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Relationship Id="rId9" Type="http://schemas.openxmlformats.org/officeDocument/2006/relationships/image" Target="../media/image216.png"/><Relationship Id="rId10" Type="http://schemas.openxmlformats.org/officeDocument/2006/relationships/image" Target="../media/image217.png"/><Relationship Id="rId11" Type="http://schemas.openxmlformats.org/officeDocument/2006/relationships/image" Target="../media/image218.png"/><Relationship Id="rId12" Type="http://schemas.openxmlformats.org/officeDocument/2006/relationships/image" Target="../media/image219.png"/><Relationship Id="rId13" Type="http://schemas.openxmlformats.org/officeDocument/2006/relationships/image" Target="../media/image220.png"/><Relationship Id="rId14" Type="http://schemas.openxmlformats.org/officeDocument/2006/relationships/image" Target="../media/image221.png"/><Relationship Id="rId15" Type="http://schemas.openxmlformats.org/officeDocument/2006/relationships/image" Target="../media/image222.png"/><Relationship Id="rId16" Type="http://schemas.openxmlformats.org/officeDocument/2006/relationships/image" Target="../media/image223.png"/><Relationship Id="rId17" Type="http://schemas.openxmlformats.org/officeDocument/2006/relationships/image" Target="../media/image224.png"/><Relationship Id="rId18" Type="http://schemas.openxmlformats.org/officeDocument/2006/relationships/image" Target="../media/image225.png"/><Relationship Id="rId19" Type="http://schemas.openxmlformats.org/officeDocument/2006/relationships/image" Target="../media/image226.png"/><Relationship Id="rId20" Type="http://schemas.openxmlformats.org/officeDocument/2006/relationships/image" Target="../media/image227.png"/><Relationship Id="rId21" Type="http://schemas.openxmlformats.org/officeDocument/2006/relationships/image" Target="../media/image228.png"/><Relationship Id="rId22" Type="http://schemas.openxmlformats.org/officeDocument/2006/relationships/image" Target="../media/image229.png"/><Relationship Id="rId23" Type="http://schemas.openxmlformats.org/officeDocument/2006/relationships/image" Target="../media/image230.png"/><Relationship Id="rId24" Type="http://schemas.openxmlformats.org/officeDocument/2006/relationships/image" Target="../media/image231.png"/><Relationship Id="rId25" Type="http://schemas.openxmlformats.org/officeDocument/2006/relationships/image" Target="../media/image232.png"/><Relationship Id="rId26" Type="http://schemas.openxmlformats.org/officeDocument/2006/relationships/image" Target="../media/image233.png"/><Relationship Id="rId27" Type="http://schemas.openxmlformats.org/officeDocument/2006/relationships/image" Target="../media/image234.png"/><Relationship Id="rId28" Type="http://schemas.openxmlformats.org/officeDocument/2006/relationships/image" Target="../media/image235.png"/><Relationship Id="rId29" Type="http://schemas.openxmlformats.org/officeDocument/2006/relationships/image" Target="../media/image236.png"/><Relationship Id="rId30" Type="http://schemas.openxmlformats.org/officeDocument/2006/relationships/image" Target="../media/image237.png"/><Relationship Id="rId31" Type="http://schemas.openxmlformats.org/officeDocument/2006/relationships/image" Target="../media/image238.png"/><Relationship Id="rId32" Type="http://schemas.openxmlformats.org/officeDocument/2006/relationships/image" Target="../media/image239.png"/><Relationship Id="rId33" Type="http://schemas.openxmlformats.org/officeDocument/2006/relationships/image" Target="../media/image240.png"/><Relationship Id="rId34" Type="http://schemas.openxmlformats.org/officeDocument/2006/relationships/image" Target="../media/image241.png"/><Relationship Id="rId35" Type="http://schemas.openxmlformats.org/officeDocument/2006/relationships/image" Target="../media/image242.png"/><Relationship Id="rId36" Type="http://schemas.openxmlformats.org/officeDocument/2006/relationships/image" Target="../media/image243.png"/><Relationship Id="rId37" Type="http://schemas.openxmlformats.org/officeDocument/2006/relationships/image" Target="../media/image244.png"/><Relationship Id="rId38" Type="http://schemas.openxmlformats.org/officeDocument/2006/relationships/image" Target="../media/image245.png"/><Relationship Id="rId39" Type="http://schemas.openxmlformats.org/officeDocument/2006/relationships/image" Target="../media/image246.png"/><Relationship Id="rId40" Type="http://schemas.openxmlformats.org/officeDocument/2006/relationships/image" Target="../media/image247.png"/><Relationship Id="rId41" Type="http://schemas.openxmlformats.org/officeDocument/2006/relationships/image" Target="../media/image248.png"/><Relationship Id="rId42" Type="http://schemas.openxmlformats.org/officeDocument/2006/relationships/image" Target="../media/image249.png"/><Relationship Id="rId43" Type="http://schemas.openxmlformats.org/officeDocument/2006/relationships/image" Target="../media/image250.png"/><Relationship Id="rId44" Type="http://schemas.openxmlformats.org/officeDocument/2006/relationships/image" Target="../media/image251.png"/><Relationship Id="rId45" Type="http://schemas.openxmlformats.org/officeDocument/2006/relationships/image" Target="../media/image252.png"/><Relationship Id="rId46" Type="http://schemas.openxmlformats.org/officeDocument/2006/relationships/image" Target="../media/image253.png"/><Relationship Id="rId47" Type="http://schemas.openxmlformats.org/officeDocument/2006/relationships/image" Target="../media/image254.png"/><Relationship Id="rId48" Type="http://schemas.openxmlformats.org/officeDocument/2006/relationships/image" Target="../media/image255.png"/><Relationship Id="rId49" Type="http://schemas.openxmlformats.org/officeDocument/2006/relationships/image" Target="../media/image256.png"/><Relationship Id="rId50" Type="http://schemas.openxmlformats.org/officeDocument/2006/relationships/image" Target="../media/image257.png"/><Relationship Id="rId51" Type="http://schemas.openxmlformats.org/officeDocument/2006/relationships/image" Target="../media/image258.png"/><Relationship Id="rId52" Type="http://schemas.openxmlformats.org/officeDocument/2006/relationships/image" Target="../media/image259.png"/><Relationship Id="rId53" Type="http://schemas.openxmlformats.org/officeDocument/2006/relationships/image" Target="../media/image260.png"/><Relationship Id="rId54" Type="http://schemas.openxmlformats.org/officeDocument/2006/relationships/image" Target="../media/image261.png"/><Relationship Id="rId55" Type="http://schemas.openxmlformats.org/officeDocument/2006/relationships/image" Target="../media/image262.png"/><Relationship Id="rId56" Type="http://schemas.openxmlformats.org/officeDocument/2006/relationships/image" Target="../media/image263.png"/><Relationship Id="rId57" Type="http://schemas.openxmlformats.org/officeDocument/2006/relationships/image" Target="../media/image264.png"/><Relationship Id="rId58" Type="http://schemas.openxmlformats.org/officeDocument/2006/relationships/image" Target="../media/image265.png"/><Relationship Id="rId59" Type="http://schemas.openxmlformats.org/officeDocument/2006/relationships/image" Target="../media/image266.png"/><Relationship Id="rId60" Type="http://schemas.openxmlformats.org/officeDocument/2006/relationships/image" Target="../media/image267.png"/><Relationship Id="rId61" Type="http://schemas.openxmlformats.org/officeDocument/2006/relationships/image" Target="../media/image268.png"/><Relationship Id="rId62" Type="http://schemas.openxmlformats.org/officeDocument/2006/relationships/image" Target="../media/image269.png"/><Relationship Id="rId63" Type="http://schemas.openxmlformats.org/officeDocument/2006/relationships/image" Target="../media/image270.png"/><Relationship Id="rId64" Type="http://schemas.openxmlformats.org/officeDocument/2006/relationships/image" Target="../media/image271.png"/><Relationship Id="rId65" Type="http://schemas.openxmlformats.org/officeDocument/2006/relationships/image" Target="../media/image272.png"/><Relationship Id="rId66" Type="http://schemas.openxmlformats.org/officeDocument/2006/relationships/image" Target="../media/image273.png"/><Relationship Id="rId67" Type="http://schemas.openxmlformats.org/officeDocument/2006/relationships/image" Target="../media/image274.png"/><Relationship Id="rId68" Type="http://schemas.openxmlformats.org/officeDocument/2006/relationships/image" Target="../media/image275.png"/><Relationship Id="rId69" Type="http://schemas.openxmlformats.org/officeDocument/2006/relationships/image" Target="../media/image276.png"/><Relationship Id="rId70" Type="http://schemas.openxmlformats.org/officeDocument/2006/relationships/image" Target="../media/image277.png"/><Relationship Id="rId71" Type="http://schemas.openxmlformats.org/officeDocument/2006/relationships/image" Target="../media/image278.png"/><Relationship Id="rId72" Type="http://schemas.openxmlformats.org/officeDocument/2006/relationships/image" Target="../media/image27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0.png"/><Relationship Id="rId3" Type="http://schemas.openxmlformats.org/officeDocument/2006/relationships/image" Target="../media/image281.png"/><Relationship Id="rId4" Type="http://schemas.openxmlformats.org/officeDocument/2006/relationships/image" Target="../media/image282.png"/><Relationship Id="rId5" Type="http://schemas.openxmlformats.org/officeDocument/2006/relationships/image" Target="../media/image283.png"/><Relationship Id="rId6" Type="http://schemas.openxmlformats.org/officeDocument/2006/relationships/image" Target="../media/image284.png"/><Relationship Id="rId7" Type="http://schemas.openxmlformats.org/officeDocument/2006/relationships/image" Target="../media/image285.png"/><Relationship Id="rId8" Type="http://schemas.openxmlformats.org/officeDocument/2006/relationships/image" Target="../media/image286.png"/><Relationship Id="rId9" Type="http://schemas.openxmlformats.org/officeDocument/2006/relationships/image" Target="../media/image287.png"/><Relationship Id="rId10" Type="http://schemas.openxmlformats.org/officeDocument/2006/relationships/image" Target="../media/image288.png"/><Relationship Id="rId11" Type="http://schemas.openxmlformats.org/officeDocument/2006/relationships/image" Target="../media/image289.png"/><Relationship Id="rId12" Type="http://schemas.openxmlformats.org/officeDocument/2006/relationships/image" Target="../media/image290.png"/><Relationship Id="rId13" Type="http://schemas.openxmlformats.org/officeDocument/2006/relationships/image" Target="../media/image291.png"/><Relationship Id="rId14" Type="http://schemas.openxmlformats.org/officeDocument/2006/relationships/image" Target="../media/image292.png"/><Relationship Id="rId15" Type="http://schemas.openxmlformats.org/officeDocument/2006/relationships/image" Target="../media/image293.png"/><Relationship Id="rId16" Type="http://schemas.openxmlformats.org/officeDocument/2006/relationships/image" Target="../media/image294.png"/><Relationship Id="rId17" Type="http://schemas.openxmlformats.org/officeDocument/2006/relationships/image" Target="../media/image295.png"/><Relationship Id="rId18" Type="http://schemas.openxmlformats.org/officeDocument/2006/relationships/image" Target="../media/image296.png"/><Relationship Id="rId19" Type="http://schemas.openxmlformats.org/officeDocument/2006/relationships/image" Target="../media/image297.png"/><Relationship Id="rId20" Type="http://schemas.openxmlformats.org/officeDocument/2006/relationships/image" Target="../media/image298.png"/><Relationship Id="rId21" Type="http://schemas.openxmlformats.org/officeDocument/2006/relationships/image" Target="../media/image299.png"/><Relationship Id="rId22" Type="http://schemas.openxmlformats.org/officeDocument/2006/relationships/image" Target="../media/image300.png"/><Relationship Id="rId23" Type="http://schemas.openxmlformats.org/officeDocument/2006/relationships/image" Target="../media/image301.png"/><Relationship Id="rId24" Type="http://schemas.openxmlformats.org/officeDocument/2006/relationships/image" Target="../media/image302.png"/><Relationship Id="rId25" Type="http://schemas.openxmlformats.org/officeDocument/2006/relationships/image" Target="../media/image303.png"/><Relationship Id="rId26" Type="http://schemas.openxmlformats.org/officeDocument/2006/relationships/image" Target="../media/image304.png"/><Relationship Id="rId27" Type="http://schemas.openxmlformats.org/officeDocument/2006/relationships/image" Target="../media/image305.png"/><Relationship Id="rId28" Type="http://schemas.openxmlformats.org/officeDocument/2006/relationships/image" Target="../media/image306.png"/><Relationship Id="rId29" Type="http://schemas.openxmlformats.org/officeDocument/2006/relationships/image" Target="../media/image307.png"/><Relationship Id="rId30" Type="http://schemas.openxmlformats.org/officeDocument/2006/relationships/image" Target="../media/image308.png"/><Relationship Id="rId31" Type="http://schemas.openxmlformats.org/officeDocument/2006/relationships/image" Target="../media/image309.png"/><Relationship Id="rId32" Type="http://schemas.openxmlformats.org/officeDocument/2006/relationships/image" Target="../media/image310.png"/><Relationship Id="rId33" Type="http://schemas.openxmlformats.org/officeDocument/2006/relationships/image" Target="../media/image311.png"/><Relationship Id="rId34" Type="http://schemas.openxmlformats.org/officeDocument/2006/relationships/image" Target="../media/image312.png"/><Relationship Id="rId35" Type="http://schemas.openxmlformats.org/officeDocument/2006/relationships/image" Target="../media/image313.png"/><Relationship Id="rId36" Type="http://schemas.openxmlformats.org/officeDocument/2006/relationships/image" Target="../media/image314.png"/><Relationship Id="rId37" Type="http://schemas.openxmlformats.org/officeDocument/2006/relationships/image" Target="../media/image315.png"/><Relationship Id="rId38" Type="http://schemas.openxmlformats.org/officeDocument/2006/relationships/image" Target="../media/image316.png"/><Relationship Id="rId39" Type="http://schemas.openxmlformats.org/officeDocument/2006/relationships/image" Target="../media/image317.png"/><Relationship Id="rId40" Type="http://schemas.openxmlformats.org/officeDocument/2006/relationships/image" Target="../media/image318.png"/><Relationship Id="rId41" Type="http://schemas.openxmlformats.org/officeDocument/2006/relationships/image" Target="../media/image319.png"/><Relationship Id="rId42" Type="http://schemas.openxmlformats.org/officeDocument/2006/relationships/image" Target="../media/image320.png"/><Relationship Id="rId43" Type="http://schemas.openxmlformats.org/officeDocument/2006/relationships/image" Target="../media/image321.png"/><Relationship Id="rId44" Type="http://schemas.openxmlformats.org/officeDocument/2006/relationships/image" Target="../media/image322.png"/><Relationship Id="rId45" Type="http://schemas.openxmlformats.org/officeDocument/2006/relationships/image" Target="../media/image323.png"/><Relationship Id="rId46" Type="http://schemas.openxmlformats.org/officeDocument/2006/relationships/image" Target="../media/image324.png"/><Relationship Id="rId47" Type="http://schemas.openxmlformats.org/officeDocument/2006/relationships/image" Target="../media/image325.png"/><Relationship Id="rId48" Type="http://schemas.openxmlformats.org/officeDocument/2006/relationships/image" Target="../media/image326.png"/><Relationship Id="rId49" Type="http://schemas.openxmlformats.org/officeDocument/2006/relationships/image" Target="../media/image327.png"/><Relationship Id="rId50" Type="http://schemas.openxmlformats.org/officeDocument/2006/relationships/image" Target="../media/image328.png"/><Relationship Id="rId51" Type="http://schemas.openxmlformats.org/officeDocument/2006/relationships/image" Target="../media/image329.png"/><Relationship Id="rId52" Type="http://schemas.openxmlformats.org/officeDocument/2006/relationships/image" Target="../media/image330.png"/><Relationship Id="rId53" Type="http://schemas.openxmlformats.org/officeDocument/2006/relationships/image" Target="../media/image331.png"/><Relationship Id="rId54" Type="http://schemas.openxmlformats.org/officeDocument/2006/relationships/image" Target="../media/image332.png"/><Relationship Id="rId55" Type="http://schemas.openxmlformats.org/officeDocument/2006/relationships/image" Target="../media/image333.png"/><Relationship Id="rId56" Type="http://schemas.openxmlformats.org/officeDocument/2006/relationships/image" Target="../media/image334.png"/><Relationship Id="rId57" Type="http://schemas.openxmlformats.org/officeDocument/2006/relationships/image" Target="../media/image335.png"/><Relationship Id="rId58" Type="http://schemas.openxmlformats.org/officeDocument/2006/relationships/image" Target="../media/image336.png"/><Relationship Id="rId59" Type="http://schemas.openxmlformats.org/officeDocument/2006/relationships/image" Target="../media/image337.png"/><Relationship Id="rId60" Type="http://schemas.openxmlformats.org/officeDocument/2006/relationships/image" Target="../media/image338.png"/><Relationship Id="rId61" Type="http://schemas.openxmlformats.org/officeDocument/2006/relationships/image" Target="../media/image339.png"/><Relationship Id="rId62" Type="http://schemas.openxmlformats.org/officeDocument/2006/relationships/image" Target="../media/image34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1.png"/><Relationship Id="rId3" Type="http://schemas.openxmlformats.org/officeDocument/2006/relationships/image" Target="../media/image342.png"/><Relationship Id="rId4" Type="http://schemas.openxmlformats.org/officeDocument/2006/relationships/image" Target="../media/image343.png"/><Relationship Id="rId5" Type="http://schemas.openxmlformats.org/officeDocument/2006/relationships/image" Target="../media/image344.png"/><Relationship Id="rId6" Type="http://schemas.openxmlformats.org/officeDocument/2006/relationships/image" Target="../media/image345.png"/><Relationship Id="rId7" Type="http://schemas.openxmlformats.org/officeDocument/2006/relationships/image" Target="../media/image34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7.png"/><Relationship Id="rId3" Type="http://schemas.openxmlformats.org/officeDocument/2006/relationships/image" Target="../media/image348.png"/><Relationship Id="rId4" Type="http://schemas.openxmlformats.org/officeDocument/2006/relationships/image" Target="../media/image349.png"/><Relationship Id="rId5" Type="http://schemas.openxmlformats.org/officeDocument/2006/relationships/image" Target="../media/image350.png"/><Relationship Id="rId6" Type="http://schemas.openxmlformats.org/officeDocument/2006/relationships/image" Target="../media/image351.png"/><Relationship Id="rId7" Type="http://schemas.openxmlformats.org/officeDocument/2006/relationships/image" Target="../media/image352.png"/><Relationship Id="rId8" Type="http://schemas.openxmlformats.org/officeDocument/2006/relationships/image" Target="../media/image353.png"/><Relationship Id="rId9" Type="http://schemas.openxmlformats.org/officeDocument/2006/relationships/image" Target="../media/image354.png"/><Relationship Id="rId10" Type="http://schemas.openxmlformats.org/officeDocument/2006/relationships/image" Target="../media/image355.png"/><Relationship Id="rId11" Type="http://schemas.openxmlformats.org/officeDocument/2006/relationships/image" Target="../media/image356.png"/><Relationship Id="rId12" Type="http://schemas.openxmlformats.org/officeDocument/2006/relationships/image" Target="../media/image357.png"/><Relationship Id="rId13" Type="http://schemas.openxmlformats.org/officeDocument/2006/relationships/image" Target="../media/image358.png"/><Relationship Id="rId14" Type="http://schemas.openxmlformats.org/officeDocument/2006/relationships/image" Target="../media/image359.png"/><Relationship Id="rId15" Type="http://schemas.openxmlformats.org/officeDocument/2006/relationships/image" Target="../media/image360.png"/><Relationship Id="rId16" Type="http://schemas.openxmlformats.org/officeDocument/2006/relationships/image" Target="../media/image361.png"/><Relationship Id="rId17" Type="http://schemas.openxmlformats.org/officeDocument/2006/relationships/image" Target="../media/image362.png"/><Relationship Id="rId18" Type="http://schemas.openxmlformats.org/officeDocument/2006/relationships/image" Target="../media/image363.png"/><Relationship Id="rId19" Type="http://schemas.openxmlformats.org/officeDocument/2006/relationships/image" Target="../media/image364.png"/><Relationship Id="rId20" Type="http://schemas.openxmlformats.org/officeDocument/2006/relationships/image" Target="../media/image365.png"/><Relationship Id="rId21" Type="http://schemas.openxmlformats.org/officeDocument/2006/relationships/image" Target="../media/image366.png"/><Relationship Id="rId22" Type="http://schemas.openxmlformats.org/officeDocument/2006/relationships/image" Target="../media/image367.png"/><Relationship Id="rId23" Type="http://schemas.openxmlformats.org/officeDocument/2006/relationships/image" Target="../media/image368.png"/><Relationship Id="rId24" Type="http://schemas.openxmlformats.org/officeDocument/2006/relationships/image" Target="../media/image36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0.png"/><Relationship Id="rId3" Type="http://schemas.openxmlformats.org/officeDocument/2006/relationships/image" Target="../media/image371.png"/><Relationship Id="rId4" Type="http://schemas.openxmlformats.org/officeDocument/2006/relationships/image" Target="../media/image37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85.png"/><Relationship Id="rId27" Type="http://schemas.openxmlformats.org/officeDocument/2006/relationships/image" Target="../media/image86.png"/><Relationship Id="rId28" Type="http://schemas.openxmlformats.org/officeDocument/2006/relationships/image" Target="../media/image87.png"/><Relationship Id="rId29" Type="http://schemas.openxmlformats.org/officeDocument/2006/relationships/image" Target="../media/image88.png"/><Relationship Id="rId30" Type="http://schemas.openxmlformats.org/officeDocument/2006/relationships/image" Target="../media/image89.png"/><Relationship Id="rId31" Type="http://schemas.openxmlformats.org/officeDocument/2006/relationships/image" Target="../media/image90.png"/><Relationship Id="rId32" Type="http://schemas.openxmlformats.org/officeDocument/2006/relationships/image" Target="../media/image91.png"/><Relationship Id="rId33" Type="http://schemas.openxmlformats.org/officeDocument/2006/relationships/image" Target="../media/image92.png"/><Relationship Id="rId34" Type="http://schemas.openxmlformats.org/officeDocument/2006/relationships/image" Target="../media/image93.png"/><Relationship Id="rId35" Type="http://schemas.openxmlformats.org/officeDocument/2006/relationships/image" Target="../media/image94.png"/><Relationship Id="rId36" Type="http://schemas.openxmlformats.org/officeDocument/2006/relationships/image" Target="../media/image95.png"/><Relationship Id="rId37" Type="http://schemas.openxmlformats.org/officeDocument/2006/relationships/image" Target="../media/image96.png"/><Relationship Id="rId38" Type="http://schemas.openxmlformats.org/officeDocument/2006/relationships/image" Target="../media/image97.png"/><Relationship Id="rId39" Type="http://schemas.openxmlformats.org/officeDocument/2006/relationships/image" Target="../media/image98.png"/><Relationship Id="rId40" Type="http://schemas.openxmlformats.org/officeDocument/2006/relationships/image" Target="../media/image99.png"/><Relationship Id="rId41" Type="http://schemas.openxmlformats.org/officeDocument/2006/relationships/image" Target="../media/image100.png"/><Relationship Id="rId42" Type="http://schemas.openxmlformats.org/officeDocument/2006/relationships/image" Target="../media/image101.png"/><Relationship Id="rId43" Type="http://schemas.openxmlformats.org/officeDocument/2006/relationships/image" Target="../media/image102.png"/><Relationship Id="rId44" Type="http://schemas.openxmlformats.org/officeDocument/2006/relationships/image" Target="../media/image103.png"/><Relationship Id="rId45" Type="http://schemas.openxmlformats.org/officeDocument/2006/relationships/image" Target="../media/image104.png"/><Relationship Id="rId46" Type="http://schemas.openxmlformats.org/officeDocument/2006/relationships/image" Target="../media/image105.png"/><Relationship Id="rId47" Type="http://schemas.openxmlformats.org/officeDocument/2006/relationships/image" Target="../media/image10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Relationship Id="rId16" Type="http://schemas.openxmlformats.org/officeDocument/2006/relationships/image" Target="../media/image121.png"/><Relationship Id="rId17" Type="http://schemas.openxmlformats.org/officeDocument/2006/relationships/image" Target="../media/image122.png"/><Relationship Id="rId18" Type="http://schemas.openxmlformats.org/officeDocument/2006/relationships/image" Target="../media/image123.png"/><Relationship Id="rId19" Type="http://schemas.openxmlformats.org/officeDocument/2006/relationships/image" Target="../media/image124.png"/><Relationship Id="rId20" Type="http://schemas.openxmlformats.org/officeDocument/2006/relationships/image" Target="../media/image125.png"/><Relationship Id="rId21" Type="http://schemas.openxmlformats.org/officeDocument/2006/relationships/image" Target="../media/image126.png"/><Relationship Id="rId22" Type="http://schemas.openxmlformats.org/officeDocument/2006/relationships/image" Target="../media/image127.png"/><Relationship Id="rId23" Type="http://schemas.openxmlformats.org/officeDocument/2006/relationships/image" Target="../media/image128.png"/><Relationship Id="rId24" Type="http://schemas.openxmlformats.org/officeDocument/2006/relationships/image" Target="../media/image129.png"/><Relationship Id="rId25" Type="http://schemas.openxmlformats.org/officeDocument/2006/relationships/image" Target="../media/image130.png"/><Relationship Id="rId26" Type="http://schemas.openxmlformats.org/officeDocument/2006/relationships/image" Target="../media/image131.png"/><Relationship Id="rId27" Type="http://schemas.openxmlformats.org/officeDocument/2006/relationships/image" Target="../media/image132.png"/><Relationship Id="rId28" Type="http://schemas.openxmlformats.org/officeDocument/2006/relationships/image" Target="../media/image133.png"/><Relationship Id="rId29" Type="http://schemas.openxmlformats.org/officeDocument/2006/relationships/image" Target="../media/image134.png"/><Relationship Id="rId30" Type="http://schemas.openxmlformats.org/officeDocument/2006/relationships/image" Target="../media/image135.png"/><Relationship Id="rId31" Type="http://schemas.openxmlformats.org/officeDocument/2006/relationships/image" Target="../media/image136.png"/><Relationship Id="rId32" Type="http://schemas.openxmlformats.org/officeDocument/2006/relationships/image" Target="../media/image137.png"/><Relationship Id="rId33" Type="http://schemas.openxmlformats.org/officeDocument/2006/relationships/image" Target="../media/image138.png"/><Relationship Id="rId34" Type="http://schemas.openxmlformats.org/officeDocument/2006/relationships/image" Target="../media/image139.png"/><Relationship Id="rId35" Type="http://schemas.openxmlformats.org/officeDocument/2006/relationships/image" Target="../media/image140.png"/><Relationship Id="rId36" Type="http://schemas.openxmlformats.org/officeDocument/2006/relationships/image" Target="../media/image141.png"/><Relationship Id="rId37" Type="http://schemas.openxmlformats.org/officeDocument/2006/relationships/image" Target="../media/image142.png"/><Relationship Id="rId38" Type="http://schemas.openxmlformats.org/officeDocument/2006/relationships/image" Target="../media/image14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95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Relationship Id="rId13" Type="http://schemas.openxmlformats.org/officeDocument/2006/relationships/image" Target="../media/image154.png"/><Relationship Id="rId14" Type="http://schemas.openxmlformats.org/officeDocument/2006/relationships/image" Target="../media/image155.png"/><Relationship Id="rId15" Type="http://schemas.openxmlformats.org/officeDocument/2006/relationships/image" Target="../media/image156.png"/><Relationship Id="rId16" Type="http://schemas.openxmlformats.org/officeDocument/2006/relationships/image" Target="../media/image157.png"/><Relationship Id="rId17" Type="http://schemas.openxmlformats.org/officeDocument/2006/relationships/image" Target="../media/image158.png"/><Relationship Id="rId18" Type="http://schemas.openxmlformats.org/officeDocument/2006/relationships/image" Target="../media/image159.png"/><Relationship Id="rId19" Type="http://schemas.openxmlformats.org/officeDocument/2006/relationships/image" Target="../media/image160.png"/><Relationship Id="rId20" Type="http://schemas.openxmlformats.org/officeDocument/2006/relationships/image" Target="../media/image161.png"/><Relationship Id="rId21" Type="http://schemas.openxmlformats.org/officeDocument/2006/relationships/image" Target="../media/image162.png"/><Relationship Id="rId22" Type="http://schemas.openxmlformats.org/officeDocument/2006/relationships/image" Target="../media/image163.png"/><Relationship Id="rId23" Type="http://schemas.openxmlformats.org/officeDocument/2006/relationships/image" Target="../media/image164.png"/><Relationship Id="rId24" Type="http://schemas.openxmlformats.org/officeDocument/2006/relationships/image" Target="../media/image165.png"/><Relationship Id="rId25" Type="http://schemas.openxmlformats.org/officeDocument/2006/relationships/image" Target="../media/image166.png"/><Relationship Id="rId26" Type="http://schemas.openxmlformats.org/officeDocument/2006/relationships/image" Target="../media/image167.png"/><Relationship Id="rId27" Type="http://schemas.openxmlformats.org/officeDocument/2006/relationships/image" Target="../media/image168.png"/><Relationship Id="rId28" Type="http://schemas.openxmlformats.org/officeDocument/2006/relationships/image" Target="../media/image16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png"/><Relationship Id="rId12" Type="http://schemas.openxmlformats.org/officeDocument/2006/relationships/image" Target="../media/image180.png"/><Relationship Id="rId13" Type="http://schemas.openxmlformats.org/officeDocument/2006/relationships/image" Target="../media/image181.png"/><Relationship Id="rId14" Type="http://schemas.openxmlformats.org/officeDocument/2006/relationships/image" Target="../media/image182.png"/><Relationship Id="rId15" Type="http://schemas.openxmlformats.org/officeDocument/2006/relationships/image" Target="../media/image183.png"/><Relationship Id="rId16" Type="http://schemas.openxmlformats.org/officeDocument/2006/relationships/image" Target="../media/image184.png"/><Relationship Id="rId17" Type="http://schemas.openxmlformats.org/officeDocument/2006/relationships/image" Target="../media/image185.png"/><Relationship Id="rId18" Type="http://schemas.openxmlformats.org/officeDocument/2006/relationships/image" Target="../media/image186.png"/><Relationship Id="rId19" Type="http://schemas.openxmlformats.org/officeDocument/2006/relationships/image" Target="../media/image187.png"/><Relationship Id="rId20" Type="http://schemas.openxmlformats.org/officeDocument/2006/relationships/image" Target="../media/image188.png"/><Relationship Id="rId21" Type="http://schemas.openxmlformats.org/officeDocument/2006/relationships/image" Target="../media/image189.png"/><Relationship Id="rId22" Type="http://schemas.openxmlformats.org/officeDocument/2006/relationships/image" Target="../media/image190.png"/><Relationship Id="rId23" Type="http://schemas.openxmlformats.org/officeDocument/2006/relationships/image" Target="../media/image19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2.pn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Relationship Id="rId6" Type="http://schemas.openxmlformats.org/officeDocument/2006/relationships/image" Target="../media/image196.png"/><Relationship Id="rId7" Type="http://schemas.openxmlformats.org/officeDocument/2006/relationships/image" Target="../media/image197.png"/><Relationship Id="rId8" Type="http://schemas.openxmlformats.org/officeDocument/2006/relationships/image" Target="../media/image198.png"/><Relationship Id="rId9" Type="http://schemas.openxmlformats.org/officeDocument/2006/relationships/image" Target="../media/image199.png"/><Relationship Id="rId10" Type="http://schemas.openxmlformats.org/officeDocument/2006/relationships/image" Target="../media/image200.png"/><Relationship Id="rId11" Type="http://schemas.openxmlformats.org/officeDocument/2006/relationships/image" Target="../media/image201.png"/><Relationship Id="rId12" Type="http://schemas.openxmlformats.org/officeDocument/2006/relationships/image" Target="../media/image202.png"/><Relationship Id="rId13" Type="http://schemas.openxmlformats.org/officeDocument/2006/relationships/image" Target="../media/image203.png"/><Relationship Id="rId14" Type="http://schemas.openxmlformats.org/officeDocument/2006/relationships/image" Target="../media/image204.png"/><Relationship Id="rId15" Type="http://schemas.openxmlformats.org/officeDocument/2006/relationships/image" Target="../media/image205.png"/><Relationship Id="rId16" Type="http://schemas.openxmlformats.org/officeDocument/2006/relationships/image" Target="../media/image206.png"/><Relationship Id="rId17" Type="http://schemas.openxmlformats.org/officeDocument/2006/relationships/image" Target="../media/image207.png"/><Relationship Id="rId18" Type="http://schemas.openxmlformats.org/officeDocument/2006/relationships/image" Target="../media/image20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Drawing"/>
          <p:cNvGrpSpPr/>
          <p:nvPr/>
        </p:nvGrpSpPr>
        <p:grpSpPr>
          <a:xfrm>
            <a:off x="2201379" y="2027893"/>
            <a:ext cx="7538795" cy="5326513"/>
            <a:chOff x="0" y="0"/>
            <a:chExt cx="7538794" cy="5326512"/>
          </a:xfrm>
        </p:grpSpPr>
        <p:sp>
          <p:nvSpPr>
            <p:cNvPr id="119" name="Line"/>
            <p:cNvSpPr/>
            <p:nvPr/>
          </p:nvSpPr>
          <p:spPr>
            <a:xfrm>
              <a:off x="130015" y="31330"/>
              <a:ext cx="316556" cy="49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90" fill="norm" stroke="1" extrusionOk="0">
                  <a:moveTo>
                    <a:pt x="13328" y="2966"/>
                  </a:moveTo>
                  <a:cubicBezTo>
                    <a:pt x="13328" y="2505"/>
                    <a:pt x="13328" y="2043"/>
                    <a:pt x="13184" y="1535"/>
                  </a:cubicBezTo>
                  <a:cubicBezTo>
                    <a:pt x="13040" y="1028"/>
                    <a:pt x="12752" y="474"/>
                    <a:pt x="12104" y="197"/>
                  </a:cubicBezTo>
                  <a:cubicBezTo>
                    <a:pt x="11456" y="-80"/>
                    <a:pt x="10448" y="-80"/>
                    <a:pt x="9296" y="289"/>
                  </a:cubicBezTo>
                  <a:cubicBezTo>
                    <a:pt x="8144" y="658"/>
                    <a:pt x="6848" y="1397"/>
                    <a:pt x="5408" y="2828"/>
                  </a:cubicBezTo>
                  <a:cubicBezTo>
                    <a:pt x="3968" y="4258"/>
                    <a:pt x="2384" y="6382"/>
                    <a:pt x="1376" y="8505"/>
                  </a:cubicBezTo>
                  <a:cubicBezTo>
                    <a:pt x="368" y="10628"/>
                    <a:pt x="-64" y="12751"/>
                    <a:pt x="8" y="14643"/>
                  </a:cubicBezTo>
                  <a:cubicBezTo>
                    <a:pt x="80" y="16535"/>
                    <a:pt x="656" y="18197"/>
                    <a:pt x="1232" y="19258"/>
                  </a:cubicBezTo>
                  <a:cubicBezTo>
                    <a:pt x="1808" y="20320"/>
                    <a:pt x="2384" y="20782"/>
                    <a:pt x="3032" y="21058"/>
                  </a:cubicBezTo>
                  <a:cubicBezTo>
                    <a:pt x="3680" y="21335"/>
                    <a:pt x="4400" y="21428"/>
                    <a:pt x="5120" y="21474"/>
                  </a:cubicBezTo>
                  <a:cubicBezTo>
                    <a:pt x="5840" y="21520"/>
                    <a:pt x="6560" y="21520"/>
                    <a:pt x="7928" y="20689"/>
                  </a:cubicBezTo>
                  <a:cubicBezTo>
                    <a:pt x="9296" y="19858"/>
                    <a:pt x="11312" y="18197"/>
                    <a:pt x="12968" y="16305"/>
                  </a:cubicBezTo>
                  <a:cubicBezTo>
                    <a:pt x="14624" y="14412"/>
                    <a:pt x="15920" y="12289"/>
                    <a:pt x="16712" y="10305"/>
                  </a:cubicBezTo>
                  <a:cubicBezTo>
                    <a:pt x="17504" y="8320"/>
                    <a:pt x="17792" y="6474"/>
                    <a:pt x="17288" y="5043"/>
                  </a:cubicBezTo>
                  <a:cubicBezTo>
                    <a:pt x="16784" y="3612"/>
                    <a:pt x="15488" y="2597"/>
                    <a:pt x="14552" y="1951"/>
                  </a:cubicBezTo>
                  <a:cubicBezTo>
                    <a:pt x="13616" y="1305"/>
                    <a:pt x="13040" y="1028"/>
                    <a:pt x="12032" y="889"/>
                  </a:cubicBezTo>
                  <a:cubicBezTo>
                    <a:pt x="11024" y="751"/>
                    <a:pt x="9584" y="751"/>
                    <a:pt x="8144" y="935"/>
                  </a:cubicBezTo>
                  <a:cubicBezTo>
                    <a:pt x="6704" y="1120"/>
                    <a:pt x="5264" y="1489"/>
                    <a:pt x="4040" y="2135"/>
                  </a:cubicBezTo>
                  <a:cubicBezTo>
                    <a:pt x="2816" y="2782"/>
                    <a:pt x="1808" y="3705"/>
                    <a:pt x="1304" y="4535"/>
                  </a:cubicBezTo>
                  <a:cubicBezTo>
                    <a:pt x="800" y="5366"/>
                    <a:pt x="800" y="6105"/>
                    <a:pt x="1088" y="6612"/>
                  </a:cubicBezTo>
                  <a:cubicBezTo>
                    <a:pt x="1376" y="7120"/>
                    <a:pt x="1952" y="7397"/>
                    <a:pt x="3608" y="7582"/>
                  </a:cubicBezTo>
                  <a:cubicBezTo>
                    <a:pt x="5264" y="7766"/>
                    <a:pt x="8000" y="7858"/>
                    <a:pt x="11168" y="7582"/>
                  </a:cubicBezTo>
                  <a:cubicBezTo>
                    <a:pt x="14336" y="7305"/>
                    <a:pt x="17936" y="6658"/>
                    <a:pt x="21536" y="6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694220" y="315256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675170" y="454956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310170" y="-1"/>
              <a:ext cx="165101" cy="609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21600" y="1932"/>
                  </a:moveTo>
                  <a:cubicBezTo>
                    <a:pt x="19662" y="1262"/>
                    <a:pt x="17723" y="591"/>
                    <a:pt x="15923" y="256"/>
                  </a:cubicBezTo>
                  <a:cubicBezTo>
                    <a:pt x="14123" y="-79"/>
                    <a:pt x="12462" y="-79"/>
                    <a:pt x="10662" y="219"/>
                  </a:cubicBezTo>
                  <a:cubicBezTo>
                    <a:pt x="8862" y="517"/>
                    <a:pt x="6923" y="1113"/>
                    <a:pt x="5123" y="2453"/>
                  </a:cubicBezTo>
                  <a:cubicBezTo>
                    <a:pt x="3323" y="3794"/>
                    <a:pt x="1662" y="5880"/>
                    <a:pt x="969" y="8002"/>
                  </a:cubicBezTo>
                  <a:cubicBezTo>
                    <a:pt x="277" y="10125"/>
                    <a:pt x="554" y="12285"/>
                    <a:pt x="831" y="14371"/>
                  </a:cubicBezTo>
                  <a:cubicBezTo>
                    <a:pt x="1108" y="16456"/>
                    <a:pt x="1385" y="18467"/>
                    <a:pt x="1523" y="19659"/>
                  </a:cubicBezTo>
                  <a:cubicBezTo>
                    <a:pt x="1662" y="20851"/>
                    <a:pt x="1662" y="21223"/>
                    <a:pt x="1385" y="21372"/>
                  </a:cubicBezTo>
                  <a:cubicBezTo>
                    <a:pt x="1108" y="21521"/>
                    <a:pt x="554" y="21447"/>
                    <a:pt x="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189520" y="385106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6800"/>
                    <a:pt x="9290" y="12000"/>
                    <a:pt x="12890" y="8400"/>
                  </a:cubicBezTo>
                  <a:cubicBezTo>
                    <a:pt x="16490" y="4800"/>
                    <a:pt x="1904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558812" y="59140"/>
              <a:ext cx="195859" cy="59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309"/>
                  </a:moveTo>
                  <a:cubicBezTo>
                    <a:pt x="20113" y="154"/>
                    <a:pt x="18964" y="0"/>
                    <a:pt x="17815" y="0"/>
                  </a:cubicBezTo>
                  <a:cubicBezTo>
                    <a:pt x="16666" y="0"/>
                    <a:pt x="15517" y="154"/>
                    <a:pt x="13219" y="1119"/>
                  </a:cubicBezTo>
                  <a:cubicBezTo>
                    <a:pt x="10922" y="2083"/>
                    <a:pt x="7475" y="3857"/>
                    <a:pt x="4947" y="6017"/>
                  </a:cubicBezTo>
                  <a:cubicBezTo>
                    <a:pt x="2419" y="8177"/>
                    <a:pt x="811" y="10723"/>
                    <a:pt x="236" y="12921"/>
                  </a:cubicBezTo>
                  <a:cubicBezTo>
                    <a:pt x="-338" y="15120"/>
                    <a:pt x="122" y="16971"/>
                    <a:pt x="1730" y="18360"/>
                  </a:cubicBezTo>
                  <a:cubicBezTo>
                    <a:pt x="3339" y="19749"/>
                    <a:pt x="6096" y="20674"/>
                    <a:pt x="88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890907" y="178715"/>
              <a:ext cx="219407" cy="74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56" fill="norm" stroke="1" extrusionOk="0">
                  <a:moveTo>
                    <a:pt x="4001" y="5750"/>
                  </a:moveTo>
                  <a:cubicBezTo>
                    <a:pt x="3594" y="7636"/>
                    <a:pt x="3186" y="9523"/>
                    <a:pt x="2779" y="11348"/>
                  </a:cubicBezTo>
                  <a:cubicBezTo>
                    <a:pt x="2371" y="13173"/>
                    <a:pt x="1964" y="14938"/>
                    <a:pt x="1556" y="16520"/>
                  </a:cubicBezTo>
                  <a:cubicBezTo>
                    <a:pt x="1149" y="18102"/>
                    <a:pt x="741" y="19501"/>
                    <a:pt x="537" y="20353"/>
                  </a:cubicBezTo>
                  <a:cubicBezTo>
                    <a:pt x="334" y="21205"/>
                    <a:pt x="334" y="21509"/>
                    <a:pt x="232" y="21448"/>
                  </a:cubicBezTo>
                  <a:cubicBezTo>
                    <a:pt x="130" y="21387"/>
                    <a:pt x="-74" y="20961"/>
                    <a:pt x="28" y="19653"/>
                  </a:cubicBezTo>
                  <a:cubicBezTo>
                    <a:pt x="130" y="18345"/>
                    <a:pt x="537" y="16155"/>
                    <a:pt x="945" y="13995"/>
                  </a:cubicBezTo>
                  <a:cubicBezTo>
                    <a:pt x="1352" y="11835"/>
                    <a:pt x="1760" y="9705"/>
                    <a:pt x="2575" y="7758"/>
                  </a:cubicBezTo>
                  <a:cubicBezTo>
                    <a:pt x="3390" y="5811"/>
                    <a:pt x="4613" y="4046"/>
                    <a:pt x="6243" y="2769"/>
                  </a:cubicBezTo>
                  <a:cubicBezTo>
                    <a:pt x="7873" y="1491"/>
                    <a:pt x="9911" y="700"/>
                    <a:pt x="11439" y="304"/>
                  </a:cubicBezTo>
                  <a:cubicBezTo>
                    <a:pt x="12968" y="-91"/>
                    <a:pt x="13986" y="-91"/>
                    <a:pt x="15311" y="244"/>
                  </a:cubicBezTo>
                  <a:cubicBezTo>
                    <a:pt x="16635" y="578"/>
                    <a:pt x="18266" y="1248"/>
                    <a:pt x="19488" y="2343"/>
                  </a:cubicBezTo>
                  <a:cubicBezTo>
                    <a:pt x="20711" y="3438"/>
                    <a:pt x="21526" y="4959"/>
                    <a:pt x="20915" y="6237"/>
                  </a:cubicBezTo>
                  <a:cubicBezTo>
                    <a:pt x="20303" y="7515"/>
                    <a:pt x="18266" y="8549"/>
                    <a:pt x="15922" y="9157"/>
                  </a:cubicBezTo>
                  <a:cubicBezTo>
                    <a:pt x="13579" y="9766"/>
                    <a:pt x="10930" y="9948"/>
                    <a:pt x="9096" y="9948"/>
                  </a:cubicBezTo>
                  <a:cubicBezTo>
                    <a:pt x="7262" y="9948"/>
                    <a:pt x="6243" y="9766"/>
                    <a:pt x="5224" y="9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135670" y="461306"/>
              <a:ext cx="171451" cy="1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0"/>
                  </a:moveTo>
                  <a:cubicBezTo>
                    <a:pt x="2133" y="1580"/>
                    <a:pt x="4267" y="3161"/>
                    <a:pt x="7467" y="6322"/>
                  </a:cubicBezTo>
                  <a:cubicBezTo>
                    <a:pt x="10667" y="9483"/>
                    <a:pt x="14933" y="14224"/>
                    <a:pt x="17467" y="17122"/>
                  </a:cubicBezTo>
                  <a:cubicBezTo>
                    <a:pt x="20000" y="20020"/>
                    <a:pt x="20800" y="21073"/>
                    <a:pt x="21200" y="21337"/>
                  </a:cubicBezTo>
                  <a:cubicBezTo>
                    <a:pt x="21600" y="21600"/>
                    <a:pt x="21600" y="21073"/>
                    <a:pt x="2160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186470" y="423206"/>
              <a:ext cx="1333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2550"/>
                    <a:pt x="14057" y="5100"/>
                    <a:pt x="10800" y="7425"/>
                  </a:cubicBezTo>
                  <a:cubicBezTo>
                    <a:pt x="7543" y="9750"/>
                    <a:pt x="4800" y="11850"/>
                    <a:pt x="3086" y="14175"/>
                  </a:cubicBezTo>
                  <a:cubicBezTo>
                    <a:pt x="1371" y="16500"/>
                    <a:pt x="686" y="190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461879" y="211454"/>
              <a:ext cx="156392" cy="41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95" fill="norm" stroke="1" extrusionOk="0">
                  <a:moveTo>
                    <a:pt x="21279" y="1759"/>
                  </a:moveTo>
                  <a:cubicBezTo>
                    <a:pt x="20991" y="1211"/>
                    <a:pt x="20703" y="663"/>
                    <a:pt x="19839" y="334"/>
                  </a:cubicBezTo>
                  <a:cubicBezTo>
                    <a:pt x="18975" y="5"/>
                    <a:pt x="17535" y="-105"/>
                    <a:pt x="15519" y="114"/>
                  </a:cubicBezTo>
                  <a:cubicBezTo>
                    <a:pt x="13503" y="334"/>
                    <a:pt x="10911" y="882"/>
                    <a:pt x="8175" y="2472"/>
                  </a:cubicBezTo>
                  <a:cubicBezTo>
                    <a:pt x="5439" y="4061"/>
                    <a:pt x="2559" y="6693"/>
                    <a:pt x="1119" y="9434"/>
                  </a:cubicBezTo>
                  <a:cubicBezTo>
                    <a:pt x="-321" y="12175"/>
                    <a:pt x="-321" y="15026"/>
                    <a:pt x="831" y="16945"/>
                  </a:cubicBezTo>
                  <a:cubicBezTo>
                    <a:pt x="1983" y="18864"/>
                    <a:pt x="4287" y="19850"/>
                    <a:pt x="7455" y="20453"/>
                  </a:cubicBezTo>
                  <a:cubicBezTo>
                    <a:pt x="10623" y="21056"/>
                    <a:pt x="14655" y="21276"/>
                    <a:pt x="18687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743153" y="264456"/>
              <a:ext cx="230718" cy="270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21600" y="0"/>
                  </a:moveTo>
                  <a:cubicBezTo>
                    <a:pt x="19618" y="4556"/>
                    <a:pt x="17637" y="9112"/>
                    <a:pt x="15259" y="12656"/>
                  </a:cubicBezTo>
                  <a:cubicBezTo>
                    <a:pt x="12881" y="16200"/>
                    <a:pt x="10106" y="18731"/>
                    <a:pt x="8125" y="20081"/>
                  </a:cubicBezTo>
                  <a:cubicBezTo>
                    <a:pt x="6143" y="21431"/>
                    <a:pt x="4954" y="21600"/>
                    <a:pt x="3864" y="21516"/>
                  </a:cubicBezTo>
                  <a:cubicBezTo>
                    <a:pt x="2774" y="21431"/>
                    <a:pt x="1783" y="21094"/>
                    <a:pt x="1090" y="20081"/>
                  </a:cubicBezTo>
                  <a:cubicBezTo>
                    <a:pt x="396" y="19069"/>
                    <a:pt x="0" y="17381"/>
                    <a:pt x="0" y="16116"/>
                  </a:cubicBezTo>
                  <a:cubicBezTo>
                    <a:pt x="0" y="14850"/>
                    <a:pt x="396" y="14006"/>
                    <a:pt x="1090" y="13416"/>
                  </a:cubicBezTo>
                  <a:cubicBezTo>
                    <a:pt x="1783" y="12825"/>
                    <a:pt x="2774" y="12487"/>
                    <a:pt x="4261" y="12572"/>
                  </a:cubicBezTo>
                  <a:cubicBezTo>
                    <a:pt x="5747" y="12656"/>
                    <a:pt x="7728" y="13162"/>
                    <a:pt x="10106" y="14512"/>
                  </a:cubicBezTo>
                  <a:cubicBezTo>
                    <a:pt x="12484" y="15862"/>
                    <a:pt x="15259" y="18056"/>
                    <a:pt x="17141" y="19153"/>
                  </a:cubicBezTo>
                  <a:cubicBezTo>
                    <a:pt x="19024" y="20250"/>
                    <a:pt x="20015" y="20250"/>
                    <a:pt x="21006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081820" y="169206"/>
              <a:ext cx="106879" cy="41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484" fill="norm" stroke="1" extrusionOk="0">
                  <a:moveTo>
                    <a:pt x="0" y="0"/>
                  </a:moveTo>
                  <a:cubicBezTo>
                    <a:pt x="6646" y="2755"/>
                    <a:pt x="13292" y="5510"/>
                    <a:pt x="17031" y="8045"/>
                  </a:cubicBezTo>
                  <a:cubicBezTo>
                    <a:pt x="20769" y="10580"/>
                    <a:pt x="21600" y="12894"/>
                    <a:pt x="20562" y="15043"/>
                  </a:cubicBezTo>
                  <a:cubicBezTo>
                    <a:pt x="19523" y="17192"/>
                    <a:pt x="16615" y="19176"/>
                    <a:pt x="14123" y="20278"/>
                  </a:cubicBezTo>
                  <a:cubicBezTo>
                    <a:pt x="11631" y="21380"/>
                    <a:pt x="9554" y="21600"/>
                    <a:pt x="8100" y="21435"/>
                  </a:cubicBezTo>
                  <a:cubicBezTo>
                    <a:pt x="6646" y="21269"/>
                    <a:pt x="5815" y="20718"/>
                    <a:pt x="4985" y="20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240570" y="61256"/>
              <a:ext cx="130214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0" y="0"/>
                  </a:moveTo>
                  <a:cubicBezTo>
                    <a:pt x="1742" y="83"/>
                    <a:pt x="3484" y="166"/>
                    <a:pt x="5923" y="952"/>
                  </a:cubicBezTo>
                  <a:cubicBezTo>
                    <a:pt x="8361" y="1738"/>
                    <a:pt x="11497" y="3228"/>
                    <a:pt x="14806" y="5172"/>
                  </a:cubicBezTo>
                  <a:cubicBezTo>
                    <a:pt x="18116" y="7117"/>
                    <a:pt x="21600" y="9517"/>
                    <a:pt x="21426" y="12166"/>
                  </a:cubicBezTo>
                  <a:cubicBezTo>
                    <a:pt x="21252" y="14814"/>
                    <a:pt x="17419" y="17710"/>
                    <a:pt x="13761" y="19324"/>
                  </a:cubicBezTo>
                  <a:cubicBezTo>
                    <a:pt x="10103" y="20938"/>
                    <a:pt x="6619" y="21269"/>
                    <a:pt x="31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33820" y="1700503"/>
              <a:ext cx="172335" cy="53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0767" fill="norm" stroke="1" extrusionOk="0">
                  <a:moveTo>
                    <a:pt x="4684" y="12128"/>
                  </a:moveTo>
                  <a:cubicBezTo>
                    <a:pt x="4684" y="15687"/>
                    <a:pt x="4684" y="19246"/>
                    <a:pt x="4554" y="20363"/>
                  </a:cubicBezTo>
                  <a:cubicBezTo>
                    <a:pt x="4424" y="21480"/>
                    <a:pt x="4164" y="20156"/>
                    <a:pt x="3904" y="17921"/>
                  </a:cubicBezTo>
                  <a:cubicBezTo>
                    <a:pt x="3643" y="15687"/>
                    <a:pt x="3383" y="12542"/>
                    <a:pt x="3773" y="9852"/>
                  </a:cubicBezTo>
                  <a:cubicBezTo>
                    <a:pt x="4164" y="7163"/>
                    <a:pt x="5205" y="4928"/>
                    <a:pt x="6636" y="3397"/>
                  </a:cubicBezTo>
                  <a:cubicBezTo>
                    <a:pt x="8067" y="1866"/>
                    <a:pt x="9889" y="1039"/>
                    <a:pt x="11841" y="542"/>
                  </a:cubicBezTo>
                  <a:cubicBezTo>
                    <a:pt x="13793" y="46"/>
                    <a:pt x="15875" y="-120"/>
                    <a:pt x="17436" y="87"/>
                  </a:cubicBezTo>
                  <a:cubicBezTo>
                    <a:pt x="18998" y="294"/>
                    <a:pt x="20039" y="873"/>
                    <a:pt x="20689" y="2280"/>
                  </a:cubicBezTo>
                  <a:cubicBezTo>
                    <a:pt x="21340" y="3687"/>
                    <a:pt x="21600" y="5921"/>
                    <a:pt x="19908" y="7990"/>
                  </a:cubicBezTo>
                  <a:cubicBezTo>
                    <a:pt x="18217" y="10059"/>
                    <a:pt x="14573" y="11963"/>
                    <a:pt x="11841" y="13121"/>
                  </a:cubicBezTo>
                  <a:cubicBezTo>
                    <a:pt x="9108" y="14280"/>
                    <a:pt x="7287" y="14694"/>
                    <a:pt x="5595" y="14901"/>
                  </a:cubicBezTo>
                  <a:cubicBezTo>
                    <a:pt x="3904" y="15108"/>
                    <a:pt x="2342" y="15108"/>
                    <a:pt x="1431" y="14487"/>
                  </a:cubicBezTo>
                  <a:cubicBezTo>
                    <a:pt x="520" y="13866"/>
                    <a:pt x="260" y="12625"/>
                    <a:pt x="0" y="1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00883" y="1481211"/>
              <a:ext cx="56788" cy="49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22" fill="norm" stroke="1" extrusionOk="0">
                  <a:moveTo>
                    <a:pt x="21463" y="660"/>
                  </a:moveTo>
                  <a:cubicBezTo>
                    <a:pt x="19063" y="291"/>
                    <a:pt x="16663" y="-78"/>
                    <a:pt x="15063" y="14"/>
                  </a:cubicBezTo>
                  <a:cubicBezTo>
                    <a:pt x="13463" y="107"/>
                    <a:pt x="12663" y="660"/>
                    <a:pt x="11063" y="2368"/>
                  </a:cubicBezTo>
                  <a:cubicBezTo>
                    <a:pt x="9463" y="4076"/>
                    <a:pt x="7063" y="6937"/>
                    <a:pt x="5063" y="9937"/>
                  </a:cubicBezTo>
                  <a:cubicBezTo>
                    <a:pt x="3063" y="12937"/>
                    <a:pt x="1463" y="16076"/>
                    <a:pt x="663" y="17876"/>
                  </a:cubicBezTo>
                  <a:cubicBezTo>
                    <a:pt x="-137" y="19676"/>
                    <a:pt x="-137" y="20137"/>
                    <a:pt x="263" y="20599"/>
                  </a:cubicBezTo>
                  <a:cubicBezTo>
                    <a:pt x="663" y="21060"/>
                    <a:pt x="1463" y="21522"/>
                    <a:pt x="3463" y="21522"/>
                  </a:cubicBezTo>
                  <a:cubicBezTo>
                    <a:pt x="5463" y="21522"/>
                    <a:pt x="8663" y="21060"/>
                    <a:pt x="11863" y="2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361166" y="1781190"/>
              <a:ext cx="294485" cy="420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25" fill="norm" stroke="1" extrusionOk="0">
                  <a:moveTo>
                    <a:pt x="1133" y="687"/>
                  </a:moveTo>
                  <a:cubicBezTo>
                    <a:pt x="670" y="2078"/>
                    <a:pt x="208" y="3468"/>
                    <a:pt x="53" y="4430"/>
                  </a:cubicBezTo>
                  <a:cubicBezTo>
                    <a:pt x="-101" y="5392"/>
                    <a:pt x="53" y="5927"/>
                    <a:pt x="825" y="6301"/>
                  </a:cubicBezTo>
                  <a:cubicBezTo>
                    <a:pt x="1596" y="6676"/>
                    <a:pt x="2985" y="6889"/>
                    <a:pt x="3910" y="6782"/>
                  </a:cubicBezTo>
                  <a:cubicBezTo>
                    <a:pt x="4836" y="6676"/>
                    <a:pt x="5299" y="6248"/>
                    <a:pt x="5685" y="5767"/>
                  </a:cubicBezTo>
                  <a:cubicBezTo>
                    <a:pt x="6070" y="5285"/>
                    <a:pt x="6379" y="4751"/>
                    <a:pt x="6533" y="4858"/>
                  </a:cubicBezTo>
                  <a:cubicBezTo>
                    <a:pt x="6688" y="4965"/>
                    <a:pt x="6688" y="5713"/>
                    <a:pt x="6996" y="6248"/>
                  </a:cubicBezTo>
                  <a:cubicBezTo>
                    <a:pt x="7305" y="6782"/>
                    <a:pt x="7922" y="7103"/>
                    <a:pt x="9002" y="7264"/>
                  </a:cubicBezTo>
                  <a:cubicBezTo>
                    <a:pt x="10082" y="7424"/>
                    <a:pt x="11625" y="7424"/>
                    <a:pt x="13322" y="6836"/>
                  </a:cubicBezTo>
                  <a:cubicBezTo>
                    <a:pt x="15019" y="6248"/>
                    <a:pt x="16870" y="5072"/>
                    <a:pt x="18028" y="4270"/>
                  </a:cubicBezTo>
                  <a:cubicBezTo>
                    <a:pt x="19185" y="3468"/>
                    <a:pt x="19648" y="3040"/>
                    <a:pt x="20033" y="2345"/>
                  </a:cubicBezTo>
                  <a:cubicBezTo>
                    <a:pt x="20419" y="1650"/>
                    <a:pt x="20728" y="687"/>
                    <a:pt x="20496" y="260"/>
                  </a:cubicBezTo>
                  <a:cubicBezTo>
                    <a:pt x="20265" y="-168"/>
                    <a:pt x="19493" y="-61"/>
                    <a:pt x="18645" y="527"/>
                  </a:cubicBezTo>
                  <a:cubicBezTo>
                    <a:pt x="17796" y="1115"/>
                    <a:pt x="16870" y="2184"/>
                    <a:pt x="16330" y="2986"/>
                  </a:cubicBezTo>
                  <a:cubicBezTo>
                    <a:pt x="15790" y="3788"/>
                    <a:pt x="15636" y="4323"/>
                    <a:pt x="15636" y="4858"/>
                  </a:cubicBezTo>
                  <a:cubicBezTo>
                    <a:pt x="15636" y="5392"/>
                    <a:pt x="15790" y="5927"/>
                    <a:pt x="16253" y="6248"/>
                  </a:cubicBezTo>
                  <a:cubicBezTo>
                    <a:pt x="16716" y="6569"/>
                    <a:pt x="17488" y="6676"/>
                    <a:pt x="18336" y="6355"/>
                  </a:cubicBezTo>
                  <a:cubicBezTo>
                    <a:pt x="19185" y="6034"/>
                    <a:pt x="20110" y="5285"/>
                    <a:pt x="20573" y="5232"/>
                  </a:cubicBezTo>
                  <a:cubicBezTo>
                    <a:pt x="21036" y="5179"/>
                    <a:pt x="21036" y="5820"/>
                    <a:pt x="21113" y="7852"/>
                  </a:cubicBezTo>
                  <a:cubicBezTo>
                    <a:pt x="21190" y="9883"/>
                    <a:pt x="21345" y="13305"/>
                    <a:pt x="21422" y="15497"/>
                  </a:cubicBezTo>
                  <a:cubicBezTo>
                    <a:pt x="21499" y="17689"/>
                    <a:pt x="21499" y="18652"/>
                    <a:pt x="21190" y="19400"/>
                  </a:cubicBezTo>
                  <a:cubicBezTo>
                    <a:pt x="20882" y="20149"/>
                    <a:pt x="20265" y="20683"/>
                    <a:pt x="19570" y="21004"/>
                  </a:cubicBezTo>
                  <a:cubicBezTo>
                    <a:pt x="18876" y="21325"/>
                    <a:pt x="18105" y="21432"/>
                    <a:pt x="17025" y="20363"/>
                  </a:cubicBezTo>
                  <a:cubicBezTo>
                    <a:pt x="15945" y="19293"/>
                    <a:pt x="14556" y="17048"/>
                    <a:pt x="13168" y="14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770420" y="1890056"/>
              <a:ext cx="69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929170" y="1820206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371"/>
                    <a:pt x="7200" y="2743"/>
                    <a:pt x="3600" y="6343"/>
                  </a:cubicBezTo>
                  <a:cubicBezTo>
                    <a:pt x="0" y="9943"/>
                    <a:pt x="0" y="15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922820" y="175035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987232" y="1794806"/>
              <a:ext cx="10884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5937" y="0"/>
                  </a:moveTo>
                  <a:cubicBezTo>
                    <a:pt x="5122" y="5455"/>
                    <a:pt x="4307" y="10909"/>
                    <a:pt x="3288" y="14182"/>
                  </a:cubicBezTo>
                  <a:cubicBezTo>
                    <a:pt x="2269" y="17455"/>
                    <a:pt x="1047" y="18545"/>
                    <a:pt x="435" y="18218"/>
                  </a:cubicBezTo>
                  <a:cubicBezTo>
                    <a:pt x="-176" y="17891"/>
                    <a:pt x="-176" y="16145"/>
                    <a:pt x="639" y="13636"/>
                  </a:cubicBezTo>
                  <a:cubicBezTo>
                    <a:pt x="1454" y="11127"/>
                    <a:pt x="3084" y="7855"/>
                    <a:pt x="4715" y="5673"/>
                  </a:cubicBezTo>
                  <a:cubicBezTo>
                    <a:pt x="6345" y="3491"/>
                    <a:pt x="7975" y="2400"/>
                    <a:pt x="10828" y="2945"/>
                  </a:cubicBezTo>
                  <a:cubicBezTo>
                    <a:pt x="13681" y="3491"/>
                    <a:pt x="17756" y="5673"/>
                    <a:pt x="19590" y="9055"/>
                  </a:cubicBezTo>
                  <a:cubicBezTo>
                    <a:pt x="21424" y="12436"/>
                    <a:pt x="21016" y="17018"/>
                    <a:pt x="206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1564170" y="1799737"/>
              <a:ext cx="114301" cy="18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4800" y="7361"/>
                  </a:moveTo>
                  <a:cubicBezTo>
                    <a:pt x="6800" y="7601"/>
                    <a:pt x="8800" y="7841"/>
                    <a:pt x="11000" y="7241"/>
                  </a:cubicBezTo>
                  <a:cubicBezTo>
                    <a:pt x="13200" y="6641"/>
                    <a:pt x="15600" y="5201"/>
                    <a:pt x="16800" y="3761"/>
                  </a:cubicBezTo>
                  <a:cubicBezTo>
                    <a:pt x="18000" y="2321"/>
                    <a:pt x="18000" y="881"/>
                    <a:pt x="17000" y="281"/>
                  </a:cubicBezTo>
                  <a:cubicBezTo>
                    <a:pt x="16000" y="-319"/>
                    <a:pt x="14000" y="-79"/>
                    <a:pt x="11000" y="2201"/>
                  </a:cubicBezTo>
                  <a:cubicBezTo>
                    <a:pt x="8000" y="4481"/>
                    <a:pt x="4000" y="8801"/>
                    <a:pt x="2000" y="11681"/>
                  </a:cubicBezTo>
                  <a:cubicBezTo>
                    <a:pt x="0" y="14561"/>
                    <a:pt x="0" y="16001"/>
                    <a:pt x="0" y="17441"/>
                  </a:cubicBezTo>
                  <a:cubicBezTo>
                    <a:pt x="0" y="18881"/>
                    <a:pt x="0" y="20321"/>
                    <a:pt x="3600" y="20801"/>
                  </a:cubicBezTo>
                  <a:cubicBezTo>
                    <a:pt x="7200" y="21281"/>
                    <a:pt x="14400" y="20801"/>
                    <a:pt x="21600" y="20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1737226" y="1813293"/>
              <a:ext cx="80945" cy="18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149" fill="norm" stroke="1" extrusionOk="0">
                  <a:moveTo>
                    <a:pt x="20650" y="811"/>
                  </a:moveTo>
                  <a:cubicBezTo>
                    <a:pt x="17950" y="315"/>
                    <a:pt x="15250" y="-182"/>
                    <a:pt x="11470" y="66"/>
                  </a:cubicBezTo>
                  <a:cubicBezTo>
                    <a:pt x="7690" y="315"/>
                    <a:pt x="2830" y="1308"/>
                    <a:pt x="940" y="3046"/>
                  </a:cubicBezTo>
                  <a:cubicBezTo>
                    <a:pt x="-950" y="4784"/>
                    <a:pt x="130" y="7266"/>
                    <a:pt x="3100" y="9749"/>
                  </a:cubicBezTo>
                  <a:cubicBezTo>
                    <a:pt x="6070" y="12232"/>
                    <a:pt x="10930" y="14715"/>
                    <a:pt x="13360" y="16577"/>
                  </a:cubicBezTo>
                  <a:cubicBezTo>
                    <a:pt x="15790" y="18439"/>
                    <a:pt x="15790" y="19680"/>
                    <a:pt x="14170" y="20425"/>
                  </a:cubicBezTo>
                  <a:cubicBezTo>
                    <a:pt x="12550" y="21170"/>
                    <a:pt x="9310" y="21418"/>
                    <a:pt x="7420" y="20797"/>
                  </a:cubicBezTo>
                  <a:cubicBezTo>
                    <a:pt x="5530" y="20177"/>
                    <a:pt x="4990" y="18687"/>
                    <a:pt x="4990" y="17321"/>
                  </a:cubicBezTo>
                  <a:cubicBezTo>
                    <a:pt x="4990" y="15956"/>
                    <a:pt x="5530" y="14715"/>
                    <a:pt x="6070" y="13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1901662" y="1566206"/>
              <a:ext cx="62559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1280" y="0"/>
                  </a:moveTo>
                  <a:cubicBezTo>
                    <a:pt x="16240" y="3394"/>
                    <a:pt x="11200" y="6789"/>
                    <a:pt x="7240" y="9874"/>
                  </a:cubicBezTo>
                  <a:cubicBezTo>
                    <a:pt x="3280" y="12960"/>
                    <a:pt x="400" y="15737"/>
                    <a:pt x="40" y="17640"/>
                  </a:cubicBezTo>
                  <a:cubicBezTo>
                    <a:pt x="-320" y="19543"/>
                    <a:pt x="1840" y="20571"/>
                    <a:pt x="4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1840305" y="1807506"/>
              <a:ext cx="14296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2396" y="21600"/>
                  </a:moveTo>
                  <a:cubicBezTo>
                    <a:pt x="1126" y="17018"/>
                    <a:pt x="-145" y="12436"/>
                    <a:pt x="14" y="9164"/>
                  </a:cubicBezTo>
                  <a:cubicBezTo>
                    <a:pt x="173" y="5891"/>
                    <a:pt x="1761" y="3927"/>
                    <a:pt x="5573" y="2618"/>
                  </a:cubicBezTo>
                  <a:cubicBezTo>
                    <a:pt x="9384" y="1309"/>
                    <a:pt x="15420" y="655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2022096" y="1851956"/>
              <a:ext cx="24675" cy="11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0905" fill="norm" stroke="1" extrusionOk="0">
                  <a:moveTo>
                    <a:pt x="20982" y="0"/>
                  </a:moveTo>
                  <a:cubicBezTo>
                    <a:pt x="13782" y="5959"/>
                    <a:pt x="6582" y="11917"/>
                    <a:pt x="2982" y="15828"/>
                  </a:cubicBezTo>
                  <a:cubicBezTo>
                    <a:pt x="-618" y="19738"/>
                    <a:pt x="-618" y="21600"/>
                    <a:pt x="1182" y="20669"/>
                  </a:cubicBezTo>
                  <a:cubicBezTo>
                    <a:pt x="2982" y="19738"/>
                    <a:pt x="6582" y="16014"/>
                    <a:pt x="10182" y="12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2034070" y="1712256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2105010" y="1576491"/>
              <a:ext cx="716461" cy="39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50" fill="norm" stroke="1" extrusionOk="0">
                  <a:moveTo>
                    <a:pt x="923" y="10361"/>
                  </a:moveTo>
                  <a:cubicBezTo>
                    <a:pt x="859" y="13203"/>
                    <a:pt x="795" y="16045"/>
                    <a:pt x="732" y="17750"/>
                  </a:cubicBezTo>
                  <a:cubicBezTo>
                    <a:pt x="668" y="19456"/>
                    <a:pt x="604" y="20024"/>
                    <a:pt x="477" y="20536"/>
                  </a:cubicBezTo>
                  <a:cubicBezTo>
                    <a:pt x="349" y="21047"/>
                    <a:pt x="158" y="21502"/>
                    <a:pt x="63" y="21445"/>
                  </a:cubicBezTo>
                  <a:cubicBezTo>
                    <a:pt x="-33" y="21388"/>
                    <a:pt x="-33" y="20820"/>
                    <a:pt x="158" y="19399"/>
                  </a:cubicBezTo>
                  <a:cubicBezTo>
                    <a:pt x="349" y="17978"/>
                    <a:pt x="732" y="15704"/>
                    <a:pt x="1050" y="14397"/>
                  </a:cubicBezTo>
                  <a:cubicBezTo>
                    <a:pt x="1369" y="13089"/>
                    <a:pt x="1624" y="12748"/>
                    <a:pt x="1783" y="12862"/>
                  </a:cubicBezTo>
                  <a:cubicBezTo>
                    <a:pt x="1942" y="12976"/>
                    <a:pt x="2006" y="13544"/>
                    <a:pt x="2070" y="14283"/>
                  </a:cubicBezTo>
                  <a:cubicBezTo>
                    <a:pt x="2133" y="15022"/>
                    <a:pt x="2197" y="15931"/>
                    <a:pt x="2325" y="16159"/>
                  </a:cubicBezTo>
                  <a:cubicBezTo>
                    <a:pt x="2452" y="16386"/>
                    <a:pt x="2643" y="15931"/>
                    <a:pt x="2834" y="15363"/>
                  </a:cubicBezTo>
                  <a:cubicBezTo>
                    <a:pt x="3025" y="14795"/>
                    <a:pt x="3217" y="14113"/>
                    <a:pt x="3471" y="13430"/>
                  </a:cubicBezTo>
                  <a:cubicBezTo>
                    <a:pt x="3726" y="12748"/>
                    <a:pt x="4045" y="12066"/>
                    <a:pt x="4332" y="11896"/>
                  </a:cubicBezTo>
                  <a:cubicBezTo>
                    <a:pt x="4618" y="11725"/>
                    <a:pt x="4873" y="12066"/>
                    <a:pt x="5032" y="12521"/>
                  </a:cubicBezTo>
                  <a:cubicBezTo>
                    <a:pt x="5192" y="12976"/>
                    <a:pt x="5255" y="13544"/>
                    <a:pt x="5319" y="14226"/>
                  </a:cubicBezTo>
                  <a:cubicBezTo>
                    <a:pt x="5383" y="14908"/>
                    <a:pt x="5447" y="15704"/>
                    <a:pt x="5542" y="16386"/>
                  </a:cubicBezTo>
                  <a:cubicBezTo>
                    <a:pt x="5638" y="17068"/>
                    <a:pt x="5765" y="17637"/>
                    <a:pt x="5988" y="18035"/>
                  </a:cubicBezTo>
                  <a:cubicBezTo>
                    <a:pt x="6211" y="18433"/>
                    <a:pt x="6530" y="18660"/>
                    <a:pt x="6976" y="18489"/>
                  </a:cubicBezTo>
                  <a:cubicBezTo>
                    <a:pt x="7422" y="18319"/>
                    <a:pt x="7995" y="17750"/>
                    <a:pt x="8409" y="17011"/>
                  </a:cubicBezTo>
                  <a:cubicBezTo>
                    <a:pt x="8824" y="16273"/>
                    <a:pt x="9079" y="15363"/>
                    <a:pt x="9206" y="14567"/>
                  </a:cubicBezTo>
                  <a:cubicBezTo>
                    <a:pt x="9333" y="13771"/>
                    <a:pt x="9333" y="13089"/>
                    <a:pt x="9174" y="12805"/>
                  </a:cubicBezTo>
                  <a:cubicBezTo>
                    <a:pt x="9015" y="12521"/>
                    <a:pt x="8696" y="12635"/>
                    <a:pt x="8409" y="12919"/>
                  </a:cubicBezTo>
                  <a:cubicBezTo>
                    <a:pt x="8123" y="13203"/>
                    <a:pt x="7868" y="13658"/>
                    <a:pt x="7677" y="14169"/>
                  </a:cubicBezTo>
                  <a:cubicBezTo>
                    <a:pt x="7486" y="14681"/>
                    <a:pt x="7358" y="15249"/>
                    <a:pt x="7422" y="15704"/>
                  </a:cubicBezTo>
                  <a:cubicBezTo>
                    <a:pt x="7486" y="16159"/>
                    <a:pt x="7740" y="16500"/>
                    <a:pt x="8091" y="16784"/>
                  </a:cubicBezTo>
                  <a:cubicBezTo>
                    <a:pt x="8441" y="17068"/>
                    <a:pt x="8887" y="17296"/>
                    <a:pt x="9429" y="16727"/>
                  </a:cubicBezTo>
                  <a:cubicBezTo>
                    <a:pt x="9971" y="16159"/>
                    <a:pt x="10608" y="14795"/>
                    <a:pt x="11340" y="12862"/>
                  </a:cubicBezTo>
                  <a:cubicBezTo>
                    <a:pt x="12073" y="10929"/>
                    <a:pt x="12902" y="8428"/>
                    <a:pt x="13475" y="6439"/>
                  </a:cubicBezTo>
                  <a:cubicBezTo>
                    <a:pt x="14048" y="4449"/>
                    <a:pt x="14367" y="2971"/>
                    <a:pt x="14590" y="1891"/>
                  </a:cubicBezTo>
                  <a:cubicBezTo>
                    <a:pt x="14813" y="811"/>
                    <a:pt x="14940" y="129"/>
                    <a:pt x="14909" y="16"/>
                  </a:cubicBezTo>
                  <a:cubicBezTo>
                    <a:pt x="14877" y="-98"/>
                    <a:pt x="14686" y="357"/>
                    <a:pt x="14240" y="2517"/>
                  </a:cubicBezTo>
                  <a:cubicBezTo>
                    <a:pt x="13794" y="4677"/>
                    <a:pt x="13093" y="8542"/>
                    <a:pt x="12742" y="11100"/>
                  </a:cubicBezTo>
                  <a:cubicBezTo>
                    <a:pt x="12392" y="13658"/>
                    <a:pt x="12392" y="14908"/>
                    <a:pt x="12424" y="15818"/>
                  </a:cubicBezTo>
                  <a:cubicBezTo>
                    <a:pt x="12455" y="16727"/>
                    <a:pt x="12519" y="17296"/>
                    <a:pt x="12710" y="17580"/>
                  </a:cubicBezTo>
                  <a:cubicBezTo>
                    <a:pt x="12902" y="17864"/>
                    <a:pt x="13220" y="17864"/>
                    <a:pt x="13379" y="17580"/>
                  </a:cubicBezTo>
                  <a:cubicBezTo>
                    <a:pt x="13539" y="17296"/>
                    <a:pt x="13539" y="16727"/>
                    <a:pt x="13220" y="15704"/>
                  </a:cubicBezTo>
                  <a:cubicBezTo>
                    <a:pt x="12902" y="14681"/>
                    <a:pt x="12264" y="13203"/>
                    <a:pt x="11818" y="12237"/>
                  </a:cubicBezTo>
                  <a:cubicBezTo>
                    <a:pt x="11372" y="11270"/>
                    <a:pt x="11117" y="10816"/>
                    <a:pt x="11181" y="10588"/>
                  </a:cubicBezTo>
                  <a:cubicBezTo>
                    <a:pt x="11245" y="10361"/>
                    <a:pt x="11627" y="10361"/>
                    <a:pt x="12487" y="10531"/>
                  </a:cubicBezTo>
                  <a:cubicBezTo>
                    <a:pt x="13348" y="10702"/>
                    <a:pt x="14686" y="11043"/>
                    <a:pt x="15578" y="11157"/>
                  </a:cubicBezTo>
                  <a:cubicBezTo>
                    <a:pt x="16470" y="11270"/>
                    <a:pt x="16916" y="11157"/>
                    <a:pt x="16948" y="11100"/>
                  </a:cubicBezTo>
                  <a:cubicBezTo>
                    <a:pt x="16979" y="11043"/>
                    <a:pt x="16597" y="11043"/>
                    <a:pt x="16151" y="11498"/>
                  </a:cubicBezTo>
                  <a:cubicBezTo>
                    <a:pt x="15705" y="11953"/>
                    <a:pt x="15195" y="12862"/>
                    <a:pt x="14909" y="13658"/>
                  </a:cubicBezTo>
                  <a:cubicBezTo>
                    <a:pt x="14622" y="14454"/>
                    <a:pt x="14558" y="15136"/>
                    <a:pt x="14558" y="15761"/>
                  </a:cubicBezTo>
                  <a:cubicBezTo>
                    <a:pt x="14558" y="16386"/>
                    <a:pt x="14622" y="16955"/>
                    <a:pt x="14813" y="17296"/>
                  </a:cubicBezTo>
                  <a:cubicBezTo>
                    <a:pt x="15004" y="17637"/>
                    <a:pt x="15323" y="17750"/>
                    <a:pt x="15673" y="17523"/>
                  </a:cubicBezTo>
                  <a:cubicBezTo>
                    <a:pt x="16024" y="17296"/>
                    <a:pt x="16406" y="16727"/>
                    <a:pt x="16725" y="15818"/>
                  </a:cubicBezTo>
                  <a:cubicBezTo>
                    <a:pt x="17043" y="14908"/>
                    <a:pt x="17298" y="13658"/>
                    <a:pt x="17394" y="12748"/>
                  </a:cubicBezTo>
                  <a:cubicBezTo>
                    <a:pt x="17489" y="11839"/>
                    <a:pt x="17425" y="11270"/>
                    <a:pt x="17521" y="11157"/>
                  </a:cubicBezTo>
                  <a:cubicBezTo>
                    <a:pt x="17617" y="11043"/>
                    <a:pt x="17871" y="11384"/>
                    <a:pt x="18254" y="12294"/>
                  </a:cubicBezTo>
                  <a:cubicBezTo>
                    <a:pt x="18636" y="13203"/>
                    <a:pt x="19146" y="14681"/>
                    <a:pt x="19401" y="15761"/>
                  </a:cubicBezTo>
                  <a:cubicBezTo>
                    <a:pt x="19655" y="16841"/>
                    <a:pt x="19655" y="17523"/>
                    <a:pt x="19528" y="18035"/>
                  </a:cubicBezTo>
                  <a:cubicBezTo>
                    <a:pt x="19401" y="18546"/>
                    <a:pt x="19146" y="18887"/>
                    <a:pt x="19018" y="18774"/>
                  </a:cubicBezTo>
                  <a:cubicBezTo>
                    <a:pt x="18891" y="18660"/>
                    <a:pt x="18891" y="18091"/>
                    <a:pt x="19018" y="17182"/>
                  </a:cubicBezTo>
                  <a:cubicBezTo>
                    <a:pt x="19146" y="16273"/>
                    <a:pt x="19401" y="15022"/>
                    <a:pt x="19847" y="13999"/>
                  </a:cubicBezTo>
                  <a:cubicBezTo>
                    <a:pt x="20293" y="12976"/>
                    <a:pt x="20930" y="12180"/>
                    <a:pt x="21567" y="1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2815120" y="1972606"/>
              <a:ext cx="44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3644899" y="1634855"/>
              <a:ext cx="332272" cy="40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159" fill="norm" stroke="1" extrusionOk="0">
                  <a:moveTo>
                    <a:pt x="13989" y="3699"/>
                  </a:moveTo>
                  <a:cubicBezTo>
                    <a:pt x="13989" y="3148"/>
                    <a:pt x="13989" y="2597"/>
                    <a:pt x="13310" y="1936"/>
                  </a:cubicBezTo>
                  <a:cubicBezTo>
                    <a:pt x="12631" y="1275"/>
                    <a:pt x="11272" y="503"/>
                    <a:pt x="9506" y="889"/>
                  </a:cubicBezTo>
                  <a:cubicBezTo>
                    <a:pt x="7740" y="1275"/>
                    <a:pt x="5567" y="2818"/>
                    <a:pt x="3800" y="5408"/>
                  </a:cubicBezTo>
                  <a:cubicBezTo>
                    <a:pt x="2034" y="7997"/>
                    <a:pt x="676" y="11634"/>
                    <a:pt x="200" y="14279"/>
                  </a:cubicBezTo>
                  <a:cubicBezTo>
                    <a:pt x="-275" y="16924"/>
                    <a:pt x="133" y="18577"/>
                    <a:pt x="1016" y="19679"/>
                  </a:cubicBezTo>
                  <a:cubicBezTo>
                    <a:pt x="1899" y="20781"/>
                    <a:pt x="3257" y="21332"/>
                    <a:pt x="5023" y="21112"/>
                  </a:cubicBezTo>
                  <a:cubicBezTo>
                    <a:pt x="6789" y="20891"/>
                    <a:pt x="8963" y="19899"/>
                    <a:pt x="10933" y="18246"/>
                  </a:cubicBezTo>
                  <a:cubicBezTo>
                    <a:pt x="12902" y="16593"/>
                    <a:pt x="14668" y="14279"/>
                    <a:pt x="15823" y="11689"/>
                  </a:cubicBezTo>
                  <a:cubicBezTo>
                    <a:pt x="16978" y="9099"/>
                    <a:pt x="17521" y="6234"/>
                    <a:pt x="17114" y="4140"/>
                  </a:cubicBezTo>
                  <a:cubicBezTo>
                    <a:pt x="16706" y="2046"/>
                    <a:pt x="15348" y="724"/>
                    <a:pt x="13921" y="228"/>
                  </a:cubicBezTo>
                  <a:cubicBezTo>
                    <a:pt x="12495" y="-268"/>
                    <a:pt x="11000" y="63"/>
                    <a:pt x="9302" y="1054"/>
                  </a:cubicBezTo>
                  <a:cubicBezTo>
                    <a:pt x="7604" y="2046"/>
                    <a:pt x="5702" y="3699"/>
                    <a:pt x="4683" y="4801"/>
                  </a:cubicBezTo>
                  <a:cubicBezTo>
                    <a:pt x="3665" y="5903"/>
                    <a:pt x="3529" y="6454"/>
                    <a:pt x="3733" y="6895"/>
                  </a:cubicBezTo>
                  <a:cubicBezTo>
                    <a:pt x="3936" y="7336"/>
                    <a:pt x="4480" y="7667"/>
                    <a:pt x="6110" y="7722"/>
                  </a:cubicBezTo>
                  <a:cubicBezTo>
                    <a:pt x="7740" y="7777"/>
                    <a:pt x="10457" y="7556"/>
                    <a:pt x="13038" y="7116"/>
                  </a:cubicBezTo>
                  <a:cubicBezTo>
                    <a:pt x="15619" y="6675"/>
                    <a:pt x="18065" y="6014"/>
                    <a:pt x="19423" y="5518"/>
                  </a:cubicBezTo>
                  <a:cubicBezTo>
                    <a:pt x="20782" y="5022"/>
                    <a:pt x="21053" y="4691"/>
                    <a:pt x="21325" y="4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3705341" y="1360985"/>
              <a:ext cx="189280" cy="247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071" fill="norm" stroke="1" extrusionOk="0">
                  <a:moveTo>
                    <a:pt x="6342" y="7732"/>
                  </a:moveTo>
                  <a:cubicBezTo>
                    <a:pt x="4902" y="11152"/>
                    <a:pt x="3462" y="14572"/>
                    <a:pt x="2382" y="17002"/>
                  </a:cubicBezTo>
                  <a:cubicBezTo>
                    <a:pt x="1302" y="19432"/>
                    <a:pt x="582" y="20872"/>
                    <a:pt x="222" y="21052"/>
                  </a:cubicBezTo>
                  <a:cubicBezTo>
                    <a:pt x="-138" y="21232"/>
                    <a:pt x="-138" y="20152"/>
                    <a:pt x="822" y="17632"/>
                  </a:cubicBezTo>
                  <a:cubicBezTo>
                    <a:pt x="1782" y="15112"/>
                    <a:pt x="3702" y="11152"/>
                    <a:pt x="5742" y="8092"/>
                  </a:cubicBezTo>
                  <a:cubicBezTo>
                    <a:pt x="7782" y="5032"/>
                    <a:pt x="9942" y="2872"/>
                    <a:pt x="11622" y="1522"/>
                  </a:cubicBezTo>
                  <a:cubicBezTo>
                    <a:pt x="13302" y="172"/>
                    <a:pt x="14502" y="-368"/>
                    <a:pt x="15222" y="262"/>
                  </a:cubicBezTo>
                  <a:cubicBezTo>
                    <a:pt x="15942" y="892"/>
                    <a:pt x="16182" y="2692"/>
                    <a:pt x="17142" y="5482"/>
                  </a:cubicBezTo>
                  <a:cubicBezTo>
                    <a:pt x="18102" y="8272"/>
                    <a:pt x="19782" y="12052"/>
                    <a:pt x="21462" y="15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4428020" y="1840315"/>
              <a:ext cx="165101" cy="2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4708" y="13500"/>
                    <a:pt x="9415" y="6300"/>
                    <a:pt x="12600" y="2700"/>
                  </a:cubicBezTo>
                  <a:cubicBezTo>
                    <a:pt x="15785" y="-900"/>
                    <a:pt x="17446" y="-900"/>
                    <a:pt x="18692" y="2700"/>
                  </a:cubicBezTo>
                  <a:cubicBezTo>
                    <a:pt x="19938" y="6300"/>
                    <a:pt x="20769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4440720" y="1991656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405920" y="1476217"/>
              <a:ext cx="196851" cy="55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21600" y="2999"/>
                  </a:moveTo>
                  <a:cubicBezTo>
                    <a:pt x="20439" y="2178"/>
                    <a:pt x="19277" y="1356"/>
                    <a:pt x="17652" y="781"/>
                  </a:cubicBezTo>
                  <a:cubicBezTo>
                    <a:pt x="16026" y="207"/>
                    <a:pt x="13935" y="-122"/>
                    <a:pt x="11845" y="42"/>
                  </a:cubicBezTo>
                  <a:cubicBezTo>
                    <a:pt x="9755" y="207"/>
                    <a:pt x="7665" y="864"/>
                    <a:pt x="5690" y="2424"/>
                  </a:cubicBezTo>
                  <a:cubicBezTo>
                    <a:pt x="3716" y="3984"/>
                    <a:pt x="1858" y="6448"/>
                    <a:pt x="1161" y="9200"/>
                  </a:cubicBezTo>
                  <a:cubicBezTo>
                    <a:pt x="465" y="11951"/>
                    <a:pt x="929" y="14990"/>
                    <a:pt x="1277" y="16920"/>
                  </a:cubicBezTo>
                  <a:cubicBezTo>
                    <a:pt x="1626" y="18850"/>
                    <a:pt x="1858" y="19671"/>
                    <a:pt x="1626" y="20246"/>
                  </a:cubicBezTo>
                  <a:cubicBezTo>
                    <a:pt x="1394" y="20821"/>
                    <a:pt x="697" y="21149"/>
                    <a:pt x="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247170" y="1813856"/>
              <a:ext cx="2857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0" y="17100"/>
                    <a:pt x="5440" y="12600"/>
                    <a:pt x="9040" y="9000"/>
                  </a:cubicBezTo>
                  <a:cubicBezTo>
                    <a:pt x="12640" y="5400"/>
                    <a:pt x="1712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5651422" y="1575211"/>
              <a:ext cx="268849" cy="50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398" fill="norm" stroke="1" extrusionOk="0">
                  <a:moveTo>
                    <a:pt x="21268" y="157"/>
                  </a:moveTo>
                  <a:cubicBezTo>
                    <a:pt x="18924" y="-23"/>
                    <a:pt x="16580" y="-202"/>
                    <a:pt x="13984" y="560"/>
                  </a:cubicBezTo>
                  <a:cubicBezTo>
                    <a:pt x="11389" y="1322"/>
                    <a:pt x="8542" y="3025"/>
                    <a:pt x="6115" y="5176"/>
                  </a:cubicBezTo>
                  <a:cubicBezTo>
                    <a:pt x="3687" y="7327"/>
                    <a:pt x="1677" y="9926"/>
                    <a:pt x="673" y="12346"/>
                  </a:cubicBezTo>
                  <a:cubicBezTo>
                    <a:pt x="-332" y="14766"/>
                    <a:pt x="-332" y="17006"/>
                    <a:pt x="1510" y="18485"/>
                  </a:cubicBezTo>
                  <a:cubicBezTo>
                    <a:pt x="3352" y="19964"/>
                    <a:pt x="7035" y="20681"/>
                    <a:pt x="10719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5958899" y="1568403"/>
              <a:ext cx="226188" cy="70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32" fill="norm" stroke="1" extrusionOk="0">
                  <a:moveTo>
                    <a:pt x="5350" y="7349"/>
                  </a:moveTo>
                  <a:cubicBezTo>
                    <a:pt x="4350" y="7999"/>
                    <a:pt x="3350" y="8650"/>
                    <a:pt x="2750" y="10049"/>
                  </a:cubicBezTo>
                  <a:cubicBezTo>
                    <a:pt x="2150" y="11448"/>
                    <a:pt x="1950" y="13595"/>
                    <a:pt x="1750" y="15481"/>
                  </a:cubicBezTo>
                  <a:cubicBezTo>
                    <a:pt x="1550" y="17368"/>
                    <a:pt x="1350" y="18995"/>
                    <a:pt x="1050" y="20036"/>
                  </a:cubicBezTo>
                  <a:cubicBezTo>
                    <a:pt x="750" y="21077"/>
                    <a:pt x="350" y="21532"/>
                    <a:pt x="150" y="21532"/>
                  </a:cubicBezTo>
                  <a:cubicBezTo>
                    <a:pt x="-50" y="21532"/>
                    <a:pt x="-50" y="21077"/>
                    <a:pt x="150" y="19743"/>
                  </a:cubicBezTo>
                  <a:cubicBezTo>
                    <a:pt x="350" y="18409"/>
                    <a:pt x="750" y="16197"/>
                    <a:pt x="1150" y="14018"/>
                  </a:cubicBezTo>
                  <a:cubicBezTo>
                    <a:pt x="1550" y="11838"/>
                    <a:pt x="1950" y="9691"/>
                    <a:pt x="3050" y="7577"/>
                  </a:cubicBezTo>
                  <a:cubicBezTo>
                    <a:pt x="4150" y="5462"/>
                    <a:pt x="5950" y="3380"/>
                    <a:pt x="7550" y="2112"/>
                  </a:cubicBezTo>
                  <a:cubicBezTo>
                    <a:pt x="9150" y="843"/>
                    <a:pt x="10550" y="387"/>
                    <a:pt x="11750" y="160"/>
                  </a:cubicBezTo>
                  <a:cubicBezTo>
                    <a:pt x="12950" y="-68"/>
                    <a:pt x="13950" y="-68"/>
                    <a:pt x="15150" y="257"/>
                  </a:cubicBezTo>
                  <a:cubicBezTo>
                    <a:pt x="16350" y="583"/>
                    <a:pt x="17750" y="1233"/>
                    <a:pt x="19050" y="2469"/>
                  </a:cubicBezTo>
                  <a:cubicBezTo>
                    <a:pt x="20350" y="3705"/>
                    <a:pt x="21550" y="5527"/>
                    <a:pt x="21350" y="6926"/>
                  </a:cubicBezTo>
                  <a:cubicBezTo>
                    <a:pt x="21150" y="8325"/>
                    <a:pt x="19550" y="9301"/>
                    <a:pt x="17050" y="9919"/>
                  </a:cubicBezTo>
                  <a:cubicBezTo>
                    <a:pt x="14550" y="10537"/>
                    <a:pt x="11150" y="10797"/>
                    <a:pt x="8950" y="10830"/>
                  </a:cubicBezTo>
                  <a:cubicBezTo>
                    <a:pt x="6750" y="10862"/>
                    <a:pt x="5750" y="10667"/>
                    <a:pt x="5550" y="10439"/>
                  </a:cubicBezTo>
                  <a:cubicBezTo>
                    <a:pt x="5350" y="10212"/>
                    <a:pt x="5950" y="9951"/>
                    <a:pt x="6550" y="9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6212370" y="1839256"/>
              <a:ext cx="1524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336"/>
                    <a:pt x="12000" y="12672"/>
                    <a:pt x="15600" y="16272"/>
                  </a:cubicBezTo>
                  <a:cubicBezTo>
                    <a:pt x="19200" y="19872"/>
                    <a:pt x="20400" y="207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6282220" y="1851956"/>
              <a:ext cx="889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3200"/>
                    <a:pt x="10286" y="6400"/>
                    <a:pt x="6686" y="10000"/>
                  </a:cubicBezTo>
                  <a:cubicBezTo>
                    <a:pt x="3086" y="13600"/>
                    <a:pt x="1543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6438536" y="1649913"/>
              <a:ext cx="154835" cy="33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36" fill="norm" stroke="1" extrusionOk="0">
                  <a:moveTo>
                    <a:pt x="21352" y="2327"/>
                  </a:moveTo>
                  <a:cubicBezTo>
                    <a:pt x="20476" y="1394"/>
                    <a:pt x="19601" y="461"/>
                    <a:pt x="18433" y="127"/>
                  </a:cubicBezTo>
                  <a:cubicBezTo>
                    <a:pt x="17266" y="-206"/>
                    <a:pt x="15806" y="61"/>
                    <a:pt x="13325" y="1594"/>
                  </a:cubicBezTo>
                  <a:cubicBezTo>
                    <a:pt x="10844" y="3127"/>
                    <a:pt x="7341" y="5927"/>
                    <a:pt x="4714" y="8727"/>
                  </a:cubicBezTo>
                  <a:cubicBezTo>
                    <a:pt x="2087" y="11527"/>
                    <a:pt x="336" y="14327"/>
                    <a:pt x="44" y="16461"/>
                  </a:cubicBezTo>
                  <a:cubicBezTo>
                    <a:pt x="-248" y="18594"/>
                    <a:pt x="920" y="20061"/>
                    <a:pt x="3547" y="20727"/>
                  </a:cubicBezTo>
                  <a:cubicBezTo>
                    <a:pt x="6174" y="21394"/>
                    <a:pt x="10260" y="21261"/>
                    <a:pt x="14347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6596792" y="1699556"/>
              <a:ext cx="256929" cy="25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40" fill="norm" stroke="1" extrusionOk="0">
                  <a:moveTo>
                    <a:pt x="21491" y="0"/>
                  </a:moveTo>
                  <a:cubicBezTo>
                    <a:pt x="20252" y="4320"/>
                    <a:pt x="19012" y="8640"/>
                    <a:pt x="16888" y="12240"/>
                  </a:cubicBezTo>
                  <a:cubicBezTo>
                    <a:pt x="14763" y="15840"/>
                    <a:pt x="11753" y="18720"/>
                    <a:pt x="9186" y="20160"/>
                  </a:cubicBezTo>
                  <a:cubicBezTo>
                    <a:pt x="6619" y="21600"/>
                    <a:pt x="4494" y="21600"/>
                    <a:pt x="3078" y="21240"/>
                  </a:cubicBezTo>
                  <a:cubicBezTo>
                    <a:pt x="1661" y="20880"/>
                    <a:pt x="953" y="20160"/>
                    <a:pt x="511" y="19260"/>
                  </a:cubicBezTo>
                  <a:cubicBezTo>
                    <a:pt x="68" y="18360"/>
                    <a:pt x="-109" y="17280"/>
                    <a:pt x="68" y="16380"/>
                  </a:cubicBezTo>
                  <a:cubicBezTo>
                    <a:pt x="245" y="15480"/>
                    <a:pt x="776" y="14760"/>
                    <a:pt x="2547" y="14670"/>
                  </a:cubicBezTo>
                  <a:cubicBezTo>
                    <a:pt x="4317" y="14580"/>
                    <a:pt x="7327" y="15120"/>
                    <a:pt x="10514" y="16110"/>
                  </a:cubicBezTo>
                  <a:cubicBezTo>
                    <a:pt x="13701" y="17100"/>
                    <a:pt x="17065" y="18540"/>
                    <a:pt x="20429" y="19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6948970" y="1661456"/>
              <a:ext cx="72297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851" y="0"/>
                  </a:moveTo>
                  <a:cubicBezTo>
                    <a:pt x="5554" y="272"/>
                    <a:pt x="9257" y="543"/>
                    <a:pt x="12960" y="2038"/>
                  </a:cubicBezTo>
                  <a:cubicBezTo>
                    <a:pt x="16663" y="3532"/>
                    <a:pt x="20366" y="6249"/>
                    <a:pt x="20983" y="9442"/>
                  </a:cubicBezTo>
                  <a:cubicBezTo>
                    <a:pt x="21600" y="12634"/>
                    <a:pt x="19131" y="16302"/>
                    <a:pt x="16663" y="18408"/>
                  </a:cubicBezTo>
                  <a:cubicBezTo>
                    <a:pt x="14194" y="20513"/>
                    <a:pt x="11726" y="21057"/>
                    <a:pt x="8949" y="21328"/>
                  </a:cubicBezTo>
                  <a:cubicBezTo>
                    <a:pt x="6171" y="21600"/>
                    <a:pt x="3086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7095020" y="1509056"/>
              <a:ext cx="170960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2644" y="0"/>
                  </a:moveTo>
                  <a:cubicBezTo>
                    <a:pt x="14751" y="834"/>
                    <a:pt x="16859" y="1667"/>
                    <a:pt x="18571" y="3486"/>
                  </a:cubicBezTo>
                  <a:cubicBezTo>
                    <a:pt x="20283" y="5305"/>
                    <a:pt x="21600" y="8109"/>
                    <a:pt x="21205" y="10459"/>
                  </a:cubicBezTo>
                  <a:cubicBezTo>
                    <a:pt x="20810" y="12808"/>
                    <a:pt x="18702" y="14703"/>
                    <a:pt x="14883" y="16484"/>
                  </a:cubicBezTo>
                  <a:cubicBezTo>
                    <a:pt x="11063" y="18265"/>
                    <a:pt x="5532" y="19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6102051" y="1276461"/>
              <a:ext cx="205570" cy="277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18" fill="norm" stroke="1" extrusionOk="0">
                  <a:moveTo>
                    <a:pt x="4875" y="10618"/>
                  </a:moveTo>
                  <a:cubicBezTo>
                    <a:pt x="5316" y="9800"/>
                    <a:pt x="5757" y="8982"/>
                    <a:pt x="5757" y="8982"/>
                  </a:cubicBezTo>
                  <a:cubicBezTo>
                    <a:pt x="5757" y="8982"/>
                    <a:pt x="5316" y="9800"/>
                    <a:pt x="4655" y="11109"/>
                  </a:cubicBezTo>
                  <a:cubicBezTo>
                    <a:pt x="3994" y="12418"/>
                    <a:pt x="3112" y="14218"/>
                    <a:pt x="2230" y="15691"/>
                  </a:cubicBezTo>
                  <a:cubicBezTo>
                    <a:pt x="1349" y="17163"/>
                    <a:pt x="467" y="18309"/>
                    <a:pt x="137" y="18473"/>
                  </a:cubicBezTo>
                  <a:cubicBezTo>
                    <a:pt x="-194" y="18636"/>
                    <a:pt x="26" y="17818"/>
                    <a:pt x="1349" y="15282"/>
                  </a:cubicBezTo>
                  <a:cubicBezTo>
                    <a:pt x="2671" y="12745"/>
                    <a:pt x="5096" y="8491"/>
                    <a:pt x="6749" y="5791"/>
                  </a:cubicBezTo>
                  <a:cubicBezTo>
                    <a:pt x="8402" y="3091"/>
                    <a:pt x="9284" y="1945"/>
                    <a:pt x="10165" y="1127"/>
                  </a:cubicBezTo>
                  <a:cubicBezTo>
                    <a:pt x="11047" y="309"/>
                    <a:pt x="11928" y="-182"/>
                    <a:pt x="12479" y="63"/>
                  </a:cubicBezTo>
                  <a:cubicBezTo>
                    <a:pt x="13030" y="309"/>
                    <a:pt x="13251" y="1291"/>
                    <a:pt x="14022" y="3827"/>
                  </a:cubicBezTo>
                  <a:cubicBezTo>
                    <a:pt x="14794" y="6363"/>
                    <a:pt x="16116" y="10454"/>
                    <a:pt x="17439" y="13645"/>
                  </a:cubicBezTo>
                  <a:cubicBezTo>
                    <a:pt x="18761" y="16836"/>
                    <a:pt x="20084" y="19127"/>
                    <a:pt x="21406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-1" y="3508073"/>
              <a:ext cx="338622" cy="46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67" fill="norm" stroke="1" extrusionOk="0">
                  <a:moveTo>
                    <a:pt x="12530" y="4106"/>
                  </a:moveTo>
                  <a:cubicBezTo>
                    <a:pt x="12663" y="3624"/>
                    <a:pt x="12797" y="3142"/>
                    <a:pt x="12797" y="2660"/>
                  </a:cubicBezTo>
                  <a:cubicBezTo>
                    <a:pt x="12797" y="2178"/>
                    <a:pt x="12663" y="1696"/>
                    <a:pt x="12197" y="1454"/>
                  </a:cubicBezTo>
                  <a:cubicBezTo>
                    <a:pt x="11730" y="1213"/>
                    <a:pt x="10930" y="1213"/>
                    <a:pt x="9397" y="2033"/>
                  </a:cubicBezTo>
                  <a:cubicBezTo>
                    <a:pt x="7863" y="2853"/>
                    <a:pt x="5597" y="4492"/>
                    <a:pt x="3797" y="6662"/>
                  </a:cubicBezTo>
                  <a:cubicBezTo>
                    <a:pt x="1997" y="8831"/>
                    <a:pt x="663" y="11531"/>
                    <a:pt x="197" y="13846"/>
                  </a:cubicBezTo>
                  <a:cubicBezTo>
                    <a:pt x="-270" y="16160"/>
                    <a:pt x="130" y="18088"/>
                    <a:pt x="997" y="19390"/>
                  </a:cubicBezTo>
                  <a:cubicBezTo>
                    <a:pt x="1863" y="20692"/>
                    <a:pt x="3197" y="21367"/>
                    <a:pt x="4797" y="21367"/>
                  </a:cubicBezTo>
                  <a:cubicBezTo>
                    <a:pt x="6397" y="21367"/>
                    <a:pt x="8263" y="20692"/>
                    <a:pt x="10597" y="18812"/>
                  </a:cubicBezTo>
                  <a:cubicBezTo>
                    <a:pt x="12930" y="16931"/>
                    <a:pt x="15730" y="13846"/>
                    <a:pt x="17397" y="11242"/>
                  </a:cubicBezTo>
                  <a:cubicBezTo>
                    <a:pt x="19063" y="8638"/>
                    <a:pt x="19597" y="6517"/>
                    <a:pt x="19663" y="4781"/>
                  </a:cubicBezTo>
                  <a:cubicBezTo>
                    <a:pt x="19730" y="3046"/>
                    <a:pt x="19330" y="1696"/>
                    <a:pt x="18197" y="876"/>
                  </a:cubicBezTo>
                  <a:cubicBezTo>
                    <a:pt x="17063" y="56"/>
                    <a:pt x="15197" y="-233"/>
                    <a:pt x="12930" y="201"/>
                  </a:cubicBezTo>
                  <a:cubicBezTo>
                    <a:pt x="10663" y="635"/>
                    <a:pt x="7997" y="1792"/>
                    <a:pt x="5997" y="3238"/>
                  </a:cubicBezTo>
                  <a:cubicBezTo>
                    <a:pt x="3997" y="4685"/>
                    <a:pt x="2663" y="6421"/>
                    <a:pt x="2063" y="7529"/>
                  </a:cubicBezTo>
                  <a:cubicBezTo>
                    <a:pt x="1463" y="8638"/>
                    <a:pt x="1597" y="9121"/>
                    <a:pt x="2330" y="9458"/>
                  </a:cubicBezTo>
                  <a:cubicBezTo>
                    <a:pt x="3063" y="9796"/>
                    <a:pt x="4397" y="9988"/>
                    <a:pt x="7663" y="9796"/>
                  </a:cubicBezTo>
                  <a:cubicBezTo>
                    <a:pt x="10930" y="9603"/>
                    <a:pt x="16130" y="9024"/>
                    <a:pt x="21330" y="8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478320" y="3680756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4400"/>
                    <a:pt x="11829" y="7200"/>
                    <a:pt x="15429" y="3600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484670" y="3839506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1164120" y="3369606"/>
              <a:ext cx="228651" cy="6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20807" y="3306"/>
                  </a:moveTo>
                  <a:cubicBezTo>
                    <a:pt x="21204" y="2351"/>
                    <a:pt x="21600" y="1396"/>
                    <a:pt x="21303" y="808"/>
                  </a:cubicBezTo>
                  <a:cubicBezTo>
                    <a:pt x="21006" y="220"/>
                    <a:pt x="20015" y="0"/>
                    <a:pt x="18231" y="0"/>
                  </a:cubicBezTo>
                  <a:cubicBezTo>
                    <a:pt x="16448" y="0"/>
                    <a:pt x="13872" y="220"/>
                    <a:pt x="11295" y="1176"/>
                  </a:cubicBezTo>
                  <a:cubicBezTo>
                    <a:pt x="8719" y="2131"/>
                    <a:pt x="6143" y="3820"/>
                    <a:pt x="4360" y="5878"/>
                  </a:cubicBezTo>
                  <a:cubicBezTo>
                    <a:pt x="2576" y="7935"/>
                    <a:pt x="1585" y="10359"/>
                    <a:pt x="991" y="12857"/>
                  </a:cubicBezTo>
                  <a:cubicBezTo>
                    <a:pt x="396" y="15355"/>
                    <a:pt x="198" y="17927"/>
                    <a:pt x="99" y="19396"/>
                  </a:cubicBezTo>
                  <a:cubicBezTo>
                    <a:pt x="0" y="20865"/>
                    <a:pt x="0" y="212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1018070" y="3712506"/>
              <a:ext cx="406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720"/>
                    <a:pt x="0" y="15840"/>
                    <a:pt x="281" y="14040"/>
                  </a:cubicBezTo>
                  <a:cubicBezTo>
                    <a:pt x="562" y="12240"/>
                    <a:pt x="1125" y="11520"/>
                    <a:pt x="2925" y="9900"/>
                  </a:cubicBezTo>
                  <a:cubicBezTo>
                    <a:pt x="4725" y="8280"/>
                    <a:pt x="7762" y="5760"/>
                    <a:pt x="11081" y="3960"/>
                  </a:cubicBezTo>
                  <a:cubicBezTo>
                    <a:pt x="14400" y="2160"/>
                    <a:pt x="18000" y="10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1598401" y="3389901"/>
              <a:ext cx="270570" cy="62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84" fill="norm" stroke="1" extrusionOk="0">
                  <a:moveTo>
                    <a:pt x="21239" y="177"/>
                  </a:moveTo>
                  <a:cubicBezTo>
                    <a:pt x="20408" y="30"/>
                    <a:pt x="19577" y="-116"/>
                    <a:pt x="18082" y="140"/>
                  </a:cubicBezTo>
                  <a:cubicBezTo>
                    <a:pt x="16587" y="397"/>
                    <a:pt x="14427" y="1056"/>
                    <a:pt x="12017" y="2373"/>
                  </a:cubicBezTo>
                  <a:cubicBezTo>
                    <a:pt x="9608" y="3691"/>
                    <a:pt x="6950" y="5668"/>
                    <a:pt x="4707" y="7865"/>
                  </a:cubicBezTo>
                  <a:cubicBezTo>
                    <a:pt x="2464" y="10062"/>
                    <a:pt x="636" y="12478"/>
                    <a:pt x="137" y="14565"/>
                  </a:cubicBezTo>
                  <a:cubicBezTo>
                    <a:pt x="-361" y="16651"/>
                    <a:pt x="470" y="18409"/>
                    <a:pt x="3045" y="19507"/>
                  </a:cubicBezTo>
                  <a:cubicBezTo>
                    <a:pt x="5621" y="20605"/>
                    <a:pt x="9941" y="21045"/>
                    <a:pt x="14261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2015020" y="3541542"/>
              <a:ext cx="138331" cy="42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69" fill="norm" stroke="1" extrusionOk="0">
                  <a:moveTo>
                    <a:pt x="16691" y="2542"/>
                  </a:moveTo>
                  <a:cubicBezTo>
                    <a:pt x="17345" y="2008"/>
                    <a:pt x="18000" y="1473"/>
                    <a:pt x="18818" y="938"/>
                  </a:cubicBezTo>
                  <a:cubicBezTo>
                    <a:pt x="19636" y="404"/>
                    <a:pt x="20618" y="-131"/>
                    <a:pt x="21109" y="29"/>
                  </a:cubicBezTo>
                  <a:cubicBezTo>
                    <a:pt x="21600" y="190"/>
                    <a:pt x="21600" y="1045"/>
                    <a:pt x="19800" y="3077"/>
                  </a:cubicBezTo>
                  <a:cubicBezTo>
                    <a:pt x="18000" y="5109"/>
                    <a:pt x="14400" y="8317"/>
                    <a:pt x="10800" y="11311"/>
                  </a:cubicBezTo>
                  <a:cubicBezTo>
                    <a:pt x="7200" y="14305"/>
                    <a:pt x="3600" y="17085"/>
                    <a:pt x="1800" y="18742"/>
                  </a:cubicBezTo>
                  <a:cubicBezTo>
                    <a:pt x="0" y="20400"/>
                    <a:pt x="0" y="20934"/>
                    <a:pt x="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2135670" y="3502956"/>
              <a:ext cx="311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0" y="16518"/>
                    <a:pt x="6759" y="11435"/>
                    <a:pt x="10359" y="7835"/>
                  </a:cubicBezTo>
                  <a:cubicBezTo>
                    <a:pt x="13959" y="4235"/>
                    <a:pt x="17780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2027720" y="3706156"/>
              <a:ext cx="266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5200"/>
                    <a:pt x="10971" y="8800"/>
                    <a:pt x="14571" y="5200"/>
                  </a:cubicBezTo>
                  <a:cubicBezTo>
                    <a:pt x="18171" y="1600"/>
                    <a:pt x="1988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2262670" y="3871256"/>
              <a:ext cx="158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1385"/>
                    <a:pt x="5184" y="2769"/>
                    <a:pt x="8784" y="6369"/>
                  </a:cubicBezTo>
                  <a:cubicBezTo>
                    <a:pt x="12384" y="9969"/>
                    <a:pt x="16992" y="157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2266576" y="3903006"/>
              <a:ext cx="142145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1331" y="0"/>
                  </a:moveTo>
                  <a:cubicBezTo>
                    <a:pt x="15613" y="3744"/>
                    <a:pt x="9896" y="7488"/>
                    <a:pt x="6243" y="10800"/>
                  </a:cubicBezTo>
                  <a:cubicBezTo>
                    <a:pt x="2590" y="14112"/>
                    <a:pt x="1002" y="16992"/>
                    <a:pt x="366" y="18720"/>
                  </a:cubicBezTo>
                  <a:cubicBezTo>
                    <a:pt x="-269" y="20448"/>
                    <a:pt x="49" y="21024"/>
                    <a:pt x="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2649360" y="3564503"/>
              <a:ext cx="184811" cy="41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82" fill="norm" stroke="1" extrusionOk="0">
                  <a:moveTo>
                    <a:pt x="21190" y="1417"/>
                  </a:moveTo>
                  <a:cubicBezTo>
                    <a:pt x="20462" y="869"/>
                    <a:pt x="19734" y="321"/>
                    <a:pt x="18763" y="101"/>
                  </a:cubicBezTo>
                  <a:cubicBezTo>
                    <a:pt x="17792" y="-118"/>
                    <a:pt x="16579" y="-8"/>
                    <a:pt x="14394" y="704"/>
                  </a:cubicBezTo>
                  <a:cubicBezTo>
                    <a:pt x="12210" y="1417"/>
                    <a:pt x="9055" y="2733"/>
                    <a:pt x="6386" y="4597"/>
                  </a:cubicBezTo>
                  <a:cubicBezTo>
                    <a:pt x="3716" y="6461"/>
                    <a:pt x="1532" y="8873"/>
                    <a:pt x="561" y="11340"/>
                  </a:cubicBezTo>
                  <a:cubicBezTo>
                    <a:pt x="-410" y="13807"/>
                    <a:pt x="-167" y="16329"/>
                    <a:pt x="1653" y="18028"/>
                  </a:cubicBezTo>
                  <a:cubicBezTo>
                    <a:pt x="3473" y="19728"/>
                    <a:pt x="6871" y="20605"/>
                    <a:pt x="10269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2761410" y="3661706"/>
              <a:ext cx="30771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cubicBezTo>
                    <a:pt x="18993" y="4255"/>
                    <a:pt x="16478" y="8509"/>
                    <a:pt x="13667" y="11700"/>
                  </a:cubicBezTo>
                  <a:cubicBezTo>
                    <a:pt x="10856" y="14891"/>
                    <a:pt x="7749" y="17018"/>
                    <a:pt x="5826" y="18164"/>
                  </a:cubicBezTo>
                  <a:cubicBezTo>
                    <a:pt x="3903" y="19309"/>
                    <a:pt x="3163" y="19473"/>
                    <a:pt x="2423" y="19391"/>
                  </a:cubicBezTo>
                  <a:cubicBezTo>
                    <a:pt x="1683" y="19309"/>
                    <a:pt x="944" y="18982"/>
                    <a:pt x="500" y="18327"/>
                  </a:cubicBezTo>
                  <a:cubicBezTo>
                    <a:pt x="56" y="17673"/>
                    <a:pt x="-92" y="16691"/>
                    <a:pt x="56" y="15873"/>
                  </a:cubicBezTo>
                  <a:cubicBezTo>
                    <a:pt x="204" y="15055"/>
                    <a:pt x="648" y="14400"/>
                    <a:pt x="1905" y="13909"/>
                  </a:cubicBezTo>
                  <a:cubicBezTo>
                    <a:pt x="3163" y="13418"/>
                    <a:pt x="5234" y="13091"/>
                    <a:pt x="7971" y="14400"/>
                  </a:cubicBezTo>
                  <a:cubicBezTo>
                    <a:pt x="10708" y="15709"/>
                    <a:pt x="14111" y="18655"/>
                    <a:pt x="17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3119920" y="3604087"/>
              <a:ext cx="109022" cy="33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95" fill="norm" stroke="1" extrusionOk="0">
                  <a:moveTo>
                    <a:pt x="0" y="1245"/>
                  </a:moveTo>
                  <a:cubicBezTo>
                    <a:pt x="1630" y="705"/>
                    <a:pt x="3260" y="165"/>
                    <a:pt x="5094" y="30"/>
                  </a:cubicBezTo>
                  <a:cubicBezTo>
                    <a:pt x="6928" y="-105"/>
                    <a:pt x="8966" y="165"/>
                    <a:pt x="11615" y="1920"/>
                  </a:cubicBezTo>
                  <a:cubicBezTo>
                    <a:pt x="14264" y="3675"/>
                    <a:pt x="17525" y="6915"/>
                    <a:pt x="19358" y="9885"/>
                  </a:cubicBezTo>
                  <a:cubicBezTo>
                    <a:pt x="21192" y="12855"/>
                    <a:pt x="21600" y="15555"/>
                    <a:pt x="19970" y="17445"/>
                  </a:cubicBezTo>
                  <a:cubicBezTo>
                    <a:pt x="18340" y="19335"/>
                    <a:pt x="14672" y="20415"/>
                    <a:pt x="11004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3272320" y="3414056"/>
              <a:ext cx="170912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7027" y="0"/>
                  </a:moveTo>
                  <a:cubicBezTo>
                    <a:pt x="9108" y="800"/>
                    <a:pt x="11190" y="1600"/>
                    <a:pt x="13663" y="3167"/>
                  </a:cubicBezTo>
                  <a:cubicBezTo>
                    <a:pt x="16135" y="4733"/>
                    <a:pt x="18998" y="7067"/>
                    <a:pt x="20299" y="9100"/>
                  </a:cubicBezTo>
                  <a:cubicBezTo>
                    <a:pt x="21600" y="11133"/>
                    <a:pt x="21340" y="12867"/>
                    <a:pt x="17696" y="14900"/>
                  </a:cubicBezTo>
                  <a:cubicBezTo>
                    <a:pt x="14053" y="16933"/>
                    <a:pt x="7027" y="19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59220" y="4801284"/>
              <a:ext cx="201781" cy="52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525" fill="norm" stroke="1" extrusionOk="0">
                  <a:moveTo>
                    <a:pt x="668" y="10810"/>
                  </a:moveTo>
                  <a:cubicBezTo>
                    <a:pt x="668" y="13066"/>
                    <a:pt x="668" y="15321"/>
                    <a:pt x="668" y="16666"/>
                  </a:cubicBezTo>
                  <a:cubicBezTo>
                    <a:pt x="668" y="18010"/>
                    <a:pt x="668" y="18444"/>
                    <a:pt x="668" y="18878"/>
                  </a:cubicBezTo>
                  <a:cubicBezTo>
                    <a:pt x="668" y="19312"/>
                    <a:pt x="668" y="19745"/>
                    <a:pt x="779" y="20309"/>
                  </a:cubicBezTo>
                  <a:cubicBezTo>
                    <a:pt x="891" y="20873"/>
                    <a:pt x="1113" y="21567"/>
                    <a:pt x="1002" y="21524"/>
                  </a:cubicBezTo>
                  <a:cubicBezTo>
                    <a:pt x="891" y="21480"/>
                    <a:pt x="445" y="20700"/>
                    <a:pt x="223" y="18661"/>
                  </a:cubicBezTo>
                  <a:cubicBezTo>
                    <a:pt x="0" y="16622"/>
                    <a:pt x="0" y="13326"/>
                    <a:pt x="1336" y="10377"/>
                  </a:cubicBezTo>
                  <a:cubicBezTo>
                    <a:pt x="2672" y="7427"/>
                    <a:pt x="5344" y="4825"/>
                    <a:pt x="7682" y="3177"/>
                  </a:cubicBezTo>
                  <a:cubicBezTo>
                    <a:pt x="10021" y="1528"/>
                    <a:pt x="12025" y="834"/>
                    <a:pt x="13584" y="444"/>
                  </a:cubicBezTo>
                  <a:cubicBezTo>
                    <a:pt x="15142" y="54"/>
                    <a:pt x="16256" y="-33"/>
                    <a:pt x="17369" y="10"/>
                  </a:cubicBezTo>
                  <a:cubicBezTo>
                    <a:pt x="18482" y="54"/>
                    <a:pt x="19596" y="227"/>
                    <a:pt x="20375" y="748"/>
                  </a:cubicBezTo>
                  <a:cubicBezTo>
                    <a:pt x="21155" y="1268"/>
                    <a:pt x="21600" y="2136"/>
                    <a:pt x="20821" y="3307"/>
                  </a:cubicBezTo>
                  <a:cubicBezTo>
                    <a:pt x="20041" y="4478"/>
                    <a:pt x="18037" y="5953"/>
                    <a:pt x="14920" y="7167"/>
                  </a:cubicBezTo>
                  <a:cubicBezTo>
                    <a:pt x="11802" y="8381"/>
                    <a:pt x="7571" y="9336"/>
                    <a:pt x="4899" y="9769"/>
                  </a:cubicBezTo>
                  <a:cubicBezTo>
                    <a:pt x="2227" y="10203"/>
                    <a:pt x="1113" y="10116"/>
                    <a:pt x="0" y="1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393253" y="4599766"/>
              <a:ext cx="81572" cy="44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393" fill="norm" stroke="1" extrusionOk="0">
                  <a:moveTo>
                    <a:pt x="16842" y="698"/>
                  </a:moveTo>
                  <a:cubicBezTo>
                    <a:pt x="18462" y="288"/>
                    <a:pt x="20082" y="-121"/>
                    <a:pt x="20622" y="33"/>
                  </a:cubicBezTo>
                  <a:cubicBezTo>
                    <a:pt x="21162" y="186"/>
                    <a:pt x="20622" y="903"/>
                    <a:pt x="17922" y="2848"/>
                  </a:cubicBezTo>
                  <a:cubicBezTo>
                    <a:pt x="15222" y="4793"/>
                    <a:pt x="10362" y="7966"/>
                    <a:pt x="6852" y="11037"/>
                  </a:cubicBezTo>
                  <a:cubicBezTo>
                    <a:pt x="3342" y="14108"/>
                    <a:pt x="1182" y="17077"/>
                    <a:pt x="372" y="18869"/>
                  </a:cubicBezTo>
                  <a:cubicBezTo>
                    <a:pt x="-438" y="20660"/>
                    <a:pt x="102" y="21274"/>
                    <a:pt x="1722" y="21377"/>
                  </a:cubicBezTo>
                  <a:cubicBezTo>
                    <a:pt x="3342" y="21479"/>
                    <a:pt x="6042" y="21070"/>
                    <a:pt x="8742" y="20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484670" y="4885140"/>
              <a:ext cx="317501" cy="38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0" y="1174"/>
                  </a:moveTo>
                  <a:cubicBezTo>
                    <a:pt x="144" y="587"/>
                    <a:pt x="288" y="0"/>
                    <a:pt x="360" y="0"/>
                  </a:cubicBezTo>
                  <a:cubicBezTo>
                    <a:pt x="432" y="0"/>
                    <a:pt x="432" y="587"/>
                    <a:pt x="360" y="1467"/>
                  </a:cubicBezTo>
                  <a:cubicBezTo>
                    <a:pt x="288" y="2348"/>
                    <a:pt x="144" y="3522"/>
                    <a:pt x="72" y="4520"/>
                  </a:cubicBezTo>
                  <a:cubicBezTo>
                    <a:pt x="0" y="5517"/>
                    <a:pt x="0" y="6339"/>
                    <a:pt x="360" y="6809"/>
                  </a:cubicBezTo>
                  <a:cubicBezTo>
                    <a:pt x="720" y="7278"/>
                    <a:pt x="1440" y="7396"/>
                    <a:pt x="2088" y="7220"/>
                  </a:cubicBezTo>
                  <a:cubicBezTo>
                    <a:pt x="2736" y="7043"/>
                    <a:pt x="3312" y="6574"/>
                    <a:pt x="3816" y="6104"/>
                  </a:cubicBezTo>
                  <a:cubicBezTo>
                    <a:pt x="4320" y="5635"/>
                    <a:pt x="4752" y="5165"/>
                    <a:pt x="5328" y="5107"/>
                  </a:cubicBezTo>
                  <a:cubicBezTo>
                    <a:pt x="5904" y="5048"/>
                    <a:pt x="6624" y="5400"/>
                    <a:pt x="8568" y="5517"/>
                  </a:cubicBezTo>
                  <a:cubicBezTo>
                    <a:pt x="10512" y="5635"/>
                    <a:pt x="13680" y="5517"/>
                    <a:pt x="15912" y="5107"/>
                  </a:cubicBezTo>
                  <a:cubicBezTo>
                    <a:pt x="18144" y="4696"/>
                    <a:pt x="19440" y="3991"/>
                    <a:pt x="20304" y="3404"/>
                  </a:cubicBezTo>
                  <a:cubicBezTo>
                    <a:pt x="21168" y="2817"/>
                    <a:pt x="21600" y="2348"/>
                    <a:pt x="21600" y="1878"/>
                  </a:cubicBezTo>
                  <a:cubicBezTo>
                    <a:pt x="21600" y="1409"/>
                    <a:pt x="21168" y="939"/>
                    <a:pt x="20592" y="704"/>
                  </a:cubicBezTo>
                  <a:cubicBezTo>
                    <a:pt x="20016" y="470"/>
                    <a:pt x="19296" y="470"/>
                    <a:pt x="18648" y="704"/>
                  </a:cubicBezTo>
                  <a:cubicBezTo>
                    <a:pt x="18000" y="939"/>
                    <a:pt x="17424" y="1409"/>
                    <a:pt x="17136" y="2054"/>
                  </a:cubicBezTo>
                  <a:cubicBezTo>
                    <a:pt x="16848" y="2700"/>
                    <a:pt x="16848" y="3522"/>
                    <a:pt x="17136" y="4109"/>
                  </a:cubicBezTo>
                  <a:cubicBezTo>
                    <a:pt x="17424" y="4696"/>
                    <a:pt x="18000" y="5048"/>
                    <a:pt x="18720" y="5752"/>
                  </a:cubicBezTo>
                  <a:cubicBezTo>
                    <a:pt x="19440" y="6457"/>
                    <a:pt x="20304" y="7513"/>
                    <a:pt x="20664" y="9274"/>
                  </a:cubicBezTo>
                  <a:cubicBezTo>
                    <a:pt x="21024" y="11035"/>
                    <a:pt x="20880" y="13500"/>
                    <a:pt x="19944" y="15554"/>
                  </a:cubicBezTo>
                  <a:cubicBezTo>
                    <a:pt x="19008" y="17609"/>
                    <a:pt x="17280" y="19252"/>
                    <a:pt x="15624" y="20250"/>
                  </a:cubicBezTo>
                  <a:cubicBezTo>
                    <a:pt x="13968" y="21248"/>
                    <a:pt x="12384" y="21600"/>
                    <a:pt x="11376" y="21541"/>
                  </a:cubicBezTo>
                  <a:cubicBezTo>
                    <a:pt x="10368" y="21483"/>
                    <a:pt x="9936" y="21013"/>
                    <a:pt x="10224" y="20133"/>
                  </a:cubicBezTo>
                  <a:cubicBezTo>
                    <a:pt x="10512" y="19252"/>
                    <a:pt x="11520" y="17961"/>
                    <a:pt x="12528" y="16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852970" y="4957106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6560"/>
                    <a:pt x="4985" y="11520"/>
                    <a:pt x="8585" y="7920"/>
                  </a:cubicBezTo>
                  <a:cubicBezTo>
                    <a:pt x="12185" y="4320"/>
                    <a:pt x="16892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098176" y="4944406"/>
              <a:ext cx="2784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1920"/>
                    <a:pt x="4867" y="3840"/>
                    <a:pt x="1782" y="7440"/>
                  </a:cubicBezTo>
                  <a:cubicBezTo>
                    <a:pt x="-1304" y="11040"/>
                    <a:pt x="239" y="1632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119035" y="4772956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1170470" y="4886818"/>
              <a:ext cx="120651" cy="15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3411" y="5315"/>
                  </a:moveTo>
                  <a:cubicBezTo>
                    <a:pt x="2274" y="8234"/>
                    <a:pt x="1137" y="11153"/>
                    <a:pt x="568" y="13342"/>
                  </a:cubicBezTo>
                  <a:cubicBezTo>
                    <a:pt x="0" y="15531"/>
                    <a:pt x="0" y="16991"/>
                    <a:pt x="0" y="16991"/>
                  </a:cubicBezTo>
                  <a:cubicBezTo>
                    <a:pt x="0" y="16991"/>
                    <a:pt x="0" y="15531"/>
                    <a:pt x="947" y="13050"/>
                  </a:cubicBezTo>
                  <a:cubicBezTo>
                    <a:pt x="1895" y="10569"/>
                    <a:pt x="3789" y="7066"/>
                    <a:pt x="5495" y="4731"/>
                  </a:cubicBezTo>
                  <a:cubicBezTo>
                    <a:pt x="7200" y="2396"/>
                    <a:pt x="8716" y="1228"/>
                    <a:pt x="10421" y="499"/>
                  </a:cubicBezTo>
                  <a:cubicBezTo>
                    <a:pt x="12126" y="-231"/>
                    <a:pt x="14021" y="-523"/>
                    <a:pt x="15726" y="2250"/>
                  </a:cubicBezTo>
                  <a:cubicBezTo>
                    <a:pt x="17432" y="5023"/>
                    <a:pt x="18947" y="10861"/>
                    <a:pt x="19895" y="14509"/>
                  </a:cubicBezTo>
                  <a:cubicBezTo>
                    <a:pt x="20842" y="18158"/>
                    <a:pt x="21221" y="19618"/>
                    <a:pt x="21600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1771276" y="4945349"/>
              <a:ext cx="192945" cy="14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913" fill="norm" stroke="1" extrusionOk="0">
                  <a:moveTo>
                    <a:pt x="272" y="5417"/>
                  </a:moveTo>
                  <a:cubicBezTo>
                    <a:pt x="37" y="7269"/>
                    <a:pt x="-198" y="9120"/>
                    <a:pt x="272" y="10354"/>
                  </a:cubicBezTo>
                  <a:cubicBezTo>
                    <a:pt x="741" y="11589"/>
                    <a:pt x="1915" y="12206"/>
                    <a:pt x="3676" y="12052"/>
                  </a:cubicBezTo>
                  <a:cubicBezTo>
                    <a:pt x="5437" y="11897"/>
                    <a:pt x="7785" y="10972"/>
                    <a:pt x="9428" y="9892"/>
                  </a:cubicBezTo>
                  <a:cubicBezTo>
                    <a:pt x="11072" y="8812"/>
                    <a:pt x="12011" y="7577"/>
                    <a:pt x="12715" y="6189"/>
                  </a:cubicBezTo>
                  <a:cubicBezTo>
                    <a:pt x="13419" y="4800"/>
                    <a:pt x="13889" y="3257"/>
                    <a:pt x="13654" y="2023"/>
                  </a:cubicBezTo>
                  <a:cubicBezTo>
                    <a:pt x="13419" y="789"/>
                    <a:pt x="12480" y="-137"/>
                    <a:pt x="10837" y="17"/>
                  </a:cubicBezTo>
                  <a:cubicBezTo>
                    <a:pt x="9193" y="172"/>
                    <a:pt x="6845" y="1406"/>
                    <a:pt x="4967" y="3566"/>
                  </a:cubicBezTo>
                  <a:cubicBezTo>
                    <a:pt x="3089" y="5726"/>
                    <a:pt x="1680" y="8812"/>
                    <a:pt x="1445" y="12052"/>
                  </a:cubicBezTo>
                  <a:cubicBezTo>
                    <a:pt x="1211" y="15292"/>
                    <a:pt x="2150" y="18686"/>
                    <a:pt x="5672" y="20074"/>
                  </a:cubicBezTo>
                  <a:cubicBezTo>
                    <a:pt x="9193" y="21463"/>
                    <a:pt x="15298" y="20846"/>
                    <a:pt x="21402" y="20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1964220" y="4920329"/>
              <a:ext cx="101601" cy="194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21600" y="3339"/>
                  </a:moveTo>
                  <a:cubicBezTo>
                    <a:pt x="20250" y="2178"/>
                    <a:pt x="18900" y="1016"/>
                    <a:pt x="16650" y="436"/>
                  </a:cubicBezTo>
                  <a:cubicBezTo>
                    <a:pt x="14400" y="-145"/>
                    <a:pt x="11250" y="-145"/>
                    <a:pt x="9225" y="436"/>
                  </a:cubicBezTo>
                  <a:cubicBezTo>
                    <a:pt x="7200" y="1016"/>
                    <a:pt x="6300" y="2178"/>
                    <a:pt x="7875" y="4616"/>
                  </a:cubicBezTo>
                  <a:cubicBezTo>
                    <a:pt x="9450" y="7055"/>
                    <a:pt x="13500" y="10771"/>
                    <a:pt x="15525" y="13442"/>
                  </a:cubicBezTo>
                  <a:cubicBezTo>
                    <a:pt x="17550" y="16113"/>
                    <a:pt x="17550" y="17739"/>
                    <a:pt x="16425" y="18900"/>
                  </a:cubicBezTo>
                  <a:cubicBezTo>
                    <a:pt x="15300" y="20061"/>
                    <a:pt x="13050" y="20758"/>
                    <a:pt x="10350" y="21107"/>
                  </a:cubicBezTo>
                  <a:cubicBezTo>
                    <a:pt x="7650" y="21455"/>
                    <a:pt x="4500" y="21455"/>
                    <a:pt x="2700" y="20874"/>
                  </a:cubicBezTo>
                  <a:cubicBezTo>
                    <a:pt x="900" y="20294"/>
                    <a:pt x="450" y="19132"/>
                    <a:pt x="0" y="17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2186946" y="4734856"/>
              <a:ext cx="126525" cy="35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24" fill="norm" stroke="1" extrusionOk="0">
                  <a:moveTo>
                    <a:pt x="21166" y="0"/>
                  </a:moveTo>
                  <a:cubicBezTo>
                    <a:pt x="15855" y="2846"/>
                    <a:pt x="10543" y="5691"/>
                    <a:pt x="6825" y="8925"/>
                  </a:cubicBezTo>
                  <a:cubicBezTo>
                    <a:pt x="3107" y="12158"/>
                    <a:pt x="982" y="15780"/>
                    <a:pt x="274" y="17914"/>
                  </a:cubicBezTo>
                  <a:cubicBezTo>
                    <a:pt x="-434" y="20048"/>
                    <a:pt x="274" y="20695"/>
                    <a:pt x="1868" y="21083"/>
                  </a:cubicBezTo>
                  <a:cubicBezTo>
                    <a:pt x="3461" y="21471"/>
                    <a:pt x="5940" y="21600"/>
                    <a:pt x="7887" y="21083"/>
                  </a:cubicBezTo>
                  <a:cubicBezTo>
                    <a:pt x="9835" y="20565"/>
                    <a:pt x="11251" y="19401"/>
                    <a:pt x="12668" y="18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2114503" y="4926150"/>
              <a:ext cx="148168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7714" y="21060"/>
                  </a:moveTo>
                  <a:cubicBezTo>
                    <a:pt x="6171" y="18180"/>
                    <a:pt x="4629" y="15300"/>
                    <a:pt x="3086" y="11700"/>
                  </a:cubicBezTo>
                  <a:cubicBezTo>
                    <a:pt x="1543" y="8100"/>
                    <a:pt x="0" y="3780"/>
                    <a:pt x="0" y="1620"/>
                  </a:cubicBezTo>
                  <a:cubicBezTo>
                    <a:pt x="0" y="-540"/>
                    <a:pt x="1543" y="-540"/>
                    <a:pt x="5400" y="1620"/>
                  </a:cubicBezTo>
                  <a:cubicBezTo>
                    <a:pt x="9257" y="3780"/>
                    <a:pt x="15429" y="8100"/>
                    <a:pt x="21600" y="12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2330403" y="4855506"/>
              <a:ext cx="59268" cy="19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12343" y="14632"/>
                  </a:moveTo>
                  <a:cubicBezTo>
                    <a:pt x="9257" y="15561"/>
                    <a:pt x="6171" y="16490"/>
                    <a:pt x="3857" y="17884"/>
                  </a:cubicBezTo>
                  <a:cubicBezTo>
                    <a:pt x="1543" y="19277"/>
                    <a:pt x="0" y="21135"/>
                    <a:pt x="0" y="21368"/>
                  </a:cubicBezTo>
                  <a:cubicBezTo>
                    <a:pt x="0" y="21600"/>
                    <a:pt x="1543" y="20206"/>
                    <a:pt x="5400" y="16374"/>
                  </a:cubicBezTo>
                  <a:cubicBezTo>
                    <a:pt x="9257" y="12542"/>
                    <a:pt x="15429" y="6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2399783" y="4715543"/>
              <a:ext cx="524504" cy="3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30" fill="norm" stroke="1" extrusionOk="0">
                  <a:moveTo>
                    <a:pt x="1147" y="12595"/>
                  </a:moveTo>
                  <a:cubicBezTo>
                    <a:pt x="1061" y="15009"/>
                    <a:pt x="974" y="17423"/>
                    <a:pt x="800" y="19011"/>
                  </a:cubicBezTo>
                  <a:cubicBezTo>
                    <a:pt x="627" y="20600"/>
                    <a:pt x="367" y="21362"/>
                    <a:pt x="193" y="21425"/>
                  </a:cubicBezTo>
                  <a:cubicBezTo>
                    <a:pt x="20" y="21489"/>
                    <a:pt x="-67" y="20854"/>
                    <a:pt x="63" y="19964"/>
                  </a:cubicBezTo>
                  <a:cubicBezTo>
                    <a:pt x="193" y="19075"/>
                    <a:pt x="540" y="17931"/>
                    <a:pt x="844" y="17105"/>
                  </a:cubicBezTo>
                  <a:cubicBezTo>
                    <a:pt x="1147" y="16280"/>
                    <a:pt x="1408" y="15771"/>
                    <a:pt x="1581" y="15835"/>
                  </a:cubicBezTo>
                  <a:cubicBezTo>
                    <a:pt x="1755" y="15898"/>
                    <a:pt x="1841" y="16534"/>
                    <a:pt x="2145" y="16470"/>
                  </a:cubicBezTo>
                  <a:cubicBezTo>
                    <a:pt x="2449" y="16407"/>
                    <a:pt x="2969" y="15644"/>
                    <a:pt x="3403" y="15073"/>
                  </a:cubicBezTo>
                  <a:cubicBezTo>
                    <a:pt x="3837" y="14501"/>
                    <a:pt x="4184" y="14120"/>
                    <a:pt x="4574" y="13802"/>
                  </a:cubicBezTo>
                  <a:cubicBezTo>
                    <a:pt x="4964" y="13484"/>
                    <a:pt x="5398" y="13230"/>
                    <a:pt x="5615" y="13484"/>
                  </a:cubicBezTo>
                  <a:cubicBezTo>
                    <a:pt x="5832" y="13738"/>
                    <a:pt x="5832" y="14501"/>
                    <a:pt x="5788" y="15644"/>
                  </a:cubicBezTo>
                  <a:cubicBezTo>
                    <a:pt x="5745" y="16788"/>
                    <a:pt x="5658" y="18313"/>
                    <a:pt x="5788" y="19265"/>
                  </a:cubicBezTo>
                  <a:cubicBezTo>
                    <a:pt x="5919" y="20218"/>
                    <a:pt x="6266" y="20600"/>
                    <a:pt x="6960" y="20663"/>
                  </a:cubicBezTo>
                  <a:cubicBezTo>
                    <a:pt x="7653" y="20727"/>
                    <a:pt x="8694" y="20473"/>
                    <a:pt x="9562" y="19837"/>
                  </a:cubicBezTo>
                  <a:cubicBezTo>
                    <a:pt x="10429" y="19202"/>
                    <a:pt x="11123" y="18185"/>
                    <a:pt x="11514" y="17360"/>
                  </a:cubicBezTo>
                  <a:cubicBezTo>
                    <a:pt x="11904" y="16534"/>
                    <a:pt x="11991" y="15898"/>
                    <a:pt x="11904" y="15327"/>
                  </a:cubicBezTo>
                  <a:cubicBezTo>
                    <a:pt x="11817" y="14755"/>
                    <a:pt x="11557" y="14247"/>
                    <a:pt x="11210" y="14056"/>
                  </a:cubicBezTo>
                  <a:cubicBezTo>
                    <a:pt x="10863" y="13865"/>
                    <a:pt x="10429" y="13993"/>
                    <a:pt x="10039" y="14310"/>
                  </a:cubicBezTo>
                  <a:cubicBezTo>
                    <a:pt x="9649" y="14628"/>
                    <a:pt x="9302" y="15136"/>
                    <a:pt x="9172" y="15708"/>
                  </a:cubicBezTo>
                  <a:cubicBezTo>
                    <a:pt x="9041" y="16280"/>
                    <a:pt x="9128" y="16915"/>
                    <a:pt x="9388" y="17233"/>
                  </a:cubicBezTo>
                  <a:cubicBezTo>
                    <a:pt x="9649" y="17550"/>
                    <a:pt x="10082" y="17550"/>
                    <a:pt x="10516" y="17614"/>
                  </a:cubicBezTo>
                  <a:cubicBezTo>
                    <a:pt x="10950" y="17677"/>
                    <a:pt x="11384" y="17804"/>
                    <a:pt x="11817" y="18058"/>
                  </a:cubicBezTo>
                  <a:cubicBezTo>
                    <a:pt x="12251" y="18313"/>
                    <a:pt x="12685" y="18694"/>
                    <a:pt x="13119" y="18694"/>
                  </a:cubicBezTo>
                  <a:cubicBezTo>
                    <a:pt x="13552" y="18694"/>
                    <a:pt x="13986" y="18313"/>
                    <a:pt x="14984" y="16534"/>
                  </a:cubicBezTo>
                  <a:cubicBezTo>
                    <a:pt x="15981" y="14755"/>
                    <a:pt x="17543" y="11578"/>
                    <a:pt x="18670" y="8783"/>
                  </a:cubicBezTo>
                  <a:cubicBezTo>
                    <a:pt x="19798" y="5988"/>
                    <a:pt x="20492" y="3574"/>
                    <a:pt x="20926" y="2049"/>
                  </a:cubicBezTo>
                  <a:cubicBezTo>
                    <a:pt x="21360" y="524"/>
                    <a:pt x="21533" y="-111"/>
                    <a:pt x="21490" y="16"/>
                  </a:cubicBezTo>
                  <a:cubicBezTo>
                    <a:pt x="21446" y="143"/>
                    <a:pt x="21186" y="1033"/>
                    <a:pt x="20405" y="3256"/>
                  </a:cubicBezTo>
                  <a:cubicBezTo>
                    <a:pt x="19625" y="5480"/>
                    <a:pt x="18323" y="9037"/>
                    <a:pt x="17629" y="11515"/>
                  </a:cubicBezTo>
                  <a:cubicBezTo>
                    <a:pt x="16935" y="13993"/>
                    <a:pt x="16849" y="15390"/>
                    <a:pt x="16849" y="16470"/>
                  </a:cubicBezTo>
                  <a:cubicBezTo>
                    <a:pt x="16849" y="17550"/>
                    <a:pt x="16935" y="18313"/>
                    <a:pt x="17196" y="18694"/>
                  </a:cubicBezTo>
                  <a:cubicBezTo>
                    <a:pt x="17456" y="19075"/>
                    <a:pt x="17890" y="19075"/>
                    <a:pt x="18323" y="18757"/>
                  </a:cubicBezTo>
                  <a:cubicBezTo>
                    <a:pt x="18757" y="18440"/>
                    <a:pt x="19191" y="17804"/>
                    <a:pt x="19625" y="17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2793751" y="4864943"/>
              <a:ext cx="338870" cy="13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19" fill="norm" stroke="1" extrusionOk="0">
                  <a:moveTo>
                    <a:pt x="1757" y="4432"/>
                  </a:moveTo>
                  <a:cubicBezTo>
                    <a:pt x="818" y="3123"/>
                    <a:pt x="-121" y="1814"/>
                    <a:pt x="13" y="1323"/>
                  </a:cubicBezTo>
                  <a:cubicBezTo>
                    <a:pt x="147" y="832"/>
                    <a:pt x="1355" y="1159"/>
                    <a:pt x="3233" y="1650"/>
                  </a:cubicBezTo>
                  <a:cubicBezTo>
                    <a:pt x="5111" y="2141"/>
                    <a:pt x="7660" y="2795"/>
                    <a:pt x="9337" y="3123"/>
                  </a:cubicBezTo>
                  <a:cubicBezTo>
                    <a:pt x="11014" y="3450"/>
                    <a:pt x="11819" y="3450"/>
                    <a:pt x="11819" y="3777"/>
                  </a:cubicBezTo>
                  <a:cubicBezTo>
                    <a:pt x="11819" y="4105"/>
                    <a:pt x="11014" y="4759"/>
                    <a:pt x="10075" y="6232"/>
                  </a:cubicBezTo>
                  <a:cubicBezTo>
                    <a:pt x="9136" y="7705"/>
                    <a:pt x="8063" y="9995"/>
                    <a:pt x="7392" y="12123"/>
                  </a:cubicBezTo>
                  <a:cubicBezTo>
                    <a:pt x="6721" y="14250"/>
                    <a:pt x="6453" y="16214"/>
                    <a:pt x="6721" y="17359"/>
                  </a:cubicBezTo>
                  <a:cubicBezTo>
                    <a:pt x="6990" y="18505"/>
                    <a:pt x="7795" y="18832"/>
                    <a:pt x="8734" y="17850"/>
                  </a:cubicBezTo>
                  <a:cubicBezTo>
                    <a:pt x="9673" y="16868"/>
                    <a:pt x="10746" y="14577"/>
                    <a:pt x="11685" y="11959"/>
                  </a:cubicBezTo>
                  <a:cubicBezTo>
                    <a:pt x="12624" y="9341"/>
                    <a:pt x="13429" y="6395"/>
                    <a:pt x="13631" y="4105"/>
                  </a:cubicBezTo>
                  <a:cubicBezTo>
                    <a:pt x="13832" y="1814"/>
                    <a:pt x="13429" y="177"/>
                    <a:pt x="13429" y="14"/>
                  </a:cubicBezTo>
                  <a:cubicBezTo>
                    <a:pt x="13429" y="-150"/>
                    <a:pt x="13832" y="1159"/>
                    <a:pt x="14167" y="3450"/>
                  </a:cubicBezTo>
                  <a:cubicBezTo>
                    <a:pt x="14503" y="5741"/>
                    <a:pt x="14771" y="9014"/>
                    <a:pt x="14972" y="11468"/>
                  </a:cubicBezTo>
                  <a:cubicBezTo>
                    <a:pt x="15173" y="13923"/>
                    <a:pt x="15308" y="15559"/>
                    <a:pt x="15375" y="17195"/>
                  </a:cubicBezTo>
                  <a:cubicBezTo>
                    <a:pt x="15442" y="18832"/>
                    <a:pt x="15442" y="20468"/>
                    <a:pt x="15106" y="20959"/>
                  </a:cubicBezTo>
                  <a:cubicBezTo>
                    <a:pt x="14771" y="21450"/>
                    <a:pt x="14100" y="20795"/>
                    <a:pt x="13765" y="19159"/>
                  </a:cubicBezTo>
                  <a:cubicBezTo>
                    <a:pt x="13429" y="17523"/>
                    <a:pt x="13429" y="14905"/>
                    <a:pt x="14368" y="11959"/>
                  </a:cubicBezTo>
                  <a:cubicBezTo>
                    <a:pt x="15308" y="9014"/>
                    <a:pt x="17186" y="5741"/>
                    <a:pt x="18527" y="4268"/>
                  </a:cubicBezTo>
                  <a:cubicBezTo>
                    <a:pt x="19869" y="2795"/>
                    <a:pt x="20674" y="3123"/>
                    <a:pt x="21479" y="3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3126270" y="5039656"/>
              <a:ext cx="63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4175608" y="4873343"/>
              <a:ext cx="315913" cy="35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10" fill="norm" stroke="1" extrusionOk="0">
                  <a:moveTo>
                    <a:pt x="14580" y="1626"/>
                  </a:moveTo>
                  <a:cubicBezTo>
                    <a:pt x="14004" y="1238"/>
                    <a:pt x="13428" y="850"/>
                    <a:pt x="12780" y="721"/>
                  </a:cubicBezTo>
                  <a:cubicBezTo>
                    <a:pt x="12132" y="592"/>
                    <a:pt x="11412" y="721"/>
                    <a:pt x="9684" y="2144"/>
                  </a:cubicBezTo>
                  <a:cubicBezTo>
                    <a:pt x="7956" y="3567"/>
                    <a:pt x="5220" y="6283"/>
                    <a:pt x="3420" y="8999"/>
                  </a:cubicBezTo>
                  <a:cubicBezTo>
                    <a:pt x="1620" y="11715"/>
                    <a:pt x="756" y="14431"/>
                    <a:pt x="324" y="16242"/>
                  </a:cubicBezTo>
                  <a:cubicBezTo>
                    <a:pt x="-108" y="18053"/>
                    <a:pt x="-108" y="18958"/>
                    <a:pt x="324" y="19734"/>
                  </a:cubicBezTo>
                  <a:cubicBezTo>
                    <a:pt x="756" y="20510"/>
                    <a:pt x="1620" y="21157"/>
                    <a:pt x="2772" y="21351"/>
                  </a:cubicBezTo>
                  <a:cubicBezTo>
                    <a:pt x="3924" y="21545"/>
                    <a:pt x="5364" y="21286"/>
                    <a:pt x="7236" y="20187"/>
                  </a:cubicBezTo>
                  <a:cubicBezTo>
                    <a:pt x="9108" y="19088"/>
                    <a:pt x="11412" y="17147"/>
                    <a:pt x="13212" y="14431"/>
                  </a:cubicBezTo>
                  <a:cubicBezTo>
                    <a:pt x="15012" y="11715"/>
                    <a:pt x="16308" y="8223"/>
                    <a:pt x="16596" y="5765"/>
                  </a:cubicBezTo>
                  <a:cubicBezTo>
                    <a:pt x="16884" y="3308"/>
                    <a:pt x="16164" y="1885"/>
                    <a:pt x="14940" y="1044"/>
                  </a:cubicBezTo>
                  <a:cubicBezTo>
                    <a:pt x="13716" y="204"/>
                    <a:pt x="11988" y="-55"/>
                    <a:pt x="10260" y="10"/>
                  </a:cubicBezTo>
                  <a:cubicBezTo>
                    <a:pt x="8532" y="74"/>
                    <a:pt x="6804" y="462"/>
                    <a:pt x="5652" y="915"/>
                  </a:cubicBezTo>
                  <a:cubicBezTo>
                    <a:pt x="4500" y="1368"/>
                    <a:pt x="3924" y="1885"/>
                    <a:pt x="3564" y="2467"/>
                  </a:cubicBezTo>
                  <a:cubicBezTo>
                    <a:pt x="3204" y="3049"/>
                    <a:pt x="3060" y="3696"/>
                    <a:pt x="3348" y="4278"/>
                  </a:cubicBezTo>
                  <a:cubicBezTo>
                    <a:pt x="3636" y="4860"/>
                    <a:pt x="4356" y="5377"/>
                    <a:pt x="6732" y="5442"/>
                  </a:cubicBezTo>
                  <a:cubicBezTo>
                    <a:pt x="9108" y="5507"/>
                    <a:pt x="13140" y="5119"/>
                    <a:pt x="15876" y="4731"/>
                  </a:cubicBezTo>
                  <a:cubicBezTo>
                    <a:pt x="18612" y="4343"/>
                    <a:pt x="20052" y="3955"/>
                    <a:pt x="21492" y="3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4268423" y="4629680"/>
              <a:ext cx="197698" cy="17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013" fill="norm" stroke="1" extrusionOk="0">
                  <a:moveTo>
                    <a:pt x="8276" y="5004"/>
                  </a:moveTo>
                  <a:cubicBezTo>
                    <a:pt x="7367" y="6020"/>
                    <a:pt x="6457" y="7037"/>
                    <a:pt x="4979" y="9324"/>
                  </a:cubicBezTo>
                  <a:cubicBezTo>
                    <a:pt x="3501" y="11611"/>
                    <a:pt x="1455" y="15168"/>
                    <a:pt x="545" y="16312"/>
                  </a:cubicBezTo>
                  <a:cubicBezTo>
                    <a:pt x="-364" y="17455"/>
                    <a:pt x="-137" y="16185"/>
                    <a:pt x="1228" y="13644"/>
                  </a:cubicBezTo>
                  <a:cubicBezTo>
                    <a:pt x="2592" y="11102"/>
                    <a:pt x="5093" y="7291"/>
                    <a:pt x="6912" y="4877"/>
                  </a:cubicBezTo>
                  <a:cubicBezTo>
                    <a:pt x="8731" y="2462"/>
                    <a:pt x="9868" y="1446"/>
                    <a:pt x="11459" y="684"/>
                  </a:cubicBezTo>
                  <a:cubicBezTo>
                    <a:pt x="13051" y="-79"/>
                    <a:pt x="15097" y="-587"/>
                    <a:pt x="16348" y="1319"/>
                  </a:cubicBezTo>
                  <a:cubicBezTo>
                    <a:pt x="17598" y="3225"/>
                    <a:pt x="18053" y="7545"/>
                    <a:pt x="18735" y="11229"/>
                  </a:cubicBezTo>
                  <a:cubicBezTo>
                    <a:pt x="19417" y="14914"/>
                    <a:pt x="20327" y="17964"/>
                    <a:pt x="21236" y="210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4631220" y="5058706"/>
              <a:ext cx="1524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4631220" y="5192056"/>
              <a:ext cx="234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5323370" y="4579614"/>
              <a:ext cx="203201" cy="561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2545"/>
                  </a:moveTo>
                  <a:cubicBezTo>
                    <a:pt x="20025" y="1733"/>
                    <a:pt x="18450" y="921"/>
                    <a:pt x="17100" y="475"/>
                  </a:cubicBezTo>
                  <a:cubicBezTo>
                    <a:pt x="15750" y="28"/>
                    <a:pt x="14625" y="-53"/>
                    <a:pt x="13612" y="28"/>
                  </a:cubicBezTo>
                  <a:cubicBezTo>
                    <a:pt x="12600" y="109"/>
                    <a:pt x="11700" y="353"/>
                    <a:pt x="9675" y="1530"/>
                  </a:cubicBezTo>
                  <a:cubicBezTo>
                    <a:pt x="7650" y="2708"/>
                    <a:pt x="4500" y="4819"/>
                    <a:pt x="2812" y="7418"/>
                  </a:cubicBezTo>
                  <a:cubicBezTo>
                    <a:pt x="1125" y="10016"/>
                    <a:pt x="900" y="13102"/>
                    <a:pt x="675" y="15538"/>
                  </a:cubicBezTo>
                  <a:cubicBezTo>
                    <a:pt x="450" y="17974"/>
                    <a:pt x="225" y="19761"/>
                    <a:pt x="0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5174643" y="4970170"/>
              <a:ext cx="288428" cy="8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0967" fill="norm" stroke="1" extrusionOk="0">
                  <a:moveTo>
                    <a:pt x="199" y="20967"/>
                  </a:moveTo>
                  <a:cubicBezTo>
                    <a:pt x="42" y="18267"/>
                    <a:pt x="-116" y="15567"/>
                    <a:pt x="120" y="13407"/>
                  </a:cubicBezTo>
                  <a:cubicBezTo>
                    <a:pt x="357" y="11247"/>
                    <a:pt x="988" y="9627"/>
                    <a:pt x="3274" y="7197"/>
                  </a:cubicBezTo>
                  <a:cubicBezTo>
                    <a:pt x="5560" y="4767"/>
                    <a:pt x="9502" y="1527"/>
                    <a:pt x="12812" y="447"/>
                  </a:cubicBezTo>
                  <a:cubicBezTo>
                    <a:pt x="16123" y="-633"/>
                    <a:pt x="18804" y="447"/>
                    <a:pt x="21484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5729791" y="4601506"/>
              <a:ext cx="298430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21296" y="0"/>
                  </a:moveTo>
                  <a:cubicBezTo>
                    <a:pt x="19634" y="216"/>
                    <a:pt x="17973" y="432"/>
                    <a:pt x="15481" y="1368"/>
                  </a:cubicBezTo>
                  <a:cubicBezTo>
                    <a:pt x="12988" y="2304"/>
                    <a:pt x="9665" y="3960"/>
                    <a:pt x="6946" y="5904"/>
                  </a:cubicBezTo>
                  <a:cubicBezTo>
                    <a:pt x="4227" y="7848"/>
                    <a:pt x="2113" y="10080"/>
                    <a:pt x="980" y="12276"/>
                  </a:cubicBezTo>
                  <a:cubicBezTo>
                    <a:pt x="-153" y="14472"/>
                    <a:pt x="-304" y="16632"/>
                    <a:pt x="527" y="18144"/>
                  </a:cubicBezTo>
                  <a:cubicBezTo>
                    <a:pt x="1358" y="19656"/>
                    <a:pt x="3170" y="20520"/>
                    <a:pt x="4832" y="20988"/>
                  </a:cubicBezTo>
                  <a:cubicBezTo>
                    <a:pt x="6493" y="21456"/>
                    <a:pt x="8004" y="21528"/>
                    <a:pt x="9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6141981" y="4734856"/>
              <a:ext cx="12754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21336" y="0"/>
                  </a:moveTo>
                  <a:cubicBezTo>
                    <a:pt x="16733" y="2149"/>
                    <a:pt x="12129" y="4299"/>
                    <a:pt x="8766" y="6985"/>
                  </a:cubicBezTo>
                  <a:cubicBezTo>
                    <a:pt x="5402" y="9672"/>
                    <a:pt x="3277" y="12896"/>
                    <a:pt x="1861" y="15260"/>
                  </a:cubicBezTo>
                  <a:cubicBezTo>
                    <a:pt x="444" y="17624"/>
                    <a:pt x="-264" y="19128"/>
                    <a:pt x="90" y="20042"/>
                  </a:cubicBezTo>
                  <a:cubicBezTo>
                    <a:pt x="444" y="20955"/>
                    <a:pt x="1861" y="21278"/>
                    <a:pt x="32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6212370" y="4715806"/>
              <a:ext cx="285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0" y="15508"/>
                    <a:pt x="5440" y="9415"/>
                    <a:pt x="9040" y="5815"/>
                  </a:cubicBezTo>
                  <a:cubicBezTo>
                    <a:pt x="12640" y="2215"/>
                    <a:pt x="1712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6129820" y="4906306"/>
              <a:ext cx="292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5300"/>
                    <a:pt x="10643" y="9000"/>
                    <a:pt x="14243" y="5400"/>
                  </a:cubicBezTo>
                  <a:cubicBezTo>
                    <a:pt x="17843" y="1800"/>
                    <a:pt x="1972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6321190" y="4517235"/>
              <a:ext cx="138831" cy="9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0016" fill="norm" stroke="1" extrusionOk="0">
                  <a:moveTo>
                    <a:pt x="8572" y="1647"/>
                  </a:moveTo>
                  <a:cubicBezTo>
                    <a:pt x="7605" y="3375"/>
                    <a:pt x="6638" y="5103"/>
                    <a:pt x="5026" y="8775"/>
                  </a:cubicBezTo>
                  <a:cubicBezTo>
                    <a:pt x="3414" y="12447"/>
                    <a:pt x="1157" y="18063"/>
                    <a:pt x="351" y="19575"/>
                  </a:cubicBezTo>
                  <a:cubicBezTo>
                    <a:pt x="-455" y="21087"/>
                    <a:pt x="190" y="18495"/>
                    <a:pt x="1641" y="15039"/>
                  </a:cubicBezTo>
                  <a:cubicBezTo>
                    <a:pt x="3091" y="11583"/>
                    <a:pt x="5348" y="7263"/>
                    <a:pt x="6960" y="4239"/>
                  </a:cubicBezTo>
                  <a:cubicBezTo>
                    <a:pt x="8572" y="1215"/>
                    <a:pt x="9539" y="-513"/>
                    <a:pt x="11473" y="135"/>
                  </a:cubicBezTo>
                  <a:cubicBezTo>
                    <a:pt x="13408" y="783"/>
                    <a:pt x="16309" y="3807"/>
                    <a:pt x="18082" y="6399"/>
                  </a:cubicBezTo>
                  <a:cubicBezTo>
                    <a:pt x="19855" y="8991"/>
                    <a:pt x="20500" y="11151"/>
                    <a:pt x="21145" y="13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6307620" y="5103156"/>
              <a:ext cx="139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497"/>
                    <a:pt x="3273" y="993"/>
                    <a:pt x="6055" y="3476"/>
                  </a:cubicBezTo>
                  <a:cubicBezTo>
                    <a:pt x="8836" y="5959"/>
                    <a:pt x="12764" y="10428"/>
                    <a:pt x="15545" y="13779"/>
                  </a:cubicBezTo>
                  <a:cubicBezTo>
                    <a:pt x="18327" y="17131"/>
                    <a:pt x="19964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6282220" y="5077756"/>
              <a:ext cx="184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31" y="3032"/>
                    <a:pt x="12662" y="6063"/>
                    <a:pt x="9062" y="9284"/>
                  </a:cubicBezTo>
                  <a:cubicBezTo>
                    <a:pt x="5462" y="12505"/>
                    <a:pt x="2731" y="15916"/>
                    <a:pt x="1366" y="18000"/>
                  </a:cubicBezTo>
                  <a:cubicBezTo>
                    <a:pt x="0" y="20084"/>
                    <a:pt x="0" y="208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6647138" y="4653302"/>
              <a:ext cx="238333" cy="38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25" fill="norm" stroke="1" extrusionOk="0">
                  <a:moveTo>
                    <a:pt x="21523" y="302"/>
                  </a:moveTo>
                  <a:cubicBezTo>
                    <a:pt x="20567" y="64"/>
                    <a:pt x="19611" y="-175"/>
                    <a:pt x="17891" y="183"/>
                  </a:cubicBezTo>
                  <a:cubicBezTo>
                    <a:pt x="16171" y="541"/>
                    <a:pt x="13686" y="1496"/>
                    <a:pt x="10723" y="3584"/>
                  </a:cubicBezTo>
                  <a:cubicBezTo>
                    <a:pt x="7760" y="5673"/>
                    <a:pt x="4319" y="8895"/>
                    <a:pt x="2408" y="11341"/>
                  </a:cubicBezTo>
                  <a:cubicBezTo>
                    <a:pt x="496" y="13787"/>
                    <a:pt x="114" y="15458"/>
                    <a:pt x="19" y="16592"/>
                  </a:cubicBezTo>
                  <a:cubicBezTo>
                    <a:pt x="-77" y="17726"/>
                    <a:pt x="114" y="18322"/>
                    <a:pt x="2504" y="19038"/>
                  </a:cubicBezTo>
                  <a:cubicBezTo>
                    <a:pt x="4893" y="19754"/>
                    <a:pt x="9481" y="20590"/>
                    <a:pt x="14068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6835891" y="4760256"/>
              <a:ext cx="322630" cy="25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71" fill="norm" stroke="1" extrusionOk="0">
                  <a:moveTo>
                    <a:pt x="21519" y="0"/>
                  </a:moveTo>
                  <a:cubicBezTo>
                    <a:pt x="20107" y="1756"/>
                    <a:pt x="18695" y="3512"/>
                    <a:pt x="16578" y="6498"/>
                  </a:cubicBezTo>
                  <a:cubicBezTo>
                    <a:pt x="14460" y="9483"/>
                    <a:pt x="11637" y="13698"/>
                    <a:pt x="9307" y="16420"/>
                  </a:cubicBezTo>
                  <a:cubicBezTo>
                    <a:pt x="6978" y="19141"/>
                    <a:pt x="5143" y="20371"/>
                    <a:pt x="3872" y="20985"/>
                  </a:cubicBezTo>
                  <a:cubicBezTo>
                    <a:pt x="2601" y="21600"/>
                    <a:pt x="1895" y="21600"/>
                    <a:pt x="1331" y="21161"/>
                  </a:cubicBezTo>
                  <a:cubicBezTo>
                    <a:pt x="766" y="20722"/>
                    <a:pt x="343" y="19844"/>
                    <a:pt x="131" y="18966"/>
                  </a:cubicBezTo>
                  <a:cubicBezTo>
                    <a:pt x="-81" y="18088"/>
                    <a:pt x="-81" y="17210"/>
                    <a:pt x="484" y="16244"/>
                  </a:cubicBezTo>
                  <a:cubicBezTo>
                    <a:pt x="1048" y="15278"/>
                    <a:pt x="2178" y="14224"/>
                    <a:pt x="4154" y="13873"/>
                  </a:cubicBezTo>
                  <a:cubicBezTo>
                    <a:pt x="6131" y="13522"/>
                    <a:pt x="8954" y="13873"/>
                    <a:pt x="11354" y="15102"/>
                  </a:cubicBezTo>
                  <a:cubicBezTo>
                    <a:pt x="13754" y="16332"/>
                    <a:pt x="15731" y="18439"/>
                    <a:pt x="17707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7253770" y="4715806"/>
              <a:ext cx="80535" cy="34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61" fill="norm" stroke="1" extrusionOk="0">
                  <a:moveTo>
                    <a:pt x="0" y="0"/>
                  </a:moveTo>
                  <a:cubicBezTo>
                    <a:pt x="7200" y="3161"/>
                    <a:pt x="14400" y="6322"/>
                    <a:pt x="18000" y="9417"/>
                  </a:cubicBezTo>
                  <a:cubicBezTo>
                    <a:pt x="21600" y="12512"/>
                    <a:pt x="21600" y="15541"/>
                    <a:pt x="20215" y="17583"/>
                  </a:cubicBezTo>
                  <a:cubicBezTo>
                    <a:pt x="18831" y="19624"/>
                    <a:pt x="16062" y="20678"/>
                    <a:pt x="12738" y="21139"/>
                  </a:cubicBezTo>
                  <a:cubicBezTo>
                    <a:pt x="9415" y="21600"/>
                    <a:pt x="5538" y="21468"/>
                    <a:pt x="1662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7425220" y="4620556"/>
              <a:ext cx="113575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2000" y="0"/>
                  </a:moveTo>
                  <a:cubicBezTo>
                    <a:pt x="14400" y="79"/>
                    <a:pt x="16800" y="158"/>
                    <a:pt x="18400" y="633"/>
                  </a:cubicBezTo>
                  <a:cubicBezTo>
                    <a:pt x="20000" y="1108"/>
                    <a:pt x="20800" y="1978"/>
                    <a:pt x="21200" y="3679"/>
                  </a:cubicBezTo>
                  <a:cubicBezTo>
                    <a:pt x="21600" y="5380"/>
                    <a:pt x="21600" y="7912"/>
                    <a:pt x="20800" y="10365"/>
                  </a:cubicBezTo>
                  <a:cubicBezTo>
                    <a:pt x="20000" y="12818"/>
                    <a:pt x="18400" y="15191"/>
                    <a:pt x="14800" y="17051"/>
                  </a:cubicBezTo>
                  <a:cubicBezTo>
                    <a:pt x="11200" y="18910"/>
                    <a:pt x="5600" y="202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5" name="Drawing"/>
          <p:cNvGrpSpPr/>
          <p:nvPr/>
        </p:nvGrpSpPr>
        <p:grpSpPr>
          <a:xfrm>
            <a:off x="712146" y="2151544"/>
            <a:ext cx="12064054" cy="7338727"/>
            <a:chOff x="0" y="0"/>
            <a:chExt cx="12064053" cy="7338725"/>
          </a:xfrm>
        </p:grpSpPr>
        <p:sp>
          <p:nvSpPr>
            <p:cNvPr id="2360" name="Line"/>
            <p:cNvSpPr/>
            <p:nvPr/>
          </p:nvSpPr>
          <p:spPr>
            <a:xfrm>
              <a:off x="0" y="301990"/>
              <a:ext cx="240354" cy="4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68" fill="norm" stroke="1" extrusionOk="0">
                  <a:moveTo>
                    <a:pt x="1620" y="1312"/>
                  </a:moveTo>
                  <a:cubicBezTo>
                    <a:pt x="862" y="1596"/>
                    <a:pt x="104" y="1880"/>
                    <a:pt x="10" y="2212"/>
                  </a:cubicBezTo>
                  <a:cubicBezTo>
                    <a:pt x="-85" y="2544"/>
                    <a:pt x="483" y="2923"/>
                    <a:pt x="2094" y="3112"/>
                  </a:cubicBezTo>
                  <a:cubicBezTo>
                    <a:pt x="3704" y="3302"/>
                    <a:pt x="6357" y="3302"/>
                    <a:pt x="8820" y="2970"/>
                  </a:cubicBezTo>
                  <a:cubicBezTo>
                    <a:pt x="11283" y="2638"/>
                    <a:pt x="13557" y="1975"/>
                    <a:pt x="15357" y="1359"/>
                  </a:cubicBezTo>
                  <a:cubicBezTo>
                    <a:pt x="17157" y="744"/>
                    <a:pt x="18483" y="175"/>
                    <a:pt x="18768" y="33"/>
                  </a:cubicBezTo>
                  <a:cubicBezTo>
                    <a:pt x="19052" y="-109"/>
                    <a:pt x="18294" y="175"/>
                    <a:pt x="15831" y="1502"/>
                  </a:cubicBezTo>
                  <a:cubicBezTo>
                    <a:pt x="13368" y="2828"/>
                    <a:pt x="9199" y="5196"/>
                    <a:pt x="6831" y="6570"/>
                  </a:cubicBezTo>
                  <a:cubicBezTo>
                    <a:pt x="4462" y="7944"/>
                    <a:pt x="3894" y="8323"/>
                    <a:pt x="3515" y="8749"/>
                  </a:cubicBezTo>
                  <a:cubicBezTo>
                    <a:pt x="3136" y="9175"/>
                    <a:pt x="2947" y="9649"/>
                    <a:pt x="3136" y="10075"/>
                  </a:cubicBezTo>
                  <a:cubicBezTo>
                    <a:pt x="3326" y="10502"/>
                    <a:pt x="3894" y="10880"/>
                    <a:pt x="4557" y="11212"/>
                  </a:cubicBezTo>
                  <a:cubicBezTo>
                    <a:pt x="5220" y="11544"/>
                    <a:pt x="5978" y="11828"/>
                    <a:pt x="6357" y="12207"/>
                  </a:cubicBezTo>
                  <a:cubicBezTo>
                    <a:pt x="6736" y="12586"/>
                    <a:pt x="6736" y="13059"/>
                    <a:pt x="5978" y="14291"/>
                  </a:cubicBezTo>
                  <a:cubicBezTo>
                    <a:pt x="5220" y="15523"/>
                    <a:pt x="3704" y="17512"/>
                    <a:pt x="3041" y="18838"/>
                  </a:cubicBezTo>
                  <a:cubicBezTo>
                    <a:pt x="2378" y="20165"/>
                    <a:pt x="2568" y="20828"/>
                    <a:pt x="3326" y="21159"/>
                  </a:cubicBezTo>
                  <a:cubicBezTo>
                    <a:pt x="4083" y="21491"/>
                    <a:pt x="5410" y="21491"/>
                    <a:pt x="8252" y="20686"/>
                  </a:cubicBezTo>
                  <a:cubicBezTo>
                    <a:pt x="11094" y="19880"/>
                    <a:pt x="15452" y="18270"/>
                    <a:pt x="17915" y="17275"/>
                  </a:cubicBezTo>
                  <a:cubicBezTo>
                    <a:pt x="20378" y="16280"/>
                    <a:pt x="20947" y="15902"/>
                    <a:pt x="21515" y="15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237088" y="520673"/>
              <a:ext cx="257266" cy="19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85" fill="norm" stroke="1" extrusionOk="0">
                  <a:moveTo>
                    <a:pt x="1335" y="9182"/>
                  </a:moveTo>
                  <a:cubicBezTo>
                    <a:pt x="627" y="7557"/>
                    <a:pt x="-81" y="5931"/>
                    <a:pt x="8" y="5118"/>
                  </a:cubicBezTo>
                  <a:cubicBezTo>
                    <a:pt x="96" y="4305"/>
                    <a:pt x="981" y="4305"/>
                    <a:pt x="2044" y="5582"/>
                  </a:cubicBezTo>
                  <a:cubicBezTo>
                    <a:pt x="3106" y="6860"/>
                    <a:pt x="4345" y="9415"/>
                    <a:pt x="4876" y="11969"/>
                  </a:cubicBezTo>
                  <a:cubicBezTo>
                    <a:pt x="5408" y="14524"/>
                    <a:pt x="5230" y="17079"/>
                    <a:pt x="4876" y="18821"/>
                  </a:cubicBezTo>
                  <a:cubicBezTo>
                    <a:pt x="4522" y="20563"/>
                    <a:pt x="3991" y="21492"/>
                    <a:pt x="3549" y="21376"/>
                  </a:cubicBezTo>
                  <a:cubicBezTo>
                    <a:pt x="3106" y="21260"/>
                    <a:pt x="2752" y="20098"/>
                    <a:pt x="3637" y="16847"/>
                  </a:cubicBezTo>
                  <a:cubicBezTo>
                    <a:pt x="4522" y="13595"/>
                    <a:pt x="6647" y="8253"/>
                    <a:pt x="7886" y="4886"/>
                  </a:cubicBezTo>
                  <a:cubicBezTo>
                    <a:pt x="9126" y="1518"/>
                    <a:pt x="9480" y="124"/>
                    <a:pt x="9568" y="8"/>
                  </a:cubicBezTo>
                  <a:cubicBezTo>
                    <a:pt x="9657" y="-108"/>
                    <a:pt x="9480" y="1053"/>
                    <a:pt x="9126" y="2563"/>
                  </a:cubicBezTo>
                  <a:cubicBezTo>
                    <a:pt x="8771" y="4073"/>
                    <a:pt x="8240" y="5931"/>
                    <a:pt x="7886" y="7440"/>
                  </a:cubicBezTo>
                  <a:cubicBezTo>
                    <a:pt x="7532" y="8950"/>
                    <a:pt x="7355" y="10111"/>
                    <a:pt x="8506" y="10924"/>
                  </a:cubicBezTo>
                  <a:cubicBezTo>
                    <a:pt x="9657" y="11737"/>
                    <a:pt x="12135" y="12202"/>
                    <a:pt x="14526" y="12086"/>
                  </a:cubicBezTo>
                  <a:cubicBezTo>
                    <a:pt x="16916" y="11969"/>
                    <a:pt x="19217" y="11273"/>
                    <a:pt x="21519" y="10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61421" y="769455"/>
              <a:ext cx="344033" cy="11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50" fill="norm" stroke="1" extrusionOk="0">
                  <a:moveTo>
                    <a:pt x="1263" y="20785"/>
                  </a:moveTo>
                  <a:cubicBezTo>
                    <a:pt x="601" y="21192"/>
                    <a:pt x="-62" y="21600"/>
                    <a:pt x="4" y="21396"/>
                  </a:cubicBezTo>
                  <a:cubicBezTo>
                    <a:pt x="71" y="21192"/>
                    <a:pt x="866" y="20377"/>
                    <a:pt x="3185" y="17525"/>
                  </a:cubicBezTo>
                  <a:cubicBezTo>
                    <a:pt x="5504" y="14672"/>
                    <a:pt x="9347" y="9781"/>
                    <a:pt x="12659" y="6521"/>
                  </a:cubicBezTo>
                  <a:cubicBezTo>
                    <a:pt x="15972" y="3260"/>
                    <a:pt x="18755" y="1630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263336" y="705955"/>
              <a:ext cx="218318" cy="14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64" fill="norm" stroke="1" extrusionOk="0">
                  <a:moveTo>
                    <a:pt x="5222" y="17409"/>
                  </a:moveTo>
                  <a:cubicBezTo>
                    <a:pt x="4391" y="18376"/>
                    <a:pt x="3560" y="19343"/>
                    <a:pt x="2522" y="20149"/>
                  </a:cubicBezTo>
                  <a:cubicBezTo>
                    <a:pt x="1484" y="20955"/>
                    <a:pt x="237" y="21600"/>
                    <a:pt x="30" y="21439"/>
                  </a:cubicBezTo>
                  <a:cubicBezTo>
                    <a:pt x="-178" y="21278"/>
                    <a:pt x="653" y="20310"/>
                    <a:pt x="4391" y="16603"/>
                  </a:cubicBezTo>
                  <a:cubicBezTo>
                    <a:pt x="8130" y="12896"/>
                    <a:pt x="14776" y="6448"/>
                    <a:pt x="21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587157" y="466356"/>
              <a:ext cx="27847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153" fill="norm" stroke="1" extrusionOk="0">
                  <a:moveTo>
                    <a:pt x="20297" y="9353"/>
                  </a:moveTo>
                  <a:cubicBezTo>
                    <a:pt x="11040" y="3953"/>
                    <a:pt x="1783" y="-1447"/>
                    <a:pt x="240" y="353"/>
                  </a:cubicBezTo>
                  <a:cubicBezTo>
                    <a:pt x="-1303" y="2153"/>
                    <a:pt x="4868" y="11153"/>
                    <a:pt x="1104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665803" y="62975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1154753" y="224306"/>
              <a:ext cx="177499" cy="49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54" fill="norm" stroke="1" extrusionOk="0">
                  <a:moveTo>
                    <a:pt x="0" y="4627"/>
                  </a:moveTo>
                  <a:cubicBezTo>
                    <a:pt x="1758" y="8105"/>
                    <a:pt x="3516" y="11583"/>
                    <a:pt x="4521" y="14054"/>
                  </a:cubicBezTo>
                  <a:cubicBezTo>
                    <a:pt x="5526" y="16525"/>
                    <a:pt x="5777" y="17990"/>
                    <a:pt x="5902" y="18996"/>
                  </a:cubicBezTo>
                  <a:cubicBezTo>
                    <a:pt x="6028" y="20003"/>
                    <a:pt x="6028" y="20552"/>
                    <a:pt x="5777" y="20598"/>
                  </a:cubicBezTo>
                  <a:cubicBezTo>
                    <a:pt x="5526" y="20644"/>
                    <a:pt x="5023" y="20186"/>
                    <a:pt x="4647" y="18310"/>
                  </a:cubicBezTo>
                  <a:cubicBezTo>
                    <a:pt x="4270" y="16434"/>
                    <a:pt x="4019" y="13139"/>
                    <a:pt x="4270" y="9981"/>
                  </a:cubicBezTo>
                  <a:cubicBezTo>
                    <a:pt x="4521" y="6823"/>
                    <a:pt x="5274" y="3803"/>
                    <a:pt x="6028" y="2110"/>
                  </a:cubicBezTo>
                  <a:cubicBezTo>
                    <a:pt x="6781" y="417"/>
                    <a:pt x="7535" y="51"/>
                    <a:pt x="8540" y="5"/>
                  </a:cubicBezTo>
                  <a:cubicBezTo>
                    <a:pt x="9544" y="-41"/>
                    <a:pt x="10800" y="234"/>
                    <a:pt x="13060" y="1652"/>
                  </a:cubicBezTo>
                  <a:cubicBezTo>
                    <a:pt x="15321" y="3071"/>
                    <a:pt x="18586" y="5634"/>
                    <a:pt x="20093" y="8013"/>
                  </a:cubicBezTo>
                  <a:cubicBezTo>
                    <a:pt x="21600" y="10393"/>
                    <a:pt x="21349" y="12590"/>
                    <a:pt x="19340" y="14603"/>
                  </a:cubicBezTo>
                  <a:cubicBezTo>
                    <a:pt x="17330" y="16617"/>
                    <a:pt x="13563" y="18447"/>
                    <a:pt x="11177" y="19545"/>
                  </a:cubicBezTo>
                  <a:cubicBezTo>
                    <a:pt x="8791" y="20644"/>
                    <a:pt x="7786" y="21010"/>
                    <a:pt x="6530" y="21239"/>
                  </a:cubicBezTo>
                  <a:cubicBezTo>
                    <a:pt x="5274" y="21467"/>
                    <a:pt x="3767" y="21559"/>
                    <a:pt x="3014" y="21284"/>
                  </a:cubicBezTo>
                  <a:cubicBezTo>
                    <a:pt x="2260" y="21010"/>
                    <a:pt x="2260" y="20369"/>
                    <a:pt x="2637" y="19912"/>
                  </a:cubicBezTo>
                  <a:cubicBezTo>
                    <a:pt x="3014" y="19454"/>
                    <a:pt x="3767" y="19179"/>
                    <a:pt x="4521" y="18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1516703" y="426555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1511059" y="528155"/>
              <a:ext cx="138995" cy="4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0700" fill="norm" stroke="1" extrusionOk="0">
                  <a:moveTo>
                    <a:pt x="860" y="0"/>
                  </a:moveTo>
                  <a:cubicBezTo>
                    <a:pt x="215" y="7200"/>
                    <a:pt x="-430" y="14400"/>
                    <a:pt x="376" y="18000"/>
                  </a:cubicBezTo>
                  <a:cubicBezTo>
                    <a:pt x="1182" y="21600"/>
                    <a:pt x="3439" y="21600"/>
                    <a:pt x="7146" y="18000"/>
                  </a:cubicBezTo>
                  <a:cubicBezTo>
                    <a:pt x="10854" y="14400"/>
                    <a:pt x="16012" y="7200"/>
                    <a:pt x="21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1781201" y="166690"/>
              <a:ext cx="154603" cy="43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32" fill="norm" stroke="1" extrusionOk="0">
                  <a:moveTo>
                    <a:pt x="21320" y="915"/>
                  </a:moveTo>
                  <a:cubicBezTo>
                    <a:pt x="17817" y="394"/>
                    <a:pt x="14315" y="-128"/>
                    <a:pt x="11104" y="29"/>
                  </a:cubicBezTo>
                  <a:cubicBezTo>
                    <a:pt x="7893" y="185"/>
                    <a:pt x="4974" y="1020"/>
                    <a:pt x="3806" y="2011"/>
                  </a:cubicBezTo>
                  <a:cubicBezTo>
                    <a:pt x="2639" y="3002"/>
                    <a:pt x="3223" y="4150"/>
                    <a:pt x="5412" y="5298"/>
                  </a:cubicBezTo>
                  <a:cubicBezTo>
                    <a:pt x="7601" y="6446"/>
                    <a:pt x="11396" y="7594"/>
                    <a:pt x="13293" y="8742"/>
                  </a:cubicBezTo>
                  <a:cubicBezTo>
                    <a:pt x="15190" y="9889"/>
                    <a:pt x="15190" y="11037"/>
                    <a:pt x="13293" y="12394"/>
                  </a:cubicBezTo>
                  <a:cubicBezTo>
                    <a:pt x="11396" y="13750"/>
                    <a:pt x="7601" y="15315"/>
                    <a:pt x="4974" y="16568"/>
                  </a:cubicBezTo>
                  <a:cubicBezTo>
                    <a:pt x="2347" y="17820"/>
                    <a:pt x="888" y="18759"/>
                    <a:pt x="304" y="19489"/>
                  </a:cubicBezTo>
                  <a:cubicBezTo>
                    <a:pt x="-280" y="20220"/>
                    <a:pt x="12" y="20742"/>
                    <a:pt x="888" y="21055"/>
                  </a:cubicBezTo>
                  <a:cubicBezTo>
                    <a:pt x="1763" y="21368"/>
                    <a:pt x="3223" y="21472"/>
                    <a:pt x="5996" y="21420"/>
                  </a:cubicBezTo>
                  <a:cubicBezTo>
                    <a:pt x="8769" y="21368"/>
                    <a:pt x="12855" y="21159"/>
                    <a:pt x="16942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2060422" y="263571"/>
              <a:ext cx="211932" cy="309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41" y="4290"/>
                  </a:moveTo>
                  <a:cubicBezTo>
                    <a:pt x="241" y="3551"/>
                    <a:pt x="241" y="2811"/>
                    <a:pt x="134" y="1923"/>
                  </a:cubicBezTo>
                  <a:cubicBezTo>
                    <a:pt x="27" y="1036"/>
                    <a:pt x="-187" y="0"/>
                    <a:pt x="348" y="0"/>
                  </a:cubicBezTo>
                  <a:cubicBezTo>
                    <a:pt x="882" y="0"/>
                    <a:pt x="2165" y="1036"/>
                    <a:pt x="4732" y="3477"/>
                  </a:cubicBezTo>
                  <a:cubicBezTo>
                    <a:pt x="7298" y="5918"/>
                    <a:pt x="11148" y="9764"/>
                    <a:pt x="14142" y="13019"/>
                  </a:cubicBezTo>
                  <a:cubicBezTo>
                    <a:pt x="17136" y="16274"/>
                    <a:pt x="19274" y="18937"/>
                    <a:pt x="214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2126303" y="242405"/>
              <a:ext cx="1524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1494"/>
                    <a:pt x="16200" y="2989"/>
                    <a:pt x="12900" y="6045"/>
                  </a:cubicBezTo>
                  <a:cubicBezTo>
                    <a:pt x="9600" y="9102"/>
                    <a:pt x="5700" y="13721"/>
                    <a:pt x="3450" y="16574"/>
                  </a:cubicBezTo>
                  <a:cubicBezTo>
                    <a:pt x="1200" y="19426"/>
                    <a:pt x="600" y="205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2304103" y="483705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2475553" y="515455"/>
              <a:ext cx="368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8720"/>
                    <a:pt x="4469" y="15840"/>
                    <a:pt x="7138" y="15120"/>
                  </a:cubicBezTo>
                  <a:cubicBezTo>
                    <a:pt x="9807" y="14400"/>
                    <a:pt x="12910" y="15840"/>
                    <a:pt x="15393" y="13680"/>
                  </a:cubicBezTo>
                  <a:cubicBezTo>
                    <a:pt x="17876" y="11520"/>
                    <a:pt x="19738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3021653" y="540855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3279740" y="160590"/>
              <a:ext cx="205464" cy="45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66" fill="norm" stroke="1" extrusionOk="0">
                  <a:moveTo>
                    <a:pt x="236" y="1459"/>
                  </a:moveTo>
                  <a:cubicBezTo>
                    <a:pt x="15" y="861"/>
                    <a:pt x="-205" y="264"/>
                    <a:pt x="346" y="65"/>
                  </a:cubicBezTo>
                  <a:cubicBezTo>
                    <a:pt x="897" y="-134"/>
                    <a:pt x="2219" y="65"/>
                    <a:pt x="4313" y="1508"/>
                  </a:cubicBezTo>
                  <a:cubicBezTo>
                    <a:pt x="6407" y="2952"/>
                    <a:pt x="9273" y="5639"/>
                    <a:pt x="11697" y="8576"/>
                  </a:cubicBezTo>
                  <a:cubicBezTo>
                    <a:pt x="14122" y="11512"/>
                    <a:pt x="16105" y="14697"/>
                    <a:pt x="17648" y="16887"/>
                  </a:cubicBezTo>
                  <a:cubicBezTo>
                    <a:pt x="19191" y="19077"/>
                    <a:pt x="20293" y="20272"/>
                    <a:pt x="21395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3340397" y="172555"/>
              <a:ext cx="182907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21210" y="576"/>
                  </a:moveTo>
                  <a:cubicBezTo>
                    <a:pt x="19983" y="288"/>
                    <a:pt x="18755" y="0"/>
                    <a:pt x="17651" y="0"/>
                  </a:cubicBezTo>
                  <a:cubicBezTo>
                    <a:pt x="16546" y="0"/>
                    <a:pt x="15565" y="288"/>
                    <a:pt x="13601" y="1680"/>
                  </a:cubicBezTo>
                  <a:cubicBezTo>
                    <a:pt x="11637" y="3072"/>
                    <a:pt x="8692" y="5568"/>
                    <a:pt x="6115" y="8400"/>
                  </a:cubicBezTo>
                  <a:cubicBezTo>
                    <a:pt x="3537" y="11232"/>
                    <a:pt x="1328" y="14400"/>
                    <a:pt x="469" y="16656"/>
                  </a:cubicBezTo>
                  <a:cubicBezTo>
                    <a:pt x="-390" y="18912"/>
                    <a:pt x="101" y="20256"/>
                    <a:pt x="5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3529653" y="534614"/>
              <a:ext cx="133351" cy="14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3795"/>
                  </a:moveTo>
                  <a:cubicBezTo>
                    <a:pt x="0" y="8560"/>
                    <a:pt x="0" y="13325"/>
                    <a:pt x="0" y="16501"/>
                  </a:cubicBezTo>
                  <a:cubicBezTo>
                    <a:pt x="0" y="19678"/>
                    <a:pt x="0" y="21266"/>
                    <a:pt x="171" y="21107"/>
                  </a:cubicBezTo>
                  <a:cubicBezTo>
                    <a:pt x="343" y="20948"/>
                    <a:pt x="686" y="19042"/>
                    <a:pt x="2229" y="15390"/>
                  </a:cubicBezTo>
                  <a:cubicBezTo>
                    <a:pt x="3771" y="11737"/>
                    <a:pt x="6514" y="6337"/>
                    <a:pt x="8914" y="3319"/>
                  </a:cubicBezTo>
                  <a:cubicBezTo>
                    <a:pt x="11314" y="301"/>
                    <a:pt x="13371" y="-334"/>
                    <a:pt x="14743" y="142"/>
                  </a:cubicBezTo>
                  <a:cubicBezTo>
                    <a:pt x="16114" y="619"/>
                    <a:pt x="16800" y="2207"/>
                    <a:pt x="17829" y="5066"/>
                  </a:cubicBezTo>
                  <a:cubicBezTo>
                    <a:pt x="18857" y="7925"/>
                    <a:pt x="20229" y="12054"/>
                    <a:pt x="21600" y="16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3762340" y="75188"/>
              <a:ext cx="101747" cy="56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520" fill="norm" stroke="1" extrusionOk="0">
                  <a:moveTo>
                    <a:pt x="472" y="1767"/>
                  </a:moveTo>
                  <a:cubicBezTo>
                    <a:pt x="31" y="1205"/>
                    <a:pt x="-410" y="643"/>
                    <a:pt x="692" y="321"/>
                  </a:cubicBezTo>
                  <a:cubicBezTo>
                    <a:pt x="1794" y="0"/>
                    <a:pt x="4439" y="-80"/>
                    <a:pt x="6643" y="81"/>
                  </a:cubicBezTo>
                  <a:cubicBezTo>
                    <a:pt x="8847" y="241"/>
                    <a:pt x="10610" y="643"/>
                    <a:pt x="12374" y="1727"/>
                  </a:cubicBezTo>
                  <a:cubicBezTo>
                    <a:pt x="14137" y="2811"/>
                    <a:pt x="15900" y="4577"/>
                    <a:pt x="16121" y="6103"/>
                  </a:cubicBezTo>
                  <a:cubicBezTo>
                    <a:pt x="16341" y="7629"/>
                    <a:pt x="15019" y="8913"/>
                    <a:pt x="14137" y="9797"/>
                  </a:cubicBezTo>
                  <a:cubicBezTo>
                    <a:pt x="13255" y="10680"/>
                    <a:pt x="12814" y="11162"/>
                    <a:pt x="13476" y="11523"/>
                  </a:cubicBezTo>
                  <a:cubicBezTo>
                    <a:pt x="14137" y="11884"/>
                    <a:pt x="15900" y="12125"/>
                    <a:pt x="17663" y="12647"/>
                  </a:cubicBezTo>
                  <a:cubicBezTo>
                    <a:pt x="19427" y="13169"/>
                    <a:pt x="21190" y="13972"/>
                    <a:pt x="21190" y="15136"/>
                  </a:cubicBezTo>
                  <a:cubicBezTo>
                    <a:pt x="21190" y="16301"/>
                    <a:pt x="19427" y="17826"/>
                    <a:pt x="18104" y="18950"/>
                  </a:cubicBezTo>
                  <a:cubicBezTo>
                    <a:pt x="16782" y="20075"/>
                    <a:pt x="15900" y="20797"/>
                    <a:pt x="15019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4031303" y="62340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5114738" y="130991"/>
              <a:ext cx="231541" cy="412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134" fill="norm" stroke="1" extrusionOk="0">
                  <a:moveTo>
                    <a:pt x="13859" y="503"/>
                  </a:moveTo>
                  <a:cubicBezTo>
                    <a:pt x="11964" y="395"/>
                    <a:pt x="10069" y="286"/>
                    <a:pt x="7890" y="1317"/>
                  </a:cubicBezTo>
                  <a:cubicBezTo>
                    <a:pt x="5711" y="2348"/>
                    <a:pt x="3248" y="4519"/>
                    <a:pt x="1732" y="7396"/>
                  </a:cubicBezTo>
                  <a:cubicBezTo>
                    <a:pt x="216" y="10272"/>
                    <a:pt x="-352" y="13854"/>
                    <a:pt x="216" y="16405"/>
                  </a:cubicBezTo>
                  <a:cubicBezTo>
                    <a:pt x="785" y="18956"/>
                    <a:pt x="2490" y="20475"/>
                    <a:pt x="5048" y="20964"/>
                  </a:cubicBezTo>
                  <a:cubicBezTo>
                    <a:pt x="7606" y="21452"/>
                    <a:pt x="11016" y="20909"/>
                    <a:pt x="14048" y="19118"/>
                  </a:cubicBezTo>
                  <a:cubicBezTo>
                    <a:pt x="17080" y="17327"/>
                    <a:pt x="19732" y="14288"/>
                    <a:pt x="20490" y="11195"/>
                  </a:cubicBezTo>
                  <a:cubicBezTo>
                    <a:pt x="21248" y="8101"/>
                    <a:pt x="20111" y="4954"/>
                    <a:pt x="18122" y="3000"/>
                  </a:cubicBezTo>
                  <a:cubicBezTo>
                    <a:pt x="16132" y="1046"/>
                    <a:pt x="13290" y="286"/>
                    <a:pt x="10827" y="69"/>
                  </a:cubicBezTo>
                  <a:cubicBezTo>
                    <a:pt x="8364" y="-148"/>
                    <a:pt x="6280" y="178"/>
                    <a:pt x="4953" y="612"/>
                  </a:cubicBezTo>
                  <a:cubicBezTo>
                    <a:pt x="3627" y="1046"/>
                    <a:pt x="3059" y="1589"/>
                    <a:pt x="3437" y="2674"/>
                  </a:cubicBezTo>
                  <a:cubicBezTo>
                    <a:pt x="3816" y="3760"/>
                    <a:pt x="5143" y="5388"/>
                    <a:pt x="7322" y="7070"/>
                  </a:cubicBezTo>
                  <a:cubicBezTo>
                    <a:pt x="9501" y="8753"/>
                    <a:pt x="12532" y="10489"/>
                    <a:pt x="14522" y="12063"/>
                  </a:cubicBezTo>
                  <a:cubicBezTo>
                    <a:pt x="16511" y="13637"/>
                    <a:pt x="17459" y="15048"/>
                    <a:pt x="17553" y="16296"/>
                  </a:cubicBezTo>
                  <a:cubicBezTo>
                    <a:pt x="17648" y="17544"/>
                    <a:pt x="16890" y="18630"/>
                    <a:pt x="16132" y="19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5498153" y="286855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5510853" y="471005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5923603" y="177775"/>
              <a:ext cx="374651" cy="43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21551"/>
                  </a:moveTo>
                  <a:cubicBezTo>
                    <a:pt x="854" y="19549"/>
                    <a:pt x="1708" y="17547"/>
                    <a:pt x="2746" y="14755"/>
                  </a:cubicBezTo>
                  <a:cubicBezTo>
                    <a:pt x="3783" y="11963"/>
                    <a:pt x="5003" y="8380"/>
                    <a:pt x="5736" y="6010"/>
                  </a:cubicBezTo>
                  <a:cubicBezTo>
                    <a:pt x="6468" y="3639"/>
                    <a:pt x="6712" y="2480"/>
                    <a:pt x="6834" y="1584"/>
                  </a:cubicBezTo>
                  <a:cubicBezTo>
                    <a:pt x="6956" y="689"/>
                    <a:pt x="6956" y="56"/>
                    <a:pt x="6773" y="4"/>
                  </a:cubicBezTo>
                  <a:cubicBezTo>
                    <a:pt x="6590" y="-49"/>
                    <a:pt x="6224" y="478"/>
                    <a:pt x="5797" y="2111"/>
                  </a:cubicBezTo>
                  <a:cubicBezTo>
                    <a:pt x="5369" y="3744"/>
                    <a:pt x="4881" y="6484"/>
                    <a:pt x="4698" y="8696"/>
                  </a:cubicBezTo>
                  <a:cubicBezTo>
                    <a:pt x="4515" y="10909"/>
                    <a:pt x="4637" y="12595"/>
                    <a:pt x="4881" y="13701"/>
                  </a:cubicBezTo>
                  <a:cubicBezTo>
                    <a:pt x="5125" y="14808"/>
                    <a:pt x="5492" y="15334"/>
                    <a:pt x="6041" y="15598"/>
                  </a:cubicBezTo>
                  <a:cubicBezTo>
                    <a:pt x="6590" y="15861"/>
                    <a:pt x="7322" y="15861"/>
                    <a:pt x="8359" y="15176"/>
                  </a:cubicBezTo>
                  <a:cubicBezTo>
                    <a:pt x="9397" y="14491"/>
                    <a:pt x="10739" y="13122"/>
                    <a:pt x="12142" y="10698"/>
                  </a:cubicBezTo>
                  <a:cubicBezTo>
                    <a:pt x="13546" y="8275"/>
                    <a:pt x="15010" y="4798"/>
                    <a:pt x="15742" y="2796"/>
                  </a:cubicBezTo>
                  <a:cubicBezTo>
                    <a:pt x="16475" y="794"/>
                    <a:pt x="16475" y="267"/>
                    <a:pt x="16353" y="372"/>
                  </a:cubicBezTo>
                  <a:cubicBezTo>
                    <a:pt x="16231" y="478"/>
                    <a:pt x="15986" y="1215"/>
                    <a:pt x="15681" y="3112"/>
                  </a:cubicBezTo>
                  <a:cubicBezTo>
                    <a:pt x="15376" y="5009"/>
                    <a:pt x="15010" y="8064"/>
                    <a:pt x="15376" y="10119"/>
                  </a:cubicBezTo>
                  <a:cubicBezTo>
                    <a:pt x="15742" y="12173"/>
                    <a:pt x="16841" y="13227"/>
                    <a:pt x="18000" y="13701"/>
                  </a:cubicBezTo>
                  <a:cubicBezTo>
                    <a:pt x="19159" y="14175"/>
                    <a:pt x="20380" y="14070"/>
                    <a:pt x="21600" y="13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6380803" y="304682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130" y="11040"/>
                    <a:pt x="6261" y="1783"/>
                    <a:pt x="9861" y="240"/>
                  </a:cubicBezTo>
                  <a:cubicBezTo>
                    <a:pt x="13461" y="-1303"/>
                    <a:pt x="1753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6412553" y="401155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54" y="15709"/>
                    <a:pt x="8308" y="9818"/>
                    <a:pt x="11908" y="6218"/>
                  </a:cubicBezTo>
                  <a:cubicBezTo>
                    <a:pt x="15508" y="2618"/>
                    <a:pt x="18554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6730053" y="-1"/>
              <a:ext cx="146113" cy="35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538" fill="norm" stroke="1" extrusionOk="0">
                  <a:moveTo>
                    <a:pt x="0" y="8266"/>
                  </a:moveTo>
                  <a:cubicBezTo>
                    <a:pt x="0" y="6184"/>
                    <a:pt x="0" y="4102"/>
                    <a:pt x="1825" y="2540"/>
                  </a:cubicBezTo>
                  <a:cubicBezTo>
                    <a:pt x="3651" y="979"/>
                    <a:pt x="7301" y="-62"/>
                    <a:pt x="10952" y="3"/>
                  </a:cubicBezTo>
                  <a:cubicBezTo>
                    <a:pt x="14603" y="68"/>
                    <a:pt x="18254" y="1239"/>
                    <a:pt x="19927" y="3061"/>
                  </a:cubicBezTo>
                  <a:cubicBezTo>
                    <a:pt x="21600" y="4883"/>
                    <a:pt x="21296" y="7355"/>
                    <a:pt x="19166" y="9697"/>
                  </a:cubicBezTo>
                  <a:cubicBezTo>
                    <a:pt x="17037" y="12039"/>
                    <a:pt x="13082" y="14251"/>
                    <a:pt x="11561" y="16203"/>
                  </a:cubicBezTo>
                  <a:cubicBezTo>
                    <a:pt x="10039" y="18155"/>
                    <a:pt x="10952" y="19846"/>
                    <a:pt x="11865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6806253" y="559905"/>
              <a:ext cx="6570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0" y="21600"/>
                  </a:moveTo>
                  <a:cubicBezTo>
                    <a:pt x="1350" y="18327"/>
                    <a:pt x="2700" y="15055"/>
                    <a:pt x="4725" y="14400"/>
                  </a:cubicBezTo>
                  <a:cubicBezTo>
                    <a:pt x="6750" y="13745"/>
                    <a:pt x="9450" y="15709"/>
                    <a:pt x="12487" y="16036"/>
                  </a:cubicBezTo>
                  <a:cubicBezTo>
                    <a:pt x="15525" y="16364"/>
                    <a:pt x="18900" y="15055"/>
                    <a:pt x="20250" y="12764"/>
                  </a:cubicBezTo>
                  <a:cubicBezTo>
                    <a:pt x="21600" y="10473"/>
                    <a:pt x="20925" y="7200"/>
                    <a:pt x="18900" y="4909"/>
                  </a:cubicBezTo>
                  <a:cubicBezTo>
                    <a:pt x="16875" y="2618"/>
                    <a:pt x="13500" y="1309"/>
                    <a:pt x="101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7828696" y="116157"/>
              <a:ext cx="165008" cy="41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42" fill="norm" stroke="1" extrusionOk="0">
                  <a:moveTo>
                    <a:pt x="9831" y="5882"/>
                  </a:moveTo>
                  <a:cubicBezTo>
                    <a:pt x="12019" y="5224"/>
                    <a:pt x="14206" y="4566"/>
                    <a:pt x="16120" y="3963"/>
                  </a:cubicBezTo>
                  <a:cubicBezTo>
                    <a:pt x="18034" y="3360"/>
                    <a:pt x="19674" y="2812"/>
                    <a:pt x="20495" y="2264"/>
                  </a:cubicBezTo>
                  <a:cubicBezTo>
                    <a:pt x="21315" y="1716"/>
                    <a:pt x="21315" y="1167"/>
                    <a:pt x="19948" y="674"/>
                  </a:cubicBezTo>
                  <a:cubicBezTo>
                    <a:pt x="18581" y="181"/>
                    <a:pt x="15847" y="-258"/>
                    <a:pt x="12429" y="181"/>
                  </a:cubicBezTo>
                  <a:cubicBezTo>
                    <a:pt x="9011" y="619"/>
                    <a:pt x="4910" y="1935"/>
                    <a:pt x="2586" y="3305"/>
                  </a:cubicBezTo>
                  <a:cubicBezTo>
                    <a:pt x="262" y="4676"/>
                    <a:pt x="-285" y="6101"/>
                    <a:pt x="125" y="6979"/>
                  </a:cubicBezTo>
                  <a:cubicBezTo>
                    <a:pt x="535" y="7856"/>
                    <a:pt x="1902" y="8185"/>
                    <a:pt x="4637" y="8020"/>
                  </a:cubicBezTo>
                  <a:cubicBezTo>
                    <a:pt x="7371" y="7856"/>
                    <a:pt x="11472" y="7198"/>
                    <a:pt x="14480" y="6485"/>
                  </a:cubicBezTo>
                  <a:cubicBezTo>
                    <a:pt x="17487" y="5772"/>
                    <a:pt x="19401" y="5005"/>
                    <a:pt x="20221" y="5060"/>
                  </a:cubicBezTo>
                  <a:cubicBezTo>
                    <a:pt x="21042" y="5115"/>
                    <a:pt x="20768" y="5992"/>
                    <a:pt x="20221" y="8294"/>
                  </a:cubicBezTo>
                  <a:cubicBezTo>
                    <a:pt x="19674" y="10597"/>
                    <a:pt x="18854" y="14325"/>
                    <a:pt x="18307" y="16463"/>
                  </a:cubicBezTo>
                  <a:cubicBezTo>
                    <a:pt x="17761" y="18601"/>
                    <a:pt x="17487" y="19149"/>
                    <a:pt x="17350" y="19697"/>
                  </a:cubicBezTo>
                  <a:cubicBezTo>
                    <a:pt x="17214" y="20246"/>
                    <a:pt x="17214" y="20794"/>
                    <a:pt x="17897" y="21068"/>
                  </a:cubicBezTo>
                  <a:cubicBezTo>
                    <a:pt x="18581" y="21342"/>
                    <a:pt x="19948" y="21342"/>
                    <a:pt x="21315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8063553" y="138994"/>
              <a:ext cx="165101" cy="36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21600" y="1568"/>
                  </a:moveTo>
                  <a:cubicBezTo>
                    <a:pt x="20769" y="958"/>
                    <a:pt x="19938" y="348"/>
                    <a:pt x="18831" y="104"/>
                  </a:cubicBezTo>
                  <a:cubicBezTo>
                    <a:pt x="17723" y="-140"/>
                    <a:pt x="16338" y="-18"/>
                    <a:pt x="14123" y="1141"/>
                  </a:cubicBezTo>
                  <a:cubicBezTo>
                    <a:pt x="11908" y="2301"/>
                    <a:pt x="8862" y="4497"/>
                    <a:pt x="8031" y="6694"/>
                  </a:cubicBezTo>
                  <a:cubicBezTo>
                    <a:pt x="7200" y="8891"/>
                    <a:pt x="8585" y="11087"/>
                    <a:pt x="10246" y="13162"/>
                  </a:cubicBezTo>
                  <a:cubicBezTo>
                    <a:pt x="11908" y="15236"/>
                    <a:pt x="13846" y="17189"/>
                    <a:pt x="14538" y="18470"/>
                  </a:cubicBezTo>
                  <a:cubicBezTo>
                    <a:pt x="15231" y="19752"/>
                    <a:pt x="14677" y="20362"/>
                    <a:pt x="13015" y="20789"/>
                  </a:cubicBezTo>
                  <a:cubicBezTo>
                    <a:pt x="11354" y="21216"/>
                    <a:pt x="8585" y="21460"/>
                    <a:pt x="6231" y="20728"/>
                  </a:cubicBezTo>
                  <a:cubicBezTo>
                    <a:pt x="3877" y="19996"/>
                    <a:pt x="1938" y="18287"/>
                    <a:pt x="0" y="16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8044503" y="129430"/>
              <a:ext cx="323851" cy="6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0" y="21149"/>
                  </a:moveTo>
                  <a:cubicBezTo>
                    <a:pt x="3247" y="13949"/>
                    <a:pt x="6494" y="6749"/>
                    <a:pt x="9671" y="3149"/>
                  </a:cubicBezTo>
                  <a:cubicBezTo>
                    <a:pt x="12847" y="-451"/>
                    <a:pt x="15953" y="-451"/>
                    <a:pt x="17929" y="629"/>
                  </a:cubicBezTo>
                  <a:cubicBezTo>
                    <a:pt x="19906" y="1709"/>
                    <a:pt x="20753" y="3869"/>
                    <a:pt x="21600" y="6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8520753" y="13805"/>
              <a:ext cx="1016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3927"/>
                    <a:pt x="13500" y="7855"/>
                    <a:pt x="9900" y="11455"/>
                  </a:cubicBezTo>
                  <a:cubicBezTo>
                    <a:pt x="6300" y="15055"/>
                    <a:pt x="315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8454766" y="93361"/>
              <a:ext cx="59638" cy="4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0408" fill="norm" stroke="1" extrusionOk="0">
                  <a:moveTo>
                    <a:pt x="18752" y="1328"/>
                  </a:moveTo>
                  <a:cubicBezTo>
                    <a:pt x="15027" y="389"/>
                    <a:pt x="11303" y="-550"/>
                    <a:pt x="7952" y="389"/>
                  </a:cubicBezTo>
                  <a:cubicBezTo>
                    <a:pt x="4600" y="1328"/>
                    <a:pt x="1620" y="4146"/>
                    <a:pt x="503" y="7902"/>
                  </a:cubicBezTo>
                  <a:cubicBezTo>
                    <a:pt x="-614" y="11659"/>
                    <a:pt x="131" y="16354"/>
                    <a:pt x="2738" y="18702"/>
                  </a:cubicBezTo>
                  <a:cubicBezTo>
                    <a:pt x="5345" y="21050"/>
                    <a:pt x="9814" y="21050"/>
                    <a:pt x="12048" y="18233"/>
                  </a:cubicBezTo>
                  <a:cubicBezTo>
                    <a:pt x="14283" y="15415"/>
                    <a:pt x="14283" y="9780"/>
                    <a:pt x="15400" y="9311"/>
                  </a:cubicBezTo>
                  <a:cubicBezTo>
                    <a:pt x="16517" y="8841"/>
                    <a:pt x="18752" y="13537"/>
                    <a:pt x="20986" y="182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8647753" y="186434"/>
              <a:ext cx="52628" cy="2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0112" fill="norm" stroke="1" extrusionOk="0">
                  <a:moveTo>
                    <a:pt x="12462" y="7838"/>
                  </a:moveTo>
                  <a:cubicBezTo>
                    <a:pt x="9138" y="12158"/>
                    <a:pt x="5815" y="16478"/>
                    <a:pt x="7062" y="18638"/>
                  </a:cubicBezTo>
                  <a:cubicBezTo>
                    <a:pt x="8308" y="20798"/>
                    <a:pt x="14123" y="20798"/>
                    <a:pt x="17446" y="17198"/>
                  </a:cubicBezTo>
                  <a:cubicBezTo>
                    <a:pt x="20769" y="13598"/>
                    <a:pt x="21600" y="6398"/>
                    <a:pt x="19523" y="2798"/>
                  </a:cubicBezTo>
                  <a:cubicBezTo>
                    <a:pt x="17446" y="-802"/>
                    <a:pt x="12462" y="-802"/>
                    <a:pt x="8723" y="2078"/>
                  </a:cubicBezTo>
                  <a:cubicBezTo>
                    <a:pt x="4985" y="4958"/>
                    <a:pt x="2492" y="10718"/>
                    <a:pt x="0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8815747" y="388455"/>
              <a:ext cx="980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300"/>
                    <a:pt x="-1585" y="6600"/>
                    <a:pt x="575" y="10200"/>
                  </a:cubicBezTo>
                  <a:cubicBezTo>
                    <a:pt x="2735" y="13800"/>
                    <a:pt x="11375" y="177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8838253" y="274155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055"/>
                    <a:pt x="0" y="8509"/>
                    <a:pt x="3600" y="4909"/>
                  </a:cubicBezTo>
                  <a:cubicBezTo>
                    <a:pt x="7200" y="1309"/>
                    <a:pt x="144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8955480" y="111941"/>
              <a:ext cx="225674" cy="38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39" fill="norm" stroke="1" extrusionOk="0">
                  <a:moveTo>
                    <a:pt x="2144" y="2318"/>
                  </a:moveTo>
                  <a:cubicBezTo>
                    <a:pt x="2345" y="1728"/>
                    <a:pt x="2547" y="1137"/>
                    <a:pt x="3052" y="665"/>
                  </a:cubicBezTo>
                  <a:cubicBezTo>
                    <a:pt x="3557" y="193"/>
                    <a:pt x="4364" y="-161"/>
                    <a:pt x="4768" y="75"/>
                  </a:cubicBezTo>
                  <a:cubicBezTo>
                    <a:pt x="5172" y="311"/>
                    <a:pt x="5172" y="1137"/>
                    <a:pt x="4465" y="2967"/>
                  </a:cubicBezTo>
                  <a:cubicBezTo>
                    <a:pt x="3759" y="4796"/>
                    <a:pt x="2345" y="7629"/>
                    <a:pt x="1437" y="10344"/>
                  </a:cubicBezTo>
                  <a:cubicBezTo>
                    <a:pt x="529" y="13059"/>
                    <a:pt x="125" y="15655"/>
                    <a:pt x="24" y="17249"/>
                  </a:cubicBezTo>
                  <a:cubicBezTo>
                    <a:pt x="-77" y="18842"/>
                    <a:pt x="125" y="19432"/>
                    <a:pt x="1033" y="19728"/>
                  </a:cubicBezTo>
                  <a:cubicBezTo>
                    <a:pt x="1942" y="20023"/>
                    <a:pt x="3557" y="20023"/>
                    <a:pt x="5979" y="19137"/>
                  </a:cubicBezTo>
                  <a:cubicBezTo>
                    <a:pt x="8402" y="18252"/>
                    <a:pt x="11631" y="16482"/>
                    <a:pt x="13448" y="15301"/>
                  </a:cubicBezTo>
                  <a:cubicBezTo>
                    <a:pt x="15265" y="14121"/>
                    <a:pt x="15669" y="13531"/>
                    <a:pt x="15366" y="13413"/>
                  </a:cubicBezTo>
                  <a:cubicBezTo>
                    <a:pt x="15063" y="13295"/>
                    <a:pt x="14054" y="13649"/>
                    <a:pt x="13044" y="14475"/>
                  </a:cubicBezTo>
                  <a:cubicBezTo>
                    <a:pt x="12035" y="15301"/>
                    <a:pt x="11026" y="16600"/>
                    <a:pt x="10521" y="17662"/>
                  </a:cubicBezTo>
                  <a:cubicBezTo>
                    <a:pt x="10016" y="18724"/>
                    <a:pt x="10016" y="19550"/>
                    <a:pt x="11934" y="20141"/>
                  </a:cubicBezTo>
                  <a:cubicBezTo>
                    <a:pt x="13852" y="20731"/>
                    <a:pt x="17687" y="21085"/>
                    <a:pt x="21523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9771438" y="146804"/>
              <a:ext cx="203466" cy="28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100" fill="norm" stroke="1" extrusionOk="0">
                  <a:moveTo>
                    <a:pt x="16061" y="4756"/>
                  </a:moveTo>
                  <a:cubicBezTo>
                    <a:pt x="16283" y="3968"/>
                    <a:pt x="16506" y="3180"/>
                    <a:pt x="16506" y="2391"/>
                  </a:cubicBezTo>
                  <a:cubicBezTo>
                    <a:pt x="16506" y="1603"/>
                    <a:pt x="16283" y="815"/>
                    <a:pt x="15615" y="342"/>
                  </a:cubicBezTo>
                  <a:cubicBezTo>
                    <a:pt x="14947" y="-131"/>
                    <a:pt x="13834" y="-289"/>
                    <a:pt x="11496" y="1051"/>
                  </a:cubicBezTo>
                  <a:cubicBezTo>
                    <a:pt x="9158" y="2391"/>
                    <a:pt x="5595" y="5229"/>
                    <a:pt x="3257" y="8383"/>
                  </a:cubicBezTo>
                  <a:cubicBezTo>
                    <a:pt x="918" y="11536"/>
                    <a:pt x="-195" y="15004"/>
                    <a:pt x="28" y="17448"/>
                  </a:cubicBezTo>
                  <a:cubicBezTo>
                    <a:pt x="250" y="19892"/>
                    <a:pt x="1809" y="21311"/>
                    <a:pt x="5595" y="21075"/>
                  </a:cubicBezTo>
                  <a:cubicBezTo>
                    <a:pt x="9380" y="20838"/>
                    <a:pt x="15393" y="18946"/>
                    <a:pt x="21405" y="17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10015923" y="146729"/>
              <a:ext cx="65989" cy="29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185" fill="norm" stroke="1" extrusionOk="0">
                  <a:moveTo>
                    <a:pt x="17294" y="3271"/>
                  </a:moveTo>
                  <a:cubicBezTo>
                    <a:pt x="19319" y="1882"/>
                    <a:pt x="21344" y="493"/>
                    <a:pt x="21006" y="108"/>
                  </a:cubicBezTo>
                  <a:cubicBezTo>
                    <a:pt x="20669" y="-278"/>
                    <a:pt x="17969" y="339"/>
                    <a:pt x="14594" y="2422"/>
                  </a:cubicBezTo>
                  <a:cubicBezTo>
                    <a:pt x="11219" y="4505"/>
                    <a:pt x="7169" y="8053"/>
                    <a:pt x="4469" y="11139"/>
                  </a:cubicBezTo>
                  <a:cubicBezTo>
                    <a:pt x="1769" y="14225"/>
                    <a:pt x="419" y="16848"/>
                    <a:pt x="82" y="18622"/>
                  </a:cubicBezTo>
                  <a:cubicBezTo>
                    <a:pt x="-256" y="20396"/>
                    <a:pt x="419" y="21322"/>
                    <a:pt x="2782" y="21168"/>
                  </a:cubicBezTo>
                  <a:cubicBezTo>
                    <a:pt x="5144" y="21013"/>
                    <a:pt x="9194" y="19779"/>
                    <a:pt x="13244" y="18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9994949" y="164088"/>
              <a:ext cx="189505" cy="7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4927" y="21600"/>
                  </a:moveTo>
                  <a:cubicBezTo>
                    <a:pt x="4207" y="18097"/>
                    <a:pt x="3487" y="14595"/>
                    <a:pt x="2407" y="11384"/>
                  </a:cubicBezTo>
                  <a:cubicBezTo>
                    <a:pt x="1327" y="8173"/>
                    <a:pt x="-113" y="5254"/>
                    <a:pt x="7" y="3211"/>
                  </a:cubicBezTo>
                  <a:cubicBezTo>
                    <a:pt x="127" y="1168"/>
                    <a:pt x="1807" y="0"/>
                    <a:pt x="5167" y="0"/>
                  </a:cubicBezTo>
                  <a:cubicBezTo>
                    <a:pt x="8527" y="0"/>
                    <a:pt x="13567" y="1168"/>
                    <a:pt x="16567" y="2919"/>
                  </a:cubicBezTo>
                  <a:cubicBezTo>
                    <a:pt x="19567" y="4670"/>
                    <a:pt x="20527" y="7005"/>
                    <a:pt x="21487" y="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9929321" y="426555"/>
              <a:ext cx="210683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059" y="0"/>
                  </a:moveTo>
                  <a:cubicBezTo>
                    <a:pt x="979" y="3600"/>
                    <a:pt x="-101" y="7200"/>
                    <a:pt x="7" y="10200"/>
                  </a:cubicBezTo>
                  <a:cubicBezTo>
                    <a:pt x="115" y="13200"/>
                    <a:pt x="1411" y="15600"/>
                    <a:pt x="5191" y="17400"/>
                  </a:cubicBezTo>
                  <a:cubicBezTo>
                    <a:pt x="8971" y="19200"/>
                    <a:pt x="15235" y="20400"/>
                    <a:pt x="21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10467308" y="265334"/>
              <a:ext cx="148946" cy="118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0497" fill="norm" stroke="1" extrusionOk="0">
                  <a:moveTo>
                    <a:pt x="21408" y="8115"/>
                  </a:moveTo>
                  <a:cubicBezTo>
                    <a:pt x="18974" y="4821"/>
                    <a:pt x="16540" y="1526"/>
                    <a:pt x="13954" y="427"/>
                  </a:cubicBezTo>
                  <a:cubicBezTo>
                    <a:pt x="11369" y="-671"/>
                    <a:pt x="8631" y="427"/>
                    <a:pt x="6349" y="2807"/>
                  </a:cubicBezTo>
                  <a:cubicBezTo>
                    <a:pt x="4067" y="5187"/>
                    <a:pt x="2242" y="8848"/>
                    <a:pt x="1177" y="11593"/>
                  </a:cubicBezTo>
                  <a:cubicBezTo>
                    <a:pt x="112" y="14339"/>
                    <a:pt x="-192" y="16170"/>
                    <a:pt x="112" y="17817"/>
                  </a:cubicBezTo>
                  <a:cubicBezTo>
                    <a:pt x="416" y="19465"/>
                    <a:pt x="1329" y="20929"/>
                    <a:pt x="4980" y="20380"/>
                  </a:cubicBezTo>
                  <a:cubicBezTo>
                    <a:pt x="8631" y="19831"/>
                    <a:pt x="15019" y="17268"/>
                    <a:pt x="21408" y="14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10648003" y="261455"/>
              <a:ext cx="158751" cy="14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6389"/>
                  </a:moveTo>
                  <a:cubicBezTo>
                    <a:pt x="0" y="4868"/>
                    <a:pt x="0" y="3346"/>
                    <a:pt x="720" y="2282"/>
                  </a:cubicBezTo>
                  <a:cubicBezTo>
                    <a:pt x="1440" y="1217"/>
                    <a:pt x="2880" y="608"/>
                    <a:pt x="5040" y="1217"/>
                  </a:cubicBezTo>
                  <a:cubicBezTo>
                    <a:pt x="7200" y="1825"/>
                    <a:pt x="10080" y="3651"/>
                    <a:pt x="12096" y="6085"/>
                  </a:cubicBezTo>
                  <a:cubicBezTo>
                    <a:pt x="14112" y="8518"/>
                    <a:pt x="15264" y="11561"/>
                    <a:pt x="15696" y="14146"/>
                  </a:cubicBezTo>
                  <a:cubicBezTo>
                    <a:pt x="16128" y="16732"/>
                    <a:pt x="15840" y="18862"/>
                    <a:pt x="14832" y="20079"/>
                  </a:cubicBezTo>
                  <a:cubicBezTo>
                    <a:pt x="13824" y="21296"/>
                    <a:pt x="12096" y="21600"/>
                    <a:pt x="11088" y="20535"/>
                  </a:cubicBezTo>
                  <a:cubicBezTo>
                    <a:pt x="10080" y="19470"/>
                    <a:pt x="9792" y="17037"/>
                    <a:pt x="11664" y="13386"/>
                  </a:cubicBezTo>
                  <a:cubicBezTo>
                    <a:pt x="13536" y="9735"/>
                    <a:pt x="17568" y="48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10852656" y="240908"/>
              <a:ext cx="93798" cy="13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0837" fill="norm" stroke="1" extrusionOk="0">
                  <a:moveTo>
                    <a:pt x="21271" y="224"/>
                  </a:moveTo>
                  <a:cubicBezTo>
                    <a:pt x="17911" y="-93"/>
                    <a:pt x="14551" y="-411"/>
                    <a:pt x="10951" y="1813"/>
                  </a:cubicBezTo>
                  <a:cubicBezTo>
                    <a:pt x="7351" y="4036"/>
                    <a:pt x="3511" y="8801"/>
                    <a:pt x="1591" y="12136"/>
                  </a:cubicBezTo>
                  <a:cubicBezTo>
                    <a:pt x="-329" y="15471"/>
                    <a:pt x="-329" y="17377"/>
                    <a:pt x="631" y="18807"/>
                  </a:cubicBezTo>
                  <a:cubicBezTo>
                    <a:pt x="1591" y="20236"/>
                    <a:pt x="3511" y="21189"/>
                    <a:pt x="6871" y="20713"/>
                  </a:cubicBezTo>
                  <a:cubicBezTo>
                    <a:pt x="10231" y="20236"/>
                    <a:pt x="15031" y="18330"/>
                    <a:pt x="16471" y="15789"/>
                  </a:cubicBezTo>
                  <a:cubicBezTo>
                    <a:pt x="17911" y="13248"/>
                    <a:pt x="15991" y="10071"/>
                    <a:pt x="14071" y="6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10989175" y="58690"/>
              <a:ext cx="524946" cy="410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378" fill="norm" stroke="1" extrusionOk="0">
                  <a:moveTo>
                    <a:pt x="330" y="10557"/>
                  </a:moveTo>
                  <a:cubicBezTo>
                    <a:pt x="244" y="11659"/>
                    <a:pt x="157" y="12761"/>
                    <a:pt x="71" y="13698"/>
                  </a:cubicBezTo>
                  <a:cubicBezTo>
                    <a:pt x="-16" y="14634"/>
                    <a:pt x="-102" y="15406"/>
                    <a:pt x="330" y="15847"/>
                  </a:cubicBezTo>
                  <a:cubicBezTo>
                    <a:pt x="762" y="16287"/>
                    <a:pt x="1712" y="16398"/>
                    <a:pt x="2447" y="16122"/>
                  </a:cubicBezTo>
                  <a:cubicBezTo>
                    <a:pt x="3181" y="15847"/>
                    <a:pt x="3700" y="15185"/>
                    <a:pt x="4045" y="14579"/>
                  </a:cubicBezTo>
                  <a:cubicBezTo>
                    <a:pt x="4391" y="13973"/>
                    <a:pt x="4564" y="13422"/>
                    <a:pt x="4650" y="13422"/>
                  </a:cubicBezTo>
                  <a:cubicBezTo>
                    <a:pt x="4736" y="13422"/>
                    <a:pt x="4736" y="13973"/>
                    <a:pt x="4780" y="14524"/>
                  </a:cubicBezTo>
                  <a:cubicBezTo>
                    <a:pt x="4823" y="15075"/>
                    <a:pt x="4909" y="15626"/>
                    <a:pt x="5168" y="16012"/>
                  </a:cubicBezTo>
                  <a:cubicBezTo>
                    <a:pt x="5428" y="16398"/>
                    <a:pt x="5860" y="16618"/>
                    <a:pt x="6335" y="16618"/>
                  </a:cubicBezTo>
                  <a:cubicBezTo>
                    <a:pt x="6810" y="16618"/>
                    <a:pt x="7328" y="16398"/>
                    <a:pt x="7717" y="16012"/>
                  </a:cubicBezTo>
                  <a:cubicBezTo>
                    <a:pt x="8106" y="15626"/>
                    <a:pt x="8365" y="15075"/>
                    <a:pt x="8668" y="14579"/>
                  </a:cubicBezTo>
                  <a:cubicBezTo>
                    <a:pt x="8970" y="14083"/>
                    <a:pt x="9316" y="13643"/>
                    <a:pt x="9661" y="13587"/>
                  </a:cubicBezTo>
                  <a:cubicBezTo>
                    <a:pt x="10007" y="13532"/>
                    <a:pt x="10352" y="13863"/>
                    <a:pt x="10612" y="14304"/>
                  </a:cubicBezTo>
                  <a:cubicBezTo>
                    <a:pt x="10871" y="14745"/>
                    <a:pt x="11044" y="15296"/>
                    <a:pt x="11216" y="15847"/>
                  </a:cubicBezTo>
                  <a:cubicBezTo>
                    <a:pt x="11389" y="16398"/>
                    <a:pt x="11562" y="16949"/>
                    <a:pt x="12253" y="17114"/>
                  </a:cubicBezTo>
                  <a:cubicBezTo>
                    <a:pt x="12944" y="17279"/>
                    <a:pt x="14154" y="17059"/>
                    <a:pt x="15104" y="16563"/>
                  </a:cubicBezTo>
                  <a:cubicBezTo>
                    <a:pt x="16055" y="16067"/>
                    <a:pt x="16746" y="15296"/>
                    <a:pt x="17221" y="14579"/>
                  </a:cubicBezTo>
                  <a:cubicBezTo>
                    <a:pt x="17696" y="13863"/>
                    <a:pt x="17956" y="13202"/>
                    <a:pt x="17869" y="12871"/>
                  </a:cubicBezTo>
                  <a:cubicBezTo>
                    <a:pt x="17783" y="12540"/>
                    <a:pt x="17351" y="12540"/>
                    <a:pt x="16573" y="13312"/>
                  </a:cubicBezTo>
                  <a:cubicBezTo>
                    <a:pt x="15796" y="14083"/>
                    <a:pt x="14672" y="15626"/>
                    <a:pt x="14068" y="17004"/>
                  </a:cubicBezTo>
                  <a:cubicBezTo>
                    <a:pt x="13463" y="18381"/>
                    <a:pt x="13376" y="19594"/>
                    <a:pt x="13506" y="20365"/>
                  </a:cubicBezTo>
                  <a:cubicBezTo>
                    <a:pt x="13636" y="21136"/>
                    <a:pt x="13981" y="21467"/>
                    <a:pt x="14586" y="21357"/>
                  </a:cubicBezTo>
                  <a:cubicBezTo>
                    <a:pt x="15191" y="21247"/>
                    <a:pt x="16055" y="20696"/>
                    <a:pt x="17092" y="18822"/>
                  </a:cubicBezTo>
                  <a:cubicBezTo>
                    <a:pt x="18128" y="16949"/>
                    <a:pt x="19338" y="13753"/>
                    <a:pt x="20116" y="10722"/>
                  </a:cubicBezTo>
                  <a:cubicBezTo>
                    <a:pt x="20893" y="7691"/>
                    <a:pt x="21239" y="4826"/>
                    <a:pt x="21368" y="3118"/>
                  </a:cubicBezTo>
                  <a:cubicBezTo>
                    <a:pt x="21498" y="1410"/>
                    <a:pt x="21412" y="859"/>
                    <a:pt x="21152" y="473"/>
                  </a:cubicBezTo>
                  <a:cubicBezTo>
                    <a:pt x="20893" y="87"/>
                    <a:pt x="20461" y="-133"/>
                    <a:pt x="20072" y="87"/>
                  </a:cubicBezTo>
                  <a:cubicBezTo>
                    <a:pt x="19684" y="308"/>
                    <a:pt x="19338" y="969"/>
                    <a:pt x="18949" y="3063"/>
                  </a:cubicBezTo>
                  <a:cubicBezTo>
                    <a:pt x="18560" y="5157"/>
                    <a:pt x="18128" y="8683"/>
                    <a:pt x="18042" y="10998"/>
                  </a:cubicBezTo>
                  <a:cubicBezTo>
                    <a:pt x="17956" y="13312"/>
                    <a:pt x="18215" y="14414"/>
                    <a:pt x="18647" y="15130"/>
                  </a:cubicBezTo>
                  <a:cubicBezTo>
                    <a:pt x="19079" y="15847"/>
                    <a:pt x="19684" y="16177"/>
                    <a:pt x="20288" y="16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11670353" y="293205"/>
              <a:ext cx="444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00"/>
                    <a:pt x="11314" y="800"/>
                    <a:pt x="7714" y="2000"/>
                  </a:cubicBezTo>
                  <a:cubicBezTo>
                    <a:pt x="4114" y="3200"/>
                    <a:pt x="2057" y="5200"/>
                    <a:pt x="1029" y="8600"/>
                  </a:cubicBezTo>
                  <a:cubicBezTo>
                    <a:pt x="0" y="12000"/>
                    <a:pt x="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11720590" y="115405"/>
              <a:ext cx="1961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6364"/>
                    <a:pt x="-1585" y="11127"/>
                    <a:pt x="575" y="7527"/>
                  </a:cubicBezTo>
                  <a:cubicBezTo>
                    <a:pt x="2735" y="3927"/>
                    <a:pt x="11375" y="1964"/>
                    <a:pt x="20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11777327" y="51905"/>
              <a:ext cx="121627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21037" y="0"/>
                  </a:moveTo>
                  <a:cubicBezTo>
                    <a:pt x="16644" y="2319"/>
                    <a:pt x="12251" y="4637"/>
                    <a:pt x="8590" y="7444"/>
                  </a:cubicBezTo>
                  <a:cubicBezTo>
                    <a:pt x="4929" y="10251"/>
                    <a:pt x="2000" y="13546"/>
                    <a:pt x="718" y="15864"/>
                  </a:cubicBezTo>
                  <a:cubicBezTo>
                    <a:pt x="-563" y="18183"/>
                    <a:pt x="-197" y="19525"/>
                    <a:pt x="2366" y="20319"/>
                  </a:cubicBezTo>
                  <a:cubicBezTo>
                    <a:pt x="4929" y="21112"/>
                    <a:pt x="9688" y="21356"/>
                    <a:pt x="1444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11760955" y="237144"/>
              <a:ext cx="99899" cy="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982" fill="norm" stroke="1" extrusionOk="0">
                  <a:moveTo>
                    <a:pt x="2338" y="20982"/>
                  </a:moveTo>
                  <a:cubicBezTo>
                    <a:pt x="988" y="13782"/>
                    <a:pt x="-362" y="6582"/>
                    <a:pt x="88" y="2982"/>
                  </a:cubicBezTo>
                  <a:cubicBezTo>
                    <a:pt x="538" y="-618"/>
                    <a:pt x="2788" y="-618"/>
                    <a:pt x="6613" y="1182"/>
                  </a:cubicBezTo>
                  <a:cubicBezTo>
                    <a:pt x="10438" y="2982"/>
                    <a:pt x="15838" y="6582"/>
                    <a:pt x="21238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2057703" y="293205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1173803" y="1463500"/>
              <a:ext cx="368301" cy="37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20889"/>
                  </a:moveTo>
                  <a:cubicBezTo>
                    <a:pt x="1490" y="18355"/>
                    <a:pt x="2979" y="15820"/>
                    <a:pt x="4221" y="12985"/>
                  </a:cubicBezTo>
                  <a:cubicBezTo>
                    <a:pt x="5462" y="10149"/>
                    <a:pt x="6455" y="7012"/>
                    <a:pt x="7076" y="5141"/>
                  </a:cubicBezTo>
                  <a:cubicBezTo>
                    <a:pt x="7697" y="3271"/>
                    <a:pt x="7945" y="2667"/>
                    <a:pt x="8069" y="1883"/>
                  </a:cubicBezTo>
                  <a:cubicBezTo>
                    <a:pt x="8193" y="1099"/>
                    <a:pt x="8193" y="133"/>
                    <a:pt x="8069" y="13"/>
                  </a:cubicBezTo>
                  <a:cubicBezTo>
                    <a:pt x="7945" y="-108"/>
                    <a:pt x="7697" y="616"/>
                    <a:pt x="7076" y="3150"/>
                  </a:cubicBezTo>
                  <a:cubicBezTo>
                    <a:pt x="6455" y="5684"/>
                    <a:pt x="5462" y="10028"/>
                    <a:pt x="4903" y="12985"/>
                  </a:cubicBezTo>
                  <a:cubicBezTo>
                    <a:pt x="4345" y="15941"/>
                    <a:pt x="4221" y="17510"/>
                    <a:pt x="4221" y="18656"/>
                  </a:cubicBezTo>
                  <a:cubicBezTo>
                    <a:pt x="4221" y="19803"/>
                    <a:pt x="4345" y="20527"/>
                    <a:pt x="4717" y="20949"/>
                  </a:cubicBezTo>
                  <a:cubicBezTo>
                    <a:pt x="5090" y="21371"/>
                    <a:pt x="5710" y="21492"/>
                    <a:pt x="7076" y="20828"/>
                  </a:cubicBezTo>
                  <a:cubicBezTo>
                    <a:pt x="8441" y="20165"/>
                    <a:pt x="10552" y="18717"/>
                    <a:pt x="12414" y="16605"/>
                  </a:cubicBezTo>
                  <a:cubicBezTo>
                    <a:pt x="14276" y="14493"/>
                    <a:pt x="15890" y="11718"/>
                    <a:pt x="16821" y="9365"/>
                  </a:cubicBezTo>
                  <a:cubicBezTo>
                    <a:pt x="17752" y="7012"/>
                    <a:pt x="18000" y="5081"/>
                    <a:pt x="18062" y="3814"/>
                  </a:cubicBezTo>
                  <a:cubicBezTo>
                    <a:pt x="18124" y="2547"/>
                    <a:pt x="18000" y="1943"/>
                    <a:pt x="17752" y="1883"/>
                  </a:cubicBezTo>
                  <a:cubicBezTo>
                    <a:pt x="17503" y="1823"/>
                    <a:pt x="17131" y="2305"/>
                    <a:pt x="16759" y="3995"/>
                  </a:cubicBezTo>
                  <a:cubicBezTo>
                    <a:pt x="16386" y="5684"/>
                    <a:pt x="16014" y="8580"/>
                    <a:pt x="16200" y="10692"/>
                  </a:cubicBezTo>
                  <a:cubicBezTo>
                    <a:pt x="16386" y="12804"/>
                    <a:pt x="17131" y="14131"/>
                    <a:pt x="18124" y="14795"/>
                  </a:cubicBezTo>
                  <a:cubicBezTo>
                    <a:pt x="19117" y="15458"/>
                    <a:pt x="20359" y="15458"/>
                    <a:pt x="21600" y="15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1296570" y="1241763"/>
              <a:ext cx="182034" cy="17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6530" y="5107"/>
                  </a:moveTo>
                  <a:cubicBezTo>
                    <a:pt x="5526" y="4336"/>
                    <a:pt x="4521" y="3564"/>
                    <a:pt x="3516" y="3564"/>
                  </a:cubicBezTo>
                  <a:cubicBezTo>
                    <a:pt x="2512" y="3564"/>
                    <a:pt x="1507" y="4336"/>
                    <a:pt x="879" y="6264"/>
                  </a:cubicBezTo>
                  <a:cubicBezTo>
                    <a:pt x="251" y="8193"/>
                    <a:pt x="0" y="11278"/>
                    <a:pt x="0" y="13464"/>
                  </a:cubicBezTo>
                  <a:cubicBezTo>
                    <a:pt x="0" y="15650"/>
                    <a:pt x="251" y="16936"/>
                    <a:pt x="753" y="17064"/>
                  </a:cubicBezTo>
                  <a:cubicBezTo>
                    <a:pt x="1256" y="17193"/>
                    <a:pt x="2009" y="16164"/>
                    <a:pt x="3391" y="13336"/>
                  </a:cubicBezTo>
                  <a:cubicBezTo>
                    <a:pt x="4772" y="10507"/>
                    <a:pt x="6781" y="5878"/>
                    <a:pt x="8414" y="3178"/>
                  </a:cubicBezTo>
                  <a:cubicBezTo>
                    <a:pt x="10047" y="478"/>
                    <a:pt x="11302" y="-293"/>
                    <a:pt x="12307" y="93"/>
                  </a:cubicBezTo>
                  <a:cubicBezTo>
                    <a:pt x="13312" y="478"/>
                    <a:pt x="14065" y="2021"/>
                    <a:pt x="15572" y="5750"/>
                  </a:cubicBezTo>
                  <a:cubicBezTo>
                    <a:pt x="17079" y="9478"/>
                    <a:pt x="19340" y="15393"/>
                    <a:pt x="21600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1688153" y="1582255"/>
              <a:ext cx="88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1726253" y="1715605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2412999" y="1402338"/>
              <a:ext cx="227655" cy="33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26" fill="norm" stroke="1" extrusionOk="0">
                  <a:moveTo>
                    <a:pt x="15511" y="1358"/>
                  </a:moveTo>
                  <a:cubicBezTo>
                    <a:pt x="16711" y="679"/>
                    <a:pt x="17911" y="0"/>
                    <a:pt x="18111" y="0"/>
                  </a:cubicBezTo>
                  <a:cubicBezTo>
                    <a:pt x="18311" y="0"/>
                    <a:pt x="17511" y="679"/>
                    <a:pt x="14611" y="2445"/>
                  </a:cubicBezTo>
                  <a:cubicBezTo>
                    <a:pt x="11711" y="4211"/>
                    <a:pt x="6711" y="7064"/>
                    <a:pt x="3811" y="8762"/>
                  </a:cubicBezTo>
                  <a:cubicBezTo>
                    <a:pt x="911" y="10460"/>
                    <a:pt x="111" y="11004"/>
                    <a:pt x="11" y="11547"/>
                  </a:cubicBezTo>
                  <a:cubicBezTo>
                    <a:pt x="-89" y="12091"/>
                    <a:pt x="511" y="12634"/>
                    <a:pt x="2211" y="12770"/>
                  </a:cubicBezTo>
                  <a:cubicBezTo>
                    <a:pt x="3911" y="12906"/>
                    <a:pt x="6711" y="12634"/>
                    <a:pt x="8711" y="12498"/>
                  </a:cubicBezTo>
                  <a:cubicBezTo>
                    <a:pt x="10711" y="12362"/>
                    <a:pt x="11911" y="12362"/>
                    <a:pt x="12211" y="12634"/>
                  </a:cubicBezTo>
                  <a:cubicBezTo>
                    <a:pt x="12511" y="12906"/>
                    <a:pt x="11911" y="13449"/>
                    <a:pt x="9911" y="14604"/>
                  </a:cubicBezTo>
                  <a:cubicBezTo>
                    <a:pt x="7911" y="15758"/>
                    <a:pt x="4511" y="17525"/>
                    <a:pt x="2611" y="18747"/>
                  </a:cubicBezTo>
                  <a:cubicBezTo>
                    <a:pt x="711" y="19970"/>
                    <a:pt x="311" y="20649"/>
                    <a:pt x="711" y="21057"/>
                  </a:cubicBezTo>
                  <a:cubicBezTo>
                    <a:pt x="1111" y="21464"/>
                    <a:pt x="2311" y="21600"/>
                    <a:pt x="5911" y="21125"/>
                  </a:cubicBezTo>
                  <a:cubicBezTo>
                    <a:pt x="9511" y="20649"/>
                    <a:pt x="15511" y="19562"/>
                    <a:pt x="21511" y="18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2786703" y="1467955"/>
              <a:ext cx="1968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3420"/>
                    <a:pt x="8361" y="6840"/>
                    <a:pt x="11961" y="10440"/>
                  </a:cubicBezTo>
                  <a:cubicBezTo>
                    <a:pt x="15561" y="14040"/>
                    <a:pt x="18581" y="178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2784973" y="1404455"/>
              <a:ext cx="20493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1339" y="0"/>
                  </a:moveTo>
                  <a:cubicBezTo>
                    <a:pt x="20237" y="0"/>
                    <a:pt x="19135" y="0"/>
                    <a:pt x="18363" y="379"/>
                  </a:cubicBezTo>
                  <a:cubicBezTo>
                    <a:pt x="17592" y="758"/>
                    <a:pt x="17151" y="1516"/>
                    <a:pt x="15168" y="3853"/>
                  </a:cubicBezTo>
                  <a:cubicBezTo>
                    <a:pt x="13184" y="6189"/>
                    <a:pt x="9657" y="10105"/>
                    <a:pt x="6902" y="13011"/>
                  </a:cubicBezTo>
                  <a:cubicBezTo>
                    <a:pt x="4147" y="15916"/>
                    <a:pt x="2163" y="17811"/>
                    <a:pt x="1061" y="19074"/>
                  </a:cubicBezTo>
                  <a:cubicBezTo>
                    <a:pt x="-41" y="20337"/>
                    <a:pt x="-261" y="20968"/>
                    <a:pt x="290" y="21284"/>
                  </a:cubicBezTo>
                  <a:cubicBezTo>
                    <a:pt x="841" y="21600"/>
                    <a:pt x="2163" y="21600"/>
                    <a:pt x="3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3085153" y="1607655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3104203" y="1510247"/>
              <a:ext cx="75745" cy="4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0637" fill="norm" stroke="1" extrusionOk="0">
                  <a:moveTo>
                    <a:pt x="12259" y="6892"/>
                  </a:moveTo>
                  <a:cubicBezTo>
                    <a:pt x="9341" y="5910"/>
                    <a:pt x="6422" y="4928"/>
                    <a:pt x="4378" y="6892"/>
                  </a:cubicBezTo>
                  <a:cubicBezTo>
                    <a:pt x="2335" y="8855"/>
                    <a:pt x="1168" y="13764"/>
                    <a:pt x="2043" y="16710"/>
                  </a:cubicBezTo>
                  <a:cubicBezTo>
                    <a:pt x="2919" y="19655"/>
                    <a:pt x="5838" y="20637"/>
                    <a:pt x="9049" y="20637"/>
                  </a:cubicBezTo>
                  <a:cubicBezTo>
                    <a:pt x="12259" y="20637"/>
                    <a:pt x="15762" y="19655"/>
                    <a:pt x="18097" y="16219"/>
                  </a:cubicBezTo>
                  <a:cubicBezTo>
                    <a:pt x="20432" y="12782"/>
                    <a:pt x="21600" y="6892"/>
                    <a:pt x="20432" y="3455"/>
                  </a:cubicBezTo>
                  <a:cubicBezTo>
                    <a:pt x="19265" y="19"/>
                    <a:pt x="15762" y="-963"/>
                    <a:pt x="11968" y="1001"/>
                  </a:cubicBezTo>
                  <a:cubicBezTo>
                    <a:pt x="8173" y="2964"/>
                    <a:pt x="4086" y="7873"/>
                    <a:pt x="0" y="12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2335853" y="1817205"/>
              <a:ext cx="939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1" y="19482"/>
                    <a:pt x="3503" y="17365"/>
                    <a:pt x="5278" y="14824"/>
                  </a:cubicBezTo>
                  <a:cubicBezTo>
                    <a:pt x="7054" y="12282"/>
                    <a:pt x="8854" y="9318"/>
                    <a:pt x="10703" y="6988"/>
                  </a:cubicBezTo>
                  <a:cubicBezTo>
                    <a:pt x="12551" y="4659"/>
                    <a:pt x="14449" y="2965"/>
                    <a:pt x="16273" y="1906"/>
                  </a:cubicBezTo>
                  <a:cubicBezTo>
                    <a:pt x="18097" y="847"/>
                    <a:pt x="19849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2760089" y="1969605"/>
              <a:ext cx="249341" cy="22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06" fill="norm" stroke="1" extrusionOk="0">
                  <a:moveTo>
                    <a:pt x="2803" y="0"/>
                  </a:moveTo>
                  <a:cubicBezTo>
                    <a:pt x="2443" y="4400"/>
                    <a:pt x="2083" y="8800"/>
                    <a:pt x="1813" y="11900"/>
                  </a:cubicBezTo>
                  <a:cubicBezTo>
                    <a:pt x="1543" y="15000"/>
                    <a:pt x="1363" y="16800"/>
                    <a:pt x="1003" y="18400"/>
                  </a:cubicBezTo>
                  <a:cubicBezTo>
                    <a:pt x="643" y="20000"/>
                    <a:pt x="103" y="21400"/>
                    <a:pt x="13" y="21500"/>
                  </a:cubicBezTo>
                  <a:cubicBezTo>
                    <a:pt x="-77" y="21600"/>
                    <a:pt x="283" y="20400"/>
                    <a:pt x="1363" y="17400"/>
                  </a:cubicBezTo>
                  <a:cubicBezTo>
                    <a:pt x="2443" y="14400"/>
                    <a:pt x="4243" y="9600"/>
                    <a:pt x="6043" y="6400"/>
                  </a:cubicBezTo>
                  <a:cubicBezTo>
                    <a:pt x="7843" y="3200"/>
                    <a:pt x="9643" y="1600"/>
                    <a:pt x="11983" y="1200"/>
                  </a:cubicBezTo>
                  <a:cubicBezTo>
                    <a:pt x="14323" y="800"/>
                    <a:pt x="17203" y="1600"/>
                    <a:pt x="19003" y="3500"/>
                  </a:cubicBezTo>
                  <a:cubicBezTo>
                    <a:pt x="20803" y="5400"/>
                    <a:pt x="21523" y="8400"/>
                    <a:pt x="21073" y="11500"/>
                  </a:cubicBezTo>
                  <a:cubicBezTo>
                    <a:pt x="20623" y="14600"/>
                    <a:pt x="19003" y="17800"/>
                    <a:pt x="17383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1260385" y="2689036"/>
              <a:ext cx="167419" cy="42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06" fill="norm" stroke="1" extrusionOk="0">
                  <a:moveTo>
                    <a:pt x="21356" y="1177"/>
                  </a:moveTo>
                  <a:cubicBezTo>
                    <a:pt x="20006" y="753"/>
                    <a:pt x="18656" y="330"/>
                    <a:pt x="17171" y="118"/>
                  </a:cubicBezTo>
                  <a:cubicBezTo>
                    <a:pt x="15686" y="-94"/>
                    <a:pt x="14066" y="-94"/>
                    <a:pt x="11771" y="753"/>
                  </a:cubicBezTo>
                  <a:cubicBezTo>
                    <a:pt x="9476" y="1600"/>
                    <a:pt x="6506" y="3294"/>
                    <a:pt x="4076" y="5518"/>
                  </a:cubicBezTo>
                  <a:cubicBezTo>
                    <a:pt x="1646" y="7741"/>
                    <a:pt x="-244" y="10494"/>
                    <a:pt x="26" y="13141"/>
                  </a:cubicBezTo>
                  <a:cubicBezTo>
                    <a:pt x="296" y="15788"/>
                    <a:pt x="2726" y="18330"/>
                    <a:pt x="6236" y="19706"/>
                  </a:cubicBezTo>
                  <a:cubicBezTo>
                    <a:pt x="9746" y="21082"/>
                    <a:pt x="14336" y="21294"/>
                    <a:pt x="18926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1399992" y="2826584"/>
              <a:ext cx="294512" cy="23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102" fill="norm" stroke="1" extrusionOk="0">
                  <a:moveTo>
                    <a:pt x="14987" y="5709"/>
                  </a:moveTo>
                  <a:cubicBezTo>
                    <a:pt x="14987" y="4382"/>
                    <a:pt x="14987" y="3056"/>
                    <a:pt x="14293" y="1919"/>
                  </a:cubicBezTo>
                  <a:cubicBezTo>
                    <a:pt x="13598" y="782"/>
                    <a:pt x="12210" y="-165"/>
                    <a:pt x="10436" y="24"/>
                  </a:cubicBezTo>
                  <a:cubicBezTo>
                    <a:pt x="8661" y="214"/>
                    <a:pt x="6501" y="1540"/>
                    <a:pt x="4727" y="3909"/>
                  </a:cubicBezTo>
                  <a:cubicBezTo>
                    <a:pt x="2953" y="6277"/>
                    <a:pt x="1564" y="9688"/>
                    <a:pt x="793" y="12246"/>
                  </a:cubicBezTo>
                  <a:cubicBezTo>
                    <a:pt x="21" y="14803"/>
                    <a:pt x="-133" y="16509"/>
                    <a:pt x="98" y="17835"/>
                  </a:cubicBezTo>
                  <a:cubicBezTo>
                    <a:pt x="330" y="19161"/>
                    <a:pt x="947" y="20109"/>
                    <a:pt x="1641" y="20677"/>
                  </a:cubicBezTo>
                  <a:cubicBezTo>
                    <a:pt x="2336" y="21246"/>
                    <a:pt x="3107" y="21435"/>
                    <a:pt x="4958" y="20014"/>
                  </a:cubicBezTo>
                  <a:cubicBezTo>
                    <a:pt x="6810" y="18593"/>
                    <a:pt x="9741" y="15561"/>
                    <a:pt x="11438" y="13572"/>
                  </a:cubicBezTo>
                  <a:cubicBezTo>
                    <a:pt x="13136" y="11582"/>
                    <a:pt x="13598" y="10635"/>
                    <a:pt x="13984" y="9688"/>
                  </a:cubicBezTo>
                  <a:cubicBezTo>
                    <a:pt x="14370" y="8740"/>
                    <a:pt x="14678" y="7793"/>
                    <a:pt x="14833" y="7793"/>
                  </a:cubicBezTo>
                  <a:cubicBezTo>
                    <a:pt x="14987" y="7793"/>
                    <a:pt x="14987" y="8740"/>
                    <a:pt x="15296" y="10161"/>
                  </a:cubicBezTo>
                  <a:cubicBezTo>
                    <a:pt x="15604" y="11582"/>
                    <a:pt x="16221" y="13477"/>
                    <a:pt x="17301" y="15182"/>
                  </a:cubicBezTo>
                  <a:cubicBezTo>
                    <a:pt x="18381" y="16888"/>
                    <a:pt x="19924" y="18403"/>
                    <a:pt x="21467" y="19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1853253" y="3099905"/>
              <a:ext cx="44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2285053" y="2739851"/>
              <a:ext cx="162764" cy="401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238" fill="norm" stroke="1" extrusionOk="0">
                  <a:moveTo>
                    <a:pt x="6646" y="1915"/>
                  </a:moveTo>
                  <a:cubicBezTo>
                    <a:pt x="5538" y="1019"/>
                    <a:pt x="4431" y="124"/>
                    <a:pt x="3738" y="12"/>
                  </a:cubicBezTo>
                  <a:cubicBezTo>
                    <a:pt x="3046" y="-100"/>
                    <a:pt x="2769" y="572"/>
                    <a:pt x="2492" y="2978"/>
                  </a:cubicBezTo>
                  <a:cubicBezTo>
                    <a:pt x="2215" y="5384"/>
                    <a:pt x="1938" y="9525"/>
                    <a:pt x="1800" y="12603"/>
                  </a:cubicBezTo>
                  <a:cubicBezTo>
                    <a:pt x="1662" y="15680"/>
                    <a:pt x="1662" y="17695"/>
                    <a:pt x="1800" y="18982"/>
                  </a:cubicBezTo>
                  <a:cubicBezTo>
                    <a:pt x="1938" y="20269"/>
                    <a:pt x="2215" y="20828"/>
                    <a:pt x="2631" y="20828"/>
                  </a:cubicBezTo>
                  <a:cubicBezTo>
                    <a:pt x="3046" y="20828"/>
                    <a:pt x="3600" y="20269"/>
                    <a:pt x="4708" y="18926"/>
                  </a:cubicBezTo>
                  <a:cubicBezTo>
                    <a:pt x="5815" y="17583"/>
                    <a:pt x="7477" y="15456"/>
                    <a:pt x="8862" y="14169"/>
                  </a:cubicBezTo>
                  <a:cubicBezTo>
                    <a:pt x="10246" y="12882"/>
                    <a:pt x="11354" y="12435"/>
                    <a:pt x="12600" y="12211"/>
                  </a:cubicBezTo>
                  <a:cubicBezTo>
                    <a:pt x="13846" y="11987"/>
                    <a:pt x="15231" y="11987"/>
                    <a:pt x="16477" y="12267"/>
                  </a:cubicBezTo>
                  <a:cubicBezTo>
                    <a:pt x="17723" y="12547"/>
                    <a:pt x="18831" y="13106"/>
                    <a:pt x="19800" y="14113"/>
                  </a:cubicBezTo>
                  <a:cubicBezTo>
                    <a:pt x="20769" y="15121"/>
                    <a:pt x="21600" y="16576"/>
                    <a:pt x="21185" y="17807"/>
                  </a:cubicBezTo>
                  <a:cubicBezTo>
                    <a:pt x="20769" y="19038"/>
                    <a:pt x="19108" y="20045"/>
                    <a:pt x="16615" y="20661"/>
                  </a:cubicBezTo>
                  <a:cubicBezTo>
                    <a:pt x="14123" y="21276"/>
                    <a:pt x="10800" y="21500"/>
                    <a:pt x="7892" y="20828"/>
                  </a:cubicBezTo>
                  <a:cubicBezTo>
                    <a:pt x="4985" y="20157"/>
                    <a:pt x="2492" y="18590"/>
                    <a:pt x="0" y="17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2596203" y="2706205"/>
              <a:ext cx="101502" cy="37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447" fill="norm" stroke="1" extrusionOk="0">
                  <a:moveTo>
                    <a:pt x="1296" y="0"/>
                  </a:moveTo>
                  <a:cubicBezTo>
                    <a:pt x="7776" y="2534"/>
                    <a:pt x="14256" y="5068"/>
                    <a:pt x="17712" y="7844"/>
                  </a:cubicBezTo>
                  <a:cubicBezTo>
                    <a:pt x="21168" y="10619"/>
                    <a:pt x="21600" y="13636"/>
                    <a:pt x="19224" y="15989"/>
                  </a:cubicBezTo>
                  <a:cubicBezTo>
                    <a:pt x="16848" y="18342"/>
                    <a:pt x="11664" y="20031"/>
                    <a:pt x="7992" y="20816"/>
                  </a:cubicBezTo>
                  <a:cubicBezTo>
                    <a:pt x="4320" y="21600"/>
                    <a:pt x="2160" y="21479"/>
                    <a:pt x="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2983553" y="2852255"/>
              <a:ext cx="304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0" y="16457"/>
                    <a:pt x="3000" y="11314"/>
                    <a:pt x="6600" y="7714"/>
                  </a:cubicBezTo>
                  <a:cubicBezTo>
                    <a:pt x="10200" y="4114"/>
                    <a:pt x="159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3028003" y="2877655"/>
              <a:ext cx="3556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8000"/>
                    <a:pt x="8229" y="14400"/>
                    <a:pt x="11829" y="10800"/>
                  </a:cubicBezTo>
                  <a:cubicBezTo>
                    <a:pt x="15429" y="7200"/>
                    <a:pt x="185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3273536" y="2790201"/>
              <a:ext cx="173959" cy="24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474" fill="norm" stroke="1" extrusionOk="0">
                  <a:moveTo>
                    <a:pt x="4019" y="2643"/>
                  </a:moveTo>
                  <a:cubicBezTo>
                    <a:pt x="2009" y="1720"/>
                    <a:pt x="0" y="797"/>
                    <a:pt x="0" y="336"/>
                  </a:cubicBezTo>
                  <a:cubicBezTo>
                    <a:pt x="0" y="-126"/>
                    <a:pt x="2009" y="-126"/>
                    <a:pt x="5526" y="428"/>
                  </a:cubicBezTo>
                  <a:cubicBezTo>
                    <a:pt x="9042" y="982"/>
                    <a:pt x="14065" y="2089"/>
                    <a:pt x="17205" y="4120"/>
                  </a:cubicBezTo>
                  <a:cubicBezTo>
                    <a:pt x="20344" y="6151"/>
                    <a:pt x="21600" y="9105"/>
                    <a:pt x="19842" y="12151"/>
                  </a:cubicBezTo>
                  <a:cubicBezTo>
                    <a:pt x="18084" y="15197"/>
                    <a:pt x="13312" y="18336"/>
                    <a:pt x="854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4240853" y="2714449"/>
              <a:ext cx="330201" cy="338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20681"/>
                  </a:moveTo>
                  <a:cubicBezTo>
                    <a:pt x="1523" y="17081"/>
                    <a:pt x="3046" y="13481"/>
                    <a:pt x="4085" y="10414"/>
                  </a:cubicBezTo>
                  <a:cubicBezTo>
                    <a:pt x="5123" y="7348"/>
                    <a:pt x="5677" y="4814"/>
                    <a:pt x="6023" y="3014"/>
                  </a:cubicBezTo>
                  <a:cubicBezTo>
                    <a:pt x="6369" y="1214"/>
                    <a:pt x="6508" y="148"/>
                    <a:pt x="6577" y="14"/>
                  </a:cubicBezTo>
                  <a:cubicBezTo>
                    <a:pt x="6646" y="-119"/>
                    <a:pt x="6646" y="681"/>
                    <a:pt x="6300" y="3148"/>
                  </a:cubicBezTo>
                  <a:cubicBezTo>
                    <a:pt x="5954" y="5614"/>
                    <a:pt x="5262" y="9748"/>
                    <a:pt x="4915" y="12548"/>
                  </a:cubicBezTo>
                  <a:cubicBezTo>
                    <a:pt x="4569" y="15348"/>
                    <a:pt x="4569" y="16814"/>
                    <a:pt x="4915" y="18081"/>
                  </a:cubicBezTo>
                  <a:cubicBezTo>
                    <a:pt x="5262" y="19348"/>
                    <a:pt x="5954" y="20414"/>
                    <a:pt x="6646" y="20948"/>
                  </a:cubicBezTo>
                  <a:cubicBezTo>
                    <a:pt x="7338" y="21481"/>
                    <a:pt x="8031" y="21481"/>
                    <a:pt x="8931" y="20748"/>
                  </a:cubicBezTo>
                  <a:cubicBezTo>
                    <a:pt x="9831" y="20014"/>
                    <a:pt x="10938" y="18548"/>
                    <a:pt x="12185" y="16281"/>
                  </a:cubicBezTo>
                  <a:cubicBezTo>
                    <a:pt x="13431" y="14014"/>
                    <a:pt x="14815" y="10948"/>
                    <a:pt x="15508" y="8814"/>
                  </a:cubicBezTo>
                  <a:cubicBezTo>
                    <a:pt x="16200" y="6681"/>
                    <a:pt x="16200" y="5481"/>
                    <a:pt x="16062" y="5214"/>
                  </a:cubicBezTo>
                  <a:cubicBezTo>
                    <a:pt x="15923" y="4948"/>
                    <a:pt x="15646" y="5614"/>
                    <a:pt x="15715" y="6748"/>
                  </a:cubicBezTo>
                  <a:cubicBezTo>
                    <a:pt x="15785" y="7881"/>
                    <a:pt x="16200" y="9481"/>
                    <a:pt x="17238" y="10614"/>
                  </a:cubicBezTo>
                  <a:cubicBezTo>
                    <a:pt x="18277" y="11748"/>
                    <a:pt x="19938" y="12414"/>
                    <a:pt x="21600" y="13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4327636" y="2499642"/>
              <a:ext cx="129118" cy="16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1416" y="8424"/>
                  </a:moveTo>
                  <a:cubicBezTo>
                    <a:pt x="1416" y="9757"/>
                    <a:pt x="1416" y="11091"/>
                    <a:pt x="1062" y="12824"/>
                  </a:cubicBezTo>
                  <a:cubicBezTo>
                    <a:pt x="708" y="14557"/>
                    <a:pt x="0" y="16691"/>
                    <a:pt x="0" y="16957"/>
                  </a:cubicBezTo>
                  <a:cubicBezTo>
                    <a:pt x="0" y="17224"/>
                    <a:pt x="708" y="15624"/>
                    <a:pt x="2302" y="12691"/>
                  </a:cubicBezTo>
                  <a:cubicBezTo>
                    <a:pt x="3895" y="9757"/>
                    <a:pt x="6374" y="5491"/>
                    <a:pt x="8321" y="2957"/>
                  </a:cubicBezTo>
                  <a:cubicBezTo>
                    <a:pt x="10269" y="424"/>
                    <a:pt x="11685" y="-376"/>
                    <a:pt x="12393" y="157"/>
                  </a:cubicBezTo>
                  <a:cubicBezTo>
                    <a:pt x="13102" y="691"/>
                    <a:pt x="13102" y="2557"/>
                    <a:pt x="13633" y="5624"/>
                  </a:cubicBezTo>
                  <a:cubicBezTo>
                    <a:pt x="14164" y="8691"/>
                    <a:pt x="15226" y="12957"/>
                    <a:pt x="16643" y="15757"/>
                  </a:cubicBezTo>
                  <a:cubicBezTo>
                    <a:pt x="18059" y="18557"/>
                    <a:pt x="19830" y="19891"/>
                    <a:pt x="21600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4767903" y="2845905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0" y="16800"/>
                    <a:pt x="6240" y="12000"/>
                    <a:pt x="9840" y="8400"/>
                  </a:cubicBezTo>
                  <a:cubicBezTo>
                    <a:pt x="13440" y="4800"/>
                    <a:pt x="175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5129853" y="2706205"/>
              <a:ext cx="9808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6032"/>
                    <a:pt x="21600" y="12065"/>
                    <a:pt x="19440" y="15665"/>
                  </a:cubicBezTo>
                  <a:cubicBezTo>
                    <a:pt x="17280" y="19265"/>
                    <a:pt x="864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4010583" y="2627488"/>
              <a:ext cx="242971" cy="46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21" fill="norm" stroke="1" extrusionOk="0">
                  <a:moveTo>
                    <a:pt x="9644" y="1583"/>
                  </a:moveTo>
                  <a:cubicBezTo>
                    <a:pt x="9272" y="1094"/>
                    <a:pt x="8899" y="605"/>
                    <a:pt x="8154" y="312"/>
                  </a:cubicBezTo>
                  <a:cubicBezTo>
                    <a:pt x="7409" y="19"/>
                    <a:pt x="6292" y="-79"/>
                    <a:pt x="5361" y="68"/>
                  </a:cubicBezTo>
                  <a:cubicBezTo>
                    <a:pt x="4430" y="214"/>
                    <a:pt x="3685" y="605"/>
                    <a:pt x="2661" y="2169"/>
                  </a:cubicBezTo>
                  <a:cubicBezTo>
                    <a:pt x="1637" y="3733"/>
                    <a:pt x="334" y="6469"/>
                    <a:pt x="54" y="9157"/>
                  </a:cubicBezTo>
                  <a:cubicBezTo>
                    <a:pt x="-225" y="11845"/>
                    <a:pt x="520" y="14484"/>
                    <a:pt x="3778" y="16439"/>
                  </a:cubicBezTo>
                  <a:cubicBezTo>
                    <a:pt x="7037" y="18393"/>
                    <a:pt x="12809" y="19664"/>
                    <a:pt x="16161" y="20397"/>
                  </a:cubicBezTo>
                  <a:cubicBezTo>
                    <a:pt x="19513" y="21130"/>
                    <a:pt x="20444" y="21326"/>
                    <a:pt x="21375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5461048" y="2914623"/>
              <a:ext cx="47689" cy="20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7" h="21496" fill="norm" stroke="1" extrusionOk="0">
                  <a:moveTo>
                    <a:pt x="18477" y="5463"/>
                  </a:moveTo>
                  <a:cubicBezTo>
                    <a:pt x="18477" y="4350"/>
                    <a:pt x="18477" y="3236"/>
                    <a:pt x="18927" y="2123"/>
                  </a:cubicBezTo>
                  <a:cubicBezTo>
                    <a:pt x="19377" y="1009"/>
                    <a:pt x="20277" y="-104"/>
                    <a:pt x="20277" y="7"/>
                  </a:cubicBezTo>
                  <a:cubicBezTo>
                    <a:pt x="20277" y="119"/>
                    <a:pt x="19377" y="1455"/>
                    <a:pt x="15327" y="4127"/>
                  </a:cubicBezTo>
                  <a:cubicBezTo>
                    <a:pt x="11277" y="6799"/>
                    <a:pt x="4077" y="10807"/>
                    <a:pt x="1377" y="13925"/>
                  </a:cubicBezTo>
                  <a:cubicBezTo>
                    <a:pt x="-1323" y="17042"/>
                    <a:pt x="477" y="19269"/>
                    <a:pt x="2277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5688653" y="2696204"/>
              <a:ext cx="304801" cy="289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21400"/>
                  </a:moveTo>
                  <a:cubicBezTo>
                    <a:pt x="1650" y="17487"/>
                    <a:pt x="3300" y="13574"/>
                    <a:pt x="4350" y="10522"/>
                  </a:cubicBezTo>
                  <a:cubicBezTo>
                    <a:pt x="5400" y="7470"/>
                    <a:pt x="5850" y="5278"/>
                    <a:pt x="6075" y="3478"/>
                  </a:cubicBezTo>
                  <a:cubicBezTo>
                    <a:pt x="6300" y="1678"/>
                    <a:pt x="6300" y="270"/>
                    <a:pt x="6150" y="35"/>
                  </a:cubicBezTo>
                  <a:cubicBezTo>
                    <a:pt x="6000" y="-200"/>
                    <a:pt x="5700" y="739"/>
                    <a:pt x="5250" y="2852"/>
                  </a:cubicBezTo>
                  <a:cubicBezTo>
                    <a:pt x="4800" y="4965"/>
                    <a:pt x="4200" y="8252"/>
                    <a:pt x="3975" y="10365"/>
                  </a:cubicBezTo>
                  <a:cubicBezTo>
                    <a:pt x="3750" y="12478"/>
                    <a:pt x="3900" y="13417"/>
                    <a:pt x="4200" y="14200"/>
                  </a:cubicBezTo>
                  <a:cubicBezTo>
                    <a:pt x="4500" y="14983"/>
                    <a:pt x="4950" y="15609"/>
                    <a:pt x="5550" y="16000"/>
                  </a:cubicBezTo>
                  <a:cubicBezTo>
                    <a:pt x="6150" y="16391"/>
                    <a:pt x="6900" y="16548"/>
                    <a:pt x="7950" y="16313"/>
                  </a:cubicBezTo>
                  <a:cubicBezTo>
                    <a:pt x="9000" y="16078"/>
                    <a:pt x="10350" y="15452"/>
                    <a:pt x="11775" y="13652"/>
                  </a:cubicBezTo>
                  <a:cubicBezTo>
                    <a:pt x="13200" y="11852"/>
                    <a:pt x="14700" y="8878"/>
                    <a:pt x="15600" y="6922"/>
                  </a:cubicBezTo>
                  <a:cubicBezTo>
                    <a:pt x="16500" y="4965"/>
                    <a:pt x="16800" y="4026"/>
                    <a:pt x="16950" y="3948"/>
                  </a:cubicBezTo>
                  <a:cubicBezTo>
                    <a:pt x="17100" y="3870"/>
                    <a:pt x="17100" y="4652"/>
                    <a:pt x="17850" y="6922"/>
                  </a:cubicBezTo>
                  <a:cubicBezTo>
                    <a:pt x="18600" y="9191"/>
                    <a:pt x="20100" y="12948"/>
                    <a:pt x="21600" y="16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5819569" y="2491252"/>
              <a:ext cx="161185" cy="15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66" fill="norm" stroke="1" extrusionOk="0">
                  <a:moveTo>
                    <a:pt x="5372" y="9766"/>
                  </a:moveTo>
                  <a:cubicBezTo>
                    <a:pt x="4531" y="10966"/>
                    <a:pt x="3689" y="12166"/>
                    <a:pt x="2707" y="14116"/>
                  </a:cubicBezTo>
                  <a:cubicBezTo>
                    <a:pt x="1726" y="16066"/>
                    <a:pt x="604" y="18766"/>
                    <a:pt x="183" y="19366"/>
                  </a:cubicBezTo>
                  <a:cubicBezTo>
                    <a:pt x="-238" y="19966"/>
                    <a:pt x="43" y="18466"/>
                    <a:pt x="1305" y="15166"/>
                  </a:cubicBezTo>
                  <a:cubicBezTo>
                    <a:pt x="2567" y="11866"/>
                    <a:pt x="4811" y="6766"/>
                    <a:pt x="6494" y="3766"/>
                  </a:cubicBezTo>
                  <a:cubicBezTo>
                    <a:pt x="8178" y="766"/>
                    <a:pt x="9300" y="-134"/>
                    <a:pt x="10281" y="16"/>
                  </a:cubicBezTo>
                  <a:cubicBezTo>
                    <a:pt x="11263" y="166"/>
                    <a:pt x="12105" y="1366"/>
                    <a:pt x="13928" y="5116"/>
                  </a:cubicBezTo>
                  <a:cubicBezTo>
                    <a:pt x="15752" y="8866"/>
                    <a:pt x="18557" y="15166"/>
                    <a:pt x="21362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6120453" y="2776055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6800"/>
                    <a:pt x="11829" y="12000"/>
                    <a:pt x="15429" y="8400"/>
                  </a:cubicBezTo>
                  <a:cubicBezTo>
                    <a:pt x="19029" y="4800"/>
                    <a:pt x="203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6219936" y="2668105"/>
              <a:ext cx="8468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431"/>
                    <a:pt x="0" y="8862"/>
                    <a:pt x="0" y="12462"/>
                  </a:cubicBezTo>
                  <a:cubicBezTo>
                    <a:pt x="0" y="16062"/>
                    <a:pt x="10800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6387153" y="2687155"/>
              <a:ext cx="381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6603053" y="2496655"/>
              <a:ext cx="137745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982" y="0"/>
                  </a:moveTo>
                  <a:cubicBezTo>
                    <a:pt x="5236" y="400"/>
                    <a:pt x="9491" y="800"/>
                    <a:pt x="13418" y="2400"/>
                  </a:cubicBezTo>
                  <a:cubicBezTo>
                    <a:pt x="17345" y="4000"/>
                    <a:pt x="20945" y="6800"/>
                    <a:pt x="21273" y="9650"/>
                  </a:cubicBezTo>
                  <a:cubicBezTo>
                    <a:pt x="21600" y="12500"/>
                    <a:pt x="18655" y="15400"/>
                    <a:pt x="14564" y="17400"/>
                  </a:cubicBezTo>
                  <a:cubicBezTo>
                    <a:pt x="10473" y="19400"/>
                    <a:pt x="5236" y="20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2537948" y="3880447"/>
              <a:ext cx="184259" cy="38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47" fill="norm" stroke="1" extrusionOk="0">
                  <a:moveTo>
                    <a:pt x="15592" y="4301"/>
                  </a:moveTo>
                  <a:cubicBezTo>
                    <a:pt x="15592" y="3707"/>
                    <a:pt x="15592" y="3114"/>
                    <a:pt x="14978" y="2283"/>
                  </a:cubicBezTo>
                  <a:cubicBezTo>
                    <a:pt x="14365" y="1453"/>
                    <a:pt x="13138" y="384"/>
                    <a:pt x="11174" y="88"/>
                  </a:cubicBezTo>
                  <a:cubicBezTo>
                    <a:pt x="9210" y="-209"/>
                    <a:pt x="6510" y="266"/>
                    <a:pt x="4178" y="1215"/>
                  </a:cubicBezTo>
                  <a:cubicBezTo>
                    <a:pt x="1847" y="2165"/>
                    <a:pt x="-117" y="3589"/>
                    <a:pt x="6" y="5013"/>
                  </a:cubicBezTo>
                  <a:cubicBezTo>
                    <a:pt x="128" y="6437"/>
                    <a:pt x="2338" y="7861"/>
                    <a:pt x="5774" y="9226"/>
                  </a:cubicBezTo>
                  <a:cubicBezTo>
                    <a:pt x="9210" y="10591"/>
                    <a:pt x="13874" y="11896"/>
                    <a:pt x="16942" y="13261"/>
                  </a:cubicBezTo>
                  <a:cubicBezTo>
                    <a:pt x="20010" y="14626"/>
                    <a:pt x="21483" y="16050"/>
                    <a:pt x="21360" y="17237"/>
                  </a:cubicBezTo>
                  <a:cubicBezTo>
                    <a:pt x="21238" y="18424"/>
                    <a:pt x="19519" y="19373"/>
                    <a:pt x="17924" y="20026"/>
                  </a:cubicBezTo>
                  <a:cubicBezTo>
                    <a:pt x="16328" y="20679"/>
                    <a:pt x="14856" y="21035"/>
                    <a:pt x="13383" y="21213"/>
                  </a:cubicBezTo>
                  <a:cubicBezTo>
                    <a:pt x="11910" y="21391"/>
                    <a:pt x="10438" y="21391"/>
                    <a:pt x="9701" y="21213"/>
                  </a:cubicBezTo>
                  <a:cubicBezTo>
                    <a:pt x="8965" y="21035"/>
                    <a:pt x="8965" y="20679"/>
                    <a:pt x="8965" y="20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2818453" y="4192105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2461972" y="4615979"/>
              <a:ext cx="180270" cy="33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368" fill="norm" stroke="1" extrusionOk="0">
                  <a:moveTo>
                    <a:pt x="17038" y="2515"/>
                  </a:moveTo>
                  <a:cubicBezTo>
                    <a:pt x="15811" y="1576"/>
                    <a:pt x="14584" y="637"/>
                    <a:pt x="12743" y="234"/>
                  </a:cubicBezTo>
                  <a:cubicBezTo>
                    <a:pt x="10902" y="-168"/>
                    <a:pt x="8447" y="-34"/>
                    <a:pt x="6238" y="503"/>
                  </a:cubicBezTo>
                  <a:cubicBezTo>
                    <a:pt x="4029" y="1039"/>
                    <a:pt x="2066" y="1979"/>
                    <a:pt x="961" y="2784"/>
                  </a:cubicBezTo>
                  <a:cubicBezTo>
                    <a:pt x="-144" y="3589"/>
                    <a:pt x="-389" y="4259"/>
                    <a:pt x="716" y="5400"/>
                  </a:cubicBezTo>
                  <a:cubicBezTo>
                    <a:pt x="1820" y="6540"/>
                    <a:pt x="4275" y="8150"/>
                    <a:pt x="7466" y="9559"/>
                  </a:cubicBezTo>
                  <a:cubicBezTo>
                    <a:pt x="10656" y="10967"/>
                    <a:pt x="14584" y="12175"/>
                    <a:pt x="16916" y="13114"/>
                  </a:cubicBezTo>
                  <a:cubicBezTo>
                    <a:pt x="19247" y="14053"/>
                    <a:pt x="19984" y="14724"/>
                    <a:pt x="20475" y="15395"/>
                  </a:cubicBezTo>
                  <a:cubicBezTo>
                    <a:pt x="20966" y="16066"/>
                    <a:pt x="21211" y="16736"/>
                    <a:pt x="20229" y="17541"/>
                  </a:cubicBezTo>
                  <a:cubicBezTo>
                    <a:pt x="19247" y="18346"/>
                    <a:pt x="17038" y="19285"/>
                    <a:pt x="15075" y="19956"/>
                  </a:cubicBezTo>
                  <a:cubicBezTo>
                    <a:pt x="13111" y="20627"/>
                    <a:pt x="11393" y="21030"/>
                    <a:pt x="9797" y="21231"/>
                  </a:cubicBezTo>
                  <a:cubicBezTo>
                    <a:pt x="8202" y="21432"/>
                    <a:pt x="6729" y="21432"/>
                    <a:pt x="6116" y="21097"/>
                  </a:cubicBezTo>
                  <a:cubicBezTo>
                    <a:pt x="5502" y="20761"/>
                    <a:pt x="5747" y="20090"/>
                    <a:pt x="5993" y="19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2698895" y="4835156"/>
              <a:ext cx="176709" cy="14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348" fill="norm" stroke="1" extrusionOk="0">
                  <a:moveTo>
                    <a:pt x="1394" y="1626"/>
                  </a:moveTo>
                  <a:cubicBezTo>
                    <a:pt x="2664" y="687"/>
                    <a:pt x="3935" y="-252"/>
                    <a:pt x="4316" y="61"/>
                  </a:cubicBezTo>
                  <a:cubicBezTo>
                    <a:pt x="4697" y="374"/>
                    <a:pt x="4189" y="1939"/>
                    <a:pt x="3427" y="3818"/>
                  </a:cubicBezTo>
                  <a:cubicBezTo>
                    <a:pt x="2664" y="5696"/>
                    <a:pt x="1648" y="7887"/>
                    <a:pt x="886" y="9765"/>
                  </a:cubicBezTo>
                  <a:cubicBezTo>
                    <a:pt x="123" y="11644"/>
                    <a:pt x="-385" y="13209"/>
                    <a:pt x="377" y="13991"/>
                  </a:cubicBezTo>
                  <a:cubicBezTo>
                    <a:pt x="1140" y="14774"/>
                    <a:pt x="3173" y="14774"/>
                    <a:pt x="5841" y="14774"/>
                  </a:cubicBezTo>
                  <a:cubicBezTo>
                    <a:pt x="8509" y="14774"/>
                    <a:pt x="11813" y="14774"/>
                    <a:pt x="14481" y="15870"/>
                  </a:cubicBezTo>
                  <a:cubicBezTo>
                    <a:pt x="17149" y="16965"/>
                    <a:pt x="19182" y="19157"/>
                    <a:pt x="21215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2647003" y="5220805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2666053" y="5436705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2647003" y="5652605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2659703" y="5785955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2466770" y="5903028"/>
              <a:ext cx="113178" cy="33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261" fill="norm" stroke="1" extrusionOk="0">
                  <a:moveTo>
                    <a:pt x="19302" y="2253"/>
                  </a:moveTo>
                  <a:cubicBezTo>
                    <a:pt x="18517" y="1578"/>
                    <a:pt x="17731" y="903"/>
                    <a:pt x="15375" y="430"/>
                  </a:cubicBezTo>
                  <a:cubicBezTo>
                    <a:pt x="13019" y="-42"/>
                    <a:pt x="9091" y="-312"/>
                    <a:pt x="5950" y="633"/>
                  </a:cubicBezTo>
                  <a:cubicBezTo>
                    <a:pt x="2808" y="1578"/>
                    <a:pt x="451" y="3738"/>
                    <a:pt x="59" y="5763"/>
                  </a:cubicBezTo>
                  <a:cubicBezTo>
                    <a:pt x="-334" y="7788"/>
                    <a:pt x="1237" y="9678"/>
                    <a:pt x="4968" y="11568"/>
                  </a:cubicBezTo>
                  <a:cubicBezTo>
                    <a:pt x="8699" y="13458"/>
                    <a:pt x="14590" y="15348"/>
                    <a:pt x="17731" y="16631"/>
                  </a:cubicBezTo>
                  <a:cubicBezTo>
                    <a:pt x="20873" y="17913"/>
                    <a:pt x="21266" y="18588"/>
                    <a:pt x="20873" y="19195"/>
                  </a:cubicBezTo>
                  <a:cubicBezTo>
                    <a:pt x="20481" y="19803"/>
                    <a:pt x="19302" y="20343"/>
                    <a:pt x="17731" y="20681"/>
                  </a:cubicBezTo>
                  <a:cubicBezTo>
                    <a:pt x="16161" y="21018"/>
                    <a:pt x="14197" y="21153"/>
                    <a:pt x="12233" y="21220"/>
                  </a:cubicBezTo>
                  <a:cubicBezTo>
                    <a:pt x="10270" y="21288"/>
                    <a:pt x="8306" y="21288"/>
                    <a:pt x="6539" y="21086"/>
                  </a:cubicBezTo>
                  <a:cubicBezTo>
                    <a:pt x="4771" y="20883"/>
                    <a:pt x="3201" y="20478"/>
                    <a:pt x="3593" y="20141"/>
                  </a:cubicBezTo>
                  <a:cubicBezTo>
                    <a:pt x="3986" y="19803"/>
                    <a:pt x="6342" y="19533"/>
                    <a:pt x="8699" y="19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2625493" y="6179092"/>
              <a:ext cx="104061" cy="16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109" fill="norm" stroke="1" extrusionOk="0">
                  <a:moveTo>
                    <a:pt x="21238" y="871"/>
                  </a:moveTo>
                  <a:cubicBezTo>
                    <a:pt x="19078" y="337"/>
                    <a:pt x="16918" y="-196"/>
                    <a:pt x="14974" y="71"/>
                  </a:cubicBezTo>
                  <a:cubicBezTo>
                    <a:pt x="13030" y="337"/>
                    <a:pt x="11302" y="1404"/>
                    <a:pt x="8926" y="3937"/>
                  </a:cubicBezTo>
                  <a:cubicBezTo>
                    <a:pt x="6550" y="6471"/>
                    <a:pt x="3526" y="10471"/>
                    <a:pt x="1798" y="13137"/>
                  </a:cubicBezTo>
                  <a:cubicBezTo>
                    <a:pt x="70" y="15804"/>
                    <a:pt x="-362" y="17137"/>
                    <a:pt x="286" y="18204"/>
                  </a:cubicBezTo>
                  <a:cubicBezTo>
                    <a:pt x="934" y="19271"/>
                    <a:pt x="2662" y="20071"/>
                    <a:pt x="4606" y="20604"/>
                  </a:cubicBezTo>
                  <a:cubicBezTo>
                    <a:pt x="6550" y="21137"/>
                    <a:pt x="8710" y="21404"/>
                    <a:pt x="10438" y="20604"/>
                  </a:cubicBezTo>
                  <a:cubicBezTo>
                    <a:pt x="12166" y="19804"/>
                    <a:pt x="13462" y="17937"/>
                    <a:pt x="13030" y="16871"/>
                  </a:cubicBezTo>
                  <a:cubicBezTo>
                    <a:pt x="12598" y="15804"/>
                    <a:pt x="10438" y="15537"/>
                    <a:pt x="8278" y="15404"/>
                  </a:cubicBezTo>
                  <a:cubicBezTo>
                    <a:pt x="6118" y="15271"/>
                    <a:pt x="3958" y="15271"/>
                    <a:pt x="1798" y="15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2781513" y="6192355"/>
              <a:ext cx="105943" cy="14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070" fill="norm" stroke="1" extrusionOk="0">
                  <a:moveTo>
                    <a:pt x="14449" y="4563"/>
                  </a:moveTo>
                  <a:cubicBezTo>
                    <a:pt x="12819" y="3651"/>
                    <a:pt x="11188" y="2738"/>
                    <a:pt x="9354" y="2586"/>
                  </a:cubicBezTo>
                  <a:cubicBezTo>
                    <a:pt x="7520" y="2434"/>
                    <a:pt x="5483" y="3042"/>
                    <a:pt x="3852" y="5020"/>
                  </a:cubicBezTo>
                  <a:cubicBezTo>
                    <a:pt x="2222" y="6997"/>
                    <a:pt x="1000" y="10344"/>
                    <a:pt x="388" y="13234"/>
                  </a:cubicBezTo>
                  <a:cubicBezTo>
                    <a:pt x="-223" y="16124"/>
                    <a:pt x="-223" y="18558"/>
                    <a:pt x="1203" y="19927"/>
                  </a:cubicBezTo>
                  <a:cubicBezTo>
                    <a:pt x="2630" y="21296"/>
                    <a:pt x="5483" y="21600"/>
                    <a:pt x="9354" y="19927"/>
                  </a:cubicBezTo>
                  <a:cubicBezTo>
                    <a:pt x="13226" y="18254"/>
                    <a:pt x="18117" y="14603"/>
                    <a:pt x="19747" y="10952"/>
                  </a:cubicBezTo>
                  <a:cubicBezTo>
                    <a:pt x="21377" y="7301"/>
                    <a:pt x="19747" y="3651"/>
                    <a:pt x="17098" y="1825"/>
                  </a:cubicBezTo>
                  <a:cubicBezTo>
                    <a:pt x="14449" y="0"/>
                    <a:pt x="10781" y="0"/>
                    <a:pt x="71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1910403" y="699869"/>
              <a:ext cx="1871341" cy="2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52" fill="norm" stroke="1" extrusionOk="0">
                  <a:moveTo>
                    <a:pt x="0" y="12087"/>
                  </a:moveTo>
                  <a:cubicBezTo>
                    <a:pt x="780" y="12289"/>
                    <a:pt x="1560" y="12491"/>
                    <a:pt x="2377" y="12289"/>
                  </a:cubicBezTo>
                  <a:cubicBezTo>
                    <a:pt x="3194" y="12087"/>
                    <a:pt x="4047" y="11482"/>
                    <a:pt x="4973" y="10674"/>
                  </a:cubicBezTo>
                  <a:cubicBezTo>
                    <a:pt x="5900" y="9867"/>
                    <a:pt x="6899" y="8857"/>
                    <a:pt x="7874" y="8151"/>
                  </a:cubicBezTo>
                  <a:cubicBezTo>
                    <a:pt x="8850" y="7444"/>
                    <a:pt x="9800" y="7040"/>
                    <a:pt x="10751" y="6637"/>
                  </a:cubicBezTo>
                  <a:cubicBezTo>
                    <a:pt x="11702" y="6233"/>
                    <a:pt x="12653" y="5829"/>
                    <a:pt x="13543" y="5425"/>
                  </a:cubicBezTo>
                  <a:cubicBezTo>
                    <a:pt x="14433" y="5022"/>
                    <a:pt x="15261" y="4618"/>
                    <a:pt x="16151" y="4113"/>
                  </a:cubicBezTo>
                  <a:cubicBezTo>
                    <a:pt x="17041" y="3609"/>
                    <a:pt x="17992" y="3003"/>
                    <a:pt x="18870" y="2599"/>
                  </a:cubicBezTo>
                  <a:cubicBezTo>
                    <a:pt x="19747" y="2196"/>
                    <a:pt x="20552" y="1994"/>
                    <a:pt x="21015" y="1691"/>
                  </a:cubicBezTo>
                  <a:cubicBezTo>
                    <a:pt x="21478" y="1388"/>
                    <a:pt x="21600" y="984"/>
                    <a:pt x="21539" y="682"/>
                  </a:cubicBezTo>
                  <a:cubicBezTo>
                    <a:pt x="21478" y="379"/>
                    <a:pt x="21234" y="177"/>
                    <a:pt x="20588" y="76"/>
                  </a:cubicBezTo>
                  <a:cubicBezTo>
                    <a:pt x="19942" y="-25"/>
                    <a:pt x="18894" y="-25"/>
                    <a:pt x="17858" y="76"/>
                  </a:cubicBezTo>
                  <a:cubicBezTo>
                    <a:pt x="16822" y="177"/>
                    <a:pt x="15798" y="379"/>
                    <a:pt x="14859" y="682"/>
                  </a:cubicBezTo>
                  <a:cubicBezTo>
                    <a:pt x="13921" y="984"/>
                    <a:pt x="13067" y="1388"/>
                    <a:pt x="12177" y="1994"/>
                  </a:cubicBezTo>
                  <a:cubicBezTo>
                    <a:pt x="11288" y="2599"/>
                    <a:pt x="10361" y="3407"/>
                    <a:pt x="9362" y="4315"/>
                  </a:cubicBezTo>
                  <a:cubicBezTo>
                    <a:pt x="8362" y="5224"/>
                    <a:pt x="7289" y="6233"/>
                    <a:pt x="6290" y="7343"/>
                  </a:cubicBezTo>
                  <a:cubicBezTo>
                    <a:pt x="5290" y="8454"/>
                    <a:pt x="4364" y="9665"/>
                    <a:pt x="3523" y="10674"/>
                  </a:cubicBezTo>
                  <a:cubicBezTo>
                    <a:pt x="2682" y="11683"/>
                    <a:pt x="1926" y="12491"/>
                    <a:pt x="1487" y="12996"/>
                  </a:cubicBezTo>
                  <a:cubicBezTo>
                    <a:pt x="1048" y="13500"/>
                    <a:pt x="926" y="13702"/>
                    <a:pt x="805" y="13803"/>
                  </a:cubicBezTo>
                  <a:cubicBezTo>
                    <a:pt x="683" y="13904"/>
                    <a:pt x="561" y="13904"/>
                    <a:pt x="573" y="14207"/>
                  </a:cubicBezTo>
                  <a:cubicBezTo>
                    <a:pt x="585" y="14510"/>
                    <a:pt x="731" y="15115"/>
                    <a:pt x="1256" y="15418"/>
                  </a:cubicBezTo>
                  <a:cubicBezTo>
                    <a:pt x="1780" y="15721"/>
                    <a:pt x="2682" y="15721"/>
                    <a:pt x="3645" y="15519"/>
                  </a:cubicBezTo>
                  <a:cubicBezTo>
                    <a:pt x="4608" y="15317"/>
                    <a:pt x="5632" y="14913"/>
                    <a:pt x="6607" y="14409"/>
                  </a:cubicBezTo>
                  <a:cubicBezTo>
                    <a:pt x="7582" y="13904"/>
                    <a:pt x="8508" y="13298"/>
                    <a:pt x="9484" y="12693"/>
                  </a:cubicBezTo>
                  <a:cubicBezTo>
                    <a:pt x="10459" y="12087"/>
                    <a:pt x="11483" y="11482"/>
                    <a:pt x="12409" y="10977"/>
                  </a:cubicBezTo>
                  <a:cubicBezTo>
                    <a:pt x="13335" y="10472"/>
                    <a:pt x="14164" y="10068"/>
                    <a:pt x="14640" y="9766"/>
                  </a:cubicBezTo>
                  <a:cubicBezTo>
                    <a:pt x="15115" y="9463"/>
                    <a:pt x="15237" y="9261"/>
                    <a:pt x="15408" y="9160"/>
                  </a:cubicBezTo>
                  <a:cubicBezTo>
                    <a:pt x="15578" y="9059"/>
                    <a:pt x="15798" y="9059"/>
                    <a:pt x="15810" y="9160"/>
                  </a:cubicBezTo>
                  <a:cubicBezTo>
                    <a:pt x="15822" y="9261"/>
                    <a:pt x="15627" y="9463"/>
                    <a:pt x="15103" y="10068"/>
                  </a:cubicBezTo>
                  <a:cubicBezTo>
                    <a:pt x="14579" y="10674"/>
                    <a:pt x="13726" y="11683"/>
                    <a:pt x="12823" y="12794"/>
                  </a:cubicBezTo>
                  <a:cubicBezTo>
                    <a:pt x="11921" y="13904"/>
                    <a:pt x="10971" y="15115"/>
                    <a:pt x="10008" y="16225"/>
                  </a:cubicBezTo>
                  <a:cubicBezTo>
                    <a:pt x="9045" y="17336"/>
                    <a:pt x="8070" y="18345"/>
                    <a:pt x="7228" y="19153"/>
                  </a:cubicBezTo>
                  <a:cubicBezTo>
                    <a:pt x="6387" y="19960"/>
                    <a:pt x="5680" y="20566"/>
                    <a:pt x="5181" y="20969"/>
                  </a:cubicBezTo>
                  <a:cubicBezTo>
                    <a:pt x="4681" y="21373"/>
                    <a:pt x="4388" y="21575"/>
                    <a:pt x="4388" y="21373"/>
                  </a:cubicBezTo>
                  <a:cubicBezTo>
                    <a:pt x="4388" y="21171"/>
                    <a:pt x="4681" y="20566"/>
                    <a:pt x="5254" y="19657"/>
                  </a:cubicBezTo>
                  <a:cubicBezTo>
                    <a:pt x="5827" y="18749"/>
                    <a:pt x="6680" y="17538"/>
                    <a:pt x="7619" y="16528"/>
                  </a:cubicBezTo>
                  <a:cubicBezTo>
                    <a:pt x="8557" y="15519"/>
                    <a:pt x="9581" y="14711"/>
                    <a:pt x="10654" y="14409"/>
                  </a:cubicBezTo>
                  <a:cubicBezTo>
                    <a:pt x="11726" y="14106"/>
                    <a:pt x="12848" y="14308"/>
                    <a:pt x="13969" y="14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5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79782" y="4125694"/>
              <a:ext cx="210216" cy="163864"/>
            </a:xfrm>
            <a:prstGeom prst="rect">
              <a:avLst/>
            </a:prstGeom>
            <a:effectLst/>
          </p:spPr>
        </p:pic>
        <p:pic>
          <p:nvPicPr>
            <p:cNvPr id="245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7473" y="3966825"/>
              <a:ext cx="190681" cy="453881"/>
            </a:xfrm>
            <a:prstGeom prst="rect">
              <a:avLst/>
            </a:prstGeom>
            <a:effectLst/>
          </p:spPr>
        </p:pic>
        <p:pic>
          <p:nvPicPr>
            <p:cNvPr id="245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53653" y="3988905"/>
              <a:ext cx="209042" cy="463551"/>
            </a:xfrm>
            <a:prstGeom prst="rect">
              <a:avLst/>
            </a:prstGeom>
            <a:effectLst/>
          </p:spPr>
        </p:pic>
        <p:pic>
          <p:nvPicPr>
            <p:cNvPr id="245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29358" y="5071844"/>
              <a:ext cx="150829" cy="144728"/>
            </a:xfrm>
            <a:prstGeom prst="rect">
              <a:avLst/>
            </a:prstGeom>
            <a:effectLst/>
          </p:spPr>
        </p:pic>
        <p:pic>
          <p:nvPicPr>
            <p:cNvPr id="246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69678" y="4944145"/>
              <a:ext cx="271326" cy="460811"/>
            </a:xfrm>
            <a:prstGeom prst="rect">
              <a:avLst/>
            </a:prstGeom>
            <a:effectLst/>
          </p:spPr>
        </p:pic>
        <p:pic>
          <p:nvPicPr>
            <p:cNvPr id="246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25203" y="5013547"/>
              <a:ext cx="205537" cy="391409"/>
            </a:xfrm>
            <a:prstGeom prst="rect">
              <a:avLst/>
            </a:prstGeom>
            <a:effectLst/>
          </p:spPr>
        </p:pic>
        <p:pic>
          <p:nvPicPr>
            <p:cNvPr id="246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34388" y="5436705"/>
              <a:ext cx="136616" cy="114301"/>
            </a:xfrm>
            <a:prstGeom prst="rect">
              <a:avLst/>
            </a:prstGeom>
            <a:effectLst/>
          </p:spPr>
        </p:pic>
        <p:pic>
          <p:nvPicPr>
            <p:cNvPr id="246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209103" y="5320288"/>
              <a:ext cx="274183" cy="395818"/>
            </a:xfrm>
            <a:prstGeom prst="rect">
              <a:avLst/>
            </a:prstGeom>
            <a:effectLst/>
          </p:spPr>
        </p:pic>
        <p:pic>
          <p:nvPicPr>
            <p:cNvPr id="246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678791" y="5322405"/>
              <a:ext cx="231863" cy="387351"/>
            </a:xfrm>
            <a:prstGeom prst="rect">
              <a:avLst/>
            </a:prstGeom>
            <a:effectLst/>
          </p:spPr>
        </p:pic>
        <p:pic>
          <p:nvPicPr>
            <p:cNvPr id="247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83853" y="6265290"/>
              <a:ext cx="120651" cy="111216"/>
            </a:xfrm>
            <a:prstGeom prst="rect">
              <a:avLst/>
            </a:prstGeom>
            <a:effectLst/>
          </p:spPr>
        </p:pic>
        <p:pic>
          <p:nvPicPr>
            <p:cNvPr id="247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04503" y="6094988"/>
              <a:ext cx="221193" cy="414868"/>
            </a:xfrm>
            <a:prstGeom prst="rect">
              <a:avLst/>
            </a:prstGeom>
            <a:effectLst/>
          </p:spPr>
        </p:pic>
        <p:pic>
          <p:nvPicPr>
            <p:cNvPr id="247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009376" y="6084405"/>
              <a:ext cx="260178" cy="387351"/>
            </a:xfrm>
            <a:prstGeom prst="rect">
              <a:avLst/>
            </a:prstGeom>
            <a:effectLst/>
          </p:spPr>
        </p:pic>
        <p:pic>
          <p:nvPicPr>
            <p:cNvPr id="247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40803" y="6804841"/>
              <a:ext cx="1879601" cy="117765"/>
            </a:xfrm>
            <a:prstGeom prst="rect">
              <a:avLst/>
            </a:prstGeom>
            <a:effectLst/>
          </p:spPr>
        </p:pic>
        <p:pic>
          <p:nvPicPr>
            <p:cNvPr id="247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25277" y="7024205"/>
              <a:ext cx="510927" cy="314521"/>
            </a:xfrm>
            <a:prstGeom prst="rect">
              <a:avLst/>
            </a:prstGeom>
            <a:effectLst/>
          </p:spPr>
        </p:pic>
        <p:pic>
          <p:nvPicPr>
            <p:cNvPr id="248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139643" y="3484811"/>
              <a:ext cx="333111" cy="3367945"/>
            </a:xfrm>
            <a:prstGeom prst="rect">
              <a:avLst/>
            </a:prstGeom>
            <a:effectLst/>
          </p:spPr>
        </p:pic>
        <p:pic>
          <p:nvPicPr>
            <p:cNvPr id="248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667526" y="2046069"/>
              <a:ext cx="3392063" cy="1336687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731521" y="2310221"/>
              <a:ext cx="262183" cy="434085"/>
            </a:xfrm>
            <a:prstGeom prst="rect">
              <a:avLst/>
            </a:prstGeom>
            <a:effectLst/>
          </p:spPr>
        </p:pic>
        <p:pic>
          <p:nvPicPr>
            <p:cNvPr id="248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131398" y="2342530"/>
              <a:ext cx="201849" cy="427176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03253" y="2344255"/>
              <a:ext cx="247651" cy="95251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736653" y="2109305"/>
              <a:ext cx="114301" cy="323851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633057" y="2244356"/>
              <a:ext cx="71847" cy="49100"/>
            </a:xfrm>
            <a:prstGeom prst="rect">
              <a:avLst/>
            </a:prstGeom>
            <a:effectLst/>
          </p:spPr>
        </p:pic>
        <p:pic>
          <p:nvPicPr>
            <p:cNvPr id="2495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850953" y="2312505"/>
              <a:ext cx="63501" cy="44451"/>
            </a:xfrm>
            <a:prstGeom prst="rect">
              <a:avLst/>
            </a:prstGeom>
            <a:effectLst/>
          </p:spPr>
        </p:pic>
        <p:pic>
          <p:nvPicPr>
            <p:cNvPr id="249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011405" y="2680532"/>
              <a:ext cx="55449" cy="178074"/>
            </a:xfrm>
            <a:prstGeom prst="rect">
              <a:avLst/>
            </a:prstGeom>
            <a:effectLst/>
          </p:spPr>
        </p:pic>
        <p:pic>
          <p:nvPicPr>
            <p:cNvPr id="249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048108" y="2503005"/>
              <a:ext cx="56846" cy="101601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206942" y="2414105"/>
              <a:ext cx="367912" cy="419101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879221" y="2468225"/>
              <a:ext cx="241733" cy="281436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183234" y="2503005"/>
              <a:ext cx="64720" cy="247651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023260" y="2491751"/>
              <a:ext cx="300894" cy="87455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095553" y="2731605"/>
              <a:ext cx="419101" cy="31751"/>
            </a:xfrm>
            <a:prstGeom prst="rect">
              <a:avLst/>
            </a:prstGeom>
            <a:effectLst/>
          </p:spPr>
        </p:pic>
        <p:pic>
          <p:nvPicPr>
            <p:cNvPr id="251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609895" y="2528405"/>
              <a:ext cx="292109" cy="145409"/>
            </a:xfrm>
            <a:prstGeom prst="rect">
              <a:avLst/>
            </a:prstGeom>
            <a:effectLst/>
          </p:spPr>
        </p:pic>
        <p:pic>
          <p:nvPicPr>
            <p:cNvPr id="251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600078" y="2414105"/>
              <a:ext cx="447976" cy="632884"/>
            </a:xfrm>
            <a:prstGeom prst="rect">
              <a:avLst/>
            </a:prstGeom>
            <a:effectLst/>
          </p:spPr>
        </p:pic>
        <p:pic>
          <p:nvPicPr>
            <p:cNvPr id="251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340153" y="2483694"/>
              <a:ext cx="431801" cy="387612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23403" y="3068625"/>
              <a:ext cx="758880" cy="139231"/>
            </a:xfrm>
            <a:prstGeom prst="rect">
              <a:avLst/>
            </a:prstGeom>
            <a:effectLst/>
          </p:spPr>
        </p:pic>
        <p:pic>
          <p:nvPicPr>
            <p:cNvPr id="2519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405953" y="3135110"/>
              <a:ext cx="549362" cy="104496"/>
            </a:xfrm>
            <a:prstGeom prst="rect">
              <a:avLst/>
            </a:prstGeom>
            <a:effectLst/>
          </p:spPr>
        </p:pic>
        <p:pic>
          <p:nvPicPr>
            <p:cNvPr id="2521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616502" y="3131655"/>
              <a:ext cx="494302" cy="99484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726753" y="3024130"/>
              <a:ext cx="679451" cy="145626"/>
            </a:xfrm>
            <a:prstGeom prst="rect">
              <a:avLst/>
            </a:prstGeom>
            <a:effectLst/>
          </p:spPr>
        </p:pic>
        <p:pic>
          <p:nvPicPr>
            <p:cNvPr id="252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74294" y="3074505"/>
              <a:ext cx="523960" cy="107951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326525" y="3039808"/>
              <a:ext cx="914914" cy="311981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513564" y="2965332"/>
              <a:ext cx="1108540" cy="295440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981162" y="4020605"/>
              <a:ext cx="221592" cy="387401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040953" y="4052355"/>
              <a:ext cx="195121" cy="450901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126619" y="5017605"/>
              <a:ext cx="219135" cy="304801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999803" y="5025471"/>
              <a:ext cx="171999" cy="341385"/>
            </a:xfrm>
            <a:prstGeom prst="rect">
              <a:avLst/>
            </a:prstGeom>
            <a:effectLst/>
          </p:spPr>
        </p:pic>
        <p:pic>
          <p:nvPicPr>
            <p:cNvPr id="2539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128123" y="5144605"/>
              <a:ext cx="300181" cy="181236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237803" y="5148044"/>
              <a:ext cx="844551" cy="142612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860103" y="5131905"/>
              <a:ext cx="190138" cy="203201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745669" y="5451735"/>
              <a:ext cx="247535" cy="140806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809053" y="5443055"/>
              <a:ext cx="622301" cy="146051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228153" y="5424005"/>
              <a:ext cx="169186" cy="177801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113457" y="4076403"/>
              <a:ext cx="241697" cy="236353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183703" y="4164502"/>
              <a:ext cx="1020234" cy="249854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023625" y="6166955"/>
              <a:ext cx="284029" cy="209551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123503" y="6287605"/>
              <a:ext cx="463551" cy="95251"/>
            </a:xfrm>
            <a:prstGeom prst="rect">
              <a:avLst/>
            </a:prstGeom>
            <a:effectLst/>
          </p:spPr>
        </p:pic>
        <p:pic>
          <p:nvPicPr>
            <p:cNvPr id="2559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466403" y="6255855"/>
              <a:ext cx="276491" cy="222251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463353" y="3982555"/>
              <a:ext cx="469901" cy="476251"/>
            </a:xfrm>
            <a:prstGeom prst="rect">
              <a:avLst/>
            </a:prstGeom>
            <a:effectLst/>
          </p:spPr>
        </p:pic>
        <p:pic>
          <p:nvPicPr>
            <p:cNvPr id="2563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437953" y="3947540"/>
              <a:ext cx="450851" cy="600166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866703" y="3820877"/>
              <a:ext cx="180006" cy="640045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983352" y="4046055"/>
              <a:ext cx="226252" cy="351132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312195" y="3890394"/>
              <a:ext cx="145059" cy="512808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558853" y="3935988"/>
              <a:ext cx="116620" cy="446618"/>
            </a:xfrm>
            <a:prstGeom prst="rect">
              <a:avLst/>
            </a:prstGeom>
            <a:effectLst/>
          </p:spPr>
        </p:pic>
        <p:pic>
          <p:nvPicPr>
            <p:cNvPr id="2573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939853" y="4034297"/>
              <a:ext cx="222251" cy="43509"/>
            </a:xfrm>
            <a:prstGeom prst="rect">
              <a:avLst/>
            </a:prstGeom>
            <a:effectLst/>
          </p:spPr>
        </p:pic>
        <p:pic>
          <p:nvPicPr>
            <p:cNvPr id="2575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984303" y="4185755"/>
              <a:ext cx="241301" cy="57151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408543" y="3988905"/>
              <a:ext cx="229642" cy="293759"/>
            </a:xfrm>
            <a:prstGeom prst="rect">
              <a:avLst/>
            </a:prstGeom>
            <a:effectLst/>
          </p:spPr>
        </p:pic>
        <p:pic>
          <p:nvPicPr>
            <p:cNvPr id="2579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564953" y="4947755"/>
              <a:ext cx="711201" cy="467793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106286" y="4682795"/>
              <a:ext cx="156438" cy="724277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222303" y="5004905"/>
              <a:ext cx="234951" cy="274768"/>
            </a:xfrm>
            <a:prstGeom prst="rect">
              <a:avLst/>
            </a:prstGeom>
            <a:effectLst/>
          </p:spPr>
        </p:pic>
        <p:pic>
          <p:nvPicPr>
            <p:cNvPr id="2585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465333" y="4798955"/>
              <a:ext cx="214171" cy="453601"/>
            </a:xfrm>
            <a:prstGeom prst="rect">
              <a:avLst/>
            </a:prstGeom>
            <a:effectLst/>
          </p:spPr>
        </p:pic>
        <p:pic>
          <p:nvPicPr>
            <p:cNvPr id="2587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49353" y="4857649"/>
              <a:ext cx="144523" cy="382207"/>
            </a:xfrm>
            <a:prstGeom prst="rect">
              <a:avLst/>
            </a:prstGeom>
            <a:effectLst/>
          </p:spPr>
        </p:pic>
        <p:pic>
          <p:nvPicPr>
            <p:cNvPr id="2589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124003" y="4916005"/>
              <a:ext cx="203201" cy="57151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073203" y="5049355"/>
              <a:ext cx="355601" cy="88901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676453" y="4725505"/>
              <a:ext cx="50801" cy="4000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9" name="Drawing"/>
          <p:cNvGrpSpPr/>
          <p:nvPr/>
        </p:nvGrpSpPr>
        <p:grpSpPr>
          <a:xfrm>
            <a:off x="811591" y="1270000"/>
            <a:ext cx="11877912" cy="7394295"/>
            <a:chOff x="-12700" y="-38100"/>
            <a:chExt cx="11877911" cy="7394294"/>
          </a:xfrm>
        </p:grpSpPr>
        <p:sp>
          <p:nvSpPr>
            <p:cNvPr id="2597" name="Line"/>
            <p:cNvSpPr/>
            <p:nvPr/>
          </p:nvSpPr>
          <p:spPr>
            <a:xfrm>
              <a:off x="60475" y="951368"/>
              <a:ext cx="307582" cy="51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17" fill="norm" stroke="1" extrusionOk="0">
                  <a:moveTo>
                    <a:pt x="740" y="1375"/>
                  </a:moveTo>
                  <a:cubicBezTo>
                    <a:pt x="592" y="4208"/>
                    <a:pt x="444" y="7041"/>
                    <a:pt x="666" y="9829"/>
                  </a:cubicBezTo>
                  <a:cubicBezTo>
                    <a:pt x="888" y="12618"/>
                    <a:pt x="1479" y="15362"/>
                    <a:pt x="1849" y="17133"/>
                  </a:cubicBezTo>
                  <a:cubicBezTo>
                    <a:pt x="2219" y="18903"/>
                    <a:pt x="2367" y="19700"/>
                    <a:pt x="2515" y="20364"/>
                  </a:cubicBezTo>
                  <a:cubicBezTo>
                    <a:pt x="2663" y="21028"/>
                    <a:pt x="2811" y="21559"/>
                    <a:pt x="2811" y="21515"/>
                  </a:cubicBezTo>
                  <a:cubicBezTo>
                    <a:pt x="2811" y="21470"/>
                    <a:pt x="2663" y="20851"/>
                    <a:pt x="2219" y="19125"/>
                  </a:cubicBezTo>
                  <a:cubicBezTo>
                    <a:pt x="1775" y="17398"/>
                    <a:pt x="1036" y="14566"/>
                    <a:pt x="592" y="11644"/>
                  </a:cubicBezTo>
                  <a:cubicBezTo>
                    <a:pt x="148" y="8723"/>
                    <a:pt x="0" y="5713"/>
                    <a:pt x="0" y="3943"/>
                  </a:cubicBezTo>
                  <a:cubicBezTo>
                    <a:pt x="0" y="2172"/>
                    <a:pt x="148" y="1641"/>
                    <a:pt x="592" y="1375"/>
                  </a:cubicBezTo>
                  <a:cubicBezTo>
                    <a:pt x="1036" y="1110"/>
                    <a:pt x="1775" y="1110"/>
                    <a:pt x="2219" y="1331"/>
                  </a:cubicBezTo>
                  <a:cubicBezTo>
                    <a:pt x="2663" y="1552"/>
                    <a:pt x="2811" y="1995"/>
                    <a:pt x="3551" y="3323"/>
                  </a:cubicBezTo>
                  <a:cubicBezTo>
                    <a:pt x="4290" y="4651"/>
                    <a:pt x="5622" y="6864"/>
                    <a:pt x="7471" y="9387"/>
                  </a:cubicBezTo>
                  <a:cubicBezTo>
                    <a:pt x="9321" y="11910"/>
                    <a:pt x="11688" y="14743"/>
                    <a:pt x="13389" y="16734"/>
                  </a:cubicBezTo>
                  <a:cubicBezTo>
                    <a:pt x="15090" y="18726"/>
                    <a:pt x="16126" y="19877"/>
                    <a:pt x="17088" y="20497"/>
                  </a:cubicBezTo>
                  <a:cubicBezTo>
                    <a:pt x="18049" y="21116"/>
                    <a:pt x="18937" y="21205"/>
                    <a:pt x="19677" y="21028"/>
                  </a:cubicBezTo>
                  <a:cubicBezTo>
                    <a:pt x="20416" y="20851"/>
                    <a:pt x="21008" y="20408"/>
                    <a:pt x="21304" y="18859"/>
                  </a:cubicBezTo>
                  <a:cubicBezTo>
                    <a:pt x="21600" y="17310"/>
                    <a:pt x="21600" y="14654"/>
                    <a:pt x="21008" y="11866"/>
                  </a:cubicBezTo>
                  <a:cubicBezTo>
                    <a:pt x="20416" y="9077"/>
                    <a:pt x="19233" y="6156"/>
                    <a:pt x="18493" y="4297"/>
                  </a:cubicBezTo>
                  <a:cubicBezTo>
                    <a:pt x="17753" y="2438"/>
                    <a:pt x="17458" y="1641"/>
                    <a:pt x="17162" y="1021"/>
                  </a:cubicBezTo>
                  <a:cubicBezTo>
                    <a:pt x="16866" y="402"/>
                    <a:pt x="16570" y="-41"/>
                    <a:pt x="16348" y="3"/>
                  </a:cubicBezTo>
                  <a:cubicBezTo>
                    <a:pt x="16126" y="48"/>
                    <a:pt x="15978" y="579"/>
                    <a:pt x="16126" y="1154"/>
                  </a:cubicBezTo>
                  <a:cubicBezTo>
                    <a:pt x="16274" y="1729"/>
                    <a:pt x="16718" y="2349"/>
                    <a:pt x="17162" y="2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433951" y="1119341"/>
              <a:ext cx="120786" cy="24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0860" fill="norm" stroke="1" extrusionOk="0">
                  <a:moveTo>
                    <a:pt x="11918" y="2029"/>
                  </a:moveTo>
                  <a:cubicBezTo>
                    <a:pt x="10820" y="1122"/>
                    <a:pt x="9722" y="214"/>
                    <a:pt x="8257" y="33"/>
                  </a:cubicBezTo>
                  <a:cubicBezTo>
                    <a:pt x="6793" y="-149"/>
                    <a:pt x="4962" y="396"/>
                    <a:pt x="3315" y="2755"/>
                  </a:cubicBezTo>
                  <a:cubicBezTo>
                    <a:pt x="1668" y="5115"/>
                    <a:pt x="203" y="9290"/>
                    <a:pt x="20" y="12466"/>
                  </a:cubicBezTo>
                  <a:cubicBezTo>
                    <a:pt x="-163" y="15643"/>
                    <a:pt x="935" y="17821"/>
                    <a:pt x="2217" y="19273"/>
                  </a:cubicBezTo>
                  <a:cubicBezTo>
                    <a:pt x="3498" y="20725"/>
                    <a:pt x="4962" y="21451"/>
                    <a:pt x="8257" y="20271"/>
                  </a:cubicBezTo>
                  <a:cubicBezTo>
                    <a:pt x="11552" y="19091"/>
                    <a:pt x="16678" y="16006"/>
                    <a:pt x="19057" y="13011"/>
                  </a:cubicBezTo>
                  <a:cubicBezTo>
                    <a:pt x="21437" y="10016"/>
                    <a:pt x="21071" y="7112"/>
                    <a:pt x="20339" y="5296"/>
                  </a:cubicBezTo>
                  <a:cubicBezTo>
                    <a:pt x="19606" y="3481"/>
                    <a:pt x="18508" y="2755"/>
                    <a:pt x="16678" y="2301"/>
                  </a:cubicBezTo>
                  <a:cubicBezTo>
                    <a:pt x="14847" y="1848"/>
                    <a:pt x="12284" y="1666"/>
                    <a:pt x="10637" y="2120"/>
                  </a:cubicBezTo>
                  <a:cubicBezTo>
                    <a:pt x="8990" y="2574"/>
                    <a:pt x="8257" y="3663"/>
                    <a:pt x="7525" y="4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579058" y="1022350"/>
              <a:ext cx="184151" cy="31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6437"/>
                  </a:moveTo>
                  <a:cubicBezTo>
                    <a:pt x="745" y="5865"/>
                    <a:pt x="1490" y="5293"/>
                    <a:pt x="2731" y="5221"/>
                  </a:cubicBezTo>
                  <a:cubicBezTo>
                    <a:pt x="3972" y="5150"/>
                    <a:pt x="5710" y="5579"/>
                    <a:pt x="8069" y="7438"/>
                  </a:cubicBezTo>
                  <a:cubicBezTo>
                    <a:pt x="10428" y="9298"/>
                    <a:pt x="13407" y="12588"/>
                    <a:pt x="15021" y="14877"/>
                  </a:cubicBezTo>
                  <a:cubicBezTo>
                    <a:pt x="16634" y="17166"/>
                    <a:pt x="16883" y="18453"/>
                    <a:pt x="16759" y="19526"/>
                  </a:cubicBezTo>
                  <a:cubicBezTo>
                    <a:pt x="16634" y="20599"/>
                    <a:pt x="16138" y="21457"/>
                    <a:pt x="15517" y="21528"/>
                  </a:cubicBezTo>
                  <a:cubicBezTo>
                    <a:pt x="14897" y="21600"/>
                    <a:pt x="14152" y="20885"/>
                    <a:pt x="13407" y="18596"/>
                  </a:cubicBezTo>
                  <a:cubicBezTo>
                    <a:pt x="12662" y="16307"/>
                    <a:pt x="11917" y="12445"/>
                    <a:pt x="11917" y="9584"/>
                  </a:cubicBezTo>
                  <a:cubicBezTo>
                    <a:pt x="11917" y="6723"/>
                    <a:pt x="12662" y="4864"/>
                    <a:pt x="14400" y="3433"/>
                  </a:cubicBezTo>
                  <a:cubicBezTo>
                    <a:pt x="16138" y="2003"/>
                    <a:pt x="18869" y="100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833058" y="1028700"/>
              <a:ext cx="266701" cy="277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4418"/>
                  </a:moveTo>
                  <a:cubicBezTo>
                    <a:pt x="343" y="3436"/>
                    <a:pt x="686" y="2455"/>
                    <a:pt x="1200" y="2209"/>
                  </a:cubicBezTo>
                  <a:cubicBezTo>
                    <a:pt x="1714" y="1964"/>
                    <a:pt x="2400" y="2455"/>
                    <a:pt x="3000" y="4009"/>
                  </a:cubicBezTo>
                  <a:cubicBezTo>
                    <a:pt x="3600" y="5564"/>
                    <a:pt x="4114" y="8182"/>
                    <a:pt x="4371" y="10800"/>
                  </a:cubicBezTo>
                  <a:cubicBezTo>
                    <a:pt x="4629" y="13418"/>
                    <a:pt x="4629" y="16036"/>
                    <a:pt x="4629" y="18000"/>
                  </a:cubicBezTo>
                  <a:cubicBezTo>
                    <a:pt x="4629" y="19964"/>
                    <a:pt x="4629" y="21273"/>
                    <a:pt x="4543" y="21436"/>
                  </a:cubicBezTo>
                  <a:cubicBezTo>
                    <a:pt x="4457" y="21600"/>
                    <a:pt x="4286" y="20618"/>
                    <a:pt x="4286" y="18245"/>
                  </a:cubicBezTo>
                  <a:cubicBezTo>
                    <a:pt x="4286" y="15873"/>
                    <a:pt x="4457" y="12109"/>
                    <a:pt x="4714" y="9736"/>
                  </a:cubicBezTo>
                  <a:cubicBezTo>
                    <a:pt x="4971" y="7364"/>
                    <a:pt x="5314" y="6382"/>
                    <a:pt x="5914" y="5891"/>
                  </a:cubicBezTo>
                  <a:cubicBezTo>
                    <a:pt x="6514" y="5400"/>
                    <a:pt x="7371" y="5400"/>
                    <a:pt x="8143" y="6545"/>
                  </a:cubicBezTo>
                  <a:cubicBezTo>
                    <a:pt x="8914" y="7691"/>
                    <a:pt x="9600" y="9982"/>
                    <a:pt x="10029" y="11618"/>
                  </a:cubicBezTo>
                  <a:cubicBezTo>
                    <a:pt x="10457" y="13255"/>
                    <a:pt x="10629" y="14236"/>
                    <a:pt x="10800" y="14155"/>
                  </a:cubicBezTo>
                  <a:cubicBezTo>
                    <a:pt x="10971" y="14073"/>
                    <a:pt x="11143" y="12927"/>
                    <a:pt x="11743" y="10555"/>
                  </a:cubicBezTo>
                  <a:cubicBezTo>
                    <a:pt x="12343" y="8182"/>
                    <a:pt x="13371" y="4582"/>
                    <a:pt x="14229" y="2536"/>
                  </a:cubicBezTo>
                  <a:cubicBezTo>
                    <a:pt x="15086" y="491"/>
                    <a:pt x="15771" y="0"/>
                    <a:pt x="16457" y="0"/>
                  </a:cubicBezTo>
                  <a:cubicBezTo>
                    <a:pt x="17143" y="0"/>
                    <a:pt x="17829" y="491"/>
                    <a:pt x="18343" y="1964"/>
                  </a:cubicBezTo>
                  <a:cubicBezTo>
                    <a:pt x="18857" y="3436"/>
                    <a:pt x="19200" y="5891"/>
                    <a:pt x="19371" y="8427"/>
                  </a:cubicBezTo>
                  <a:cubicBezTo>
                    <a:pt x="19543" y="10964"/>
                    <a:pt x="19543" y="13582"/>
                    <a:pt x="19886" y="15218"/>
                  </a:cubicBezTo>
                  <a:cubicBezTo>
                    <a:pt x="20229" y="16855"/>
                    <a:pt x="20914" y="17509"/>
                    <a:pt x="21600" y="18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1150625" y="693120"/>
              <a:ext cx="368234" cy="519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86" fill="norm" stroke="1" extrusionOk="0">
                  <a:moveTo>
                    <a:pt x="7032" y="14070"/>
                  </a:moveTo>
                  <a:cubicBezTo>
                    <a:pt x="6908" y="13634"/>
                    <a:pt x="6785" y="13199"/>
                    <a:pt x="6415" y="12938"/>
                  </a:cubicBezTo>
                  <a:cubicBezTo>
                    <a:pt x="6044" y="12676"/>
                    <a:pt x="5427" y="12589"/>
                    <a:pt x="4378" y="13373"/>
                  </a:cubicBezTo>
                  <a:cubicBezTo>
                    <a:pt x="3329" y="14157"/>
                    <a:pt x="1848" y="15812"/>
                    <a:pt x="984" y="17249"/>
                  </a:cubicBezTo>
                  <a:cubicBezTo>
                    <a:pt x="120" y="18686"/>
                    <a:pt x="-127" y="19905"/>
                    <a:pt x="58" y="20602"/>
                  </a:cubicBezTo>
                  <a:cubicBezTo>
                    <a:pt x="243" y="21299"/>
                    <a:pt x="860" y="21473"/>
                    <a:pt x="2033" y="21038"/>
                  </a:cubicBezTo>
                  <a:cubicBezTo>
                    <a:pt x="3206" y="20602"/>
                    <a:pt x="4934" y="19557"/>
                    <a:pt x="5983" y="18555"/>
                  </a:cubicBezTo>
                  <a:cubicBezTo>
                    <a:pt x="7032" y="17554"/>
                    <a:pt x="7402" y="16596"/>
                    <a:pt x="7649" y="15855"/>
                  </a:cubicBezTo>
                  <a:cubicBezTo>
                    <a:pt x="7896" y="15115"/>
                    <a:pt x="8019" y="14592"/>
                    <a:pt x="7896" y="14636"/>
                  </a:cubicBezTo>
                  <a:cubicBezTo>
                    <a:pt x="7772" y="14679"/>
                    <a:pt x="7402" y="15289"/>
                    <a:pt x="7217" y="16247"/>
                  </a:cubicBezTo>
                  <a:cubicBezTo>
                    <a:pt x="7032" y="17205"/>
                    <a:pt x="7032" y="18512"/>
                    <a:pt x="7155" y="19383"/>
                  </a:cubicBezTo>
                  <a:cubicBezTo>
                    <a:pt x="7279" y="20254"/>
                    <a:pt x="7526" y="20689"/>
                    <a:pt x="7958" y="20950"/>
                  </a:cubicBezTo>
                  <a:cubicBezTo>
                    <a:pt x="8390" y="21212"/>
                    <a:pt x="9007" y="21299"/>
                    <a:pt x="9932" y="20994"/>
                  </a:cubicBezTo>
                  <a:cubicBezTo>
                    <a:pt x="10858" y="20689"/>
                    <a:pt x="12092" y="19992"/>
                    <a:pt x="13327" y="18381"/>
                  </a:cubicBezTo>
                  <a:cubicBezTo>
                    <a:pt x="14561" y="16770"/>
                    <a:pt x="15795" y="14244"/>
                    <a:pt x="16659" y="11544"/>
                  </a:cubicBezTo>
                  <a:cubicBezTo>
                    <a:pt x="17523" y="8844"/>
                    <a:pt x="18017" y="5970"/>
                    <a:pt x="18079" y="4054"/>
                  </a:cubicBezTo>
                  <a:cubicBezTo>
                    <a:pt x="18140" y="2138"/>
                    <a:pt x="17770" y="1179"/>
                    <a:pt x="17276" y="613"/>
                  </a:cubicBezTo>
                  <a:cubicBezTo>
                    <a:pt x="16783" y="47"/>
                    <a:pt x="16166" y="-127"/>
                    <a:pt x="15425" y="91"/>
                  </a:cubicBezTo>
                  <a:cubicBezTo>
                    <a:pt x="14684" y="308"/>
                    <a:pt x="13820" y="918"/>
                    <a:pt x="13203" y="2747"/>
                  </a:cubicBezTo>
                  <a:cubicBezTo>
                    <a:pt x="12586" y="4576"/>
                    <a:pt x="12216" y="7625"/>
                    <a:pt x="12710" y="10542"/>
                  </a:cubicBezTo>
                  <a:cubicBezTo>
                    <a:pt x="13203" y="13460"/>
                    <a:pt x="14561" y="16247"/>
                    <a:pt x="16166" y="18033"/>
                  </a:cubicBezTo>
                  <a:cubicBezTo>
                    <a:pt x="17770" y="19818"/>
                    <a:pt x="19622" y="20602"/>
                    <a:pt x="21473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1639508" y="965200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00" y="17486"/>
                    <a:pt x="12600" y="13371"/>
                    <a:pt x="16200" y="9771"/>
                  </a:cubicBezTo>
                  <a:cubicBezTo>
                    <a:pt x="19800" y="6171"/>
                    <a:pt x="207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1950658" y="647700"/>
              <a:ext cx="199645" cy="46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521" fill="norm" stroke="1" extrusionOk="0">
                  <a:moveTo>
                    <a:pt x="0" y="0"/>
                  </a:moveTo>
                  <a:cubicBezTo>
                    <a:pt x="450" y="2724"/>
                    <a:pt x="900" y="5449"/>
                    <a:pt x="1575" y="8124"/>
                  </a:cubicBezTo>
                  <a:cubicBezTo>
                    <a:pt x="2250" y="10800"/>
                    <a:pt x="3150" y="13427"/>
                    <a:pt x="3712" y="15032"/>
                  </a:cubicBezTo>
                  <a:cubicBezTo>
                    <a:pt x="4275" y="16638"/>
                    <a:pt x="4500" y="17222"/>
                    <a:pt x="4500" y="17757"/>
                  </a:cubicBezTo>
                  <a:cubicBezTo>
                    <a:pt x="4500" y="18292"/>
                    <a:pt x="4275" y="18778"/>
                    <a:pt x="4050" y="18730"/>
                  </a:cubicBezTo>
                  <a:cubicBezTo>
                    <a:pt x="3825" y="18681"/>
                    <a:pt x="3600" y="18097"/>
                    <a:pt x="3825" y="17076"/>
                  </a:cubicBezTo>
                  <a:cubicBezTo>
                    <a:pt x="4050" y="16054"/>
                    <a:pt x="4725" y="14595"/>
                    <a:pt x="5625" y="13622"/>
                  </a:cubicBezTo>
                  <a:cubicBezTo>
                    <a:pt x="6525" y="12649"/>
                    <a:pt x="7650" y="12162"/>
                    <a:pt x="9563" y="12114"/>
                  </a:cubicBezTo>
                  <a:cubicBezTo>
                    <a:pt x="11475" y="12065"/>
                    <a:pt x="14175" y="12454"/>
                    <a:pt x="16425" y="13476"/>
                  </a:cubicBezTo>
                  <a:cubicBezTo>
                    <a:pt x="18675" y="14497"/>
                    <a:pt x="20475" y="16151"/>
                    <a:pt x="21037" y="17416"/>
                  </a:cubicBezTo>
                  <a:cubicBezTo>
                    <a:pt x="21600" y="18681"/>
                    <a:pt x="20925" y="19557"/>
                    <a:pt x="18337" y="20238"/>
                  </a:cubicBezTo>
                  <a:cubicBezTo>
                    <a:pt x="15750" y="20919"/>
                    <a:pt x="11250" y="21405"/>
                    <a:pt x="8325" y="21503"/>
                  </a:cubicBezTo>
                  <a:cubicBezTo>
                    <a:pt x="5400" y="21600"/>
                    <a:pt x="4050" y="21308"/>
                    <a:pt x="3600" y="20724"/>
                  </a:cubicBezTo>
                  <a:cubicBezTo>
                    <a:pt x="3150" y="20141"/>
                    <a:pt x="3600" y="19265"/>
                    <a:pt x="4613" y="18632"/>
                  </a:cubicBezTo>
                  <a:cubicBezTo>
                    <a:pt x="5625" y="18000"/>
                    <a:pt x="7200" y="17611"/>
                    <a:pt x="8775" y="17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2231612" y="827240"/>
              <a:ext cx="265147" cy="18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985" fill="norm" stroke="1" extrusionOk="0">
                  <a:moveTo>
                    <a:pt x="13245" y="2712"/>
                  </a:moveTo>
                  <a:cubicBezTo>
                    <a:pt x="11531" y="1499"/>
                    <a:pt x="9817" y="285"/>
                    <a:pt x="8017" y="43"/>
                  </a:cubicBezTo>
                  <a:cubicBezTo>
                    <a:pt x="6217" y="-200"/>
                    <a:pt x="4331" y="528"/>
                    <a:pt x="2960" y="3562"/>
                  </a:cubicBezTo>
                  <a:cubicBezTo>
                    <a:pt x="1588" y="6596"/>
                    <a:pt x="731" y="11935"/>
                    <a:pt x="303" y="15211"/>
                  </a:cubicBezTo>
                  <a:cubicBezTo>
                    <a:pt x="-126" y="18488"/>
                    <a:pt x="-126" y="19701"/>
                    <a:pt x="474" y="20429"/>
                  </a:cubicBezTo>
                  <a:cubicBezTo>
                    <a:pt x="1074" y="21157"/>
                    <a:pt x="2274" y="21400"/>
                    <a:pt x="3988" y="19701"/>
                  </a:cubicBezTo>
                  <a:cubicBezTo>
                    <a:pt x="5703" y="18002"/>
                    <a:pt x="7931" y="14362"/>
                    <a:pt x="9217" y="11935"/>
                  </a:cubicBezTo>
                  <a:cubicBezTo>
                    <a:pt x="10503" y="9508"/>
                    <a:pt x="10845" y="8294"/>
                    <a:pt x="11531" y="6838"/>
                  </a:cubicBezTo>
                  <a:cubicBezTo>
                    <a:pt x="12217" y="5382"/>
                    <a:pt x="13245" y="3683"/>
                    <a:pt x="13760" y="3562"/>
                  </a:cubicBezTo>
                  <a:cubicBezTo>
                    <a:pt x="14274" y="3440"/>
                    <a:pt x="14274" y="4897"/>
                    <a:pt x="14617" y="6960"/>
                  </a:cubicBezTo>
                  <a:cubicBezTo>
                    <a:pt x="14960" y="9022"/>
                    <a:pt x="15645" y="11692"/>
                    <a:pt x="16417" y="13270"/>
                  </a:cubicBezTo>
                  <a:cubicBezTo>
                    <a:pt x="17188" y="14847"/>
                    <a:pt x="18045" y="15333"/>
                    <a:pt x="18903" y="15333"/>
                  </a:cubicBezTo>
                  <a:cubicBezTo>
                    <a:pt x="19760" y="15333"/>
                    <a:pt x="20617" y="14847"/>
                    <a:pt x="21474" y="14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2527425" y="736600"/>
              <a:ext cx="84856" cy="242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513" fill="norm" stroke="1" extrusionOk="0">
                  <a:moveTo>
                    <a:pt x="15692" y="1127"/>
                  </a:moveTo>
                  <a:cubicBezTo>
                    <a:pt x="12606" y="563"/>
                    <a:pt x="9521" y="0"/>
                    <a:pt x="6949" y="0"/>
                  </a:cubicBezTo>
                  <a:cubicBezTo>
                    <a:pt x="4378" y="0"/>
                    <a:pt x="2321" y="563"/>
                    <a:pt x="1035" y="1784"/>
                  </a:cubicBezTo>
                  <a:cubicBezTo>
                    <a:pt x="-251" y="3005"/>
                    <a:pt x="-765" y="4883"/>
                    <a:pt x="2064" y="7043"/>
                  </a:cubicBezTo>
                  <a:cubicBezTo>
                    <a:pt x="4892" y="9203"/>
                    <a:pt x="11064" y="11645"/>
                    <a:pt x="14921" y="13805"/>
                  </a:cubicBezTo>
                  <a:cubicBezTo>
                    <a:pt x="18778" y="15965"/>
                    <a:pt x="20321" y="17843"/>
                    <a:pt x="20578" y="19252"/>
                  </a:cubicBezTo>
                  <a:cubicBezTo>
                    <a:pt x="20835" y="20661"/>
                    <a:pt x="19806" y="21600"/>
                    <a:pt x="18521" y="21506"/>
                  </a:cubicBezTo>
                  <a:cubicBezTo>
                    <a:pt x="17235" y="21412"/>
                    <a:pt x="15692" y="20285"/>
                    <a:pt x="14149" y="19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2668208" y="413748"/>
              <a:ext cx="406401" cy="53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16931"/>
                  </a:moveTo>
                  <a:cubicBezTo>
                    <a:pt x="1912" y="15989"/>
                    <a:pt x="3825" y="15046"/>
                    <a:pt x="4894" y="14360"/>
                  </a:cubicBezTo>
                  <a:cubicBezTo>
                    <a:pt x="5962" y="13674"/>
                    <a:pt x="6188" y="13246"/>
                    <a:pt x="6356" y="12817"/>
                  </a:cubicBezTo>
                  <a:cubicBezTo>
                    <a:pt x="6525" y="12389"/>
                    <a:pt x="6637" y="11960"/>
                    <a:pt x="6412" y="11789"/>
                  </a:cubicBezTo>
                  <a:cubicBezTo>
                    <a:pt x="6188" y="11617"/>
                    <a:pt x="5625" y="11703"/>
                    <a:pt x="4837" y="12260"/>
                  </a:cubicBezTo>
                  <a:cubicBezTo>
                    <a:pt x="4050" y="12817"/>
                    <a:pt x="3038" y="13846"/>
                    <a:pt x="2587" y="15046"/>
                  </a:cubicBezTo>
                  <a:cubicBezTo>
                    <a:pt x="2138" y="16246"/>
                    <a:pt x="2250" y="17617"/>
                    <a:pt x="2812" y="18474"/>
                  </a:cubicBezTo>
                  <a:cubicBezTo>
                    <a:pt x="3375" y="19331"/>
                    <a:pt x="4388" y="19674"/>
                    <a:pt x="5850" y="19631"/>
                  </a:cubicBezTo>
                  <a:cubicBezTo>
                    <a:pt x="7312" y="19589"/>
                    <a:pt x="9225" y="19160"/>
                    <a:pt x="11081" y="18046"/>
                  </a:cubicBezTo>
                  <a:cubicBezTo>
                    <a:pt x="12937" y="16931"/>
                    <a:pt x="14738" y="15131"/>
                    <a:pt x="15694" y="13974"/>
                  </a:cubicBezTo>
                  <a:cubicBezTo>
                    <a:pt x="16650" y="12817"/>
                    <a:pt x="16763" y="12303"/>
                    <a:pt x="16481" y="12131"/>
                  </a:cubicBezTo>
                  <a:cubicBezTo>
                    <a:pt x="16200" y="11960"/>
                    <a:pt x="15525" y="12131"/>
                    <a:pt x="14456" y="12903"/>
                  </a:cubicBezTo>
                  <a:cubicBezTo>
                    <a:pt x="13388" y="13674"/>
                    <a:pt x="11925" y="15046"/>
                    <a:pt x="11138" y="16289"/>
                  </a:cubicBezTo>
                  <a:cubicBezTo>
                    <a:pt x="10350" y="17531"/>
                    <a:pt x="10238" y="18646"/>
                    <a:pt x="10294" y="19417"/>
                  </a:cubicBezTo>
                  <a:cubicBezTo>
                    <a:pt x="10350" y="20189"/>
                    <a:pt x="10575" y="20617"/>
                    <a:pt x="10969" y="20960"/>
                  </a:cubicBezTo>
                  <a:cubicBezTo>
                    <a:pt x="11363" y="21303"/>
                    <a:pt x="11925" y="21560"/>
                    <a:pt x="12825" y="21517"/>
                  </a:cubicBezTo>
                  <a:cubicBezTo>
                    <a:pt x="13725" y="21474"/>
                    <a:pt x="14962" y="21131"/>
                    <a:pt x="16200" y="19760"/>
                  </a:cubicBezTo>
                  <a:cubicBezTo>
                    <a:pt x="17438" y="18389"/>
                    <a:pt x="18675" y="15989"/>
                    <a:pt x="19294" y="13374"/>
                  </a:cubicBezTo>
                  <a:cubicBezTo>
                    <a:pt x="19912" y="10760"/>
                    <a:pt x="19912" y="7931"/>
                    <a:pt x="19744" y="5874"/>
                  </a:cubicBezTo>
                  <a:cubicBezTo>
                    <a:pt x="19575" y="3817"/>
                    <a:pt x="19238" y="2531"/>
                    <a:pt x="18788" y="1589"/>
                  </a:cubicBezTo>
                  <a:cubicBezTo>
                    <a:pt x="18337" y="646"/>
                    <a:pt x="17775" y="46"/>
                    <a:pt x="17381" y="3"/>
                  </a:cubicBezTo>
                  <a:cubicBezTo>
                    <a:pt x="16987" y="-40"/>
                    <a:pt x="16763" y="474"/>
                    <a:pt x="16650" y="2360"/>
                  </a:cubicBezTo>
                  <a:cubicBezTo>
                    <a:pt x="16538" y="4246"/>
                    <a:pt x="16538" y="7503"/>
                    <a:pt x="16819" y="10074"/>
                  </a:cubicBezTo>
                  <a:cubicBezTo>
                    <a:pt x="17100" y="12646"/>
                    <a:pt x="17662" y="14531"/>
                    <a:pt x="18506" y="15860"/>
                  </a:cubicBezTo>
                  <a:cubicBezTo>
                    <a:pt x="19350" y="17189"/>
                    <a:pt x="20475" y="17960"/>
                    <a:pt x="21600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3730981" y="513468"/>
              <a:ext cx="207228" cy="34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280" fill="norm" stroke="1" extrusionOk="0">
                  <a:moveTo>
                    <a:pt x="21147" y="3158"/>
                  </a:moveTo>
                  <a:cubicBezTo>
                    <a:pt x="20931" y="2123"/>
                    <a:pt x="20715" y="1088"/>
                    <a:pt x="20067" y="506"/>
                  </a:cubicBezTo>
                  <a:cubicBezTo>
                    <a:pt x="19419" y="-76"/>
                    <a:pt x="18339" y="-205"/>
                    <a:pt x="15963" y="377"/>
                  </a:cubicBezTo>
                  <a:cubicBezTo>
                    <a:pt x="13587" y="959"/>
                    <a:pt x="9915" y="2252"/>
                    <a:pt x="6891" y="4257"/>
                  </a:cubicBezTo>
                  <a:cubicBezTo>
                    <a:pt x="3867" y="6262"/>
                    <a:pt x="1491" y="8978"/>
                    <a:pt x="519" y="11565"/>
                  </a:cubicBezTo>
                  <a:cubicBezTo>
                    <a:pt x="-453" y="14152"/>
                    <a:pt x="-21" y="16609"/>
                    <a:pt x="1491" y="18355"/>
                  </a:cubicBezTo>
                  <a:cubicBezTo>
                    <a:pt x="3003" y="20102"/>
                    <a:pt x="5595" y="21136"/>
                    <a:pt x="9051" y="21266"/>
                  </a:cubicBezTo>
                  <a:cubicBezTo>
                    <a:pt x="12507" y="21395"/>
                    <a:pt x="16827" y="20619"/>
                    <a:pt x="21147" y="19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4109658" y="533400"/>
              <a:ext cx="6351" cy="306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703"/>
                    <a:pt x="0" y="13407"/>
                    <a:pt x="0" y="17131"/>
                  </a:cubicBezTo>
                  <a:cubicBezTo>
                    <a:pt x="0" y="20855"/>
                    <a:pt x="0" y="21600"/>
                    <a:pt x="3600" y="21600"/>
                  </a:cubicBezTo>
                  <a:cubicBezTo>
                    <a:pt x="7200" y="21600"/>
                    <a:pt x="14400" y="20855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3995358" y="496005"/>
              <a:ext cx="222251" cy="8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0" fill="norm" stroke="1" extrusionOk="0">
                  <a:moveTo>
                    <a:pt x="1234" y="20930"/>
                  </a:moveTo>
                  <a:cubicBezTo>
                    <a:pt x="617" y="18921"/>
                    <a:pt x="0" y="16911"/>
                    <a:pt x="0" y="14902"/>
                  </a:cubicBezTo>
                  <a:cubicBezTo>
                    <a:pt x="0" y="12893"/>
                    <a:pt x="617" y="10883"/>
                    <a:pt x="3291" y="8121"/>
                  </a:cubicBezTo>
                  <a:cubicBezTo>
                    <a:pt x="5966" y="5358"/>
                    <a:pt x="10697" y="1842"/>
                    <a:pt x="14091" y="586"/>
                  </a:cubicBezTo>
                  <a:cubicBezTo>
                    <a:pt x="17486" y="-670"/>
                    <a:pt x="19543" y="335"/>
                    <a:pt x="21600" y="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4052508" y="774700"/>
              <a:ext cx="190501" cy="3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6" fill="norm" stroke="1" extrusionOk="0">
                  <a:moveTo>
                    <a:pt x="0" y="10232"/>
                  </a:moveTo>
                  <a:cubicBezTo>
                    <a:pt x="720" y="14779"/>
                    <a:pt x="1440" y="19326"/>
                    <a:pt x="3720" y="20463"/>
                  </a:cubicBezTo>
                  <a:cubicBezTo>
                    <a:pt x="6000" y="21600"/>
                    <a:pt x="9840" y="19326"/>
                    <a:pt x="13080" y="15347"/>
                  </a:cubicBezTo>
                  <a:cubicBezTo>
                    <a:pt x="16320" y="11368"/>
                    <a:pt x="18960" y="56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4241127" y="668400"/>
              <a:ext cx="78082" cy="19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19" fill="norm" stroke="1" extrusionOk="0">
                  <a:moveTo>
                    <a:pt x="20968" y="3303"/>
                  </a:moveTo>
                  <a:cubicBezTo>
                    <a:pt x="20400" y="2142"/>
                    <a:pt x="19831" y="980"/>
                    <a:pt x="18126" y="400"/>
                  </a:cubicBezTo>
                  <a:cubicBezTo>
                    <a:pt x="16421" y="-181"/>
                    <a:pt x="13579" y="-181"/>
                    <a:pt x="10452" y="748"/>
                  </a:cubicBezTo>
                  <a:cubicBezTo>
                    <a:pt x="7326" y="1677"/>
                    <a:pt x="3915" y="3535"/>
                    <a:pt x="1926" y="5045"/>
                  </a:cubicBezTo>
                  <a:cubicBezTo>
                    <a:pt x="-64" y="6554"/>
                    <a:pt x="-632" y="7716"/>
                    <a:pt x="789" y="8529"/>
                  </a:cubicBezTo>
                  <a:cubicBezTo>
                    <a:pt x="2210" y="9342"/>
                    <a:pt x="5621" y="9806"/>
                    <a:pt x="8747" y="10271"/>
                  </a:cubicBezTo>
                  <a:cubicBezTo>
                    <a:pt x="11873" y="10735"/>
                    <a:pt x="14715" y="11200"/>
                    <a:pt x="16989" y="12013"/>
                  </a:cubicBezTo>
                  <a:cubicBezTo>
                    <a:pt x="19263" y="12825"/>
                    <a:pt x="20968" y="13987"/>
                    <a:pt x="18979" y="15613"/>
                  </a:cubicBezTo>
                  <a:cubicBezTo>
                    <a:pt x="16989" y="17238"/>
                    <a:pt x="11305" y="19329"/>
                    <a:pt x="5621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52008" y="965200"/>
              <a:ext cx="4521201" cy="86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4" y="20965"/>
                    <a:pt x="789" y="20329"/>
                    <a:pt x="1183" y="19853"/>
                  </a:cubicBezTo>
                  <a:cubicBezTo>
                    <a:pt x="1578" y="19376"/>
                    <a:pt x="1972" y="19059"/>
                    <a:pt x="2366" y="18715"/>
                  </a:cubicBezTo>
                  <a:cubicBezTo>
                    <a:pt x="2761" y="18371"/>
                    <a:pt x="3155" y="18000"/>
                    <a:pt x="3534" y="17656"/>
                  </a:cubicBezTo>
                  <a:cubicBezTo>
                    <a:pt x="3913" y="17312"/>
                    <a:pt x="4278" y="16994"/>
                    <a:pt x="4662" y="16650"/>
                  </a:cubicBezTo>
                  <a:cubicBezTo>
                    <a:pt x="5046" y="16306"/>
                    <a:pt x="5451" y="15935"/>
                    <a:pt x="5815" y="15565"/>
                  </a:cubicBezTo>
                  <a:cubicBezTo>
                    <a:pt x="6179" y="15194"/>
                    <a:pt x="6502" y="14824"/>
                    <a:pt x="6831" y="14453"/>
                  </a:cubicBezTo>
                  <a:cubicBezTo>
                    <a:pt x="7160" y="14082"/>
                    <a:pt x="7493" y="13712"/>
                    <a:pt x="7862" y="13288"/>
                  </a:cubicBezTo>
                  <a:cubicBezTo>
                    <a:pt x="8231" y="12865"/>
                    <a:pt x="8636" y="12388"/>
                    <a:pt x="9035" y="11885"/>
                  </a:cubicBezTo>
                  <a:cubicBezTo>
                    <a:pt x="9435" y="11382"/>
                    <a:pt x="9829" y="10853"/>
                    <a:pt x="10239" y="10350"/>
                  </a:cubicBezTo>
                  <a:cubicBezTo>
                    <a:pt x="10648" y="9847"/>
                    <a:pt x="11073" y="9371"/>
                    <a:pt x="11498" y="8894"/>
                  </a:cubicBezTo>
                  <a:cubicBezTo>
                    <a:pt x="11922" y="8418"/>
                    <a:pt x="12347" y="7941"/>
                    <a:pt x="12767" y="7518"/>
                  </a:cubicBezTo>
                  <a:cubicBezTo>
                    <a:pt x="13187" y="7094"/>
                    <a:pt x="13601" y="6724"/>
                    <a:pt x="14001" y="6379"/>
                  </a:cubicBezTo>
                  <a:cubicBezTo>
                    <a:pt x="14400" y="6035"/>
                    <a:pt x="14784" y="5718"/>
                    <a:pt x="15148" y="5453"/>
                  </a:cubicBezTo>
                  <a:cubicBezTo>
                    <a:pt x="15512" y="5188"/>
                    <a:pt x="15856" y="4976"/>
                    <a:pt x="16195" y="4738"/>
                  </a:cubicBezTo>
                  <a:cubicBezTo>
                    <a:pt x="16534" y="4500"/>
                    <a:pt x="16867" y="4235"/>
                    <a:pt x="17252" y="3944"/>
                  </a:cubicBezTo>
                  <a:cubicBezTo>
                    <a:pt x="17636" y="3653"/>
                    <a:pt x="18071" y="3335"/>
                    <a:pt x="18480" y="2965"/>
                  </a:cubicBezTo>
                  <a:cubicBezTo>
                    <a:pt x="18890" y="2594"/>
                    <a:pt x="19274" y="2171"/>
                    <a:pt x="19648" y="1747"/>
                  </a:cubicBezTo>
                  <a:cubicBezTo>
                    <a:pt x="20022" y="1324"/>
                    <a:pt x="20387" y="900"/>
                    <a:pt x="20710" y="609"/>
                  </a:cubicBezTo>
                  <a:cubicBezTo>
                    <a:pt x="21034" y="318"/>
                    <a:pt x="21317" y="1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223458" y="996950"/>
              <a:ext cx="4680224" cy="11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0" y="21600"/>
                  </a:moveTo>
                  <a:cubicBezTo>
                    <a:pt x="352" y="21230"/>
                    <a:pt x="703" y="20859"/>
                    <a:pt x="1045" y="20489"/>
                  </a:cubicBezTo>
                  <a:cubicBezTo>
                    <a:pt x="1387" y="20119"/>
                    <a:pt x="1719" y="19749"/>
                    <a:pt x="2085" y="19337"/>
                  </a:cubicBezTo>
                  <a:cubicBezTo>
                    <a:pt x="2451" y="18926"/>
                    <a:pt x="2851" y="18473"/>
                    <a:pt x="3257" y="18021"/>
                  </a:cubicBezTo>
                  <a:cubicBezTo>
                    <a:pt x="3662" y="17568"/>
                    <a:pt x="4072" y="17115"/>
                    <a:pt x="4448" y="16704"/>
                  </a:cubicBezTo>
                  <a:cubicBezTo>
                    <a:pt x="4824" y="16293"/>
                    <a:pt x="5166" y="15922"/>
                    <a:pt x="5522" y="15531"/>
                  </a:cubicBezTo>
                  <a:cubicBezTo>
                    <a:pt x="5878" y="15141"/>
                    <a:pt x="6250" y="14729"/>
                    <a:pt x="6640" y="14318"/>
                  </a:cubicBezTo>
                  <a:cubicBezTo>
                    <a:pt x="7031" y="13906"/>
                    <a:pt x="7441" y="13495"/>
                    <a:pt x="7856" y="13063"/>
                  </a:cubicBezTo>
                  <a:cubicBezTo>
                    <a:pt x="8271" y="12631"/>
                    <a:pt x="8691" y="12178"/>
                    <a:pt x="9042" y="11787"/>
                  </a:cubicBezTo>
                  <a:cubicBezTo>
                    <a:pt x="9394" y="11397"/>
                    <a:pt x="9677" y="11067"/>
                    <a:pt x="9960" y="10759"/>
                  </a:cubicBezTo>
                  <a:cubicBezTo>
                    <a:pt x="10243" y="10450"/>
                    <a:pt x="10527" y="10162"/>
                    <a:pt x="10868" y="9813"/>
                  </a:cubicBezTo>
                  <a:cubicBezTo>
                    <a:pt x="11210" y="9463"/>
                    <a:pt x="11610" y="9051"/>
                    <a:pt x="12006" y="8661"/>
                  </a:cubicBezTo>
                  <a:cubicBezTo>
                    <a:pt x="12401" y="8270"/>
                    <a:pt x="12792" y="7899"/>
                    <a:pt x="13178" y="7550"/>
                  </a:cubicBezTo>
                  <a:cubicBezTo>
                    <a:pt x="13563" y="7200"/>
                    <a:pt x="13944" y="6871"/>
                    <a:pt x="14306" y="6583"/>
                  </a:cubicBezTo>
                  <a:cubicBezTo>
                    <a:pt x="14667" y="6295"/>
                    <a:pt x="15009" y="6048"/>
                    <a:pt x="15346" y="5801"/>
                  </a:cubicBezTo>
                  <a:cubicBezTo>
                    <a:pt x="15682" y="5554"/>
                    <a:pt x="16014" y="5307"/>
                    <a:pt x="16376" y="5061"/>
                  </a:cubicBezTo>
                  <a:cubicBezTo>
                    <a:pt x="16737" y="4814"/>
                    <a:pt x="17128" y="4567"/>
                    <a:pt x="17518" y="4299"/>
                  </a:cubicBezTo>
                  <a:cubicBezTo>
                    <a:pt x="17909" y="4032"/>
                    <a:pt x="18299" y="3744"/>
                    <a:pt x="18641" y="3435"/>
                  </a:cubicBezTo>
                  <a:cubicBezTo>
                    <a:pt x="18983" y="3127"/>
                    <a:pt x="19276" y="2798"/>
                    <a:pt x="19618" y="2386"/>
                  </a:cubicBezTo>
                  <a:cubicBezTo>
                    <a:pt x="19959" y="1975"/>
                    <a:pt x="20350" y="1481"/>
                    <a:pt x="20663" y="1111"/>
                  </a:cubicBezTo>
                  <a:cubicBezTo>
                    <a:pt x="20975" y="741"/>
                    <a:pt x="21209" y="494"/>
                    <a:pt x="21361" y="329"/>
                  </a:cubicBezTo>
                  <a:cubicBezTo>
                    <a:pt x="21512" y="165"/>
                    <a:pt x="21580" y="82"/>
                    <a:pt x="21590" y="41"/>
                  </a:cubicBezTo>
                  <a:cubicBezTo>
                    <a:pt x="21600" y="0"/>
                    <a:pt x="21551" y="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4706558" y="654050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4746360" y="844550"/>
              <a:ext cx="23699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0"/>
                    <a:pt x="2153" y="0"/>
                    <a:pt x="353" y="3600"/>
                  </a:cubicBezTo>
                  <a:cubicBezTo>
                    <a:pt x="-1447" y="7200"/>
                    <a:pt x="3953" y="14400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5546937" y="436418"/>
              <a:ext cx="493122" cy="73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17" fill="norm" stroke="1" extrusionOk="0">
                  <a:moveTo>
                    <a:pt x="4613" y="3207"/>
                  </a:moveTo>
                  <a:cubicBezTo>
                    <a:pt x="3597" y="3702"/>
                    <a:pt x="2582" y="4197"/>
                    <a:pt x="1797" y="4445"/>
                  </a:cubicBezTo>
                  <a:cubicBezTo>
                    <a:pt x="1013" y="4693"/>
                    <a:pt x="459" y="4693"/>
                    <a:pt x="182" y="4538"/>
                  </a:cubicBezTo>
                  <a:cubicBezTo>
                    <a:pt x="-95" y="4383"/>
                    <a:pt x="-95" y="4074"/>
                    <a:pt x="459" y="3579"/>
                  </a:cubicBezTo>
                  <a:cubicBezTo>
                    <a:pt x="1013" y="3083"/>
                    <a:pt x="2120" y="2403"/>
                    <a:pt x="3043" y="1846"/>
                  </a:cubicBezTo>
                  <a:cubicBezTo>
                    <a:pt x="3967" y="1289"/>
                    <a:pt x="4705" y="855"/>
                    <a:pt x="5305" y="515"/>
                  </a:cubicBezTo>
                  <a:cubicBezTo>
                    <a:pt x="5905" y="175"/>
                    <a:pt x="6367" y="-73"/>
                    <a:pt x="6459" y="20"/>
                  </a:cubicBezTo>
                  <a:cubicBezTo>
                    <a:pt x="6551" y="113"/>
                    <a:pt x="6274" y="546"/>
                    <a:pt x="6090" y="1536"/>
                  </a:cubicBezTo>
                  <a:cubicBezTo>
                    <a:pt x="5905" y="2526"/>
                    <a:pt x="5813" y="4074"/>
                    <a:pt x="5813" y="5776"/>
                  </a:cubicBezTo>
                  <a:cubicBezTo>
                    <a:pt x="5813" y="7478"/>
                    <a:pt x="5905" y="9334"/>
                    <a:pt x="5767" y="10603"/>
                  </a:cubicBezTo>
                  <a:cubicBezTo>
                    <a:pt x="5628" y="11872"/>
                    <a:pt x="5259" y="12553"/>
                    <a:pt x="4936" y="13017"/>
                  </a:cubicBezTo>
                  <a:cubicBezTo>
                    <a:pt x="4613" y="13481"/>
                    <a:pt x="4336" y="13729"/>
                    <a:pt x="3920" y="13853"/>
                  </a:cubicBezTo>
                  <a:cubicBezTo>
                    <a:pt x="3505" y="13976"/>
                    <a:pt x="2951" y="13976"/>
                    <a:pt x="2582" y="13791"/>
                  </a:cubicBezTo>
                  <a:cubicBezTo>
                    <a:pt x="2213" y="13605"/>
                    <a:pt x="2028" y="13234"/>
                    <a:pt x="2397" y="12491"/>
                  </a:cubicBezTo>
                  <a:cubicBezTo>
                    <a:pt x="2767" y="11748"/>
                    <a:pt x="3690" y="10634"/>
                    <a:pt x="5074" y="9365"/>
                  </a:cubicBezTo>
                  <a:cubicBezTo>
                    <a:pt x="6459" y="8097"/>
                    <a:pt x="8305" y="6673"/>
                    <a:pt x="9920" y="5250"/>
                  </a:cubicBezTo>
                  <a:cubicBezTo>
                    <a:pt x="11536" y="3826"/>
                    <a:pt x="12920" y="2403"/>
                    <a:pt x="13705" y="1536"/>
                  </a:cubicBezTo>
                  <a:cubicBezTo>
                    <a:pt x="14490" y="670"/>
                    <a:pt x="14674" y="360"/>
                    <a:pt x="14582" y="329"/>
                  </a:cubicBezTo>
                  <a:cubicBezTo>
                    <a:pt x="14490" y="298"/>
                    <a:pt x="14120" y="546"/>
                    <a:pt x="13474" y="1691"/>
                  </a:cubicBezTo>
                  <a:cubicBezTo>
                    <a:pt x="12828" y="2836"/>
                    <a:pt x="11905" y="4878"/>
                    <a:pt x="11074" y="6859"/>
                  </a:cubicBezTo>
                  <a:cubicBezTo>
                    <a:pt x="10243" y="8839"/>
                    <a:pt x="9505" y="10758"/>
                    <a:pt x="9043" y="12769"/>
                  </a:cubicBezTo>
                  <a:cubicBezTo>
                    <a:pt x="8582" y="14781"/>
                    <a:pt x="8397" y="16885"/>
                    <a:pt x="8536" y="18340"/>
                  </a:cubicBezTo>
                  <a:cubicBezTo>
                    <a:pt x="8674" y="19794"/>
                    <a:pt x="9136" y="20599"/>
                    <a:pt x="9597" y="21032"/>
                  </a:cubicBezTo>
                  <a:cubicBezTo>
                    <a:pt x="10059" y="21465"/>
                    <a:pt x="10520" y="21527"/>
                    <a:pt x="11259" y="21248"/>
                  </a:cubicBezTo>
                  <a:cubicBezTo>
                    <a:pt x="11997" y="20970"/>
                    <a:pt x="13013" y="20351"/>
                    <a:pt x="13659" y="19392"/>
                  </a:cubicBezTo>
                  <a:cubicBezTo>
                    <a:pt x="14305" y="18432"/>
                    <a:pt x="14582" y="17133"/>
                    <a:pt x="14490" y="16112"/>
                  </a:cubicBezTo>
                  <a:cubicBezTo>
                    <a:pt x="14397" y="15090"/>
                    <a:pt x="13936" y="14348"/>
                    <a:pt x="13382" y="13853"/>
                  </a:cubicBezTo>
                  <a:cubicBezTo>
                    <a:pt x="12828" y="13357"/>
                    <a:pt x="12182" y="13110"/>
                    <a:pt x="12182" y="12986"/>
                  </a:cubicBezTo>
                  <a:cubicBezTo>
                    <a:pt x="12182" y="12862"/>
                    <a:pt x="12828" y="12862"/>
                    <a:pt x="14490" y="12491"/>
                  </a:cubicBezTo>
                  <a:cubicBezTo>
                    <a:pt x="16151" y="12120"/>
                    <a:pt x="18828" y="11377"/>
                    <a:pt x="21505" y="10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6832162" y="433506"/>
              <a:ext cx="331847" cy="44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02" fill="norm" stroke="1" extrusionOk="0">
                  <a:moveTo>
                    <a:pt x="9949" y="2975"/>
                  </a:moveTo>
                  <a:cubicBezTo>
                    <a:pt x="10360" y="2261"/>
                    <a:pt x="10770" y="1548"/>
                    <a:pt x="10633" y="1141"/>
                  </a:cubicBezTo>
                  <a:cubicBezTo>
                    <a:pt x="10496" y="733"/>
                    <a:pt x="9813" y="631"/>
                    <a:pt x="8719" y="886"/>
                  </a:cubicBezTo>
                  <a:cubicBezTo>
                    <a:pt x="7625" y="1141"/>
                    <a:pt x="6122" y="1752"/>
                    <a:pt x="4618" y="3229"/>
                  </a:cubicBezTo>
                  <a:cubicBezTo>
                    <a:pt x="3114" y="4707"/>
                    <a:pt x="1610" y="7050"/>
                    <a:pt x="790" y="9750"/>
                  </a:cubicBezTo>
                  <a:cubicBezTo>
                    <a:pt x="-30" y="12450"/>
                    <a:pt x="-167" y="15507"/>
                    <a:pt x="175" y="17493"/>
                  </a:cubicBezTo>
                  <a:cubicBezTo>
                    <a:pt x="517" y="19480"/>
                    <a:pt x="1337" y="20397"/>
                    <a:pt x="2499" y="20907"/>
                  </a:cubicBezTo>
                  <a:cubicBezTo>
                    <a:pt x="3661" y="21416"/>
                    <a:pt x="5165" y="21518"/>
                    <a:pt x="7147" y="20703"/>
                  </a:cubicBezTo>
                  <a:cubicBezTo>
                    <a:pt x="9129" y="19888"/>
                    <a:pt x="11590" y="18156"/>
                    <a:pt x="13367" y="15965"/>
                  </a:cubicBezTo>
                  <a:cubicBezTo>
                    <a:pt x="15144" y="13775"/>
                    <a:pt x="16238" y="11126"/>
                    <a:pt x="16785" y="8731"/>
                  </a:cubicBezTo>
                  <a:cubicBezTo>
                    <a:pt x="17332" y="6337"/>
                    <a:pt x="17332" y="4197"/>
                    <a:pt x="17195" y="2873"/>
                  </a:cubicBezTo>
                  <a:cubicBezTo>
                    <a:pt x="17058" y="1548"/>
                    <a:pt x="16785" y="1039"/>
                    <a:pt x="16375" y="631"/>
                  </a:cubicBezTo>
                  <a:cubicBezTo>
                    <a:pt x="15965" y="224"/>
                    <a:pt x="15418" y="-82"/>
                    <a:pt x="14051" y="20"/>
                  </a:cubicBezTo>
                  <a:cubicBezTo>
                    <a:pt x="12684" y="122"/>
                    <a:pt x="10496" y="631"/>
                    <a:pt x="8787" y="1701"/>
                  </a:cubicBezTo>
                  <a:cubicBezTo>
                    <a:pt x="7079" y="2771"/>
                    <a:pt x="5848" y="4401"/>
                    <a:pt x="5233" y="5471"/>
                  </a:cubicBezTo>
                  <a:cubicBezTo>
                    <a:pt x="4618" y="6541"/>
                    <a:pt x="4618" y="7050"/>
                    <a:pt x="4960" y="7407"/>
                  </a:cubicBezTo>
                  <a:cubicBezTo>
                    <a:pt x="5301" y="7763"/>
                    <a:pt x="5985" y="7967"/>
                    <a:pt x="8172" y="7814"/>
                  </a:cubicBezTo>
                  <a:cubicBezTo>
                    <a:pt x="10360" y="7661"/>
                    <a:pt x="14051" y="7152"/>
                    <a:pt x="16511" y="6592"/>
                  </a:cubicBezTo>
                  <a:cubicBezTo>
                    <a:pt x="18972" y="6031"/>
                    <a:pt x="20203" y="5420"/>
                    <a:pt x="21433" y="4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6917641" y="173876"/>
              <a:ext cx="176518" cy="18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932" fill="norm" stroke="1" extrusionOk="0">
                  <a:moveTo>
                    <a:pt x="3701" y="8555"/>
                  </a:moveTo>
                  <a:cubicBezTo>
                    <a:pt x="3444" y="11010"/>
                    <a:pt x="3187" y="13464"/>
                    <a:pt x="2544" y="15796"/>
                  </a:cubicBezTo>
                  <a:cubicBezTo>
                    <a:pt x="1901" y="18128"/>
                    <a:pt x="873" y="20337"/>
                    <a:pt x="358" y="20828"/>
                  </a:cubicBezTo>
                  <a:cubicBezTo>
                    <a:pt x="-156" y="21319"/>
                    <a:pt x="-156" y="20092"/>
                    <a:pt x="615" y="16901"/>
                  </a:cubicBezTo>
                  <a:cubicBezTo>
                    <a:pt x="1387" y="13710"/>
                    <a:pt x="2930" y="8555"/>
                    <a:pt x="4087" y="5364"/>
                  </a:cubicBezTo>
                  <a:cubicBezTo>
                    <a:pt x="5244" y="2174"/>
                    <a:pt x="6015" y="946"/>
                    <a:pt x="7044" y="333"/>
                  </a:cubicBezTo>
                  <a:cubicBezTo>
                    <a:pt x="8073" y="-281"/>
                    <a:pt x="9358" y="-281"/>
                    <a:pt x="11287" y="2419"/>
                  </a:cubicBezTo>
                  <a:cubicBezTo>
                    <a:pt x="13215" y="5119"/>
                    <a:pt x="15787" y="10519"/>
                    <a:pt x="17587" y="13955"/>
                  </a:cubicBezTo>
                  <a:cubicBezTo>
                    <a:pt x="19387" y="17392"/>
                    <a:pt x="20415" y="18864"/>
                    <a:pt x="21444" y="20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7380954" y="599016"/>
              <a:ext cx="259305" cy="11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43" fill="norm" stroke="1" extrusionOk="0">
                  <a:moveTo>
                    <a:pt x="2005" y="16709"/>
                  </a:moveTo>
                  <a:cubicBezTo>
                    <a:pt x="1482" y="18340"/>
                    <a:pt x="959" y="19970"/>
                    <a:pt x="524" y="19562"/>
                  </a:cubicBezTo>
                  <a:cubicBezTo>
                    <a:pt x="88" y="19155"/>
                    <a:pt x="-260" y="16709"/>
                    <a:pt x="263" y="13245"/>
                  </a:cubicBezTo>
                  <a:cubicBezTo>
                    <a:pt x="785" y="9781"/>
                    <a:pt x="2179" y="5298"/>
                    <a:pt x="3311" y="2853"/>
                  </a:cubicBezTo>
                  <a:cubicBezTo>
                    <a:pt x="4443" y="408"/>
                    <a:pt x="5314" y="0"/>
                    <a:pt x="6185" y="0"/>
                  </a:cubicBezTo>
                  <a:cubicBezTo>
                    <a:pt x="7056" y="0"/>
                    <a:pt x="7927" y="408"/>
                    <a:pt x="8537" y="2649"/>
                  </a:cubicBezTo>
                  <a:cubicBezTo>
                    <a:pt x="9146" y="4891"/>
                    <a:pt x="9495" y="8966"/>
                    <a:pt x="10017" y="12430"/>
                  </a:cubicBezTo>
                  <a:cubicBezTo>
                    <a:pt x="10540" y="15894"/>
                    <a:pt x="11237" y="18747"/>
                    <a:pt x="12108" y="20174"/>
                  </a:cubicBezTo>
                  <a:cubicBezTo>
                    <a:pt x="12979" y="21600"/>
                    <a:pt x="14024" y="21600"/>
                    <a:pt x="15243" y="20174"/>
                  </a:cubicBezTo>
                  <a:cubicBezTo>
                    <a:pt x="16463" y="18747"/>
                    <a:pt x="17856" y="15894"/>
                    <a:pt x="18901" y="13449"/>
                  </a:cubicBezTo>
                  <a:cubicBezTo>
                    <a:pt x="19946" y="11004"/>
                    <a:pt x="20643" y="8966"/>
                    <a:pt x="21340" y="6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7390529" y="774700"/>
              <a:ext cx="31323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882" y="21600"/>
                  </a:moveTo>
                  <a:cubicBezTo>
                    <a:pt x="1157" y="21600"/>
                    <a:pt x="432" y="21600"/>
                    <a:pt x="142" y="20782"/>
                  </a:cubicBezTo>
                  <a:cubicBezTo>
                    <a:pt x="-148" y="19964"/>
                    <a:pt x="-3" y="18327"/>
                    <a:pt x="649" y="16364"/>
                  </a:cubicBezTo>
                  <a:cubicBezTo>
                    <a:pt x="1302" y="14400"/>
                    <a:pt x="2461" y="12109"/>
                    <a:pt x="3766" y="10964"/>
                  </a:cubicBezTo>
                  <a:cubicBezTo>
                    <a:pt x="5071" y="9818"/>
                    <a:pt x="6520" y="9818"/>
                    <a:pt x="7463" y="10473"/>
                  </a:cubicBezTo>
                  <a:cubicBezTo>
                    <a:pt x="8405" y="11127"/>
                    <a:pt x="8840" y="12436"/>
                    <a:pt x="9710" y="14073"/>
                  </a:cubicBezTo>
                  <a:cubicBezTo>
                    <a:pt x="10580" y="15709"/>
                    <a:pt x="11884" y="17673"/>
                    <a:pt x="12899" y="18491"/>
                  </a:cubicBezTo>
                  <a:cubicBezTo>
                    <a:pt x="13914" y="19309"/>
                    <a:pt x="14639" y="18982"/>
                    <a:pt x="15726" y="17345"/>
                  </a:cubicBezTo>
                  <a:cubicBezTo>
                    <a:pt x="16813" y="15709"/>
                    <a:pt x="18263" y="12764"/>
                    <a:pt x="19278" y="9655"/>
                  </a:cubicBezTo>
                  <a:cubicBezTo>
                    <a:pt x="20292" y="6545"/>
                    <a:pt x="20872" y="3273"/>
                    <a:pt x="21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8110521" y="495300"/>
              <a:ext cx="234588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300" fill="norm" stroke="1" extrusionOk="0">
                  <a:moveTo>
                    <a:pt x="2302" y="4750"/>
                  </a:moveTo>
                  <a:cubicBezTo>
                    <a:pt x="2108" y="8482"/>
                    <a:pt x="1913" y="12214"/>
                    <a:pt x="1816" y="14362"/>
                  </a:cubicBezTo>
                  <a:cubicBezTo>
                    <a:pt x="1718" y="16511"/>
                    <a:pt x="1718" y="17076"/>
                    <a:pt x="1524" y="18151"/>
                  </a:cubicBezTo>
                  <a:cubicBezTo>
                    <a:pt x="1329" y="19225"/>
                    <a:pt x="940" y="20808"/>
                    <a:pt x="745" y="21204"/>
                  </a:cubicBezTo>
                  <a:cubicBezTo>
                    <a:pt x="551" y="21600"/>
                    <a:pt x="551" y="20808"/>
                    <a:pt x="453" y="18207"/>
                  </a:cubicBezTo>
                  <a:cubicBezTo>
                    <a:pt x="356" y="15606"/>
                    <a:pt x="162" y="11196"/>
                    <a:pt x="64" y="8312"/>
                  </a:cubicBezTo>
                  <a:cubicBezTo>
                    <a:pt x="-33" y="5428"/>
                    <a:pt x="-33" y="4071"/>
                    <a:pt x="162" y="3053"/>
                  </a:cubicBezTo>
                  <a:cubicBezTo>
                    <a:pt x="356" y="2036"/>
                    <a:pt x="745" y="1357"/>
                    <a:pt x="1426" y="848"/>
                  </a:cubicBezTo>
                  <a:cubicBezTo>
                    <a:pt x="2108" y="339"/>
                    <a:pt x="3081" y="0"/>
                    <a:pt x="3762" y="170"/>
                  </a:cubicBezTo>
                  <a:cubicBezTo>
                    <a:pt x="4443" y="339"/>
                    <a:pt x="4832" y="1018"/>
                    <a:pt x="5513" y="2884"/>
                  </a:cubicBezTo>
                  <a:cubicBezTo>
                    <a:pt x="6194" y="4750"/>
                    <a:pt x="7167" y="7803"/>
                    <a:pt x="8335" y="10291"/>
                  </a:cubicBezTo>
                  <a:cubicBezTo>
                    <a:pt x="9502" y="12779"/>
                    <a:pt x="10864" y="14702"/>
                    <a:pt x="11935" y="16002"/>
                  </a:cubicBezTo>
                  <a:cubicBezTo>
                    <a:pt x="13005" y="17303"/>
                    <a:pt x="13783" y="17981"/>
                    <a:pt x="14756" y="18434"/>
                  </a:cubicBezTo>
                  <a:cubicBezTo>
                    <a:pt x="15729" y="18886"/>
                    <a:pt x="16897" y="19112"/>
                    <a:pt x="17772" y="18942"/>
                  </a:cubicBezTo>
                  <a:cubicBezTo>
                    <a:pt x="18648" y="18773"/>
                    <a:pt x="19232" y="18207"/>
                    <a:pt x="19816" y="16341"/>
                  </a:cubicBezTo>
                  <a:cubicBezTo>
                    <a:pt x="20399" y="14475"/>
                    <a:pt x="20983" y="11309"/>
                    <a:pt x="21275" y="8369"/>
                  </a:cubicBezTo>
                  <a:cubicBezTo>
                    <a:pt x="21567" y="5428"/>
                    <a:pt x="21567" y="2714"/>
                    <a:pt x="215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8399364" y="641350"/>
              <a:ext cx="78583" cy="15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600" fill="norm" stroke="1" extrusionOk="0">
                  <a:moveTo>
                    <a:pt x="10727" y="0"/>
                  </a:moveTo>
                  <a:cubicBezTo>
                    <a:pt x="7404" y="2627"/>
                    <a:pt x="4081" y="5254"/>
                    <a:pt x="2142" y="8465"/>
                  </a:cubicBezTo>
                  <a:cubicBezTo>
                    <a:pt x="204" y="11676"/>
                    <a:pt x="-350" y="15470"/>
                    <a:pt x="204" y="17951"/>
                  </a:cubicBezTo>
                  <a:cubicBezTo>
                    <a:pt x="758" y="20432"/>
                    <a:pt x="2419" y="21600"/>
                    <a:pt x="5742" y="21600"/>
                  </a:cubicBezTo>
                  <a:cubicBezTo>
                    <a:pt x="9065" y="21600"/>
                    <a:pt x="14050" y="20432"/>
                    <a:pt x="17096" y="17951"/>
                  </a:cubicBezTo>
                  <a:cubicBezTo>
                    <a:pt x="20142" y="15470"/>
                    <a:pt x="21250" y="11676"/>
                    <a:pt x="20142" y="8757"/>
                  </a:cubicBezTo>
                  <a:cubicBezTo>
                    <a:pt x="19035" y="5838"/>
                    <a:pt x="15712" y="3795"/>
                    <a:pt x="12665" y="3065"/>
                  </a:cubicBezTo>
                  <a:cubicBezTo>
                    <a:pt x="9619" y="2335"/>
                    <a:pt x="6850" y="2919"/>
                    <a:pt x="4081" y="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8503858" y="584200"/>
              <a:ext cx="127001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57"/>
                  </a:moveTo>
                  <a:cubicBezTo>
                    <a:pt x="1800" y="5457"/>
                    <a:pt x="3600" y="5457"/>
                    <a:pt x="6120" y="7162"/>
                  </a:cubicBezTo>
                  <a:cubicBezTo>
                    <a:pt x="8640" y="8867"/>
                    <a:pt x="11880" y="12278"/>
                    <a:pt x="13500" y="14665"/>
                  </a:cubicBezTo>
                  <a:cubicBezTo>
                    <a:pt x="15120" y="17053"/>
                    <a:pt x="15120" y="18417"/>
                    <a:pt x="14580" y="19554"/>
                  </a:cubicBezTo>
                  <a:cubicBezTo>
                    <a:pt x="14040" y="20691"/>
                    <a:pt x="12960" y="21600"/>
                    <a:pt x="11700" y="21600"/>
                  </a:cubicBezTo>
                  <a:cubicBezTo>
                    <a:pt x="10440" y="21600"/>
                    <a:pt x="9000" y="20691"/>
                    <a:pt x="8460" y="18303"/>
                  </a:cubicBezTo>
                  <a:cubicBezTo>
                    <a:pt x="7920" y="15916"/>
                    <a:pt x="8280" y="12051"/>
                    <a:pt x="9540" y="8981"/>
                  </a:cubicBezTo>
                  <a:cubicBezTo>
                    <a:pt x="10800" y="5912"/>
                    <a:pt x="12960" y="3638"/>
                    <a:pt x="15120" y="2274"/>
                  </a:cubicBezTo>
                  <a:cubicBezTo>
                    <a:pt x="17280" y="909"/>
                    <a:pt x="19440" y="4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8688907" y="620183"/>
              <a:ext cx="164252" cy="174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79" fill="norm" stroke="1" extrusionOk="0">
                  <a:moveTo>
                    <a:pt x="704" y="260"/>
                  </a:moveTo>
                  <a:cubicBezTo>
                    <a:pt x="978" y="6246"/>
                    <a:pt x="1251" y="12231"/>
                    <a:pt x="1114" y="16005"/>
                  </a:cubicBezTo>
                  <a:cubicBezTo>
                    <a:pt x="978" y="19778"/>
                    <a:pt x="431" y="21340"/>
                    <a:pt x="157" y="21470"/>
                  </a:cubicBezTo>
                  <a:cubicBezTo>
                    <a:pt x="-116" y="21600"/>
                    <a:pt x="-116" y="20299"/>
                    <a:pt x="841" y="16916"/>
                  </a:cubicBezTo>
                  <a:cubicBezTo>
                    <a:pt x="1798" y="13533"/>
                    <a:pt x="3712" y="8067"/>
                    <a:pt x="5216" y="4684"/>
                  </a:cubicBezTo>
                  <a:cubicBezTo>
                    <a:pt x="6719" y="1301"/>
                    <a:pt x="7813" y="0"/>
                    <a:pt x="8633" y="0"/>
                  </a:cubicBezTo>
                  <a:cubicBezTo>
                    <a:pt x="9454" y="0"/>
                    <a:pt x="10000" y="1301"/>
                    <a:pt x="10411" y="3383"/>
                  </a:cubicBezTo>
                  <a:cubicBezTo>
                    <a:pt x="10821" y="5465"/>
                    <a:pt x="11094" y="8328"/>
                    <a:pt x="11094" y="10410"/>
                  </a:cubicBezTo>
                  <a:cubicBezTo>
                    <a:pt x="11094" y="12492"/>
                    <a:pt x="10821" y="13793"/>
                    <a:pt x="10684" y="13793"/>
                  </a:cubicBezTo>
                  <a:cubicBezTo>
                    <a:pt x="10547" y="13793"/>
                    <a:pt x="10547" y="12492"/>
                    <a:pt x="11231" y="10540"/>
                  </a:cubicBezTo>
                  <a:cubicBezTo>
                    <a:pt x="11914" y="8588"/>
                    <a:pt x="13281" y="5986"/>
                    <a:pt x="14512" y="4164"/>
                  </a:cubicBezTo>
                  <a:cubicBezTo>
                    <a:pt x="15742" y="2342"/>
                    <a:pt x="16836" y="1301"/>
                    <a:pt x="18066" y="1041"/>
                  </a:cubicBezTo>
                  <a:cubicBezTo>
                    <a:pt x="19297" y="781"/>
                    <a:pt x="20664" y="1301"/>
                    <a:pt x="21074" y="4424"/>
                  </a:cubicBezTo>
                  <a:cubicBezTo>
                    <a:pt x="21484" y="7547"/>
                    <a:pt x="20937" y="13272"/>
                    <a:pt x="20390" y="18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8898694" y="365529"/>
              <a:ext cx="341765" cy="42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43" fill="norm" stroke="1" extrusionOk="0">
                  <a:moveTo>
                    <a:pt x="6687" y="14184"/>
                  </a:moveTo>
                  <a:cubicBezTo>
                    <a:pt x="6289" y="13759"/>
                    <a:pt x="5892" y="13333"/>
                    <a:pt x="5229" y="13386"/>
                  </a:cubicBezTo>
                  <a:cubicBezTo>
                    <a:pt x="4567" y="13439"/>
                    <a:pt x="3639" y="13971"/>
                    <a:pt x="2645" y="15142"/>
                  </a:cubicBezTo>
                  <a:cubicBezTo>
                    <a:pt x="1651" y="16312"/>
                    <a:pt x="591" y="18121"/>
                    <a:pt x="194" y="19292"/>
                  </a:cubicBezTo>
                  <a:cubicBezTo>
                    <a:pt x="-204" y="20462"/>
                    <a:pt x="61" y="20994"/>
                    <a:pt x="525" y="21260"/>
                  </a:cubicBezTo>
                  <a:cubicBezTo>
                    <a:pt x="989" y="21526"/>
                    <a:pt x="1651" y="21526"/>
                    <a:pt x="2380" y="21100"/>
                  </a:cubicBezTo>
                  <a:cubicBezTo>
                    <a:pt x="3109" y="20675"/>
                    <a:pt x="3904" y="19824"/>
                    <a:pt x="4500" y="18919"/>
                  </a:cubicBezTo>
                  <a:cubicBezTo>
                    <a:pt x="5097" y="18015"/>
                    <a:pt x="5494" y="17057"/>
                    <a:pt x="5759" y="16259"/>
                  </a:cubicBezTo>
                  <a:cubicBezTo>
                    <a:pt x="6024" y="15461"/>
                    <a:pt x="6157" y="14823"/>
                    <a:pt x="6157" y="14876"/>
                  </a:cubicBezTo>
                  <a:cubicBezTo>
                    <a:pt x="6157" y="14929"/>
                    <a:pt x="6024" y="15674"/>
                    <a:pt x="5892" y="16365"/>
                  </a:cubicBezTo>
                  <a:cubicBezTo>
                    <a:pt x="5759" y="17057"/>
                    <a:pt x="5627" y="17695"/>
                    <a:pt x="5759" y="18334"/>
                  </a:cubicBezTo>
                  <a:cubicBezTo>
                    <a:pt x="5892" y="18972"/>
                    <a:pt x="6289" y="19611"/>
                    <a:pt x="6819" y="19983"/>
                  </a:cubicBezTo>
                  <a:cubicBezTo>
                    <a:pt x="7349" y="20356"/>
                    <a:pt x="8012" y="20462"/>
                    <a:pt x="9403" y="19504"/>
                  </a:cubicBezTo>
                  <a:cubicBezTo>
                    <a:pt x="10795" y="18547"/>
                    <a:pt x="12915" y="16525"/>
                    <a:pt x="14836" y="13705"/>
                  </a:cubicBezTo>
                  <a:cubicBezTo>
                    <a:pt x="16758" y="10886"/>
                    <a:pt x="18481" y="7268"/>
                    <a:pt x="19408" y="4980"/>
                  </a:cubicBezTo>
                  <a:cubicBezTo>
                    <a:pt x="20336" y="2693"/>
                    <a:pt x="20468" y="1735"/>
                    <a:pt x="20270" y="1096"/>
                  </a:cubicBezTo>
                  <a:cubicBezTo>
                    <a:pt x="20071" y="458"/>
                    <a:pt x="19541" y="139"/>
                    <a:pt x="18944" y="32"/>
                  </a:cubicBezTo>
                  <a:cubicBezTo>
                    <a:pt x="18348" y="-74"/>
                    <a:pt x="17686" y="32"/>
                    <a:pt x="16824" y="1043"/>
                  </a:cubicBezTo>
                  <a:cubicBezTo>
                    <a:pt x="15963" y="2054"/>
                    <a:pt x="14903" y="3969"/>
                    <a:pt x="14174" y="6363"/>
                  </a:cubicBezTo>
                  <a:cubicBezTo>
                    <a:pt x="13445" y="8758"/>
                    <a:pt x="13048" y="11630"/>
                    <a:pt x="13644" y="13918"/>
                  </a:cubicBezTo>
                  <a:cubicBezTo>
                    <a:pt x="14240" y="16206"/>
                    <a:pt x="15830" y="17908"/>
                    <a:pt x="17288" y="18866"/>
                  </a:cubicBezTo>
                  <a:cubicBezTo>
                    <a:pt x="18746" y="19824"/>
                    <a:pt x="20071" y="20036"/>
                    <a:pt x="21396" y="20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9554539" y="436421"/>
              <a:ext cx="149470" cy="36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94" fill="norm" stroke="1" extrusionOk="0">
                  <a:moveTo>
                    <a:pt x="21483" y="102"/>
                  </a:moveTo>
                  <a:cubicBezTo>
                    <a:pt x="19962" y="-23"/>
                    <a:pt x="18441" y="-149"/>
                    <a:pt x="16311" y="479"/>
                  </a:cubicBezTo>
                  <a:cubicBezTo>
                    <a:pt x="14182" y="1107"/>
                    <a:pt x="11444" y="2488"/>
                    <a:pt x="8706" y="4874"/>
                  </a:cubicBezTo>
                  <a:cubicBezTo>
                    <a:pt x="5968" y="7260"/>
                    <a:pt x="3229" y="10651"/>
                    <a:pt x="1708" y="13351"/>
                  </a:cubicBezTo>
                  <a:cubicBezTo>
                    <a:pt x="187" y="16051"/>
                    <a:pt x="-117" y="18060"/>
                    <a:pt x="35" y="19379"/>
                  </a:cubicBezTo>
                  <a:cubicBezTo>
                    <a:pt x="187" y="20698"/>
                    <a:pt x="796" y="21325"/>
                    <a:pt x="2925" y="21388"/>
                  </a:cubicBezTo>
                  <a:cubicBezTo>
                    <a:pt x="5055" y="21451"/>
                    <a:pt x="8706" y="20949"/>
                    <a:pt x="12356" y="2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9717502" y="445776"/>
              <a:ext cx="259557" cy="33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25" fill="norm" stroke="1" extrusionOk="0">
                  <a:moveTo>
                    <a:pt x="10997" y="5216"/>
                  </a:moveTo>
                  <a:cubicBezTo>
                    <a:pt x="10997" y="4537"/>
                    <a:pt x="10997" y="3858"/>
                    <a:pt x="10558" y="3654"/>
                  </a:cubicBezTo>
                  <a:cubicBezTo>
                    <a:pt x="10119" y="3450"/>
                    <a:pt x="9241" y="3722"/>
                    <a:pt x="7573" y="5284"/>
                  </a:cubicBezTo>
                  <a:cubicBezTo>
                    <a:pt x="5905" y="6846"/>
                    <a:pt x="3446" y="9699"/>
                    <a:pt x="2041" y="11873"/>
                  </a:cubicBezTo>
                  <a:cubicBezTo>
                    <a:pt x="636" y="14046"/>
                    <a:pt x="285" y="15541"/>
                    <a:pt x="110" y="16695"/>
                  </a:cubicBezTo>
                  <a:cubicBezTo>
                    <a:pt x="-66" y="17850"/>
                    <a:pt x="-66" y="18665"/>
                    <a:pt x="373" y="19412"/>
                  </a:cubicBezTo>
                  <a:cubicBezTo>
                    <a:pt x="812" y="20160"/>
                    <a:pt x="1690" y="20839"/>
                    <a:pt x="3007" y="21178"/>
                  </a:cubicBezTo>
                  <a:cubicBezTo>
                    <a:pt x="4324" y="21518"/>
                    <a:pt x="6080" y="21518"/>
                    <a:pt x="7836" y="21110"/>
                  </a:cubicBezTo>
                  <a:cubicBezTo>
                    <a:pt x="9593" y="20703"/>
                    <a:pt x="11349" y="19888"/>
                    <a:pt x="13105" y="17918"/>
                  </a:cubicBezTo>
                  <a:cubicBezTo>
                    <a:pt x="14861" y="15948"/>
                    <a:pt x="16617" y="12824"/>
                    <a:pt x="17583" y="10175"/>
                  </a:cubicBezTo>
                  <a:cubicBezTo>
                    <a:pt x="18549" y="7526"/>
                    <a:pt x="18724" y="5352"/>
                    <a:pt x="18461" y="3926"/>
                  </a:cubicBezTo>
                  <a:cubicBezTo>
                    <a:pt x="18197" y="2499"/>
                    <a:pt x="17495" y="1820"/>
                    <a:pt x="16793" y="1276"/>
                  </a:cubicBezTo>
                  <a:cubicBezTo>
                    <a:pt x="16090" y="733"/>
                    <a:pt x="15388" y="326"/>
                    <a:pt x="14158" y="122"/>
                  </a:cubicBezTo>
                  <a:cubicBezTo>
                    <a:pt x="12929" y="-82"/>
                    <a:pt x="11173" y="-82"/>
                    <a:pt x="9329" y="529"/>
                  </a:cubicBezTo>
                  <a:cubicBezTo>
                    <a:pt x="7485" y="1141"/>
                    <a:pt x="5554" y="2363"/>
                    <a:pt x="4412" y="3314"/>
                  </a:cubicBezTo>
                  <a:cubicBezTo>
                    <a:pt x="3271" y="4265"/>
                    <a:pt x="2919" y="4944"/>
                    <a:pt x="2919" y="5624"/>
                  </a:cubicBezTo>
                  <a:cubicBezTo>
                    <a:pt x="2919" y="6303"/>
                    <a:pt x="3271" y="6982"/>
                    <a:pt x="3885" y="7458"/>
                  </a:cubicBezTo>
                  <a:cubicBezTo>
                    <a:pt x="4500" y="7933"/>
                    <a:pt x="5378" y="8205"/>
                    <a:pt x="8363" y="8476"/>
                  </a:cubicBezTo>
                  <a:cubicBezTo>
                    <a:pt x="11349" y="8748"/>
                    <a:pt x="16441" y="9020"/>
                    <a:pt x="21534" y="9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9989758" y="762000"/>
              <a:ext cx="57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10397682" y="553155"/>
              <a:ext cx="119127" cy="25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267" fill="norm" stroke="1" extrusionOk="0">
                  <a:moveTo>
                    <a:pt x="21327" y="465"/>
                  </a:moveTo>
                  <a:cubicBezTo>
                    <a:pt x="17538" y="116"/>
                    <a:pt x="13748" y="-232"/>
                    <a:pt x="10148" y="203"/>
                  </a:cubicBezTo>
                  <a:cubicBezTo>
                    <a:pt x="6548" y="639"/>
                    <a:pt x="3138" y="1858"/>
                    <a:pt x="1432" y="2903"/>
                  </a:cubicBezTo>
                  <a:cubicBezTo>
                    <a:pt x="-273" y="3949"/>
                    <a:pt x="-273" y="4820"/>
                    <a:pt x="485" y="5516"/>
                  </a:cubicBezTo>
                  <a:cubicBezTo>
                    <a:pt x="1243" y="6213"/>
                    <a:pt x="2759" y="6736"/>
                    <a:pt x="5411" y="8042"/>
                  </a:cubicBezTo>
                  <a:cubicBezTo>
                    <a:pt x="8064" y="9349"/>
                    <a:pt x="11853" y="11439"/>
                    <a:pt x="14316" y="13094"/>
                  </a:cubicBezTo>
                  <a:cubicBezTo>
                    <a:pt x="16780" y="14749"/>
                    <a:pt x="17916" y="15968"/>
                    <a:pt x="18485" y="17013"/>
                  </a:cubicBezTo>
                  <a:cubicBezTo>
                    <a:pt x="19053" y="18058"/>
                    <a:pt x="19053" y="18929"/>
                    <a:pt x="18295" y="19626"/>
                  </a:cubicBezTo>
                  <a:cubicBezTo>
                    <a:pt x="17538" y="20323"/>
                    <a:pt x="16022" y="20845"/>
                    <a:pt x="14127" y="21107"/>
                  </a:cubicBezTo>
                  <a:cubicBezTo>
                    <a:pt x="12232" y="21368"/>
                    <a:pt x="9959" y="21368"/>
                    <a:pt x="7685" y="20671"/>
                  </a:cubicBezTo>
                  <a:cubicBezTo>
                    <a:pt x="5411" y="19974"/>
                    <a:pt x="3138" y="18581"/>
                    <a:pt x="2380" y="17449"/>
                  </a:cubicBezTo>
                  <a:cubicBezTo>
                    <a:pt x="1622" y="16316"/>
                    <a:pt x="2380" y="15445"/>
                    <a:pt x="3138" y="14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10544385" y="589195"/>
              <a:ext cx="181974" cy="16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865" fill="norm" stroke="1" extrusionOk="0">
                  <a:moveTo>
                    <a:pt x="4214" y="8273"/>
                  </a:moveTo>
                  <a:cubicBezTo>
                    <a:pt x="6697" y="7463"/>
                    <a:pt x="9179" y="6653"/>
                    <a:pt x="10917" y="5303"/>
                  </a:cubicBezTo>
                  <a:cubicBezTo>
                    <a:pt x="12655" y="3953"/>
                    <a:pt x="13648" y="2063"/>
                    <a:pt x="13400" y="983"/>
                  </a:cubicBezTo>
                  <a:cubicBezTo>
                    <a:pt x="13152" y="-97"/>
                    <a:pt x="11662" y="-367"/>
                    <a:pt x="9800" y="578"/>
                  </a:cubicBezTo>
                  <a:cubicBezTo>
                    <a:pt x="7938" y="1523"/>
                    <a:pt x="5704" y="3683"/>
                    <a:pt x="3966" y="6383"/>
                  </a:cubicBezTo>
                  <a:cubicBezTo>
                    <a:pt x="2228" y="9083"/>
                    <a:pt x="986" y="12323"/>
                    <a:pt x="366" y="14618"/>
                  </a:cubicBezTo>
                  <a:cubicBezTo>
                    <a:pt x="-255" y="16913"/>
                    <a:pt x="-255" y="18263"/>
                    <a:pt x="1731" y="19343"/>
                  </a:cubicBezTo>
                  <a:cubicBezTo>
                    <a:pt x="3717" y="20423"/>
                    <a:pt x="7690" y="21233"/>
                    <a:pt x="11290" y="20693"/>
                  </a:cubicBezTo>
                  <a:cubicBezTo>
                    <a:pt x="14890" y="20153"/>
                    <a:pt x="18117" y="18263"/>
                    <a:pt x="21345" y="16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10681908" y="369576"/>
              <a:ext cx="120651" cy="11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3298"/>
                  </a:moveTo>
                  <a:cubicBezTo>
                    <a:pt x="1516" y="2119"/>
                    <a:pt x="3032" y="941"/>
                    <a:pt x="4737" y="352"/>
                  </a:cubicBezTo>
                  <a:cubicBezTo>
                    <a:pt x="6442" y="-237"/>
                    <a:pt x="8337" y="-237"/>
                    <a:pt x="9663" y="1530"/>
                  </a:cubicBezTo>
                  <a:cubicBezTo>
                    <a:pt x="10989" y="3298"/>
                    <a:pt x="11747" y="6832"/>
                    <a:pt x="11368" y="9188"/>
                  </a:cubicBezTo>
                  <a:cubicBezTo>
                    <a:pt x="10989" y="11545"/>
                    <a:pt x="9474" y="12723"/>
                    <a:pt x="7958" y="14098"/>
                  </a:cubicBezTo>
                  <a:cubicBezTo>
                    <a:pt x="6442" y="15472"/>
                    <a:pt x="4926" y="17043"/>
                    <a:pt x="4926" y="18418"/>
                  </a:cubicBezTo>
                  <a:cubicBezTo>
                    <a:pt x="4926" y="19792"/>
                    <a:pt x="6442" y="20970"/>
                    <a:pt x="9474" y="21167"/>
                  </a:cubicBezTo>
                  <a:cubicBezTo>
                    <a:pt x="12505" y="21363"/>
                    <a:pt x="17053" y="20578"/>
                    <a:pt x="21600" y="19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10821608" y="393700"/>
              <a:ext cx="95522" cy="47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510" fill="norm" stroke="1" extrusionOk="0">
                  <a:moveTo>
                    <a:pt x="5635" y="0"/>
                  </a:moveTo>
                  <a:cubicBezTo>
                    <a:pt x="9391" y="1157"/>
                    <a:pt x="13148" y="2314"/>
                    <a:pt x="16200" y="4339"/>
                  </a:cubicBezTo>
                  <a:cubicBezTo>
                    <a:pt x="19252" y="6364"/>
                    <a:pt x="21600" y="9257"/>
                    <a:pt x="21130" y="12005"/>
                  </a:cubicBezTo>
                  <a:cubicBezTo>
                    <a:pt x="20661" y="14754"/>
                    <a:pt x="17374" y="17357"/>
                    <a:pt x="14557" y="18948"/>
                  </a:cubicBezTo>
                  <a:cubicBezTo>
                    <a:pt x="11739" y="20539"/>
                    <a:pt x="9391" y="21118"/>
                    <a:pt x="7043" y="21359"/>
                  </a:cubicBezTo>
                  <a:cubicBezTo>
                    <a:pt x="4696" y="21600"/>
                    <a:pt x="2348" y="21504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11075608" y="838200"/>
              <a:ext cx="571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11333841" y="495300"/>
              <a:ext cx="531371" cy="297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27" fill="norm" stroke="1" extrusionOk="0">
                  <a:moveTo>
                    <a:pt x="5229" y="0"/>
                  </a:moveTo>
                  <a:cubicBezTo>
                    <a:pt x="4457" y="3217"/>
                    <a:pt x="3686" y="6434"/>
                    <a:pt x="3214" y="9421"/>
                  </a:cubicBezTo>
                  <a:cubicBezTo>
                    <a:pt x="2743" y="12409"/>
                    <a:pt x="2571" y="15166"/>
                    <a:pt x="2571" y="16928"/>
                  </a:cubicBezTo>
                  <a:cubicBezTo>
                    <a:pt x="2571" y="18689"/>
                    <a:pt x="2743" y="19455"/>
                    <a:pt x="3000" y="20068"/>
                  </a:cubicBezTo>
                  <a:cubicBezTo>
                    <a:pt x="3257" y="20681"/>
                    <a:pt x="3600" y="21140"/>
                    <a:pt x="3986" y="21370"/>
                  </a:cubicBezTo>
                  <a:cubicBezTo>
                    <a:pt x="4371" y="21600"/>
                    <a:pt x="4800" y="21600"/>
                    <a:pt x="5057" y="21217"/>
                  </a:cubicBezTo>
                  <a:cubicBezTo>
                    <a:pt x="5314" y="20834"/>
                    <a:pt x="5400" y="20068"/>
                    <a:pt x="5014" y="18996"/>
                  </a:cubicBezTo>
                  <a:cubicBezTo>
                    <a:pt x="4629" y="17923"/>
                    <a:pt x="3771" y="16545"/>
                    <a:pt x="3000" y="15472"/>
                  </a:cubicBezTo>
                  <a:cubicBezTo>
                    <a:pt x="2229" y="14400"/>
                    <a:pt x="1543" y="13634"/>
                    <a:pt x="986" y="12791"/>
                  </a:cubicBezTo>
                  <a:cubicBezTo>
                    <a:pt x="429" y="11949"/>
                    <a:pt x="0" y="11030"/>
                    <a:pt x="0" y="10494"/>
                  </a:cubicBezTo>
                  <a:cubicBezTo>
                    <a:pt x="0" y="9957"/>
                    <a:pt x="429" y="9804"/>
                    <a:pt x="1543" y="9038"/>
                  </a:cubicBezTo>
                  <a:cubicBezTo>
                    <a:pt x="2657" y="8272"/>
                    <a:pt x="4457" y="6894"/>
                    <a:pt x="5743" y="5668"/>
                  </a:cubicBezTo>
                  <a:cubicBezTo>
                    <a:pt x="7029" y="4443"/>
                    <a:pt x="7800" y="3370"/>
                    <a:pt x="8357" y="2528"/>
                  </a:cubicBezTo>
                  <a:cubicBezTo>
                    <a:pt x="8914" y="1685"/>
                    <a:pt x="9257" y="1072"/>
                    <a:pt x="9429" y="1149"/>
                  </a:cubicBezTo>
                  <a:cubicBezTo>
                    <a:pt x="9600" y="1226"/>
                    <a:pt x="9600" y="1991"/>
                    <a:pt x="9214" y="4366"/>
                  </a:cubicBezTo>
                  <a:cubicBezTo>
                    <a:pt x="8829" y="6740"/>
                    <a:pt x="8057" y="10723"/>
                    <a:pt x="7629" y="13174"/>
                  </a:cubicBezTo>
                  <a:cubicBezTo>
                    <a:pt x="7200" y="15626"/>
                    <a:pt x="7114" y="16545"/>
                    <a:pt x="7200" y="16698"/>
                  </a:cubicBezTo>
                  <a:cubicBezTo>
                    <a:pt x="7286" y="16851"/>
                    <a:pt x="7543" y="16238"/>
                    <a:pt x="7800" y="15626"/>
                  </a:cubicBezTo>
                  <a:cubicBezTo>
                    <a:pt x="8057" y="15013"/>
                    <a:pt x="8314" y="14400"/>
                    <a:pt x="8614" y="13864"/>
                  </a:cubicBezTo>
                  <a:cubicBezTo>
                    <a:pt x="8914" y="13328"/>
                    <a:pt x="9257" y="12868"/>
                    <a:pt x="9514" y="13021"/>
                  </a:cubicBezTo>
                  <a:cubicBezTo>
                    <a:pt x="9771" y="13174"/>
                    <a:pt x="9943" y="13940"/>
                    <a:pt x="10029" y="14860"/>
                  </a:cubicBezTo>
                  <a:cubicBezTo>
                    <a:pt x="10114" y="15779"/>
                    <a:pt x="10114" y="16851"/>
                    <a:pt x="10114" y="17770"/>
                  </a:cubicBezTo>
                  <a:cubicBezTo>
                    <a:pt x="10114" y="18689"/>
                    <a:pt x="10114" y="19455"/>
                    <a:pt x="10329" y="19762"/>
                  </a:cubicBezTo>
                  <a:cubicBezTo>
                    <a:pt x="10543" y="20068"/>
                    <a:pt x="10971" y="19915"/>
                    <a:pt x="11700" y="18613"/>
                  </a:cubicBezTo>
                  <a:cubicBezTo>
                    <a:pt x="12429" y="17311"/>
                    <a:pt x="13457" y="14860"/>
                    <a:pt x="14100" y="13328"/>
                  </a:cubicBezTo>
                  <a:cubicBezTo>
                    <a:pt x="14743" y="11796"/>
                    <a:pt x="15000" y="11183"/>
                    <a:pt x="15171" y="10494"/>
                  </a:cubicBezTo>
                  <a:cubicBezTo>
                    <a:pt x="15343" y="9804"/>
                    <a:pt x="15429" y="9038"/>
                    <a:pt x="15257" y="8655"/>
                  </a:cubicBezTo>
                  <a:cubicBezTo>
                    <a:pt x="15086" y="8272"/>
                    <a:pt x="14657" y="8272"/>
                    <a:pt x="14271" y="8579"/>
                  </a:cubicBezTo>
                  <a:cubicBezTo>
                    <a:pt x="13886" y="8885"/>
                    <a:pt x="13543" y="9498"/>
                    <a:pt x="13243" y="10187"/>
                  </a:cubicBezTo>
                  <a:cubicBezTo>
                    <a:pt x="12943" y="10877"/>
                    <a:pt x="12686" y="11643"/>
                    <a:pt x="12514" y="12409"/>
                  </a:cubicBezTo>
                  <a:cubicBezTo>
                    <a:pt x="12343" y="13174"/>
                    <a:pt x="12257" y="13940"/>
                    <a:pt x="12386" y="14553"/>
                  </a:cubicBezTo>
                  <a:cubicBezTo>
                    <a:pt x="12514" y="15166"/>
                    <a:pt x="12857" y="15626"/>
                    <a:pt x="13371" y="15549"/>
                  </a:cubicBezTo>
                  <a:cubicBezTo>
                    <a:pt x="13886" y="15472"/>
                    <a:pt x="14571" y="14860"/>
                    <a:pt x="15043" y="14170"/>
                  </a:cubicBezTo>
                  <a:cubicBezTo>
                    <a:pt x="15514" y="13481"/>
                    <a:pt x="15771" y="12715"/>
                    <a:pt x="16029" y="12026"/>
                  </a:cubicBezTo>
                  <a:cubicBezTo>
                    <a:pt x="16286" y="11336"/>
                    <a:pt x="16543" y="10723"/>
                    <a:pt x="16671" y="10800"/>
                  </a:cubicBezTo>
                  <a:cubicBezTo>
                    <a:pt x="16800" y="10877"/>
                    <a:pt x="16800" y="11643"/>
                    <a:pt x="16714" y="12945"/>
                  </a:cubicBezTo>
                  <a:cubicBezTo>
                    <a:pt x="16629" y="14247"/>
                    <a:pt x="16457" y="16085"/>
                    <a:pt x="16329" y="17387"/>
                  </a:cubicBezTo>
                  <a:cubicBezTo>
                    <a:pt x="16200" y="18689"/>
                    <a:pt x="16114" y="19455"/>
                    <a:pt x="16243" y="19302"/>
                  </a:cubicBezTo>
                  <a:cubicBezTo>
                    <a:pt x="16371" y="19149"/>
                    <a:pt x="16714" y="18077"/>
                    <a:pt x="17229" y="16391"/>
                  </a:cubicBezTo>
                  <a:cubicBezTo>
                    <a:pt x="17743" y="14706"/>
                    <a:pt x="18429" y="12409"/>
                    <a:pt x="18943" y="11030"/>
                  </a:cubicBezTo>
                  <a:cubicBezTo>
                    <a:pt x="19457" y="9651"/>
                    <a:pt x="19800" y="9191"/>
                    <a:pt x="20186" y="9191"/>
                  </a:cubicBezTo>
                  <a:cubicBezTo>
                    <a:pt x="20571" y="9191"/>
                    <a:pt x="21000" y="9651"/>
                    <a:pt x="21257" y="10723"/>
                  </a:cubicBezTo>
                  <a:cubicBezTo>
                    <a:pt x="21514" y="11796"/>
                    <a:pt x="21600" y="13481"/>
                    <a:pt x="21429" y="15319"/>
                  </a:cubicBezTo>
                  <a:cubicBezTo>
                    <a:pt x="21257" y="17157"/>
                    <a:pt x="20829" y="19149"/>
                    <a:pt x="20400" y="21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3391531" y="1604433"/>
              <a:ext cx="103641" cy="35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538" fill="norm" stroke="1" extrusionOk="0">
                  <a:moveTo>
                    <a:pt x="2657" y="1301"/>
                  </a:moveTo>
                  <a:cubicBezTo>
                    <a:pt x="2233" y="651"/>
                    <a:pt x="1810" y="0"/>
                    <a:pt x="1598" y="0"/>
                  </a:cubicBezTo>
                  <a:cubicBezTo>
                    <a:pt x="1386" y="0"/>
                    <a:pt x="1386" y="651"/>
                    <a:pt x="963" y="2928"/>
                  </a:cubicBezTo>
                  <a:cubicBezTo>
                    <a:pt x="539" y="5205"/>
                    <a:pt x="-308" y="9108"/>
                    <a:pt x="116" y="12296"/>
                  </a:cubicBezTo>
                  <a:cubicBezTo>
                    <a:pt x="539" y="15484"/>
                    <a:pt x="2233" y="17957"/>
                    <a:pt x="3927" y="19388"/>
                  </a:cubicBezTo>
                  <a:cubicBezTo>
                    <a:pt x="5621" y="20819"/>
                    <a:pt x="7316" y="21210"/>
                    <a:pt x="9433" y="21405"/>
                  </a:cubicBezTo>
                  <a:cubicBezTo>
                    <a:pt x="11551" y="21600"/>
                    <a:pt x="14092" y="21600"/>
                    <a:pt x="15998" y="21275"/>
                  </a:cubicBezTo>
                  <a:cubicBezTo>
                    <a:pt x="17904" y="20949"/>
                    <a:pt x="19174" y="20299"/>
                    <a:pt x="20021" y="19648"/>
                  </a:cubicBezTo>
                  <a:cubicBezTo>
                    <a:pt x="20868" y="18998"/>
                    <a:pt x="21292" y="18347"/>
                    <a:pt x="19386" y="17631"/>
                  </a:cubicBezTo>
                  <a:cubicBezTo>
                    <a:pt x="17480" y="16916"/>
                    <a:pt x="13245" y="16135"/>
                    <a:pt x="9010" y="15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3358882" y="1605471"/>
              <a:ext cx="534877" cy="32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68" fill="norm" stroke="1" extrusionOk="0">
                  <a:moveTo>
                    <a:pt x="1335" y="15957"/>
                  </a:moveTo>
                  <a:cubicBezTo>
                    <a:pt x="824" y="15678"/>
                    <a:pt x="314" y="15400"/>
                    <a:pt x="102" y="14842"/>
                  </a:cubicBezTo>
                  <a:cubicBezTo>
                    <a:pt x="-111" y="14285"/>
                    <a:pt x="-26" y="13449"/>
                    <a:pt x="697" y="11916"/>
                  </a:cubicBezTo>
                  <a:cubicBezTo>
                    <a:pt x="1420" y="10383"/>
                    <a:pt x="2780" y="8153"/>
                    <a:pt x="3886" y="6202"/>
                  </a:cubicBezTo>
                  <a:cubicBezTo>
                    <a:pt x="4991" y="4251"/>
                    <a:pt x="5842" y="2579"/>
                    <a:pt x="6437" y="1464"/>
                  </a:cubicBezTo>
                  <a:cubicBezTo>
                    <a:pt x="7032" y="349"/>
                    <a:pt x="7372" y="-208"/>
                    <a:pt x="7500" y="71"/>
                  </a:cubicBezTo>
                  <a:cubicBezTo>
                    <a:pt x="7628" y="349"/>
                    <a:pt x="7543" y="1464"/>
                    <a:pt x="7372" y="4321"/>
                  </a:cubicBezTo>
                  <a:cubicBezTo>
                    <a:pt x="7202" y="7178"/>
                    <a:pt x="6947" y="11777"/>
                    <a:pt x="6862" y="14494"/>
                  </a:cubicBezTo>
                  <a:cubicBezTo>
                    <a:pt x="6777" y="17211"/>
                    <a:pt x="6862" y="18047"/>
                    <a:pt x="7032" y="19023"/>
                  </a:cubicBezTo>
                  <a:cubicBezTo>
                    <a:pt x="7202" y="19998"/>
                    <a:pt x="7458" y="21113"/>
                    <a:pt x="7670" y="21253"/>
                  </a:cubicBezTo>
                  <a:cubicBezTo>
                    <a:pt x="7883" y="21392"/>
                    <a:pt x="8053" y="20556"/>
                    <a:pt x="8180" y="19720"/>
                  </a:cubicBezTo>
                  <a:cubicBezTo>
                    <a:pt x="8308" y="18884"/>
                    <a:pt x="8393" y="18047"/>
                    <a:pt x="8520" y="17211"/>
                  </a:cubicBezTo>
                  <a:cubicBezTo>
                    <a:pt x="8648" y="16375"/>
                    <a:pt x="8818" y="15539"/>
                    <a:pt x="9073" y="14912"/>
                  </a:cubicBezTo>
                  <a:cubicBezTo>
                    <a:pt x="9328" y="14285"/>
                    <a:pt x="9669" y="13867"/>
                    <a:pt x="10009" y="13937"/>
                  </a:cubicBezTo>
                  <a:cubicBezTo>
                    <a:pt x="10349" y="14006"/>
                    <a:pt x="10689" y="14564"/>
                    <a:pt x="10987" y="15191"/>
                  </a:cubicBezTo>
                  <a:cubicBezTo>
                    <a:pt x="11284" y="15818"/>
                    <a:pt x="11539" y="16515"/>
                    <a:pt x="11795" y="17142"/>
                  </a:cubicBezTo>
                  <a:cubicBezTo>
                    <a:pt x="12050" y="17769"/>
                    <a:pt x="12305" y="18326"/>
                    <a:pt x="12645" y="18605"/>
                  </a:cubicBezTo>
                  <a:cubicBezTo>
                    <a:pt x="12985" y="18884"/>
                    <a:pt x="13410" y="18884"/>
                    <a:pt x="13793" y="18605"/>
                  </a:cubicBezTo>
                  <a:cubicBezTo>
                    <a:pt x="14176" y="18326"/>
                    <a:pt x="14516" y="17769"/>
                    <a:pt x="14856" y="16793"/>
                  </a:cubicBezTo>
                  <a:cubicBezTo>
                    <a:pt x="15196" y="15818"/>
                    <a:pt x="15536" y="14424"/>
                    <a:pt x="15664" y="13379"/>
                  </a:cubicBezTo>
                  <a:cubicBezTo>
                    <a:pt x="15791" y="12334"/>
                    <a:pt x="15706" y="11637"/>
                    <a:pt x="15536" y="11637"/>
                  </a:cubicBezTo>
                  <a:cubicBezTo>
                    <a:pt x="15366" y="11637"/>
                    <a:pt x="15111" y="12334"/>
                    <a:pt x="14983" y="13031"/>
                  </a:cubicBezTo>
                  <a:cubicBezTo>
                    <a:pt x="14856" y="13727"/>
                    <a:pt x="14856" y="14424"/>
                    <a:pt x="15196" y="15260"/>
                  </a:cubicBezTo>
                  <a:cubicBezTo>
                    <a:pt x="15536" y="16097"/>
                    <a:pt x="16217" y="17072"/>
                    <a:pt x="17322" y="17490"/>
                  </a:cubicBezTo>
                  <a:cubicBezTo>
                    <a:pt x="18428" y="17908"/>
                    <a:pt x="19958" y="17769"/>
                    <a:pt x="21489" y="17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4226873" y="1583266"/>
              <a:ext cx="200286" cy="317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56" fill="norm" stroke="1" extrusionOk="0">
                  <a:moveTo>
                    <a:pt x="2415" y="10585"/>
                  </a:moveTo>
                  <a:cubicBezTo>
                    <a:pt x="1960" y="13303"/>
                    <a:pt x="1506" y="16021"/>
                    <a:pt x="1278" y="17452"/>
                  </a:cubicBezTo>
                  <a:cubicBezTo>
                    <a:pt x="1051" y="18882"/>
                    <a:pt x="1051" y="19025"/>
                    <a:pt x="823" y="16522"/>
                  </a:cubicBezTo>
                  <a:cubicBezTo>
                    <a:pt x="596" y="14019"/>
                    <a:pt x="141" y="8869"/>
                    <a:pt x="28" y="5865"/>
                  </a:cubicBezTo>
                  <a:cubicBezTo>
                    <a:pt x="-86" y="2861"/>
                    <a:pt x="141" y="2003"/>
                    <a:pt x="823" y="1788"/>
                  </a:cubicBezTo>
                  <a:cubicBezTo>
                    <a:pt x="1506" y="1574"/>
                    <a:pt x="2642" y="2003"/>
                    <a:pt x="4120" y="4077"/>
                  </a:cubicBezTo>
                  <a:cubicBezTo>
                    <a:pt x="5598" y="6151"/>
                    <a:pt x="7417" y="9870"/>
                    <a:pt x="8668" y="12803"/>
                  </a:cubicBezTo>
                  <a:cubicBezTo>
                    <a:pt x="9918" y="15735"/>
                    <a:pt x="10600" y="17881"/>
                    <a:pt x="11282" y="19240"/>
                  </a:cubicBezTo>
                  <a:cubicBezTo>
                    <a:pt x="11965" y="20599"/>
                    <a:pt x="12647" y="21171"/>
                    <a:pt x="13556" y="21385"/>
                  </a:cubicBezTo>
                  <a:cubicBezTo>
                    <a:pt x="14466" y="21600"/>
                    <a:pt x="15602" y="21457"/>
                    <a:pt x="16853" y="19097"/>
                  </a:cubicBezTo>
                  <a:cubicBezTo>
                    <a:pt x="18103" y="16736"/>
                    <a:pt x="19468" y="12159"/>
                    <a:pt x="20150" y="8940"/>
                  </a:cubicBezTo>
                  <a:cubicBezTo>
                    <a:pt x="20832" y="5722"/>
                    <a:pt x="20832" y="3862"/>
                    <a:pt x="20718" y="2432"/>
                  </a:cubicBezTo>
                  <a:cubicBezTo>
                    <a:pt x="20605" y="1001"/>
                    <a:pt x="20377" y="0"/>
                    <a:pt x="20263" y="0"/>
                  </a:cubicBezTo>
                  <a:cubicBezTo>
                    <a:pt x="20150" y="0"/>
                    <a:pt x="20150" y="1001"/>
                    <a:pt x="20377" y="1860"/>
                  </a:cubicBezTo>
                  <a:cubicBezTo>
                    <a:pt x="20605" y="2718"/>
                    <a:pt x="21059" y="3433"/>
                    <a:pt x="21514" y="4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4459413" y="1722551"/>
              <a:ext cx="56696" cy="12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0598" fill="norm" stroke="1" extrusionOk="0">
                  <a:moveTo>
                    <a:pt x="18330" y="1754"/>
                  </a:moveTo>
                  <a:cubicBezTo>
                    <a:pt x="15245" y="742"/>
                    <a:pt x="12159" y="-271"/>
                    <a:pt x="9459" y="67"/>
                  </a:cubicBezTo>
                  <a:cubicBezTo>
                    <a:pt x="6759" y="404"/>
                    <a:pt x="4445" y="2092"/>
                    <a:pt x="2902" y="4792"/>
                  </a:cubicBezTo>
                  <a:cubicBezTo>
                    <a:pt x="1359" y="7492"/>
                    <a:pt x="587" y="11204"/>
                    <a:pt x="202" y="13904"/>
                  </a:cubicBezTo>
                  <a:cubicBezTo>
                    <a:pt x="-184" y="16604"/>
                    <a:pt x="-184" y="18291"/>
                    <a:pt x="1745" y="19473"/>
                  </a:cubicBezTo>
                  <a:cubicBezTo>
                    <a:pt x="3673" y="20654"/>
                    <a:pt x="7530" y="21329"/>
                    <a:pt x="11387" y="19304"/>
                  </a:cubicBezTo>
                  <a:cubicBezTo>
                    <a:pt x="15245" y="17279"/>
                    <a:pt x="19102" y="12554"/>
                    <a:pt x="20259" y="9348"/>
                  </a:cubicBezTo>
                  <a:cubicBezTo>
                    <a:pt x="21416" y="6141"/>
                    <a:pt x="19873" y="4454"/>
                    <a:pt x="18330" y="27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4528758" y="1700139"/>
              <a:ext cx="133351" cy="13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0" y="3154"/>
                  </a:moveTo>
                  <a:cubicBezTo>
                    <a:pt x="1371" y="2187"/>
                    <a:pt x="2743" y="1220"/>
                    <a:pt x="4286" y="1059"/>
                  </a:cubicBezTo>
                  <a:cubicBezTo>
                    <a:pt x="5829" y="898"/>
                    <a:pt x="7543" y="1542"/>
                    <a:pt x="9429" y="4444"/>
                  </a:cubicBezTo>
                  <a:cubicBezTo>
                    <a:pt x="11314" y="7345"/>
                    <a:pt x="13371" y="12504"/>
                    <a:pt x="14400" y="15889"/>
                  </a:cubicBezTo>
                  <a:cubicBezTo>
                    <a:pt x="15429" y="19274"/>
                    <a:pt x="15429" y="20886"/>
                    <a:pt x="14914" y="21047"/>
                  </a:cubicBezTo>
                  <a:cubicBezTo>
                    <a:pt x="14400" y="21208"/>
                    <a:pt x="13371" y="19918"/>
                    <a:pt x="12857" y="17984"/>
                  </a:cubicBezTo>
                  <a:cubicBezTo>
                    <a:pt x="12343" y="16050"/>
                    <a:pt x="12343" y="13471"/>
                    <a:pt x="13029" y="10247"/>
                  </a:cubicBezTo>
                  <a:cubicBezTo>
                    <a:pt x="13714" y="7023"/>
                    <a:pt x="15086" y="3154"/>
                    <a:pt x="16629" y="1381"/>
                  </a:cubicBezTo>
                  <a:cubicBezTo>
                    <a:pt x="18171" y="-392"/>
                    <a:pt x="19886" y="-70"/>
                    <a:pt x="21600" y="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4668458" y="1708150"/>
              <a:ext cx="190501" cy="13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0"/>
                  </a:moveTo>
                  <a:cubicBezTo>
                    <a:pt x="480" y="5317"/>
                    <a:pt x="960" y="10634"/>
                    <a:pt x="1200" y="14123"/>
                  </a:cubicBezTo>
                  <a:cubicBezTo>
                    <a:pt x="1440" y="17612"/>
                    <a:pt x="1440" y="19274"/>
                    <a:pt x="1560" y="19274"/>
                  </a:cubicBezTo>
                  <a:cubicBezTo>
                    <a:pt x="1680" y="19274"/>
                    <a:pt x="1920" y="17612"/>
                    <a:pt x="2280" y="14954"/>
                  </a:cubicBezTo>
                  <a:cubicBezTo>
                    <a:pt x="2640" y="12295"/>
                    <a:pt x="3120" y="8640"/>
                    <a:pt x="3600" y="5982"/>
                  </a:cubicBezTo>
                  <a:cubicBezTo>
                    <a:pt x="4080" y="3323"/>
                    <a:pt x="4560" y="1662"/>
                    <a:pt x="5280" y="1329"/>
                  </a:cubicBezTo>
                  <a:cubicBezTo>
                    <a:pt x="6000" y="997"/>
                    <a:pt x="6960" y="1994"/>
                    <a:pt x="7440" y="3323"/>
                  </a:cubicBezTo>
                  <a:cubicBezTo>
                    <a:pt x="7920" y="4652"/>
                    <a:pt x="7920" y="6314"/>
                    <a:pt x="8040" y="8640"/>
                  </a:cubicBezTo>
                  <a:cubicBezTo>
                    <a:pt x="8160" y="10966"/>
                    <a:pt x="8400" y="13957"/>
                    <a:pt x="8640" y="14622"/>
                  </a:cubicBezTo>
                  <a:cubicBezTo>
                    <a:pt x="8880" y="15286"/>
                    <a:pt x="9120" y="13625"/>
                    <a:pt x="9480" y="11797"/>
                  </a:cubicBezTo>
                  <a:cubicBezTo>
                    <a:pt x="9840" y="9969"/>
                    <a:pt x="10320" y="7975"/>
                    <a:pt x="10920" y="6148"/>
                  </a:cubicBezTo>
                  <a:cubicBezTo>
                    <a:pt x="11520" y="4320"/>
                    <a:pt x="12240" y="2658"/>
                    <a:pt x="13080" y="2326"/>
                  </a:cubicBezTo>
                  <a:cubicBezTo>
                    <a:pt x="13920" y="1994"/>
                    <a:pt x="14880" y="2991"/>
                    <a:pt x="15480" y="5317"/>
                  </a:cubicBezTo>
                  <a:cubicBezTo>
                    <a:pt x="16080" y="7643"/>
                    <a:pt x="16320" y="11298"/>
                    <a:pt x="16680" y="14289"/>
                  </a:cubicBezTo>
                  <a:cubicBezTo>
                    <a:pt x="17040" y="17280"/>
                    <a:pt x="17520" y="19606"/>
                    <a:pt x="18360" y="20603"/>
                  </a:cubicBezTo>
                  <a:cubicBezTo>
                    <a:pt x="19200" y="21600"/>
                    <a:pt x="20400" y="21268"/>
                    <a:pt x="21600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4859752" y="1441550"/>
              <a:ext cx="208757" cy="39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79" fill="norm" stroke="1" extrusionOk="0">
                  <a:moveTo>
                    <a:pt x="6463" y="15588"/>
                  </a:moveTo>
                  <a:cubicBezTo>
                    <a:pt x="5373" y="15357"/>
                    <a:pt x="4282" y="15126"/>
                    <a:pt x="3409" y="15299"/>
                  </a:cubicBezTo>
                  <a:cubicBezTo>
                    <a:pt x="2536" y="15473"/>
                    <a:pt x="1882" y="16050"/>
                    <a:pt x="1336" y="16743"/>
                  </a:cubicBezTo>
                  <a:cubicBezTo>
                    <a:pt x="791" y="17436"/>
                    <a:pt x="354" y="18245"/>
                    <a:pt x="136" y="19053"/>
                  </a:cubicBezTo>
                  <a:cubicBezTo>
                    <a:pt x="-82" y="19862"/>
                    <a:pt x="-82" y="20670"/>
                    <a:pt x="463" y="21075"/>
                  </a:cubicBezTo>
                  <a:cubicBezTo>
                    <a:pt x="1009" y="21479"/>
                    <a:pt x="2100" y="21479"/>
                    <a:pt x="2973" y="21248"/>
                  </a:cubicBezTo>
                  <a:cubicBezTo>
                    <a:pt x="3845" y="21017"/>
                    <a:pt x="4500" y="20555"/>
                    <a:pt x="4936" y="20035"/>
                  </a:cubicBezTo>
                  <a:cubicBezTo>
                    <a:pt x="5373" y="19515"/>
                    <a:pt x="5591" y="18938"/>
                    <a:pt x="5918" y="18938"/>
                  </a:cubicBezTo>
                  <a:cubicBezTo>
                    <a:pt x="6245" y="18938"/>
                    <a:pt x="6682" y="19515"/>
                    <a:pt x="7445" y="19804"/>
                  </a:cubicBezTo>
                  <a:cubicBezTo>
                    <a:pt x="8209" y="20093"/>
                    <a:pt x="9300" y="20093"/>
                    <a:pt x="10609" y="19515"/>
                  </a:cubicBezTo>
                  <a:cubicBezTo>
                    <a:pt x="11918" y="18938"/>
                    <a:pt x="13445" y="17783"/>
                    <a:pt x="15082" y="15761"/>
                  </a:cubicBezTo>
                  <a:cubicBezTo>
                    <a:pt x="16718" y="13740"/>
                    <a:pt x="18463" y="10852"/>
                    <a:pt x="19554" y="8311"/>
                  </a:cubicBezTo>
                  <a:cubicBezTo>
                    <a:pt x="20645" y="5770"/>
                    <a:pt x="21082" y="3575"/>
                    <a:pt x="21082" y="2189"/>
                  </a:cubicBezTo>
                  <a:cubicBezTo>
                    <a:pt x="21082" y="803"/>
                    <a:pt x="20645" y="226"/>
                    <a:pt x="19882" y="52"/>
                  </a:cubicBezTo>
                  <a:cubicBezTo>
                    <a:pt x="19118" y="-121"/>
                    <a:pt x="18027" y="110"/>
                    <a:pt x="17045" y="1150"/>
                  </a:cubicBezTo>
                  <a:cubicBezTo>
                    <a:pt x="16063" y="2189"/>
                    <a:pt x="15191" y="4037"/>
                    <a:pt x="14973" y="6694"/>
                  </a:cubicBezTo>
                  <a:cubicBezTo>
                    <a:pt x="14754" y="9351"/>
                    <a:pt x="15191" y="12816"/>
                    <a:pt x="16391" y="15415"/>
                  </a:cubicBezTo>
                  <a:cubicBezTo>
                    <a:pt x="17591" y="18014"/>
                    <a:pt x="19554" y="19746"/>
                    <a:pt x="21518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5201858" y="1701800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8000"/>
                    <a:pt x="9067" y="14400"/>
                    <a:pt x="12667" y="10800"/>
                  </a:cubicBezTo>
                  <a:cubicBezTo>
                    <a:pt x="16267" y="7200"/>
                    <a:pt x="1893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5430458" y="1479550"/>
              <a:ext cx="121202" cy="31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46" fill="norm" stroke="1" extrusionOk="0">
                  <a:moveTo>
                    <a:pt x="0" y="0"/>
                  </a:moveTo>
                  <a:cubicBezTo>
                    <a:pt x="745" y="4752"/>
                    <a:pt x="1490" y="9504"/>
                    <a:pt x="1862" y="12600"/>
                  </a:cubicBezTo>
                  <a:cubicBezTo>
                    <a:pt x="2234" y="15696"/>
                    <a:pt x="2234" y="17136"/>
                    <a:pt x="1862" y="18216"/>
                  </a:cubicBezTo>
                  <a:cubicBezTo>
                    <a:pt x="1490" y="19296"/>
                    <a:pt x="745" y="20016"/>
                    <a:pt x="372" y="19944"/>
                  </a:cubicBezTo>
                  <a:cubicBezTo>
                    <a:pt x="0" y="19872"/>
                    <a:pt x="0" y="19008"/>
                    <a:pt x="745" y="17784"/>
                  </a:cubicBezTo>
                  <a:cubicBezTo>
                    <a:pt x="1490" y="16560"/>
                    <a:pt x="2979" y="14976"/>
                    <a:pt x="4469" y="13968"/>
                  </a:cubicBezTo>
                  <a:cubicBezTo>
                    <a:pt x="5959" y="12960"/>
                    <a:pt x="7448" y="12528"/>
                    <a:pt x="9310" y="12312"/>
                  </a:cubicBezTo>
                  <a:cubicBezTo>
                    <a:pt x="11172" y="12096"/>
                    <a:pt x="13407" y="12096"/>
                    <a:pt x="15269" y="12312"/>
                  </a:cubicBezTo>
                  <a:cubicBezTo>
                    <a:pt x="17131" y="12528"/>
                    <a:pt x="18621" y="12960"/>
                    <a:pt x="19738" y="14040"/>
                  </a:cubicBezTo>
                  <a:cubicBezTo>
                    <a:pt x="20855" y="15120"/>
                    <a:pt x="21600" y="16848"/>
                    <a:pt x="21228" y="18072"/>
                  </a:cubicBezTo>
                  <a:cubicBezTo>
                    <a:pt x="20855" y="19296"/>
                    <a:pt x="19366" y="20016"/>
                    <a:pt x="17690" y="20520"/>
                  </a:cubicBezTo>
                  <a:cubicBezTo>
                    <a:pt x="16014" y="21024"/>
                    <a:pt x="14152" y="21312"/>
                    <a:pt x="12290" y="21456"/>
                  </a:cubicBezTo>
                  <a:cubicBezTo>
                    <a:pt x="10428" y="21600"/>
                    <a:pt x="8566" y="21600"/>
                    <a:pt x="7821" y="21240"/>
                  </a:cubicBezTo>
                  <a:cubicBezTo>
                    <a:pt x="7076" y="20880"/>
                    <a:pt x="7448" y="20160"/>
                    <a:pt x="8379" y="19512"/>
                  </a:cubicBezTo>
                  <a:cubicBezTo>
                    <a:pt x="9310" y="18864"/>
                    <a:pt x="10800" y="18288"/>
                    <a:pt x="12290" y="17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5612356" y="1639243"/>
              <a:ext cx="154653" cy="8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0714" fill="norm" stroke="1" extrusionOk="0">
                  <a:moveTo>
                    <a:pt x="11695" y="4619"/>
                  </a:moveTo>
                  <a:cubicBezTo>
                    <a:pt x="10819" y="2459"/>
                    <a:pt x="9943" y="299"/>
                    <a:pt x="8630" y="29"/>
                  </a:cubicBezTo>
                  <a:cubicBezTo>
                    <a:pt x="7316" y="-241"/>
                    <a:pt x="5565" y="1379"/>
                    <a:pt x="4105" y="3809"/>
                  </a:cubicBezTo>
                  <a:cubicBezTo>
                    <a:pt x="2646" y="6239"/>
                    <a:pt x="1478" y="9479"/>
                    <a:pt x="749" y="12719"/>
                  </a:cubicBezTo>
                  <a:cubicBezTo>
                    <a:pt x="19" y="15959"/>
                    <a:pt x="-273" y="19199"/>
                    <a:pt x="311" y="20279"/>
                  </a:cubicBezTo>
                  <a:cubicBezTo>
                    <a:pt x="895" y="21359"/>
                    <a:pt x="2354" y="20279"/>
                    <a:pt x="3522" y="18659"/>
                  </a:cubicBezTo>
                  <a:cubicBezTo>
                    <a:pt x="4689" y="17039"/>
                    <a:pt x="5565" y="14879"/>
                    <a:pt x="6732" y="13259"/>
                  </a:cubicBezTo>
                  <a:cubicBezTo>
                    <a:pt x="7900" y="11639"/>
                    <a:pt x="9359" y="10559"/>
                    <a:pt x="10381" y="11369"/>
                  </a:cubicBezTo>
                  <a:cubicBezTo>
                    <a:pt x="11403" y="12179"/>
                    <a:pt x="11986" y="14879"/>
                    <a:pt x="13008" y="16499"/>
                  </a:cubicBezTo>
                  <a:cubicBezTo>
                    <a:pt x="14030" y="18119"/>
                    <a:pt x="15489" y="18659"/>
                    <a:pt x="16949" y="18389"/>
                  </a:cubicBezTo>
                  <a:cubicBezTo>
                    <a:pt x="18408" y="18119"/>
                    <a:pt x="19868" y="17039"/>
                    <a:pt x="21327" y="15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5772142" y="1582329"/>
              <a:ext cx="69354" cy="149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191" fill="norm" stroke="1" extrusionOk="0">
                  <a:moveTo>
                    <a:pt x="13706" y="4333"/>
                  </a:moveTo>
                  <a:cubicBezTo>
                    <a:pt x="13706" y="2833"/>
                    <a:pt x="13706" y="1333"/>
                    <a:pt x="12118" y="583"/>
                  </a:cubicBezTo>
                  <a:cubicBezTo>
                    <a:pt x="10530" y="-167"/>
                    <a:pt x="7354" y="-167"/>
                    <a:pt x="4812" y="433"/>
                  </a:cubicBezTo>
                  <a:cubicBezTo>
                    <a:pt x="2271" y="1033"/>
                    <a:pt x="365" y="2233"/>
                    <a:pt x="48" y="3583"/>
                  </a:cubicBezTo>
                  <a:cubicBezTo>
                    <a:pt x="-270" y="4933"/>
                    <a:pt x="1001" y="6433"/>
                    <a:pt x="4177" y="8233"/>
                  </a:cubicBezTo>
                  <a:cubicBezTo>
                    <a:pt x="7354" y="10033"/>
                    <a:pt x="12436" y="12133"/>
                    <a:pt x="15930" y="14083"/>
                  </a:cubicBezTo>
                  <a:cubicBezTo>
                    <a:pt x="19424" y="16033"/>
                    <a:pt x="21330" y="17833"/>
                    <a:pt x="20695" y="19183"/>
                  </a:cubicBezTo>
                  <a:cubicBezTo>
                    <a:pt x="20059" y="20533"/>
                    <a:pt x="16883" y="21433"/>
                    <a:pt x="14659" y="21133"/>
                  </a:cubicBezTo>
                  <a:cubicBezTo>
                    <a:pt x="12436" y="20833"/>
                    <a:pt x="11165" y="19333"/>
                    <a:pt x="9895" y="17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5881308" y="1380304"/>
              <a:ext cx="304801" cy="35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14930"/>
                  </a:moveTo>
                  <a:cubicBezTo>
                    <a:pt x="750" y="15055"/>
                    <a:pt x="1500" y="15181"/>
                    <a:pt x="2175" y="15055"/>
                  </a:cubicBezTo>
                  <a:cubicBezTo>
                    <a:pt x="2850" y="14930"/>
                    <a:pt x="3450" y="14553"/>
                    <a:pt x="3975" y="13988"/>
                  </a:cubicBezTo>
                  <a:cubicBezTo>
                    <a:pt x="4500" y="13423"/>
                    <a:pt x="4950" y="12669"/>
                    <a:pt x="4800" y="12418"/>
                  </a:cubicBezTo>
                  <a:cubicBezTo>
                    <a:pt x="4650" y="12167"/>
                    <a:pt x="3900" y="12418"/>
                    <a:pt x="3225" y="13172"/>
                  </a:cubicBezTo>
                  <a:cubicBezTo>
                    <a:pt x="2550" y="13925"/>
                    <a:pt x="1950" y="15181"/>
                    <a:pt x="1800" y="16437"/>
                  </a:cubicBezTo>
                  <a:cubicBezTo>
                    <a:pt x="1650" y="17693"/>
                    <a:pt x="1950" y="18948"/>
                    <a:pt x="2325" y="19890"/>
                  </a:cubicBezTo>
                  <a:cubicBezTo>
                    <a:pt x="2700" y="20832"/>
                    <a:pt x="3150" y="21460"/>
                    <a:pt x="4575" y="21334"/>
                  </a:cubicBezTo>
                  <a:cubicBezTo>
                    <a:pt x="6000" y="21209"/>
                    <a:pt x="8400" y="20330"/>
                    <a:pt x="10125" y="19200"/>
                  </a:cubicBezTo>
                  <a:cubicBezTo>
                    <a:pt x="11850" y="18069"/>
                    <a:pt x="12900" y="16688"/>
                    <a:pt x="13500" y="15558"/>
                  </a:cubicBezTo>
                  <a:cubicBezTo>
                    <a:pt x="14100" y="14427"/>
                    <a:pt x="14250" y="13548"/>
                    <a:pt x="13950" y="13109"/>
                  </a:cubicBezTo>
                  <a:cubicBezTo>
                    <a:pt x="13650" y="12669"/>
                    <a:pt x="12900" y="12669"/>
                    <a:pt x="11925" y="13234"/>
                  </a:cubicBezTo>
                  <a:cubicBezTo>
                    <a:pt x="10950" y="13800"/>
                    <a:pt x="9750" y="14930"/>
                    <a:pt x="9075" y="16123"/>
                  </a:cubicBezTo>
                  <a:cubicBezTo>
                    <a:pt x="8400" y="17316"/>
                    <a:pt x="8250" y="18572"/>
                    <a:pt x="8400" y="19451"/>
                  </a:cubicBezTo>
                  <a:cubicBezTo>
                    <a:pt x="8550" y="20330"/>
                    <a:pt x="9000" y="20832"/>
                    <a:pt x="9525" y="20895"/>
                  </a:cubicBezTo>
                  <a:cubicBezTo>
                    <a:pt x="10050" y="20958"/>
                    <a:pt x="10650" y="20581"/>
                    <a:pt x="11775" y="18823"/>
                  </a:cubicBezTo>
                  <a:cubicBezTo>
                    <a:pt x="12900" y="17065"/>
                    <a:pt x="14550" y="13925"/>
                    <a:pt x="15600" y="11100"/>
                  </a:cubicBezTo>
                  <a:cubicBezTo>
                    <a:pt x="16650" y="8274"/>
                    <a:pt x="17100" y="5762"/>
                    <a:pt x="17325" y="4067"/>
                  </a:cubicBezTo>
                  <a:cubicBezTo>
                    <a:pt x="17550" y="2372"/>
                    <a:pt x="17550" y="1493"/>
                    <a:pt x="17250" y="865"/>
                  </a:cubicBezTo>
                  <a:cubicBezTo>
                    <a:pt x="16950" y="237"/>
                    <a:pt x="16350" y="-140"/>
                    <a:pt x="15900" y="48"/>
                  </a:cubicBezTo>
                  <a:cubicBezTo>
                    <a:pt x="15450" y="237"/>
                    <a:pt x="15150" y="990"/>
                    <a:pt x="14925" y="2937"/>
                  </a:cubicBezTo>
                  <a:cubicBezTo>
                    <a:pt x="14700" y="4883"/>
                    <a:pt x="14550" y="8023"/>
                    <a:pt x="15675" y="11100"/>
                  </a:cubicBezTo>
                  <a:cubicBezTo>
                    <a:pt x="16800" y="14176"/>
                    <a:pt x="19200" y="17190"/>
                    <a:pt x="21600" y="20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6703797" y="1423579"/>
              <a:ext cx="110962" cy="31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38" fill="norm" stroke="1" extrusionOk="0">
                  <a:moveTo>
                    <a:pt x="20969" y="2053"/>
                  </a:moveTo>
                  <a:cubicBezTo>
                    <a:pt x="20569" y="1342"/>
                    <a:pt x="20169" y="632"/>
                    <a:pt x="18569" y="276"/>
                  </a:cubicBezTo>
                  <a:cubicBezTo>
                    <a:pt x="16969" y="-79"/>
                    <a:pt x="14169" y="-79"/>
                    <a:pt x="12169" y="205"/>
                  </a:cubicBezTo>
                  <a:cubicBezTo>
                    <a:pt x="10169" y="489"/>
                    <a:pt x="8969" y="1058"/>
                    <a:pt x="6769" y="3118"/>
                  </a:cubicBezTo>
                  <a:cubicBezTo>
                    <a:pt x="4569" y="5179"/>
                    <a:pt x="1369" y="8732"/>
                    <a:pt x="369" y="11858"/>
                  </a:cubicBezTo>
                  <a:cubicBezTo>
                    <a:pt x="-631" y="14984"/>
                    <a:pt x="569" y="17684"/>
                    <a:pt x="1969" y="19247"/>
                  </a:cubicBezTo>
                  <a:cubicBezTo>
                    <a:pt x="3369" y="20810"/>
                    <a:pt x="4969" y="21237"/>
                    <a:pt x="6769" y="21379"/>
                  </a:cubicBezTo>
                  <a:cubicBezTo>
                    <a:pt x="8569" y="21521"/>
                    <a:pt x="10569" y="21379"/>
                    <a:pt x="12569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6878258" y="1498600"/>
              <a:ext cx="317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342"/>
                    <a:pt x="0" y="10684"/>
                    <a:pt x="3600" y="14284"/>
                  </a:cubicBezTo>
                  <a:cubicBezTo>
                    <a:pt x="7200" y="17884"/>
                    <a:pt x="14400" y="197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6948108" y="1581150"/>
              <a:ext cx="146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7600"/>
                    <a:pt x="1252" y="13600"/>
                    <a:pt x="4852" y="10000"/>
                  </a:cubicBezTo>
                  <a:cubicBezTo>
                    <a:pt x="8452" y="6400"/>
                    <a:pt x="15026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7108595" y="1460500"/>
              <a:ext cx="163364" cy="23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48" fill="norm" stroke="1" extrusionOk="0">
                  <a:moveTo>
                    <a:pt x="19711" y="0"/>
                  </a:moveTo>
                  <a:cubicBezTo>
                    <a:pt x="18881" y="5498"/>
                    <a:pt x="18050" y="10996"/>
                    <a:pt x="16665" y="14531"/>
                  </a:cubicBezTo>
                  <a:cubicBezTo>
                    <a:pt x="15281" y="18065"/>
                    <a:pt x="13342" y="19636"/>
                    <a:pt x="11681" y="20520"/>
                  </a:cubicBezTo>
                  <a:cubicBezTo>
                    <a:pt x="10019" y="21404"/>
                    <a:pt x="8635" y="21600"/>
                    <a:pt x="6696" y="21011"/>
                  </a:cubicBezTo>
                  <a:cubicBezTo>
                    <a:pt x="4758" y="20422"/>
                    <a:pt x="2265" y="19047"/>
                    <a:pt x="1019" y="17673"/>
                  </a:cubicBezTo>
                  <a:cubicBezTo>
                    <a:pt x="-227" y="16298"/>
                    <a:pt x="-227" y="14924"/>
                    <a:pt x="465" y="14138"/>
                  </a:cubicBezTo>
                  <a:cubicBezTo>
                    <a:pt x="1158" y="13353"/>
                    <a:pt x="2542" y="13156"/>
                    <a:pt x="4758" y="13745"/>
                  </a:cubicBezTo>
                  <a:cubicBezTo>
                    <a:pt x="6973" y="14335"/>
                    <a:pt x="10019" y="15709"/>
                    <a:pt x="12927" y="16789"/>
                  </a:cubicBezTo>
                  <a:cubicBezTo>
                    <a:pt x="15835" y="17869"/>
                    <a:pt x="18604" y="18655"/>
                    <a:pt x="21373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7341808" y="1428750"/>
              <a:ext cx="110011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1" h="21600" fill="norm" stroke="1" extrusionOk="0">
                  <a:moveTo>
                    <a:pt x="0" y="0"/>
                  </a:moveTo>
                  <a:cubicBezTo>
                    <a:pt x="6676" y="2160"/>
                    <a:pt x="13353" y="4320"/>
                    <a:pt x="17084" y="6768"/>
                  </a:cubicBezTo>
                  <a:cubicBezTo>
                    <a:pt x="20815" y="9216"/>
                    <a:pt x="21600" y="11952"/>
                    <a:pt x="18458" y="14472"/>
                  </a:cubicBezTo>
                  <a:cubicBezTo>
                    <a:pt x="15316" y="16992"/>
                    <a:pt x="8247" y="19296"/>
                    <a:pt x="1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7894355" y="1453333"/>
              <a:ext cx="114204" cy="204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088" fill="norm" stroke="1" extrusionOk="0">
                  <a:moveTo>
                    <a:pt x="20811" y="3357"/>
                  </a:moveTo>
                  <a:cubicBezTo>
                    <a:pt x="20425" y="2266"/>
                    <a:pt x="20040" y="1175"/>
                    <a:pt x="18690" y="521"/>
                  </a:cubicBezTo>
                  <a:cubicBezTo>
                    <a:pt x="17340" y="-134"/>
                    <a:pt x="15025" y="-352"/>
                    <a:pt x="11747" y="957"/>
                  </a:cubicBezTo>
                  <a:cubicBezTo>
                    <a:pt x="8468" y="2266"/>
                    <a:pt x="4225" y="5103"/>
                    <a:pt x="1911" y="8375"/>
                  </a:cubicBezTo>
                  <a:cubicBezTo>
                    <a:pt x="-403" y="11648"/>
                    <a:pt x="-789" y="15357"/>
                    <a:pt x="1718" y="17648"/>
                  </a:cubicBezTo>
                  <a:cubicBezTo>
                    <a:pt x="4225" y="19939"/>
                    <a:pt x="9625" y="20812"/>
                    <a:pt x="13290" y="21030"/>
                  </a:cubicBezTo>
                  <a:cubicBezTo>
                    <a:pt x="16954" y="21248"/>
                    <a:pt x="18882" y="20812"/>
                    <a:pt x="20811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8192708" y="1435100"/>
              <a:ext cx="127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8103808" y="1395059"/>
              <a:ext cx="203201" cy="3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4" fill="norm" stroke="1" extrusionOk="0">
                  <a:moveTo>
                    <a:pt x="0" y="20224"/>
                  </a:moveTo>
                  <a:cubicBezTo>
                    <a:pt x="675" y="13871"/>
                    <a:pt x="1350" y="7518"/>
                    <a:pt x="3712" y="3706"/>
                  </a:cubicBezTo>
                  <a:cubicBezTo>
                    <a:pt x="6075" y="-105"/>
                    <a:pt x="10125" y="-1376"/>
                    <a:pt x="13388" y="1800"/>
                  </a:cubicBezTo>
                  <a:cubicBezTo>
                    <a:pt x="16650" y="4977"/>
                    <a:pt x="19125" y="12600"/>
                    <a:pt x="21600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8065708" y="17018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75" y="7200"/>
                    <a:pt x="8550" y="14400"/>
                    <a:pt x="12150" y="18000"/>
                  </a:cubicBezTo>
                  <a:cubicBezTo>
                    <a:pt x="15750" y="21600"/>
                    <a:pt x="1867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8897558" y="1504950"/>
              <a:ext cx="508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982"/>
                    <a:pt x="7200" y="1964"/>
                    <a:pt x="10800" y="5564"/>
                  </a:cubicBezTo>
                  <a:cubicBezTo>
                    <a:pt x="14400" y="9164"/>
                    <a:pt x="18000" y="15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8935608" y="1401609"/>
              <a:ext cx="25451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0104" fill="norm" stroke="1" extrusionOk="0">
                  <a:moveTo>
                    <a:pt x="5024" y="20104"/>
                  </a:moveTo>
                  <a:cubicBezTo>
                    <a:pt x="1701" y="11210"/>
                    <a:pt x="-1622" y="2316"/>
                    <a:pt x="870" y="410"/>
                  </a:cubicBezTo>
                  <a:cubicBezTo>
                    <a:pt x="3363" y="-1496"/>
                    <a:pt x="11670" y="3586"/>
                    <a:pt x="19978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8986458" y="1435100"/>
              <a:ext cx="1460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8"/>
                  </a:moveTo>
                  <a:cubicBezTo>
                    <a:pt x="18157" y="554"/>
                    <a:pt x="14713" y="0"/>
                    <a:pt x="12365" y="0"/>
                  </a:cubicBezTo>
                  <a:cubicBezTo>
                    <a:pt x="10017" y="0"/>
                    <a:pt x="8765" y="554"/>
                    <a:pt x="7983" y="1754"/>
                  </a:cubicBezTo>
                  <a:cubicBezTo>
                    <a:pt x="7200" y="2954"/>
                    <a:pt x="6887" y="4800"/>
                    <a:pt x="7043" y="6185"/>
                  </a:cubicBezTo>
                  <a:cubicBezTo>
                    <a:pt x="7200" y="7569"/>
                    <a:pt x="7826" y="8492"/>
                    <a:pt x="9704" y="9692"/>
                  </a:cubicBezTo>
                  <a:cubicBezTo>
                    <a:pt x="11583" y="10892"/>
                    <a:pt x="14713" y="12369"/>
                    <a:pt x="16904" y="13477"/>
                  </a:cubicBezTo>
                  <a:cubicBezTo>
                    <a:pt x="19096" y="14585"/>
                    <a:pt x="20348" y="15323"/>
                    <a:pt x="20974" y="16154"/>
                  </a:cubicBezTo>
                  <a:cubicBezTo>
                    <a:pt x="21600" y="16985"/>
                    <a:pt x="21600" y="17908"/>
                    <a:pt x="19878" y="18831"/>
                  </a:cubicBezTo>
                  <a:cubicBezTo>
                    <a:pt x="18157" y="19754"/>
                    <a:pt x="14713" y="20677"/>
                    <a:pt x="11113" y="21138"/>
                  </a:cubicBezTo>
                  <a:cubicBezTo>
                    <a:pt x="7513" y="21600"/>
                    <a:pt x="3757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4744219" y="2400300"/>
              <a:ext cx="216340" cy="58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534" fill="norm" stroke="1" extrusionOk="0">
                  <a:moveTo>
                    <a:pt x="18113" y="0"/>
                  </a:moveTo>
                  <a:cubicBezTo>
                    <a:pt x="14374" y="1165"/>
                    <a:pt x="10636" y="2331"/>
                    <a:pt x="7520" y="4001"/>
                  </a:cubicBezTo>
                  <a:cubicBezTo>
                    <a:pt x="4405" y="5672"/>
                    <a:pt x="1913" y="7847"/>
                    <a:pt x="770" y="9984"/>
                  </a:cubicBezTo>
                  <a:cubicBezTo>
                    <a:pt x="-372" y="12121"/>
                    <a:pt x="-164" y="14219"/>
                    <a:pt x="874" y="15967"/>
                  </a:cubicBezTo>
                  <a:cubicBezTo>
                    <a:pt x="1913" y="17715"/>
                    <a:pt x="3782" y="19114"/>
                    <a:pt x="6586" y="20046"/>
                  </a:cubicBezTo>
                  <a:cubicBezTo>
                    <a:pt x="9390" y="20978"/>
                    <a:pt x="13128" y="21445"/>
                    <a:pt x="15724" y="21522"/>
                  </a:cubicBezTo>
                  <a:cubicBezTo>
                    <a:pt x="18320" y="21600"/>
                    <a:pt x="19774" y="21289"/>
                    <a:pt x="21228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5101205" y="2552700"/>
              <a:ext cx="297504" cy="35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44" fill="norm" stroke="1" extrusionOk="0">
                  <a:moveTo>
                    <a:pt x="12799" y="0"/>
                  </a:moveTo>
                  <a:cubicBezTo>
                    <a:pt x="11267" y="130"/>
                    <a:pt x="9735" y="260"/>
                    <a:pt x="7744" y="1822"/>
                  </a:cubicBezTo>
                  <a:cubicBezTo>
                    <a:pt x="5752" y="3383"/>
                    <a:pt x="3301" y="6376"/>
                    <a:pt x="1846" y="8848"/>
                  </a:cubicBezTo>
                  <a:cubicBezTo>
                    <a:pt x="391" y="11320"/>
                    <a:pt x="-69" y="13272"/>
                    <a:pt x="8" y="15159"/>
                  </a:cubicBezTo>
                  <a:cubicBezTo>
                    <a:pt x="84" y="17046"/>
                    <a:pt x="697" y="18867"/>
                    <a:pt x="1846" y="19973"/>
                  </a:cubicBezTo>
                  <a:cubicBezTo>
                    <a:pt x="2995" y="21080"/>
                    <a:pt x="4680" y="21470"/>
                    <a:pt x="6288" y="21535"/>
                  </a:cubicBezTo>
                  <a:cubicBezTo>
                    <a:pt x="7897" y="21600"/>
                    <a:pt x="9429" y="21340"/>
                    <a:pt x="11191" y="20429"/>
                  </a:cubicBezTo>
                  <a:cubicBezTo>
                    <a:pt x="12952" y="19518"/>
                    <a:pt x="14944" y="17957"/>
                    <a:pt x="16169" y="15940"/>
                  </a:cubicBezTo>
                  <a:cubicBezTo>
                    <a:pt x="17395" y="13923"/>
                    <a:pt x="17854" y="11451"/>
                    <a:pt x="17242" y="9173"/>
                  </a:cubicBezTo>
                  <a:cubicBezTo>
                    <a:pt x="16629" y="6896"/>
                    <a:pt x="14944" y="4814"/>
                    <a:pt x="13488" y="3383"/>
                  </a:cubicBezTo>
                  <a:cubicBezTo>
                    <a:pt x="12033" y="1952"/>
                    <a:pt x="10808" y="1171"/>
                    <a:pt x="9352" y="781"/>
                  </a:cubicBezTo>
                  <a:cubicBezTo>
                    <a:pt x="7897" y="390"/>
                    <a:pt x="6212" y="390"/>
                    <a:pt x="4680" y="781"/>
                  </a:cubicBezTo>
                  <a:cubicBezTo>
                    <a:pt x="3148" y="1171"/>
                    <a:pt x="1769" y="1952"/>
                    <a:pt x="1003" y="2667"/>
                  </a:cubicBezTo>
                  <a:cubicBezTo>
                    <a:pt x="237" y="3383"/>
                    <a:pt x="84" y="4034"/>
                    <a:pt x="237" y="5010"/>
                  </a:cubicBezTo>
                  <a:cubicBezTo>
                    <a:pt x="391" y="5986"/>
                    <a:pt x="850" y="7287"/>
                    <a:pt x="1846" y="8198"/>
                  </a:cubicBezTo>
                  <a:cubicBezTo>
                    <a:pt x="2842" y="9108"/>
                    <a:pt x="4374" y="9629"/>
                    <a:pt x="6365" y="9564"/>
                  </a:cubicBezTo>
                  <a:cubicBezTo>
                    <a:pt x="8357" y="9499"/>
                    <a:pt x="10808" y="8848"/>
                    <a:pt x="13412" y="7872"/>
                  </a:cubicBezTo>
                  <a:cubicBezTo>
                    <a:pt x="16016" y="6896"/>
                    <a:pt x="18774" y="5595"/>
                    <a:pt x="21531" y="4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5183659" y="2254746"/>
              <a:ext cx="138850" cy="20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20" fill="norm" stroke="1" extrusionOk="0">
                  <a:moveTo>
                    <a:pt x="6741" y="8632"/>
                  </a:moveTo>
                  <a:cubicBezTo>
                    <a:pt x="5104" y="11972"/>
                    <a:pt x="3468" y="15313"/>
                    <a:pt x="2323" y="17651"/>
                  </a:cubicBezTo>
                  <a:cubicBezTo>
                    <a:pt x="1177" y="19989"/>
                    <a:pt x="523" y="21325"/>
                    <a:pt x="195" y="21214"/>
                  </a:cubicBezTo>
                  <a:cubicBezTo>
                    <a:pt x="-132" y="21102"/>
                    <a:pt x="-132" y="19544"/>
                    <a:pt x="850" y="16426"/>
                  </a:cubicBezTo>
                  <a:cubicBezTo>
                    <a:pt x="1832" y="13309"/>
                    <a:pt x="3795" y="8632"/>
                    <a:pt x="5432" y="5403"/>
                  </a:cubicBezTo>
                  <a:cubicBezTo>
                    <a:pt x="7068" y="2174"/>
                    <a:pt x="8377" y="393"/>
                    <a:pt x="9686" y="59"/>
                  </a:cubicBezTo>
                  <a:cubicBezTo>
                    <a:pt x="10995" y="-275"/>
                    <a:pt x="12304" y="838"/>
                    <a:pt x="13286" y="2620"/>
                  </a:cubicBezTo>
                  <a:cubicBezTo>
                    <a:pt x="14268" y="4401"/>
                    <a:pt x="14923" y="6851"/>
                    <a:pt x="16232" y="9412"/>
                  </a:cubicBezTo>
                  <a:cubicBezTo>
                    <a:pt x="17541" y="11972"/>
                    <a:pt x="19504" y="14645"/>
                    <a:pt x="21468" y="17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5640008" y="2736850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6100648" y="2540000"/>
              <a:ext cx="25359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fill="norm" stroke="1" extrusionOk="0">
                  <a:moveTo>
                    <a:pt x="2899" y="847"/>
                  </a:moveTo>
                  <a:cubicBezTo>
                    <a:pt x="7148" y="565"/>
                    <a:pt x="11397" y="282"/>
                    <a:pt x="14053" y="141"/>
                  </a:cubicBezTo>
                  <a:cubicBezTo>
                    <a:pt x="16709" y="0"/>
                    <a:pt x="17771" y="0"/>
                    <a:pt x="18833" y="0"/>
                  </a:cubicBezTo>
                  <a:cubicBezTo>
                    <a:pt x="19896" y="0"/>
                    <a:pt x="20958" y="0"/>
                    <a:pt x="21135" y="353"/>
                  </a:cubicBezTo>
                  <a:cubicBezTo>
                    <a:pt x="21312" y="706"/>
                    <a:pt x="20604" y="1412"/>
                    <a:pt x="18745" y="3247"/>
                  </a:cubicBezTo>
                  <a:cubicBezTo>
                    <a:pt x="16886" y="5082"/>
                    <a:pt x="13876" y="8047"/>
                    <a:pt x="10778" y="10518"/>
                  </a:cubicBezTo>
                  <a:cubicBezTo>
                    <a:pt x="7679" y="12988"/>
                    <a:pt x="4492" y="14965"/>
                    <a:pt x="2633" y="16235"/>
                  </a:cubicBezTo>
                  <a:cubicBezTo>
                    <a:pt x="774" y="17506"/>
                    <a:pt x="243" y="18071"/>
                    <a:pt x="66" y="18706"/>
                  </a:cubicBezTo>
                  <a:cubicBezTo>
                    <a:pt x="-111" y="19341"/>
                    <a:pt x="66" y="20047"/>
                    <a:pt x="597" y="20471"/>
                  </a:cubicBezTo>
                  <a:cubicBezTo>
                    <a:pt x="1128" y="20894"/>
                    <a:pt x="2014" y="21035"/>
                    <a:pt x="4404" y="20965"/>
                  </a:cubicBezTo>
                  <a:cubicBezTo>
                    <a:pt x="6794" y="20894"/>
                    <a:pt x="10689" y="20612"/>
                    <a:pt x="13168" y="20400"/>
                  </a:cubicBezTo>
                  <a:cubicBezTo>
                    <a:pt x="15646" y="20188"/>
                    <a:pt x="16709" y="20047"/>
                    <a:pt x="17948" y="19976"/>
                  </a:cubicBezTo>
                  <a:cubicBezTo>
                    <a:pt x="19187" y="19906"/>
                    <a:pt x="20604" y="19906"/>
                    <a:pt x="21046" y="20188"/>
                  </a:cubicBezTo>
                  <a:cubicBezTo>
                    <a:pt x="21489" y="20471"/>
                    <a:pt x="20958" y="21035"/>
                    <a:pt x="204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6391425" y="2838450"/>
              <a:ext cx="11853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29" y="3273"/>
                    <a:pt x="20057" y="6545"/>
                    <a:pt x="18129" y="9655"/>
                  </a:cubicBezTo>
                  <a:cubicBezTo>
                    <a:pt x="16200" y="12764"/>
                    <a:pt x="13114" y="15709"/>
                    <a:pt x="10414" y="17345"/>
                  </a:cubicBezTo>
                  <a:cubicBezTo>
                    <a:pt x="7714" y="18982"/>
                    <a:pt x="5400" y="19309"/>
                    <a:pt x="3471" y="18982"/>
                  </a:cubicBezTo>
                  <a:cubicBezTo>
                    <a:pt x="1543" y="18655"/>
                    <a:pt x="0" y="17673"/>
                    <a:pt x="0" y="16527"/>
                  </a:cubicBezTo>
                  <a:cubicBezTo>
                    <a:pt x="0" y="15382"/>
                    <a:pt x="1543" y="14073"/>
                    <a:pt x="3279" y="13418"/>
                  </a:cubicBezTo>
                  <a:cubicBezTo>
                    <a:pt x="5014" y="12764"/>
                    <a:pt x="6943" y="12764"/>
                    <a:pt x="9643" y="14236"/>
                  </a:cubicBezTo>
                  <a:cubicBezTo>
                    <a:pt x="12343" y="15709"/>
                    <a:pt x="15814" y="18655"/>
                    <a:pt x="192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6523602" y="2806700"/>
              <a:ext cx="81607" cy="234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4" fill="norm" stroke="1" extrusionOk="0">
                  <a:moveTo>
                    <a:pt x="21353" y="0"/>
                  </a:moveTo>
                  <a:cubicBezTo>
                    <a:pt x="19138" y="3279"/>
                    <a:pt x="16922" y="6557"/>
                    <a:pt x="13876" y="9643"/>
                  </a:cubicBezTo>
                  <a:cubicBezTo>
                    <a:pt x="10830" y="12729"/>
                    <a:pt x="6953" y="15621"/>
                    <a:pt x="4184" y="17646"/>
                  </a:cubicBezTo>
                  <a:cubicBezTo>
                    <a:pt x="1415" y="19671"/>
                    <a:pt x="-247" y="20829"/>
                    <a:pt x="30" y="21214"/>
                  </a:cubicBezTo>
                  <a:cubicBezTo>
                    <a:pt x="307" y="21600"/>
                    <a:pt x="2522" y="21214"/>
                    <a:pt x="4738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6586158" y="2950232"/>
              <a:ext cx="171451" cy="12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5641"/>
                  </a:moveTo>
                  <a:cubicBezTo>
                    <a:pt x="533" y="3899"/>
                    <a:pt x="1067" y="2157"/>
                    <a:pt x="2000" y="1112"/>
                  </a:cubicBezTo>
                  <a:cubicBezTo>
                    <a:pt x="2933" y="66"/>
                    <a:pt x="4267" y="-282"/>
                    <a:pt x="6133" y="241"/>
                  </a:cubicBezTo>
                  <a:cubicBezTo>
                    <a:pt x="8000" y="763"/>
                    <a:pt x="10400" y="2157"/>
                    <a:pt x="11600" y="3899"/>
                  </a:cubicBezTo>
                  <a:cubicBezTo>
                    <a:pt x="12800" y="5641"/>
                    <a:pt x="12800" y="7731"/>
                    <a:pt x="11733" y="10170"/>
                  </a:cubicBezTo>
                  <a:cubicBezTo>
                    <a:pt x="10667" y="12608"/>
                    <a:pt x="8533" y="15395"/>
                    <a:pt x="6933" y="17312"/>
                  </a:cubicBezTo>
                  <a:cubicBezTo>
                    <a:pt x="5333" y="19228"/>
                    <a:pt x="4267" y="20273"/>
                    <a:pt x="4533" y="20795"/>
                  </a:cubicBezTo>
                  <a:cubicBezTo>
                    <a:pt x="4800" y="21318"/>
                    <a:pt x="6400" y="21318"/>
                    <a:pt x="9467" y="20621"/>
                  </a:cubicBezTo>
                  <a:cubicBezTo>
                    <a:pt x="12533" y="19924"/>
                    <a:pt x="17067" y="18531"/>
                    <a:pt x="21600" y="17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6827458" y="2717800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7185424" y="2514591"/>
              <a:ext cx="125512" cy="26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248" fill="norm" stroke="1" extrusionOk="0">
                  <a:moveTo>
                    <a:pt x="14243" y="3014"/>
                  </a:moveTo>
                  <a:cubicBezTo>
                    <a:pt x="14940" y="2177"/>
                    <a:pt x="15637" y="1340"/>
                    <a:pt x="15114" y="754"/>
                  </a:cubicBezTo>
                  <a:cubicBezTo>
                    <a:pt x="14592" y="168"/>
                    <a:pt x="12850" y="-167"/>
                    <a:pt x="10411" y="84"/>
                  </a:cubicBezTo>
                  <a:cubicBezTo>
                    <a:pt x="7972" y="335"/>
                    <a:pt x="4837" y="1173"/>
                    <a:pt x="2746" y="1926"/>
                  </a:cubicBezTo>
                  <a:cubicBezTo>
                    <a:pt x="656" y="2680"/>
                    <a:pt x="-389" y="3349"/>
                    <a:pt x="134" y="4354"/>
                  </a:cubicBezTo>
                  <a:cubicBezTo>
                    <a:pt x="656" y="5359"/>
                    <a:pt x="2746" y="6698"/>
                    <a:pt x="6405" y="8540"/>
                  </a:cubicBezTo>
                  <a:cubicBezTo>
                    <a:pt x="10063" y="10382"/>
                    <a:pt x="15288" y="12726"/>
                    <a:pt x="18076" y="14400"/>
                  </a:cubicBezTo>
                  <a:cubicBezTo>
                    <a:pt x="20863" y="16075"/>
                    <a:pt x="21211" y="17080"/>
                    <a:pt x="19992" y="18168"/>
                  </a:cubicBezTo>
                  <a:cubicBezTo>
                    <a:pt x="18772" y="19256"/>
                    <a:pt x="15985" y="20428"/>
                    <a:pt x="13546" y="20931"/>
                  </a:cubicBezTo>
                  <a:cubicBezTo>
                    <a:pt x="11108" y="21433"/>
                    <a:pt x="9017" y="21266"/>
                    <a:pt x="7276" y="20931"/>
                  </a:cubicBezTo>
                  <a:cubicBezTo>
                    <a:pt x="5534" y="20596"/>
                    <a:pt x="4140" y="20093"/>
                    <a:pt x="4663" y="19424"/>
                  </a:cubicBezTo>
                  <a:cubicBezTo>
                    <a:pt x="5185" y="18754"/>
                    <a:pt x="7624" y="17917"/>
                    <a:pt x="10063" y="17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7388550" y="2512808"/>
              <a:ext cx="188209" cy="21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035" fill="norm" stroke="1" extrusionOk="0">
                  <a:moveTo>
                    <a:pt x="2620" y="7029"/>
                  </a:moveTo>
                  <a:cubicBezTo>
                    <a:pt x="3340" y="7860"/>
                    <a:pt x="4060" y="8691"/>
                    <a:pt x="4900" y="8795"/>
                  </a:cubicBezTo>
                  <a:cubicBezTo>
                    <a:pt x="5740" y="8898"/>
                    <a:pt x="6700" y="8275"/>
                    <a:pt x="7780" y="7652"/>
                  </a:cubicBezTo>
                  <a:cubicBezTo>
                    <a:pt x="8860" y="7029"/>
                    <a:pt x="10060" y="6406"/>
                    <a:pt x="10900" y="5575"/>
                  </a:cubicBezTo>
                  <a:cubicBezTo>
                    <a:pt x="11740" y="4745"/>
                    <a:pt x="12220" y="3706"/>
                    <a:pt x="12220" y="2668"/>
                  </a:cubicBezTo>
                  <a:cubicBezTo>
                    <a:pt x="12220" y="1629"/>
                    <a:pt x="11740" y="591"/>
                    <a:pt x="10900" y="175"/>
                  </a:cubicBezTo>
                  <a:cubicBezTo>
                    <a:pt x="10060" y="-240"/>
                    <a:pt x="8860" y="-32"/>
                    <a:pt x="6940" y="2045"/>
                  </a:cubicBezTo>
                  <a:cubicBezTo>
                    <a:pt x="5020" y="4122"/>
                    <a:pt x="2380" y="8068"/>
                    <a:pt x="1060" y="10872"/>
                  </a:cubicBezTo>
                  <a:cubicBezTo>
                    <a:pt x="-260" y="13675"/>
                    <a:pt x="-260" y="15337"/>
                    <a:pt x="580" y="16998"/>
                  </a:cubicBezTo>
                  <a:cubicBezTo>
                    <a:pt x="1420" y="18660"/>
                    <a:pt x="3100" y="20322"/>
                    <a:pt x="6700" y="20841"/>
                  </a:cubicBezTo>
                  <a:cubicBezTo>
                    <a:pt x="10300" y="21360"/>
                    <a:pt x="15820" y="20737"/>
                    <a:pt x="21340" y="20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7906958" y="2819400"/>
              <a:ext cx="952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20" y="6300"/>
                    <a:pt x="11040" y="12600"/>
                    <a:pt x="7440" y="16200"/>
                  </a:cubicBezTo>
                  <a:cubicBezTo>
                    <a:pt x="3840" y="19800"/>
                    <a:pt x="192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8663586" y="2440215"/>
              <a:ext cx="316523" cy="33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03" fill="norm" stroke="1" extrusionOk="0">
                  <a:moveTo>
                    <a:pt x="11597" y="3886"/>
                  </a:moveTo>
                  <a:cubicBezTo>
                    <a:pt x="11741" y="3219"/>
                    <a:pt x="11885" y="2553"/>
                    <a:pt x="11957" y="1886"/>
                  </a:cubicBezTo>
                  <a:cubicBezTo>
                    <a:pt x="12029" y="1219"/>
                    <a:pt x="12029" y="553"/>
                    <a:pt x="11669" y="219"/>
                  </a:cubicBezTo>
                  <a:cubicBezTo>
                    <a:pt x="11309" y="-114"/>
                    <a:pt x="10589" y="-114"/>
                    <a:pt x="9221" y="553"/>
                  </a:cubicBezTo>
                  <a:cubicBezTo>
                    <a:pt x="7853" y="1219"/>
                    <a:pt x="5837" y="2553"/>
                    <a:pt x="4181" y="4886"/>
                  </a:cubicBezTo>
                  <a:cubicBezTo>
                    <a:pt x="2525" y="7219"/>
                    <a:pt x="1229" y="10553"/>
                    <a:pt x="581" y="12953"/>
                  </a:cubicBezTo>
                  <a:cubicBezTo>
                    <a:pt x="-67" y="15353"/>
                    <a:pt x="-67" y="16819"/>
                    <a:pt x="77" y="17953"/>
                  </a:cubicBezTo>
                  <a:cubicBezTo>
                    <a:pt x="221" y="19086"/>
                    <a:pt x="509" y="19886"/>
                    <a:pt x="1517" y="20486"/>
                  </a:cubicBezTo>
                  <a:cubicBezTo>
                    <a:pt x="2525" y="21086"/>
                    <a:pt x="4253" y="21486"/>
                    <a:pt x="6341" y="21219"/>
                  </a:cubicBezTo>
                  <a:cubicBezTo>
                    <a:pt x="8429" y="20953"/>
                    <a:pt x="10877" y="20019"/>
                    <a:pt x="12821" y="18686"/>
                  </a:cubicBezTo>
                  <a:cubicBezTo>
                    <a:pt x="14765" y="17353"/>
                    <a:pt x="16205" y="15619"/>
                    <a:pt x="16709" y="13019"/>
                  </a:cubicBezTo>
                  <a:cubicBezTo>
                    <a:pt x="17213" y="10419"/>
                    <a:pt x="16781" y="6953"/>
                    <a:pt x="15557" y="4553"/>
                  </a:cubicBezTo>
                  <a:cubicBezTo>
                    <a:pt x="14333" y="2153"/>
                    <a:pt x="12317" y="819"/>
                    <a:pt x="10445" y="353"/>
                  </a:cubicBezTo>
                  <a:cubicBezTo>
                    <a:pt x="8573" y="-114"/>
                    <a:pt x="6845" y="286"/>
                    <a:pt x="5477" y="1086"/>
                  </a:cubicBezTo>
                  <a:cubicBezTo>
                    <a:pt x="4109" y="1886"/>
                    <a:pt x="3101" y="3086"/>
                    <a:pt x="2597" y="4019"/>
                  </a:cubicBezTo>
                  <a:cubicBezTo>
                    <a:pt x="2093" y="4953"/>
                    <a:pt x="2093" y="5619"/>
                    <a:pt x="2453" y="6086"/>
                  </a:cubicBezTo>
                  <a:cubicBezTo>
                    <a:pt x="2813" y="6553"/>
                    <a:pt x="3533" y="6819"/>
                    <a:pt x="5909" y="7019"/>
                  </a:cubicBezTo>
                  <a:cubicBezTo>
                    <a:pt x="8285" y="7219"/>
                    <a:pt x="12317" y="7353"/>
                    <a:pt x="15197" y="7153"/>
                  </a:cubicBezTo>
                  <a:cubicBezTo>
                    <a:pt x="18077" y="6953"/>
                    <a:pt x="19805" y="6419"/>
                    <a:pt x="21533" y="5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8786178" y="2208669"/>
              <a:ext cx="149481" cy="16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69" fill="norm" stroke="1" extrusionOk="0">
                  <a:moveTo>
                    <a:pt x="4144" y="4357"/>
                  </a:moveTo>
                  <a:cubicBezTo>
                    <a:pt x="3231" y="9126"/>
                    <a:pt x="2319" y="13895"/>
                    <a:pt x="1558" y="16981"/>
                  </a:cubicBezTo>
                  <a:cubicBezTo>
                    <a:pt x="798" y="20066"/>
                    <a:pt x="189" y="21469"/>
                    <a:pt x="37" y="21469"/>
                  </a:cubicBezTo>
                  <a:cubicBezTo>
                    <a:pt x="-115" y="21469"/>
                    <a:pt x="189" y="20066"/>
                    <a:pt x="1254" y="16840"/>
                  </a:cubicBezTo>
                  <a:cubicBezTo>
                    <a:pt x="2319" y="13614"/>
                    <a:pt x="4144" y="8565"/>
                    <a:pt x="5817" y="5199"/>
                  </a:cubicBezTo>
                  <a:cubicBezTo>
                    <a:pt x="7491" y="1833"/>
                    <a:pt x="9012" y="150"/>
                    <a:pt x="10381" y="9"/>
                  </a:cubicBezTo>
                  <a:cubicBezTo>
                    <a:pt x="11750" y="-131"/>
                    <a:pt x="12967" y="1272"/>
                    <a:pt x="14640" y="4357"/>
                  </a:cubicBezTo>
                  <a:cubicBezTo>
                    <a:pt x="16313" y="7443"/>
                    <a:pt x="18443" y="12212"/>
                    <a:pt x="19660" y="14737"/>
                  </a:cubicBezTo>
                  <a:cubicBezTo>
                    <a:pt x="20877" y="17261"/>
                    <a:pt x="21181" y="17542"/>
                    <a:pt x="21485" y="17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9246808" y="2616200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9330518" y="2540000"/>
              <a:ext cx="4329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8693" y="0"/>
                  </a:moveTo>
                  <a:cubicBezTo>
                    <a:pt x="5607" y="4371"/>
                    <a:pt x="2522" y="8743"/>
                    <a:pt x="979" y="11571"/>
                  </a:cubicBezTo>
                  <a:cubicBezTo>
                    <a:pt x="-564" y="14400"/>
                    <a:pt x="-564" y="15686"/>
                    <a:pt x="3036" y="17100"/>
                  </a:cubicBezTo>
                  <a:cubicBezTo>
                    <a:pt x="6636" y="18514"/>
                    <a:pt x="13836" y="20057"/>
                    <a:pt x="210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9648224" y="2433229"/>
              <a:ext cx="258985" cy="309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63" fill="norm" stroke="1" extrusionOk="0">
                  <a:moveTo>
                    <a:pt x="4068" y="3885"/>
                  </a:moveTo>
                  <a:cubicBezTo>
                    <a:pt x="2848" y="3445"/>
                    <a:pt x="1629" y="3004"/>
                    <a:pt x="1455" y="2636"/>
                  </a:cubicBezTo>
                  <a:cubicBezTo>
                    <a:pt x="1281" y="2269"/>
                    <a:pt x="2152" y="1975"/>
                    <a:pt x="4939" y="1534"/>
                  </a:cubicBezTo>
                  <a:cubicBezTo>
                    <a:pt x="7726" y="1094"/>
                    <a:pt x="12429" y="506"/>
                    <a:pt x="15216" y="212"/>
                  </a:cubicBezTo>
                  <a:cubicBezTo>
                    <a:pt x="18003" y="-82"/>
                    <a:pt x="18874" y="-82"/>
                    <a:pt x="19223" y="285"/>
                  </a:cubicBezTo>
                  <a:cubicBezTo>
                    <a:pt x="19571" y="653"/>
                    <a:pt x="19397" y="1387"/>
                    <a:pt x="17916" y="3077"/>
                  </a:cubicBezTo>
                  <a:cubicBezTo>
                    <a:pt x="16436" y="4767"/>
                    <a:pt x="13648" y="7412"/>
                    <a:pt x="10861" y="9983"/>
                  </a:cubicBezTo>
                  <a:cubicBezTo>
                    <a:pt x="8074" y="12555"/>
                    <a:pt x="5287" y="15053"/>
                    <a:pt x="3545" y="16596"/>
                  </a:cubicBezTo>
                  <a:cubicBezTo>
                    <a:pt x="1803" y="18138"/>
                    <a:pt x="1107" y="18726"/>
                    <a:pt x="584" y="19387"/>
                  </a:cubicBezTo>
                  <a:cubicBezTo>
                    <a:pt x="61" y="20049"/>
                    <a:pt x="-287" y="20783"/>
                    <a:pt x="323" y="21151"/>
                  </a:cubicBezTo>
                  <a:cubicBezTo>
                    <a:pt x="932" y="21518"/>
                    <a:pt x="2500" y="21518"/>
                    <a:pt x="6158" y="21371"/>
                  </a:cubicBezTo>
                  <a:cubicBezTo>
                    <a:pt x="9816" y="21224"/>
                    <a:pt x="15565" y="20930"/>
                    <a:pt x="21313" y="20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9942821" y="2667000"/>
              <a:ext cx="129488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1313" y="0"/>
                  </a:moveTo>
                  <a:cubicBezTo>
                    <a:pt x="18178" y="5600"/>
                    <a:pt x="15042" y="11200"/>
                    <a:pt x="12603" y="14400"/>
                  </a:cubicBezTo>
                  <a:cubicBezTo>
                    <a:pt x="10165" y="17600"/>
                    <a:pt x="8423" y="18400"/>
                    <a:pt x="6507" y="19200"/>
                  </a:cubicBezTo>
                  <a:cubicBezTo>
                    <a:pt x="4590" y="20000"/>
                    <a:pt x="2500" y="20800"/>
                    <a:pt x="1281" y="20200"/>
                  </a:cubicBezTo>
                  <a:cubicBezTo>
                    <a:pt x="61" y="19600"/>
                    <a:pt x="-287" y="17600"/>
                    <a:pt x="236" y="16000"/>
                  </a:cubicBezTo>
                  <a:cubicBezTo>
                    <a:pt x="758" y="14400"/>
                    <a:pt x="2152" y="13200"/>
                    <a:pt x="3719" y="12600"/>
                  </a:cubicBezTo>
                  <a:cubicBezTo>
                    <a:pt x="5287" y="12000"/>
                    <a:pt x="7029" y="12000"/>
                    <a:pt x="9816" y="13600"/>
                  </a:cubicBezTo>
                  <a:cubicBezTo>
                    <a:pt x="12603" y="15200"/>
                    <a:pt x="16436" y="18400"/>
                    <a:pt x="202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10104058" y="2660650"/>
              <a:ext cx="698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10148508" y="2756842"/>
              <a:ext cx="133351" cy="10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8880"/>
                  </a:moveTo>
                  <a:cubicBezTo>
                    <a:pt x="343" y="6720"/>
                    <a:pt x="686" y="4560"/>
                    <a:pt x="2057" y="2832"/>
                  </a:cubicBezTo>
                  <a:cubicBezTo>
                    <a:pt x="3429" y="1104"/>
                    <a:pt x="5829" y="-192"/>
                    <a:pt x="7543" y="24"/>
                  </a:cubicBezTo>
                  <a:cubicBezTo>
                    <a:pt x="9257" y="240"/>
                    <a:pt x="10286" y="1968"/>
                    <a:pt x="10800" y="4128"/>
                  </a:cubicBezTo>
                  <a:cubicBezTo>
                    <a:pt x="11314" y="6288"/>
                    <a:pt x="11314" y="8880"/>
                    <a:pt x="10629" y="10824"/>
                  </a:cubicBezTo>
                  <a:cubicBezTo>
                    <a:pt x="9943" y="12768"/>
                    <a:pt x="8571" y="14064"/>
                    <a:pt x="7200" y="15576"/>
                  </a:cubicBezTo>
                  <a:cubicBezTo>
                    <a:pt x="5829" y="17088"/>
                    <a:pt x="4457" y="18816"/>
                    <a:pt x="4800" y="19896"/>
                  </a:cubicBezTo>
                  <a:cubicBezTo>
                    <a:pt x="5143" y="20976"/>
                    <a:pt x="7200" y="21408"/>
                    <a:pt x="10286" y="21192"/>
                  </a:cubicBezTo>
                  <a:cubicBezTo>
                    <a:pt x="13371" y="20976"/>
                    <a:pt x="17486" y="20112"/>
                    <a:pt x="21600" y="19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10472358" y="2736850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10727804" y="2501083"/>
              <a:ext cx="87455" cy="24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11" fill="norm" stroke="1" extrusionOk="0">
                  <a:moveTo>
                    <a:pt x="21249" y="2865"/>
                  </a:moveTo>
                  <a:cubicBezTo>
                    <a:pt x="19706" y="1933"/>
                    <a:pt x="18163" y="1002"/>
                    <a:pt x="15078" y="444"/>
                  </a:cubicBezTo>
                  <a:cubicBezTo>
                    <a:pt x="11992" y="-115"/>
                    <a:pt x="7363" y="-301"/>
                    <a:pt x="4535" y="816"/>
                  </a:cubicBezTo>
                  <a:cubicBezTo>
                    <a:pt x="1706" y="1933"/>
                    <a:pt x="678" y="4354"/>
                    <a:pt x="3249" y="7240"/>
                  </a:cubicBezTo>
                  <a:cubicBezTo>
                    <a:pt x="5820" y="10127"/>
                    <a:pt x="11992" y="13478"/>
                    <a:pt x="15078" y="15620"/>
                  </a:cubicBezTo>
                  <a:cubicBezTo>
                    <a:pt x="18163" y="17761"/>
                    <a:pt x="18163" y="18692"/>
                    <a:pt x="16620" y="19437"/>
                  </a:cubicBezTo>
                  <a:cubicBezTo>
                    <a:pt x="15078" y="20182"/>
                    <a:pt x="11992" y="20740"/>
                    <a:pt x="8906" y="21020"/>
                  </a:cubicBezTo>
                  <a:cubicBezTo>
                    <a:pt x="5820" y="21299"/>
                    <a:pt x="2735" y="21299"/>
                    <a:pt x="1192" y="20833"/>
                  </a:cubicBezTo>
                  <a:cubicBezTo>
                    <a:pt x="-351" y="20368"/>
                    <a:pt x="-351" y="19437"/>
                    <a:pt x="935" y="18227"/>
                  </a:cubicBezTo>
                  <a:cubicBezTo>
                    <a:pt x="2220" y="17016"/>
                    <a:pt x="4792" y="15527"/>
                    <a:pt x="7363" y="14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10844964" y="2525418"/>
              <a:ext cx="236995" cy="18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49" fill="norm" stroke="1" extrusionOk="0">
                  <a:moveTo>
                    <a:pt x="3625" y="8756"/>
                  </a:moveTo>
                  <a:cubicBezTo>
                    <a:pt x="5537" y="8044"/>
                    <a:pt x="7448" y="7332"/>
                    <a:pt x="8882" y="6620"/>
                  </a:cubicBezTo>
                  <a:cubicBezTo>
                    <a:pt x="10315" y="5907"/>
                    <a:pt x="11271" y="5195"/>
                    <a:pt x="11940" y="4127"/>
                  </a:cubicBezTo>
                  <a:cubicBezTo>
                    <a:pt x="12609" y="3059"/>
                    <a:pt x="12991" y="1635"/>
                    <a:pt x="12705" y="804"/>
                  </a:cubicBezTo>
                  <a:cubicBezTo>
                    <a:pt x="12418" y="-27"/>
                    <a:pt x="11462" y="-264"/>
                    <a:pt x="10124" y="329"/>
                  </a:cubicBezTo>
                  <a:cubicBezTo>
                    <a:pt x="8786" y="923"/>
                    <a:pt x="7066" y="2347"/>
                    <a:pt x="5345" y="4839"/>
                  </a:cubicBezTo>
                  <a:cubicBezTo>
                    <a:pt x="3625" y="7332"/>
                    <a:pt x="1905" y="10892"/>
                    <a:pt x="949" y="13384"/>
                  </a:cubicBezTo>
                  <a:cubicBezTo>
                    <a:pt x="-7" y="15877"/>
                    <a:pt x="-198" y="17301"/>
                    <a:pt x="184" y="18250"/>
                  </a:cubicBezTo>
                  <a:cubicBezTo>
                    <a:pt x="567" y="19200"/>
                    <a:pt x="1522" y="19674"/>
                    <a:pt x="4676" y="20149"/>
                  </a:cubicBezTo>
                  <a:cubicBezTo>
                    <a:pt x="7830" y="20624"/>
                    <a:pt x="13183" y="21099"/>
                    <a:pt x="16337" y="21217"/>
                  </a:cubicBezTo>
                  <a:cubicBezTo>
                    <a:pt x="19490" y="21336"/>
                    <a:pt x="20446" y="21099"/>
                    <a:pt x="21402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11113708" y="2362200"/>
              <a:ext cx="14713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fill="norm" stroke="1" extrusionOk="0">
                  <a:moveTo>
                    <a:pt x="10039" y="0"/>
                  </a:moveTo>
                  <a:cubicBezTo>
                    <a:pt x="11865" y="113"/>
                    <a:pt x="13690" y="225"/>
                    <a:pt x="15515" y="1069"/>
                  </a:cubicBezTo>
                  <a:cubicBezTo>
                    <a:pt x="17341" y="1912"/>
                    <a:pt x="19166" y="3487"/>
                    <a:pt x="20231" y="6075"/>
                  </a:cubicBezTo>
                  <a:cubicBezTo>
                    <a:pt x="21296" y="8662"/>
                    <a:pt x="21600" y="12262"/>
                    <a:pt x="20231" y="14794"/>
                  </a:cubicBezTo>
                  <a:cubicBezTo>
                    <a:pt x="18862" y="17325"/>
                    <a:pt x="15820" y="18788"/>
                    <a:pt x="12169" y="19744"/>
                  </a:cubicBezTo>
                  <a:cubicBezTo>
                    <a:pt x="8518" y="20700"/>
                    <a:pt x="4259" y="211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8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08603" y="988767"/>
              <a:ext cx="122106" cy="237347"/>
            </a:xfrm>
            <a:prstGeom prst="rect">
              <a:avLst/>
            </a:prstGeom>
            <a:effectLst/>
          </p:spPr>
        </p:pic>
        <p:pic>
          <p:nvPicPr>
            <p:cNvPr id="268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27269" y="1088199"/>
              <a:ext cx="117740" cy="124652"/>
            </a:xfrm>
            <a:prstGeom prst="rect">
              <a:avLst/>
            </a:prstGeom>
            <a:effectLst/>
          </p:spPr>
        </p:pic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83108" y="1092200"/>
              <a:ext cx="285751" cy="76201"/>
            </a:xfrm>
            <a:prstGeom prst="rect">
              <a:avLst/>
            </a:prstGeom>
            <a:effectLst/>
          </p:spPr>
        </p:pic>
        <p:pic>
          <p:nvPicPr>
            <p:cNvPr id="268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37210" y="1070599"/>
              <a:ext cx="116583" cy="123202"/>
            </a:xfrm>
            <a:prstGeom prst="rect">
              <a:avLst/>
            </a:prstGeom>
            <a:effectLst/>
          </p:spPr>
        </p:pic>
        <p:pic>
          <p:nvPicPr>
            <p:cNvPr id="269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933731" y="1047741"/>
              <a:ext cx="238605" cy="144777"/>
            </a:xfrm>
            <a:prstGeom prst="rect">
              <a:avLst/>
            </a:prstGeom>
            <a:effectLst/>
          </p:spPr>
        </p:pic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160958" y="984250"/>
              <a:ext cx="92625" cy="298451"/>
            </a:xfrm>
            <a:prstGeom prst="rect">
              <a:avLst/>
            </a:prstGeom>
            <a:effectLst/>
          </p:spPr>
        </p:pic>
        <p:sp>
          <p:nvSpPr>
            <p:cNvPr id="2695" name="Line"/>
            <p:cNvSpPr/>
            <p:nvPr/>
          </p:nvSpPr>
          <p:spPr>
            <a:xfrm>
              <a:off x="9405558" y="1069699"/>
              <a:ext cx="355601" cy="1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20601"/>
                  </a:moveTo>
                  <a:cubicBezTo>
                    <a:pt x="2700" y="15201"/>
                    <a:pt x="5400" y="9801"/>
                    <a:pt x="8679" y="5751"/>
                  </a:cubicBezTo>
                  <a:cubicBezTo>
                    <a:pt x="11957" y="1701"/>
                    <a:pt x="15814" y="-999"/>
                    <a:pt x="18064" y="351"/>
                  </a:cubicBezTo>
                  <a:cubicBezTo>
                    <a:pt x="20314" y="1701"/>
                    <a:pt x="20957" y="7101"/>
                    <a:pt x="21600" y="12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9354758" y="1124313"/>
              <a:ext cx="3556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243" y="11918"/>
                    <a:pt x="8486" y="3818"/>
                    <a:pt x="12086" y="1118"/>
                  </a:cubicBezTo>
                  <a:cubicBezTo>
                    <a:pt x="15686" y="-1582"/>
                    <a:pt x="1864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6236908" y="3244850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6071808" y="3283591"/>
              <a:ext cx="533401" cy="4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fill="norm" stroke="1" extrusionOk="0">
                  <a:moveTo>
                    <a:pt x="0" y="21288"/>
                  </a:moveTo>
                  <a:cubicBezTo>
                    <a:pt x="2400" y="17174"/>
                    <a:pt x="4800" y="13059"/>
                    <a:pt x="7243" y="9459"/>
                  </a:cubicBezTo>
                  <a:cubicBezTo>
                    <a:pt x="9686" y="5859"/>
                    <a:pt x="12171" y="2774"/>
                    <a:pt x="14357" y="1231"/>
                  </a:cubicBezTo>
                  <a:cubicBezTo>
                    <a:pt x="16543" y="-312"/>
                    <a:pt x="18429" y="-312"/>
                    <a:pt x="19586" y="717"/>
                  </a:cubicBezTo>
                  <a:cubicBezTo>
                    <a:pt x="20743" y="1745"/>
                    <a:pt x="21171" y="3802"/>
                    <a:pt x="21600" y="5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6103558" y="3344333"/>
              <a:ext cx="5778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32" y="15916"/>
                    <a:pt x="5064" y="10232"/>
                    <a:pt x="7873" y="6253"/>
                  </a:cubicBezTo>
                  <a:cubicBezTo>
                    <a:pt x="10681" y="2274"/>
                    <a:pt x="13767" y="0"/>
                    <a:pt x="16101" y="0"/>
                  </a:cubicBezTo>
                  <a:cubicBezTo>
                    <a:pt x="18435" y="0"/>
                    <a:pt x="20018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7138608" y="3187700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12" y="14400"/>
                    <a:pt x="7024" y="7200"/>
                    <a:pt x="10624" y="3600"/>
                  </a:cubicBezTo>
                  <a:cubicBezTo>
                    <a:pt x="14224" y="0"/>
                    <a:pt x="1791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7157658" y="3263900"/>
              <a:ext cx="431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4" y="16364"/>
                    <a:pt x="6988" y="11127"/>
                    <a:pt x="10588" y="7527"/>
                  </a:cubicBezTo>
                  <a:cubicBezTo>
                    <a:pt x="14188" y="3927"/>
                    <a:pt x="17894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9646858" y="3045052"/>
              <a:ext cx="400051" cy="4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000" y="11153"/>
                    <a:pt x="8000" y="2153"/>
                    <a:pt x="11600" y="353"/>
                  </a:cubicBezTo>
                  <a:cubicBezTo>
                    <a:pt x="15200" y="-1447"/>
                    <a:pt x="184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9614837" y="3130550"/>
              <a:ext cx="34952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3921" y="16200"/>
                  </a:moveTo>
                  <a:cubicBezTo>
                    <a:pt x="3010" y="18000"/>
                    <a:pt x="2099" y="19800"/>
                    <a:pt x="1318" y="20700"/>
                  </a:cubicBezTo>
                  <a:cubicBezTo>
                    <a:pt x="538" y="21600"/>
                    <a:pt x="-113" y="21600"/>
                    <a:pt x="17" y="21600"/>
                  </a:cubicBezTo>
                  <a:cubicBezTo>
                    <a:pt x="147" y="21600"/>
                    <a:pt x="1058" y="21600"/>
                    <a:pt x="3075" y="18900"/>
                  </a:cubicBezTo>
                  <a:cubicBezTo>
                    <a:pt x="5092" y="16200"/>
                    <a:pt x="8215" y="10800"/>
                    <a:pt x="11468" y="7200"/>
                  </a:cubicBezTo>
                  <a:cubicBezTo>
                    <a:pt x="14721" y="3600"/>
                    <a:pt x="18104" y="1800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10612058" y="2961216"/>
              <a:ext cx="304801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7280"/>
                    <a:pt x="900" y="12960"/>
                    <a:pt x="2625" y="8640"/>
                  </a:cubicBezTo>
                  <a:cubicBezTo>
                    <a:pt x="4350" y="4320"/>
                    <a:pt x="7350" y="0"/>
                    <a:pt x="10725" y="0"/>
                  </a:cubicBezTo>
                  <a:cubicBezTo>
                    <a:pt x="14100" y="0"/>
                    <a:pt x="17850" y="432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10631108" y="3028386"/>
              <a:ext cx="3873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013" y="11375"/>
                    <a:pt x="8026" y="2735"/>
                    <a:pt x="11626" y="575"/>
                  </a:cubicBezTo>
                  <a:cubicBezTo>
                    <a:pt x="15226" y="-1585"/>
                    <a:pt x="1841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6427408" y="3364371"/>
              <a:ext cx="57151" cy="59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2101"/>
                  </a:moveTo>
                  <a:cubicBezTo>
                    <a:pt x="0" y="1719"/>
                    <a:pt x="0" y="1338"/>
                    <a:pt x="1200" y="918"/>
                  </a:cubicBezTo>
                  <a:cubicBezTo>
                    <a:pt x="2400" y="498"/>
                    <a:pt x="4800" y="40"/>
                    <a:pt x="6000" y="2"/>
                  </a:cubicBezTo>
                  <a:cubicBezTo>
                    <a:pt x="7200" y="-36"/>
                    <a:pt x="7200" y="346"/>
                    <a:pt x="8000" y="1872"/>
                  </a:cubicBezTo>
                  <a:cubicBezTo>
                    <a:pt x="8800" y="3399"/>
                    <a:pt x="10400" y="6070"/>
                    <a:pt x="11200" y="8970"/>
                  </a:cubicBezTo>
                  <a:cubicBezTo>
                    <a:pt x="12000" y="11871"/>
                    <a:pt x="12000" y="15000"/>
                    <a:pt x="13600" y="17137"/>
                  </a:cubicBezTo>
                  <a:cubicBezTo>
                    <a:pt x="15200" y="19274"/>
                    <a:pt x="18400" y="20419"/>
                    <a:pt x="2160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6319458" y="3867150"/>
              <a:ext cx="1270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261"/>
                    <a:pt x="10800" y="12522"/>
                    <a:pt x="14400" y="16122"/>
                  </a:cubicBezTo>
                  <a:cubicBezTo>
                    <a:pt x="18000" y="19722"/>
                    <a:pt x="19800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6402008" y="3898900"/>
              <a:ext cx="1778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4140"/>
                    <a:pt x="12343" y="8280"/>
                    <a:pt x="8743" y="11880"/>
                  </a:cubicBezTo>
                  <a:cubicBezTo>
                    <a:pt x="5143" y="15480"/>
                    <a:pt x="2571" y="185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6612503" y="4472053"/>
              <a:ext cx="264857" cy="2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221" fill="norm" stroke="1" extrusionOk="0">
                  <a:moveTo>
                    <a:pt x="8667" y="377"/>
                  </a:moveTo>
                  <a:cubicBezTo>
                    <a:pt x="7810" y="37"/>
                    <a:pt x="6953" y="-303"/>
                    <a:pt x="5753" y="462"/>
                  </a:cubicBezTo>
                  <a:cubicBezTo>
                    <a:pt x="4553" y="1228"/>
                    <a:pt x="3010" y="3099"/>
                    <a:pt x="1895" y="5480"/>
                  </a:cubicBezTo>
                  <a:cubicBezTo>
                    <a:pt x="781" y="7861"/>
                    <a:pt x="95" y="10752"/>
                    <a:pt x="10" y="13218"/>
                  </a:cubicBezTo>
                  <a:cubicBezTo>
                    <a:pt x="-76" y="15684"/>
                    <a:pt x="438" y="17725"/>
                    <a:pt x="1467" y="19086"/>
                  </a:cubicBezTo>
                  <a:cubicBezTo>
                    <a:pt x="2495" y="20447"/>
                    <a:pt x="4038" y="21127"/>
                    <a:pt x="6610" y="21212"/>
                  </a:cubicBezTo>
                  <a:cubicBezTo>
                    <a:pt x="9181" y="21297"/>
                    <a:pt x="12781" y="20787"/>
                    <a:pt x="15267" y="19936"/>
                  </a:cubicBezTo>
                  <a:cubicBezTo>
                    <a:pt x="17753" y="19086"/>
                    <a:pt x="19124" y="17895"/>
                    <a:pt x="19981" y="16365"/>
                  </a:cubicBezTo>
                  <a:cubicBezTo>
                    <a:pt x="20838" y="14834"/>
                    <a:pt x="21181" y="12963"/>
                    <a:pt x="21353" y="11603"/>
                  </a:cubicBezTo>
                  <a:cubicBezTo>
                    <a:pt x="21524" y="10242"/>
                    <a:pt x="21524" y="9391"/>
                    <a:pt x="20924" y="8286"/>
                  </a:cubicBezTo>
                  <a:cubicBezTo>
                    <a:pt x="20324" y="7180"/>
                    <a:pt x="19124" y="5820"/>
                    <a:pt x="17067" y="4459"/>
                  </a:cubicBezTo>
                  <a:cubicBezTo>
                    <a:pt x="15010" y="3099"/>
                    <a:pt x="12095" y="1738"/>
                    <a:pt x="9781" y="1058"/>
                  </a:cubicBezTo>
                  <a:cubicBezTo>
                    <a:pt x="7467" y="377"/>
                    <a:pt x="5753" y="377"/>
                    <a:pt x="4467" y="803"/>
                  </a:cubicBezTo>
                  <a:cubicBezTo>
                    <a:pt x="3181" y="1228"/>
                    <a:pt x="2324" y="2078"/>
                    <a:pt x="2153" y="2928"/>
                  </a:cubicBezTo>
                  <a:cubicBezTo>
                    <a:pt x="1981" y="3779"/>
                    <a:pt x="2495" y="4629"/>
                    <a:pt x="3010" y="5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6700458" y="4381499"/>
              <a:ext cx="76201" cy="47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21600" y="0"/>
                  </a:moveTo>
                  <a:cubicBezTo>
                    <a:pt x="18600" y="1728"/>
                    <a:pt x="15600" y="3456"/>
                    <a:pt x="12900" y="5760"/>
                  </a:cubicBezTo>
                  <a:cubicBezTo>
                    <a:pt x="10200" y="8064"/>
                    <a:pt x="7800" y="10944"/>
                    <a:pt x="6000" y="13392"/>
                  </a:cubicBezTo>
                  <a:cubicBezTo>
                    <a:pt x="4200" y="15840"/>
                    <a:pt x="3000" y="17856"/>
                    <a:pt x="2100" y="19200"/>
                  </a:cubicBezTo>
                  <a:cubicBezTo>
                    <a:pt x="1200" y="20544"/>
                    <a:pt x="600" y="21216"/>
                    <a:pt x="300" y="21408"/>
                  </a:cubicBezTo>
                  <a:cubicBezTo>
                    <a:pt x="0" y="21600"/>
                    <a:pt x="0" y="21312"/>
                    <a:pt x="0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6636958" y="4424727"/>
              <a:ext cx="26035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741" y="4868"/>
                    <a:pt x="9483" y="-1303"/>
                    <a:pt x="13083" y="240"/>
                  </a:cubicBezTo>
                  <a:cubicBezTo>
                    <a:pt x="16683" y="1783"/>
                    <a:pt x="19141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6503608" y="4819649"/>
              <a:ext cx="355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7486"/>
                    <a:pt x="8229" y="13371"/>
                    <a:pt x="11829" y="9771"/>
                  </a:cubicBezTo>
                  <a:cubicBezTo>
                    <a:pt x="15429" y="6171"/>
                    <a:pt x="18514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7094251" y="4451350"/>
              <a:ext cx="184058" cy="509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62" fill="norm" stroke="1" extrusionOk="0">
                  <a:moveTo>
                    <a:pt x="21344" y="0"/>
                  </a:moveTo>
                  <a:cubicBezTo>
                    <a:pt x="18644" y="359"/>
                    <a:pt x="15944" y="717"/>
                    <a:pt x="12876" y="2061"/>
                  </a:cubicBezTo>
                  <a:cubicBezTo>
                    <a:pt x="9808" y="3406"/>
                    <a:pt x="6371" y="5736"/>
                    <a:pt x="4039" y="8604"/>
                  </a:cubicBezTo>
                  <a:cubicBezTo>
                    <a:pt x="1708" y="11472"/>
                    <a:pt x="480" y="14878"/>
                    <a:pt x="112" y="17074"/>
                  </a:cubicBezTo>
                  <a:cubicBezTo>
                    <a:pt x="-256" y="19270"/>
                    <a:pt x="235" y="20256"/>
                    <a:pt x="2321" y="20838"/>
                  </a:cubicBezTo>
                  <a:cubicBezTo>
                    <a:pt x="4408" y="21421"/>
                    <a:pt x="8089" y="21600"/>
                    <a:pt x="10421" y="21555"/>
                  </a:cubicBezTo>
                  <a:cubicBezTo>
                    <a:pt x="12753" y="21510"/>
                    <a:pt x="13735" y="21241"/>
                    <a:pt x="14717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7303724" y="4584699"/>
              <a:ext cx="292085" cy="279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36" fill="norm" stroke="1" extrusionOk="0">
                  <a:moveTo>
                    <a:pt x="2796" y="1949"/>
                  </a:moveTo>
                  <a:cubicBezTo>
                    <a:pt x="6991" y="1299"/>
                    <a:pt x="11187" y="650"/>
                    <a:pt x="13906" y="325"/>
                  </a:cubicBezTo>
                  <a:cubicBezTo>
                    <a:pt x="16626" y="0"/>
                    <a:pt x="17869" y="0"/>
                    <a:pt x="18957" y="0"/>
                  </a:cubicBezTo>
                  <a:cubicBezTo>
                    <a:pt x="20044" y="0"/>
                    <a:pt x="20977" y="0"/>
                    <a:pt x="21210" y="325"/>
                  </a:cubicBezTo>
                  <a:cubicBezTo>
                    <a:pt x="21443" y="650"/>
                    <a:pt x="20977" y="1299"/>
                    <a:pt x="19734" y="2355"/>
                  </a:cubicBezTo>
                  <a:cubicBezTo>
                    <a:pt x="18490" y="3411"/>
                    <a:pt x="16470" y="4872"/>
                    <a:pt x="13673" y="7146"/>
                  </a:cubicBezTo>
                  <a:cubicBezTo>
                    <a:pt x="10876" y="9420"/>
                    <a:pt x="7302" y="12505"/>
                    <a:pt x="4971" y="14698"/>
                  </a:cubicBezTo>
                  <a:cubicBezTo>
                    <a:pt x="2640" y="16890"/>
                    <a:pt x="1552" y="18189"/>
                    <a:pt x="853" y="19245"/>
                  </a:cubicBezTo>
                  <a:cubicBezTo>
                    <a:pt x="154" y="20301"/>
                    <a:pt x="-157" y="21113"/>
                    <a:pt x="76" y="21356"/>
                  </a:cubicBezTo>
                  <a:cubicBezTo>
                    <a:pt x="309" y="21600"/>
                    <a:pt x="1086" y="21275"/>
                    <a:pt x="4349" y="20544"/>
                  </a:cubicBezTo>
                  <a:cubicBezTo>
                    <a:pt x="7613" y="19814"/>
                    <a:pt x="13362" y="18677"/>
                    <a:pt x="16626" y="18189"/>
                  </a:cubicBezTo>
                  <a:cubicBezTo>
                    <a:pt x="19889" y="17702"/>
                    <a:pt x="20666" y="17865"/>
                    <a:pt x="21443" y="18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7616181" y="4806950"/>
              <a:ext cx="14472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21404" y="0"/>
                  </a:moveTo>
                  <a:cubicBezTo>
                    <a:pt x="20465" y="3491"/>
                    <a:pt x="19526" y="6982"/>
                    <a:pt x="17491" y="10036"/>
                  </a:cubicBezTo>
                  <a:cubicBezTo>
                    <a:pt x="15456" y="13091"/>
                    <a:pt x="12326" y="15709"/>
                    <a:pt x="9978" y="17236"/>
                  </a:cubicBezTo>
                  <a:cubicBezTo>
                    <a:pt x="7630" y="18764"/>
                    <a:pt x="6065" y="19200"/>
                    <a:pt x="4500" y="19309"/>
                  </a:cubicBezTo>
                  <a:cubicBezTo>
                    <a:pt x="2934" y="19418"/>
                    <a:pt x="1369" y="19200"/>
                    <a:pt x="587" y="18545"/>
                  </a:cubicBezTo>
                  <a:cubicBezTo>
                    <a:pt x="-196" y="17891"/>
                    <a:pt x="-196" y="16800"/>
                    <a:pt x="587" y="15927"/>
                  </a:cubicBezTo>
                  <a:cubicBezTo>
                    <a:pt x="1369" y="15055"/>
                    <a:pt x="2934" y="14400"/>
                    <a:pt x="5439" y="14509"/>
                  </a:cubicBezTo>
                  <a:cubicBezTo>
                    <a:pt x="7943" y="14618"/>
                    <a:pt x="11387" y="15491"/>
                    <a:pt x="13734" y="16800"/>
                  </a:cubicBezTo>
                  <a:cubicBezTo>
                    <a:pt x="16082" y="18109"/>
                    <a:pt x="17334" y="19855"/>
                    <a:pt x="185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7818058" y="4800600"/>
              <a:ext cx="889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390"/>
                    <a:pt x="13371" y="8780"/>
                    <a:pt x="9771" y="12380"/>
                  </a:cubicBezTo>
                  <a:cubicBezTo>
                    <a:pt x="6171" y="15980"/>
                    <a:pt x="3086" y="187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7881558" y="4934958"/>
              <a:ext cx="190501" cy="12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3069"/>
                  </a:moveTo>
                  <a:cubicBezTo>
                    <a:pt x="960" y="1989"/>
                    <a:pt x="1920" y="909"/>
                    <a:pt x="3000" y="369"/>
                  </a:cubicBezTo>
                  <a:cubicBezTo>
                    <a:pt x="4080" y="-171"/>
                    <a:pt x="5280" y="-171"/>
                    <a:pt x="6120" y="729"/>
                  </a:cubicBezTo>
                  <a:cubicBezTo>
                    <a:pt x="6960" y="1629"/>
                    <a:pt x="7440" y="3429"/>
                    <a:pt x="7080" y="5949"/>
                  </a:cubicBezTo>
                  <a:cubicBezTo>
                    <a:pt x="6720" y="8469"/>
                    <a:pt x="5520" y="11709"/>
                    <a:pt x="4560" y="14049"/>
                  </a:cubicBezTo>
                  <a:cubicBezTo>
                    <a:pt x="3600" y="16389"/>
                    <a:pt x="2880" y="17829"/>
                    <a:pt x="3000" y="19089"/>
                  </a:cubicBezTo>
                  <a:cubicBezTo>
                    <a:pt x="3120" y="20349"/>
                    <a:pt x="4080" y="21429"/>
                    <a:pt x="7320" y="21249"/>
                  </a:cubicBezTo>
                  <a:cubicBezTo>
                    <a:pt x="10560" y="21069"/>
                    <a:pt x="16080" y="19629"/>
                    <a:pt x="21600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8180008" y="4495799"/>
              <a:ext cx="11536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fill="norm" stroke="1" extrusionOk="0">
                  <a:moveTo>
                    <a:pt x="0" y="0"/>
                  </a:moveTo>
                  <a:cubicBezTo>
                    <a:pt x="5684" y="1890"/>
                    <a:pt x="11368" y="3780"/>
                    <a:pt x="15347" y="6210"/>
                  </a:cubicBezTo>
                  <a:cubicBezTo>
                    <a:pt x="19326" y="8640"/>
                    <a:pt x="21600" y="11610"/>
                    <a:pt x="20274" y="13995"/>
                  </a:cubicBezTo>
                  <a:cubicBezTo>
                    <a:pt x="18947" y="16380"/>
                    <a:pt x="14021" y="18180"/>
                    <a:pt x="10042" y="19350"/>
                  </a:cubicBezTo>
                  <a:cubicBezTo>
                    <a:pt x="6063" y="20520"/>
                    <a:pt x="3032" y="210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8681658" y="4743450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8668958" y="4838699"/>
              <a:ext cx="234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4400"/>
                    <a:pt x="10508" y="7200"/>
                    <a:pt x="14108" y="3600"/>
                  </a:cubicBezTo>
                  <a:cubicBezTo>
                    <a:pt x="17708" y="0"/>
                    <a:pt x="196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147258" y="6248400"/>
              <a:ext cx="5302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" y="19800"/>
                    <a:pt x="52" y="18000"/>
                    <a:pt x="108" y="17100"/>
                  </a:cubicBezTo>
                  <a:cubicBezTo>
                    <a:pt x="164" y="16200"/>
                    <a:pt x="250" y="16200"/>
                    <a:pt x="448" y="15975"/>
                  </a:cubicBezTo>
                  <a:cubicBezTo>
                    <a:pt x="647" y="15750"/>
                    <a:pt x="957" y="15300"/>
                    <a:pt x="1280" y="14625"/>
                  </a:cubicBezTo>
                  <a:cubicBezTo>
                    <a:pt x="1604" y="13950"/>
                    <a:pt x="1940" y="13050"/>
                    <a:pt x="2259" y="11925"/>
                  </a:cubicBezTo>
                  <a:cubicBezTo>
                    <a:pt x="2578" y="10800"/>
                    <a:pt x="2880" y="9450"/>
                    <a:pt x="3190" y="8325"/>
                  </a:cubicBezTo>
                  <a:cubicBezTo>
                    <a:pt x="3501" y="7200"/>
                    <a:pt x="3820" y="6300"/>
                    <a:pt x="4156" y="5625"/>
                  </a:cubicBezTo>
                  <a:cubicBezTo>
                    <a:pt x="4492" y="4950"/>
                    <a:pt x="4846" y="4500"/>
                    <a:pt x="5169" y="3825"/>
                  </a:cubicBezTo>
                  <a:cubicBezTo>
                    <a:pt x="5493" y="3150"/>
                    <a:pt x="5786" y="2250"/>
                    <a:pt x="6092" y="1575"/>
                  </a:cubicBezTo>
                  <a:cubicBezTo>
                    <a:pt x="6398" y="900"/>
                    <a:pt x="6717" y="450"/>
                    <a:pt x="7049" y="225"/>
                  </a:cubicBezTo>
                  <a:cubicBezTo>
                    <a:pt x="7381" y="0"/>
                    <a:pt x="7726" y="0"/>
                    <a:pt x="8075" y="0"/>
                  </a:cubicBezTo>
                  <a:cubicBezTo>
                    <a:pt x="8424" y="0"/>
                    <a:pt x="8778" y="0"/>
                    <a:pt x="9136" y="0"/>
                  </a:cubicBezTo>
                  <a:cubicBezTo>
                    <a:pt x="9494" y="0"/>
                    <a:pt x="9856" y="0"/>
                    <a:pt x="10231" y="0"/>
                  </a:cubicBezTo>
                  <a:cubicBezTo>
                    <a:pt x="10606" y="0"/>
                    <a:pt x="10994" y="0"/>
                    <a:pt x="11322" y="0"/>
                  </a:cubicBezTo>
                  <a:cubicBezTo>
                    <a:pt x="11649" y="0"/>
                    <a:pt x="11917" y="0"/>
                    <a:pt x="12188" y="225"/>
                  </a:cubicBezTo>
                  <a:cubicBezTo>
                    <a:pt x="12460" y="450"/>
                    <a:pt x="12736" y="900"/>
                    <a:pt x="13003" y="1350"/>
                  </a:cubicBezTo>
                  <a:cubicBezTo>
                    <a:pt x="13270" y="1800"/>
                    <a:pt x="13529" y="2250"/>
                    <a:pt x="13796" y="2925"/>
                  </a:cubicBezTo>
                  <a:cubicBezTo>
                    <a:pt x="14064" y="3600"/>
                    <a:pt x="14340" y="4500"/>
                    <a:pt x="14663" y="5400"/>
                  </a:cubicBezTo>
                  <a:cubicBezTo>
                    <a:pt x="14986" y="6300"/>
                    <a:pt x="15357" y="7200"/>
                    <a:pt x="15724" y="8100"/>
                  </a:cubicBezTo>
                  <a:cubicBezTo>
                    <a:pt x="16090" y="9000"/>
                    <a:pt x="16452" y="9900"/>
                    <a:pt x="16801" y="10575"/>
                  </a:cubicBezTo>
                  <a:cubicBezTo>
                    <a:pt x="17151" y="11250"/>
                    <a:pt x="17487" y="11700"/>
                    <a:pt x="17815" y="12150"/>
                  </a:cubicBezTo>
                  <a:cubicBezTo>
                    <a:pt x="18142" y="12600"/>
                    <a:pt x="18461" y="13050"/>
                    <a:pt x="18806" y="13275"/>
                  </a:cubicBezTo>
                  <a:cubicBezTo>
                    <a:pt x="19151" y="13500"/>
                    <a:pt x="19522" y="13500"/>
                    <a:pt x="19880" y="13500"/>
                  </a:cubicBezTo>
                  <a:cubicBezTo>
                    <a:pt x="20238" y="13500"/>
                    <a:pt x="20583" y="13500"/>
                    <a:pt x="20867" y="13500"/>
                  </a:cubicBezTo>
                  <a:cubicBezTo>
                    <a:pt x="21152" y="13500"/>
                    <a:pt x="21376" y="13500"/>
                    <a:pt x="21600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1208" y="4097462"/>
              <a:ext cx="5778501" cy="227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fill="norm" stroke="1" extrusionOk="0">
                  <a:moveTo>
                    <a:pt x="0" y="18809"/>
                  </a:moveTo>
                  <a:cubicBezTo>
                    <a:pt x="245" y="18748"/>
                    <a:pt x="491" y="18688"/>
                    <a:pt x="748" y="18587"/>
                  </a:cubicBezTo>
                  <a:cubicBezTo>
                    <a:pt x="1005" y="18487"/>
                    <a:pt x="1274" y="18346"/>
                    <a:pt x="1523" y="18195"/>
                  </a:cubicBezTo>
                  <a:cubicBezTo>
                    <a:pt x="1772" y="18044"/>
                    <a:pt x="2002" y="17883"/>
                    <a:pt x="2235" y="17682"/>
                  </a:cubicBezTo>
                  <a:cubicBezTo>
                    <a:pt x="2469" y="17481"/>
                    <a:pt x="2706" y="17240"/>
                    <a:pt x="2916" y="16999"/>
                  </a:cubicBezTo>
                  <a:cubicBezTo>
                    <a:pt x="3125" y="16757"/>
                    <a:pt x="3307" y="16516"/>
                    <a:pt x="3489" y="16204"/>
                  </a:cubicBezTo>
                  <a:cubicBezTo>
                    <a:pt x="3671" y="15892"/>
                    <a:pt x="3853" y="15510"/>
                    <a:pt x="4023" y="15038"/>
                  </a:cubicBezTo>
                  <a:cubicBezTo>
                    <a:pt x="4193" y="14565"/>
                    <a:pt x="4352" y="14002"/>
                    <a:pt x="4486" y="13489"/>
                  </a:cubicBezTo>
                  <a:cubicBezTo>
                    <a:pt x="4621" y="12976"/>
                    <a:pt x="4731" y="12514"/>
                    <a:pt x="4830" y="12051"/>
                  </a:cubicBezTo>
                  <a:cubicBezTo>
                    <a:pt x="4929" y="11588"/>
                    <a:pt x="5016" y="11126"/>
                    <a:pt x="5131" y="10663"/>
                  </a:cubicBezTo>
                  <a:cubicBezTo>
                    <a:pt x="5246" y="10201"/>
                    <a:pt x="5388" y="9738"/>
                    <a:pt x="5527" y="9205"/>
                  </a:cubicBezTo>
                  <a:cubicBezTo>
                    <a:pt x="5665" y="8672"/>
                    <a:pt x="5800" y="8069"/>
                    <a:pt x="5918" y="7486"/>
                  </a:cubicBezTo>
                  <a:cubicBezTo>
                    <a:pt x="6037" y="6902"/>
                    <a:pt x="6140" y="6339"/>
                    <a:pt x="6266" y="5816"/>
                  </a:cubicBezTo>
                  <a:cubicBezTo>
                    <a:pt x="6393" y="5293"/>
                    <a:pt x="6543" y="4811"/>
                    <a:pt x="6725" y="4328"/>
                  </a:cubicBezTo>
                  <a:cubicBezTo>
                    <a:pt x="6907" y="3845"/>
                    <a:pt x="7121" y="3363"/>
                    <a:pt x="7327" y="2940"/>
                  </a:cubicBezTo>
                  <a:cubicBezTo>
                    <a:pt x="7532" y="2518"/>
                    <a:pt x="7730" y="2156"/>
                    <a:pt x="7936" y="1834"/>
                  </a:cubicBezTo>
                  <a:cubicBezTo>
                    <a:pt x="8142" y="1512"/>
                    <a:pt x="8355" y="1231"/>
                    <a:pt x="8589" y="990"/>
                  </a:cubicBezTo>
                  <a:cubicBezTo>
                    <a:pt x="8822" y="748"/>
                    <a:pt x="9075" y="547"/>
                    <a:pt x="9332" y="386"/>
                  </a:cubicBezTo>
                  <a:cubicBezTo>
                    <a:pt x="9589" y="225"/>
                    <a:pt x="9851" y="105"/>
                    <a:pt x="10135" y="44"/>
                  </a:cubicBezTo>
                  <a:cubicBezTo>
                    <a:pt x="10420" y="-16"/>
                    <a:pt x="10729" y="-16"/>
                    <a:pt x="10994" y="54"/>
                  </a:cubicBezTo>
                  <a:cubicBezTo>
                    <a:pt x="11259" y="125"/>
                    <a:pt x="11480" y="266"/>
                    <a:pt x="11722" y="457"/>
                  </a:cubicBezTo>
                  <a:cubicBezTo>
                    <a:pt x="11963" y="648"/>
                    <a:pt x="12224" y="889"/>
                    <a:pt x="12450" y="1130"/>
                  </a:cubicBezTo>
                  <a:cubicBezTo>
                    <a:pt x="12675" y="1372"/>
                    <a:pt x="12865" y="1613"/>
                    <a:pt x="13043" y="1885"/>
                  </a:cubicBezTo>
                  <a:cubicBezTo>
                    <a:pt x="13221" y="2156"/>
                    <a:pt x="13387" y="2458"/>
                    <a:pt x="13553" y="2840"/>
                  </a:cubicBezTo>
                  <a:cubicBezTo>
                    <a:pt x="13720" y="3222"/>
                    <a:pt x="13886" y="3685"/>
                    <a:pt x="14048" y="4218"/>
                  </a:cubicBezTo>
                  <a:cubicBezTo>
                    <a:pt x="14210" y="4750"/>
                    <a:pt x="14368" y="5354"/>
                    <a:pt x="14507" y="5907"/>
                  </a:cubicBezTo>
                  <a:cubicBezTo>
                    <a:pt x="14645" y="6460"/>
                    <a:pt x="14764" y="6963"/>
                    <a:pt x="14910" y="7526"/>
                  </a:cubicBezTo>
                  <a:cubicBezTo>
                    <a:pt x="15057" y="8089"/>
                    <a:pt x="15231" y="8712"/>
                    <a:pt x="15385" y="9266"/>
                  </a:cubicBezTo>
                  <a:cubicBezTo>
                    <a:pt x="15539" y="9819"/>
                    <a:pt x="15674" y="10301"/>
                    <a:pt x="15808" y="10764"/>
                  </a:cubicBezTo>
                  <a:cubicBezTo>
                    <a:pt x="15943" y="11226"/>
                    <a:pt x="16077" y="11669"/>
                    <a:pt x="16216" y="12162"/>
                  </a:cubicBezTo>
                  <a:cubicBezTo>
                    <a:pt x="16354" y="12654"/>
                    <a:pt x="16497" y="13197"/>
                    <a:pt x="16647" y="13761"/>
                  </a:cubicBezTo>
                  <a:cubicBezTo>
                    <a:pt x="16797" y="14324"/>
                    <a:pt x="16956" y="14907"/>
                    <a:pt x="17114" y="15490"/>
                  </a:cubicBezTo>
                  <a:cubicBezTo>
                    <a:pt x="17272" y="16073"/>
                    <a:pt x="17430" y="16657"/>
                    <a:pt x="17577" y="17139"/>
                  </a:cubicBezTo>
                  <a:cubicBezTo>
                    <a:pt x="17723" y="17622"/>
                    <a:pt x="17858" y="18004"/>
                    <a:pt x="17988" y="18356"/>
                  </a:cubicBezTo>
                  <a:cubicBezTo>
                    <a:pt x="18119" y="18708"/>
                    <a:pt x="18245" y="19030"/>
                    <a:pt x="18380" y="19321"/>
                  </a:cubicBezTo>
                  <a:cubicBezTo>
                    <a:pt x="18514" y="19613"/>
                    <a:pt x="18657" y="19875"/>
                    <a:pt x="18835" y="20136"/>
                  </a:cubicBezTo>
                  <a:cubicBezTo>
                    <a:pt x="19013" y="20397"/>
                    <a:pt x="19226" y="20659"/>
                    <a:pt x="19460" y="20870"/>
                  </a:cubicBezTo>
                  <a:cubicBezTo>
                    <a:pt x="19693" y="21081"/>
                    <a:pt x="19946" y="21242"/>
                    <a:pt x="20235" y="21323"/>
                  </a:cubicBezTo>
                  <a:cubicBezTo>
                    <a:pt x="20524" y="21403"/>
                    <a:pt x="20848" y="21403"/>
                    <a:pt x="21082" y="21433"/>
                  </a:cubicBezTo>
                  <a:cubicBezTo>
                    <a:pt x="21315" y="21463"/>
                    <a:pt x="21458" y="21524"/>
                    <a:pt x="21600" y="21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4425041" y="5410200"/>
              <a:ext cx="484718" cy="5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4" fill="norm" stroke="1" extrusionOk="0">
                  <a:moveTo>
                    <a:pt x="943" y="17280"/>
                  </a:moveTo>
                  <a:cubicBezTo>
                    <a:pt x="472" y="17280"/>
                    <a:pt x="0" y="17280"/>
                    <a:pt x="0" y="17280"/>
                  </a:cubicBezTo>
                  <a:cubicBezTo>
                    <a:pt x="0" y="17280"/>
                    <a:pt x="472" y="17280"/>
                    <a:pt x="1368" y="18360"/>
                  </a:cubicBezTo>
                  <a:cubicBezTo>
                    <a:pt x="2264" y="19440"/>
                    <a:pt x="3584" y="21600"/>
                    <a:pt x="5848" y="19440"/>
                  </a:cubicBezTo>
                  <a:cubicBezTo>
                    <a:pt x="8112" y="17280"/>
                    <a:pt x="11319" y="10800"/>
                    <a:pt x="14101" y="6840"/>
                  </a:cubicBezTo>
                  <a:cubicBezTo>
                    <a:pt x="16884" y="2880"/>
                    <a:pt x="1924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4796401" y="5316538"/>
              <a:ext cx="186197" cy="18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420" fill="norm" stroke="1" extrusionOk="0">
                  <a:moveTo>
                    <a:pt x="5591" y="5580"/>
                  </a:moveTo>
                  <a:cubicBezTo>
                    <a:pt x="4404" y="5340"/>
                    <a:pt x="3217" y="5100"/>
                    <a:pt x="2149" y="4620"/>
                  </a:cubicBezTo>
                  <a:cubicBezTo>
                    <a:pt x="1081" y="4140"/>
                    <a:pt x="131" y="3420"/>
                    <a:pt x="13" y="2580"/>
                  </a:cubicBezTo>
                  <a:cubicBezTo>
                    <a:pt x="-106" y="1740"/>
                    <a:pt x="606" y="780"/>
                    <a:pt x="1556" y="300"/>
                  </a:cubicBezTo>
                  <a:cubicBezTo>
                    <a:pt x="2505" y="-180"/>
                    <a:pt x="3692" y="-180"/>
                    <a:pt x="6896" y="1020"/>
                  </a:cubicBezTo>
                  <a:cubicBezTo>
                    <a:pt x="10101" y="2220"/>
                    <a:pt x="15323" y="4620"/>
                    <a:pt x="18171" y="6420"/>
                  </a:cubicBezTo>
                  <a:cubicBezTo>
                    <a:pt x="21019" y="8220"/>
                    <a:pt x="21494" y="9420"/>
                    <a:pt x="20189" y="11820"/>
                  </a:cubicBezTo>
                  <a:cubicBezTo>
                    <a:pt x="18883" y="14220"/>
                    <a:pt x="15797" y="17820"/>
                    <a:pt x="12712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5129891" y="5360408"/>
              <a:ext cx="414868" cy="23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1763" y="2826"/>
                  </a:moveTo>
                  <a:cubicBezTo>
                    <a:pt x="3747" y="1853"/>
                    <a:pt x="5731" y="880"/>
                    <a:pt x="7549" y="393"/>
                  </a:cubicBezTo>
                  <a:cubicBezTo>
                    <a:pt x="9367" y="-93"/>
                    <a:pt x="11020" y="-93"/>
                    <a:pt x="12067" y="199"/>
                  </a:cubicBezTo>
                  <a:cubicBezTo>
                    <a:pt x="13114" y="491"/>
                    <a:pt x="13555" y="1075"/>
                    <a:pt x="13665" y="1853"/>
                  </a:cubicBezTo>
                  <a:cubicBezTo>
                    <a:pt x="13776" y="2631"/>
                    <a:pt x="13555" y="3604"/>
                    <a:pt x="11957" y="5648"/>
                  </a:cubicBezTo>
                  <a:cubicBezTo>
                    <a:pt x="10359" y="7691"/>
                    <a:pt x="7384" y="10804"/>
                    <a:pt x="5345" y="12750"/>
                  </a:cubicBezTo>
                  <a:cubicBezTo>
                    <a:pt x="3306" y="14696"/>
                    <a:pt x="2204" y="15475"/>
                    <a:pt x="1378" y="16545"/>
                  </a:cubicBezTo>
                  <a:cubicBezTo>
                    <a:pt x="551" y="17615"/>
                    <a:pt x="0" y="18977"/>
                    <a:pt x="0" y="19756"/>
                  </a:cubicBezTo>
                  <a:cubicBezTo>
                    <a:pt x="0" y="20534"/>
                    <a:pt x="551" y="20729"/>
                    <a:pt x="2810" y="20729"/>
                  </a:cubicBezTo>
                  <a:cubicBezTo>
                    <a:pt x="5069" y="20729"/>
                    <a:pt x="9037" y="20534"/>
                    <a:pt x="12453" y="20631"/>
                  </a:cubicBezTo>
                  <a:cubicBezTo>
                    <a:pt x="15869" y="20729"/>
                    <a:pt x="18735" y="21118"/>
                    <a:pt x="2160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2839658" y="4178300"/>
              <a:ext cx="571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1858"/>
                    <a:pt x="11200" y="3716"/>
                    <a:pt x="14800" y="7316"/>
                  </a:cubicBezTo>
                  <a:cubicBezTo>
                    <a:pt x="18400" y="10916"/>
                    <a:pt x="20000" y="162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2890458" y="4756150"/>
              <a:ext cx="254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27"/>
                    <a:pt x="7200" y="8054"/>
                    <a:pt x="3600" y="11654"/>
                  </a:cubicBezTo>
                  <a:cubicBezTo>
                    <a:pt x="0" y="15254"/>
                    <a:pt x="0" y="184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2865058" y="5511800"/>
              <a:ext cx="254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867"/>
                    <a:pt x="18000" y="7733"/>
                    <a:pt x="14400" y="11333"/>
                  </a:cubicBezTo>
                  <a:cubicBezTo>
                    <a:pt x="10800" y="14933"/>
                    <a:pt x="5400" y="18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2839658" y="6032500"/>
              <a:ext cx="9808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160"/>
                    <a:pt x="21600" y="8320"/>
                    <a:pt x="19440" y="11920"/>
                  </a:cubicBezTo>
                  <a:cubicBezTo>
                    <a:pt x="17280" y="15520"/>
                    <a:pt x="8640" y="18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2734176" y="6492059"/>
              <a:ext cx="235409" cy="26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065" fill="norm" stroke="1" extrusionOk="0">
                  <a:moveTo>
                    <a:pt x="8233" y="6393"/>
                  </a:moveTo>
                  <a:cubicBezTo>
                    <a:pt x="8421" y="5549"/>
                    <a:pt x="8609" y="4706"/>
                    <a:pt x="8703" y="3609"/>
                  </a:cubicBezTo>
                  <a:cubicBezTo>
                    <a:pt x="8796" y="2512"/>
                    <a:pt x="8796" y="1162"/>
                    <a:pt x="8327" y="487"/>
                  </a:cubicBezTo>
                  <a:cubicBezTo>
                    <a:pt x="7857" y="-188"/>
                    <a:pt x="6918" y="-188"/>
                    <a:pt x="5510" y="656"/>
                  </a:cubicBezTo>
                  <a:cubicBezTo>
                    <a:pt x="4101" y="1499"/>
                    <a:pt x="2223" y="3187"/>
                    <a:pt x="1096" y="6056"/>
                  </a:cubicBezTo>
                  <a:cubicBezTo>
                    <a:pt x="-31" y="8924"/>
                    <a:pt x="-407" y="12974"/>
                    <a:pt x="532" y="15843"/>
                  </a:cubicBezTo>
                  <a:cubicBezTo>
                    <a:pt x="1471" y="18712"/>
                    <a:pt x="3725" y="20400"/>
                    <a:pt x="6261" y="20906"/>
                  </a:cubicBezTo>
                  <a:cubicBezTo>
                    <a:pt x="8796" y="21412"/>
                    <a:pt x="11614" y="20737"/>
                    <a:pt x="14150" y="18543"/>
                  </a:cubicBezTo>
                  <a:cubicBezTo>
                    <a:pt x="16685" y="16350"/>
                    <a:pt x="18939" y="12637"/>
                    <a:pt x="20066" y="9853"/>
                  </a:cubicBezTo>
                  <a:cubicBezTo>
                    <a:pt x="21193" y="7068"/>
                    <a:pt x="21193" y="5212"/>
                    <a:pt x="19878" y="3609"/>
                  </a:cubicBezTo>
                  <a:cubicBezTo>
                    <a:pt x="18563" y="2006"/>
                    <a:pt x="15934" y="656"/>
                    <a:pt x="13586" y="487"/>
                  </a:cubicBezTo>
                  <a:cubicBezTo>
                    <a:pt x="11238" y="318"/>
                    <a:pt x="9172" y="1331"/>
                    <a:pt x="7106" y="2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3720736" y="6217620"/>
              <a:ext cx="126481" cy="15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0981" fill="norm" stroke="1" extrusionOk="0">
                  <a:moveTo>
                    <a:pt x="8620" y="9249"/>
                  </a:moveTo>
                  <a:cubicBezTo>
                    <a:pt x="8968" y="7828"/>
                    <a:pt x="9317" y="6407"/>
                    <a:pt x="9665" y="4702"/>
                  </a:cubicBezTo>
                  <a:cubicBezTo>
                    <a:pt x="10014" y="2997"/>
                    <a:pt x="10362" y="1007"/>
                    <a:pt x="9665" y="297"/>
                  </a:cubicBezTo>
                  <a:cubicBezTo>
                    <a:pt x="8968" y="-414"/>
                    <a:pt x="7227" y="154"/>
                    <a:pt x="5310" y="2002"/>
                  </a:cubicBezTo>
                  <a:cubicBezTo>
                    <a:pt x="3394" y="3849"/>
                    <a:pt x="1304" y="6975"/>
                    <a:pt x="433" y="9249"/>
                  </a:cubicBezTo>
                  <a:cubicBezTo>
                    <a:pt x="-438" y="11523"/>
                    <a:pt x="-90" y="12944"/>
                    <a:pt x="2349" y="14081"/>
                  </a:cubicBezTo>
                  <a:cubicBezTo>
                    <a:pt x="4788" y="15218"/>
                    <a:pt x="9317" y="16070"/>
                    <a:pt x="12801" y="15360"/>
                  </a:cubicBezTo>
                  <a:cubicBezTo>
                    <a:pt x="16285" y="14649"/>
                    <a:pt x="18723" y="12375"/>
                    <a:pt x="19943" y="10528"/>
                  </a:cubicBezTo>
                  <a:cubicBezTo>
                    <a:pt x="21162" y="8681"/>
                    <a:pt x="21162" y="7260"/>
                    <a:pt x="19594" y="5981"/>
                  </a:cubicBezTo>
                  <a:cubicBezTo>
                    <a:pt x="18027" y="4702"/>
                    <a:pt x="14891" y="3565"/>
                    <a:pt x="12452" y="3139"/>
                  </a:cubicBezTo>
                  <a:cubicBezTo>
                    <a:pt x="10014" y="2712"/>
                    <a:pt x="8272" y="2997"/>
                    <a:pt x="6704" y="4844"/>
                  </a:cubicBezTo>
                  <a:cubicBezTo>
                    <a:pt x="5136" y="6691"/>
                    <a:pt x="3743" y="10102"/>
                    <a:pt x="3568" y="12375"/>
                  </a:cubicBezTo>
                  <a:cubicBezTo>
                    <a:pt x="3394" y="14649"/>
                    <a:pt x="4439" y="15786"/>
                    <a:pt x="6704" y="15928"/>
                  </a:cubicBezTo>
                  <a:cubicBezTo>
                    <a:pt x="8968" y="16070"/>
                    <a:pt x="12452" y="15218"/>
                    <a:pt x="14717" y="13939"/>
                  </a:cubicBezTo>
                  <a:cubicBezTo>
                    <a:pt x="16981" y="12660"/>
                    <a:pt x="18027" y="10954"/>
                    <a:pt x="18375" y="9391"/>
                  </a:cubicBezTo>
                  <a:cubicBezTo>
                    <a:pt x="18723" y="7828"/>
                    <a:pt x="18375" y="6407"/>
                    <a:pt x="17330" y="5554"/>
                  </a:cubicBezTo>
                  <a:cubicBezTo>
                    <a:pt x="16285" y="4702"/>
                    <a:pt x="14543" y="4418"/>
                    <a:pt x="11930" y="4986"/>
                  </a:cubicBezTo>
                  <a:cubicBezTo>
                    <a:pt x="9317" y="5554"/>
                    <a:pt x="5833" y="6975"/>
                    <a:pt x="3917" y="8397"/>
                  </a:cubicBezTo>
                  <a:cubicBezTo>
                    <a:pt x="2001" y="9818"/>
                    <a:pt x="1652" y="11239"/>
                    <a:pt x="2872" y="12518"/>
                  </a:cubicBezTo>
                  <a:cubicBezTo>
                    <a:pt x="4091" y="13797"/>
                    <a:pt x="6878" y="14933"/>
                    <a:pt x="9317" y="15075"/>
                  </a:cubicBezTo>
                  <a:cubicBezTo>
                    <a:pt x="11756" y="15218"/>
                    <a:pt x="13846" y="14365"/>
                    <a:pt x="15414" y="12944"/>
                  </a:cubicBezTo>
                  <a:cubicBezTo>
                    <a:pt x="16981" y="11523"/>
                    <a:pt x="18027" y="9533"/>
                    <a:pt x="17678" y="8397"/>
                  </a:cubicBezTo>
                  <a:cubicBezTo>
                    <a:pt x="17330" y="7260"/>
                    <a:pt x="15588" y="6975"/>
                    <a:pt x="12975" y="7402"/>
                  </a:cubicBezTo>
                  <a:cubicBezTo>
                    <a:pt x="10362" y="7828"/>
                    <a:pt x="6878" y="8965"/>
                    <a:pt x="4614" y="10102"/>
                  </a:cubicBezTo>
                  <a:cubicBezTo>
                    <a:pt x="2349" y="11239"/>
                    <a:pt x="1304" y="12375"/>
                    <a:pt x="1652" y="14223"/>
                  </a:cubicBezTo>
                  <a:cubicBezTo>
                    <a:pt x="2001" y="16070"/>
                    <a:pt x="3743" y="18628"/>
                    <a:pt x="6704" y="19907"/>
                  </a:cubicBezTo>
                  <a:cubicBezTo>
                    <a:pt x="9665" y="21186"/>
                    <a:pt x="13846" y="21186"/>
                    <a:pt x="16459" y="20618"/>
                  </a:cubicBezTo>
                  <a:cubicBezTo>
                    <a:pt x="19072" y="20049"/>
                    <a:pt x="20117" y="18912"/>
                    <a:pt x="19768" y="17775"/>
                  </a:cubicBezTo>
                  <a:cubicBezTo>
                    <a:pt x="19420" y="16639"/>
                    <a:pt x="17678" y="15502"/>
                    <a:pt x="15762" y="14933"/>
                  </a:cubicBezTo>
                  <a:cubicBezTo>
                    <a:pt x="13846" y="14365"/>
                    <a:pt x="11756" y="14365"/>
                    <a:pt x="9839" y="14365"/>
                  </a:cubicBezTo>
                  <a:cubicBezTo>
                    <a:pt x="7923" y="14365"/>
                    <a:pt x="6181" y="14365"/>
                    <a:pt x="5833" y="14933"/>
                  </a:cubicBezTo>
                  <a:cubicBezTo>
                    <a:pt x="5485" y="15502"/>
                    <a:pt x="6530" y="16639"/>
                    <a:pt x="7923" y="17349"/>
                  </a:cubicBezTo>
                  <a:cubicBezTo>
                    <a:pt x="9317" y="18060"/>
                    <a:pt x="11059" y="18344"/>
                    <a:pt x="12801" y="18060"/>
                  </a:cubicBezTo>
                  <a:cubicBezTo>
                    <a:pt x="14543" y="17775"/>
                    <a:pt x="16285" y="16923"/>
                    <a:pt x="17156" y="15786"/>
                  </a:cubicBezTo>
                  <a:cubicBezTo>
                    <a:pt x="18027" y="14649"/>
                    <a:pt x="18027" y="13228"/>
                    <a:pt x="16981" y="12518"/>
                  </a:cubicBezTo>
                  <a:cubicBezTo>
                    <a:pt x="15936" y="11807"/>
                    <a:pt x="13846" y="11807"/>
                    <a:pt x="12104" y="12233"/>
                  </a:cubicBezTo>
                  <a:cubicBezTo>
                    <a:pt x="10362" y="12660"/>
                    <a:pt x="8968" y="13512"/>
                    <a:pt x="9143" y="14081"/>
                  </a:cubicBezTo>
                  <a:cubicBezTo>
                    <a:pt x="9317" y="14649"/>
                    <a:pt x="11059" y="14933"/>
                    <a:pt x="12801" y="14791"/>
                  </a:cubicBezTo>
                  <a:cubicBezTo>
                    <a:pt x="14543" y="14649"/>
                    <a:pt x="16285" y="14081"/>
                    <a:pt x="16285" y="13654"/>
                  </a:cubicBezTo>
                  <a:cubicBezTo>
                    <a:pt x="16285" y="13228"/>
                    <a:pt x="14543" y="12944"/>
                    <a:pt x="12801" y="13228"/>
                  </a:cubicBezTo>
                  <a:cubicBezTo>
                    <a:pt x="11059" y="13512"/>
                    <a:pt x="9317" y="14365"/>
                    <a:pt x="9317" y="15218"/>
                  </a:cubicBezTo>
                  <a:cubicBezTo>
                    <a:pt x="9317" y="16070"/>
                    <a:pt x="11059" y="16923"/>
                    <a:pt x="12975" y="17491"/>
                  </a:cubicBezTo>
                  <a:cubicBezTo>
                    <a:pt x="14891" y="18060"/>
                    <a:pt x="16981" y="18344"/>
                    <a:pt x="17156" y="18770"/>
                  </a:cubicBezTo>
                  <a:cubicBezTo>
                    <a:pt x="17330" y="19197"/>
                    <a:pt x="15588" y="19765"/>
                    <a:pt x="13846" y="20049"/>
                  </a:cubicBezTo>
                  <a:cubicBezTo>
                    <a:pt x="12104" y="20333"/>
                    <a:pt x="10362" y="20333"/>
                    <a:pt x="10362" y="19765"/>
                  </a:cubicBezTo>
                  <a:cubicBezTo>
                    <a:pt x="10362" y="19197"/>
                    <a:pt x="12104" y="18060"/>
                    <a:pt x="13672" y="17065"/>
                  </a:cubicBezTo>
                  <a:cubicBezTo>
                    <a:pt x="15239" y="16070"/>
                    <a:pt x="16633" y="15218"/>
                    <a:pt x="16633" y="14365"/>
                  </a:cubicBezTo>
                  <a:cubicBezTo>
                    <a:pt x="16633" y="13512"/>
                    <a:pt x="15239" y="12660"/>
                    <a:pt x="14368" y="11523"/>
                  </a:cubicBezTo>
                  <a:cubicBezTo>
                    <a:pt x="13497" y="10386"/>
                    <a:pt x="13149" y="8965"/>
                    <a:pt x="11930" y="8965"/>
                  </a:cubicBezTo>
                  <a:cubicBezTo>
                    <a:pt x="10710" y="8965"/>
                    <a:pt x="8620" y="10386"/>
                    <a:pt x="8446" y="10954"/>
                  </a:cubicBezTo>
                  <a:cubicBezTo>
                    <a:pt x="8272" y="11523"/>
                    <a:pt x="10014" y="11239"/>
                    <a:pt x="11756" y="10954"/>
                  </a:cubicBezTo>
                  <a:cubicBezTo>
                    <a:pt x="13497" y="10670"/>
                    <a:pt x="15239" y="10386"/>
                    <a:pt x="15065" y="10670"/>
                  </a:cubicBezTo>
                  <a:cubicBezTo>
                    <a:pt x="14891" y="10954"/>
                    <a:pt x="12801" y="11807"/>
                    <a:pt x="10885" y="12518"/>
                  </a:cubicBezTo>
                  <a:cubicBezTo>
                    <a:pt x="8968" y="13228"/>
                    <a:pt x="7227" y="13797"/>
                    <a:pt x="7052" y="13654"/>
                  </a:cubicBezTo>
                  <a:cubicBezTo>
                    <a:pt x="6878" y="13512"/>
                    <a:pt x="8272" y="12660"/>
                    <a:pt x="9839" y="11949"/>
                  </a:cubicBezTo>
                  <a:cubicBezTo>
                    <a:pt x="11407" y="11239"/>
                    <a:pt x="13149" y="10670"/>
                    <a:pt x="12801" y="10244"/>
                  </a:cubicBezTo>
                  <a:cubicBezTo>
                    <a:pt x="12452" y="9818"/>
                    <a:pt x="10014" y="9533"/>
                    <a:pt x="7923" y="9675"/>
                  </a:cubicBezTo>
                  <a:cubicBezTo>
                    <a:pt x="5833" y="9818"/>
                    <a:pt x="4091" y="10386"/>
                    <a:pt x="3568" y="11381"/>
                  </a:cubicBezTo>
                  <a:cubicBezTo>
                    <a:pt x="3046" y="12375"/>
                    <a:pt x="3743" y="13797"/>
                    <a:pt x="4439" y="1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3666371" y="6525282"/>
              <a:ext cx="236255" cy="243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449" fill="norm" stroke="1" extrusionOk="0">
                  <a:moveTo>
                    <a:pt x="2147" y="6366"/>
                  </a:moveTo>
                  <a:cubicBezTo>
                    <a:pt x="1395" y="5621"/>
                    <a:pt x="644" y="4877"/>
                    <a:pt x="738" y="4132"/>
                  </a:cubicBezTo>
                  <a:cubicBezTo>
                    <a:pt x="832" y="3387"/>
                    <a:pt x="1771" y="2642"/>
                    <a:pt x="4025" y="1897"/>
                  </a:cubicBezTo>
                  <a:cubicBezTo>
                    <a:pt x="6279" y="1152"/>
                    <a:pt x="9848" y="408"/>
                    <a:pt x="12947" y="128"/>
                  </a:cubicBezTo>
                  <a:cubicBezTo>
                    <a:pt x="16046" y="-151"/>
                    <a:pt x="18675" y="35"/>
                    <a:pt x="19990" y="594"/>
                  </a:cubicBezTo>
                  <a:cubicBezTo>
                    <a:pt x="21305" y="1152"/>
                    <a:pt x="21305" y="2083"/>
                    <a:pt x="19896" y="3759"/>
                  </a:cubicBezTo>
                  <a:cubicBezTo>
                    <a:pt x="18488" y="5435"/>
                    <a:pt x="15670" y="7856"/>
                    <a:pt x="12383" y="10277"/>
                  </a:cubicBezTo>
                  <a:cubicBezTo>
                    <a:pt x="9096" y="12697"/>
                    <a:pt x="5340" y="15118"/>
                    <a:pt x="2992" y="16980"/>
                  </a:cubicBezTo>
                  <a:cubicBezTo>
                    <a:pt x="644" y="18842"/>
                    <a:pt x="-295" y="20146"/>
                    <a:pt x="81" y="20797"/>
                  </a:cubicBezTo>
                  <a:cubicBezTo>
                    <a:pt x="456" y="21449"/>
                    <a:pt x="2147" y="21449"/>
                    <a:pt x="5340" y="21263"/>
                  </a:cubicBezTo>
                  <a:cubicBezTo>
                    <a:pt x="8533" y="21077"/>
                    <a:pt x="13228" y="20704"/>
                    <a:pt x="16046" y="20704"/>
                  </a:cubicBezTo>
                  <a:cubicBezTo>
                    <a:pt x="18863" y="20704"/>
                    <a:pt x="19802" y="21077"/>
                    <a:pt x="20742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3872551" y="6724650"/>
              <a:ext cx="148208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18564" y="0"/>
                  </a:moveTo>
                  <a:cubicBezTo>
                    <a:pt x="14305" y="5472"/>
                    <a:pt x="10046" y="10944"/>
                    <a:pt x="7003" y="14112"/>
                  </a:cubicBezTo>
                  <a:cubicBezTo>
                    <a:pt x="3961" y="17280"/>
                    <a:pt x="2136" y="18144"/>
                    <a:pt x="1071" y="17712"/>
                  </a:cubicBezTo>
                  <a:cubicBezTo>
                    <a:pt x="6" y="17280"/>
                    <a:pt x="-298" y="15552"/>
                    <a:pt x="310" y="14400"/>
                  </a:cubicBezTo>
                  <a:cubicBezTo>
                    <a:pt x="919" y="13248"/>
                    <a:pt x="2440" y="12672"/>
                    <a:pt x="4722" y="12960"/>
                  </a:cubicBezTo>
                  <a:cubicBezTo>
                    <a:pt x="7003" y="13248"/>
                    <a:pt x="10046" y="14400"/>
                    <a:pt x="12936" y="15984"/>
                  </a:cubicBezTo>
                  <a:cubicBezTo>
                    <a:pt x="15826" y="17568"/>
                    <a:pt x="18564" y="19584"/>
                    <a:pt x="213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4020758" y="6705600"/>
              <a:ext cx="1206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3863"/>
                    <a:pt x="14779" y="7727"/>
                    <a:pt x="11179" y="11327"/>
                  </a:cubicBezTo>
                  <a:cubicBezTo>
                    <a:pt x="7579" y="14927"/>
                    <a:pt x="3789" y="182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4116008" y="6872816"/>
              <a:ext cx="311151" cy="17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2082"/>
                  </a:moveTo>
                  <a:cubicBezTo>
                    <a:pt x="441" y="1041"/>
                    <a:pt x="882" y="0"/>
                    <a:pt x="2057" y="0"/>
                  </a:cubicBezTo>
                  <a:cubicBezTo>
                    <a:pt x="3233" y="0"/>
                    <a:pt x="5143" y="1041"/>
                    <a:pt x="5878" y="2993"/>
                  </a:cubicBezTo>
                  <a:cubicBezTo>
                    <a:pt x="6612" y="4945"/>
                    <a:pt x="6171" y="7807"/>
                    <a:pt x="5437" y="10410"/>
                  </a:cubicBezTo>
                  <a:cubicBezTo>
                    <a:pt x="4702" y="13012"/>
                    <a:pt x="3673" y="15354"/>
                    <a:pt x="2939" y="17176"/>
                  </a:cubicBezTo>
                  <a:cubicBezTo>
                    <a:pt x="2204" y="18998"/>
                    <a:pt x="1763" y="20299"/>
                    <a:pt x="1984" y="20949"/>
                  </a:cubicBezTo>
                  <a:cubicBezTo>
                    <a:pt x="2204" y="21600"/>
                    <a:pt x="3086" y="21600"/>
                    <a:pt x="5363" y="20949"/>
                  </a:cubicBezTo>
                  <a:cubicBezTo>
                    <a:pt x="7641" y="20299"/>
                    <a:pt x="11314" y="18998"/>
                    <a:pt x="14253" y="18347"/>
                  </a:cubicBezTo>
                  <a:cubicBezTo>
                    <a:pt x="17192" y="17696"/>
                    <a:pt x="19396" y="17696"/>
                    <a:pt x="21600" y="17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9323008" y="4552949"/>
              <a:ext cx="381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712"/>
                    <a:pt x="4800" y="7425"/>
                    <a:pt x="6000" y="10575"/>
                  </a:cubicBezTo>
                  <a:cubicBezTo>
                    <a:pt x="7200" y="13725"/>
                    <a:pt x="7200" y="16312"/>
                    <a:pt x="7200" y="17888"/>
                  </a:cubicBezTo>
                  <a:cubicBezTo>
                    <a:pt x="7200" y="19463"/>
                    <a:pt x="7200" y="20025"/>
                    <a:pt x="9600" y="20475"/>
                  </a:cubicBezTo>
                  <a:cubicBezTo>
                    <a:pt x="12000" y="20925"/>
                    <a:pt x="16800" y="212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9450008" y="4737100"/>
              <a:ext cx="425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9" y="17600"/>
                    <a:pt x="6878" y="13600"/>
                    <a:pt x="10155" y="10000"/>
                  </a:cubicBezTo>
                  <a:cubicBezTo>
                    <a:pt x="13433" y="6400"/>
                    <a:pt x="16549" y="3200"/>
                    <a:pt x="18430" y="1600"/>
                  </a:cubicBezTo>
                  <a:cubicBezTo>
                    <a:pt x="20310" y="0"/>
                    <a:pt x="209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10245875" y="4495800"/>
              <a:ext cx="30268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83" y="4358"/>
                    <a:pt x="16766" y="8716"/>
                    <a:pt x="14350" y="12221"/>
                  </a:cubicBezTo>
                  <a:cubicBezTo>
                    <a:pt x="11933" y="15726"/>
                    <a:pt x="9516" y="18379"/>
                    <a:pt x="7477" y="19705"/>
                  </a:cubicBezTo>
                  <a:cubicBezTo>
                    <a:pt x="5438" y="21032"/>
                    <a:pt x="3776" y="21032"/>
                    <a:pt x="2643" y="20747"/>
                  </a:cubicBezTo>
                  <a:cubicBezTo>
                    <a:pt x="1510" y="20463"/>
                    <a:pt x="906" y="19895"/>
                    <a:pt x="529" y="19137"/>
                  </a:cubicBezTo>
                  <a:cubicBezTo>
                    <a:pt x="151" y="18379"/>
                    <a:pt x="0" y="17432"/>
                    <a:pt x="0" y="16484"/>
                  </a:cubicBezTo>
                  <a:cubicBezTo>
                    <a:pt x="0" y="15537"/>
                    <a:pt x="151" y="14589"/>
                    <a:pt x="604" y="13832"/>
                  </a:cubicBezTo>
                  <a:cubicBezTo>
                    <a:pt x="1057" y="13074"/>
                    <a:pt x="1813" y="12505"/>
                    <a:pt x="2945" y="12221"/>
                  </a:cubicBezTo>
                  <a:cubicBezTo>
                    <a:pt x="4078" y="11937"/>
                    <a:pt x="5589" y="11937"/>
                    <a:pt x="6722" y="12032"/>
                  </a:cubicBezTo>
                  <a:cubicBezTo>
                    <a:pt x="7855" y="12126"/>
                    <a:pt x="8610" y="12316"/>
                    <a:pt x="9441" y="13263"/>
                  </a:cubicBezTo>
                  <a:cubicBezTo>
                    <a:pt x="10271" y="14211"/>
                    <a:pt x="11178" y="15916"/>
                    <a:pt x="11631" y="17242"/>
                  </a:cubicBezTo>
                  <a:cubicBezTo>
                    <a:pt x="12084" y="18568"/>
                    <a:pt x="12084" y="19516"/>
                    <a:pt x="12386" y="20179"/>
                  </a:cubicBezTo>
                  <a:cubicBezTo>
                    <a:pt x="12688" y="20842"/>
                    <a:pt x="13292" y="21221"/>
                    <a:pt x="138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10478708" y="4519083"/>
              <a:ext cx="212545" cy="38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21172" y="1174"/>
                  </a:moveTo>
                  <a:cubicBezTo>
                    <a:pt x="21386" y="587"/>
                    <a:pt x="21600" y="0"/>
                    <a:pt x="21386" y="0"/>
                  </a:cubicBezTo>
                  <a:cubicBezTo>
                    <a:pt x="21172" y="0"/>
                    <a:pt x="20531" y="587"/>
                    <a:pt x="18499" y="2583"/>
                  </a:cubicBezTo>
                  <a:cubicBezTo>
                    <a:pt x="16467" y="4578"/>
                    <a:pt x="13046" y="7983"/>
                    <a:pt x="9731" y="11387"/>
                  </a:cubicBezTo>
                  <a:cubicBezTo>
                    <a:pt x="6416" y="14791"/>
                    <a:pt x="3208" y="181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10589746" y="4757432"/>
              <a:ext cx="327113" cy="25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96" fill="norm" stroke="1" extrusionOk="0">
                  <a:moveTo>
                    <a:pt x="1469" y="2001"/>
                  </a:moveTo>
                  <a:cubicBezTo>
                    <a:pt x="3002" y="1299"/>
                    <a:pt x="4535" y="596"/>
                    <a:pt x="5650" y="245"/>
                  </a:cubicBezTo>
                  <a:cubicBezTo>
                    <a:pt x="6764" y="-106"/>
                    <a:pt x="7461" y="-106"/>
                    <a:pt x="8297" y="421"/>
                  </a:cubicBezTo>
                  <a:cubicBezTo>
                    <a:pt x="9133" y="948"/>
                    <a:pt x="10109" y="2001"/>
                    <a:pt x="10179" y="3670"/>
                  </a:cubicBezTo>
                  <a:cubicBezTo>
                    <a:pt x="10248" y="5338"/>
                    <a:pt x="9412" y="7621"/>
                    <a:pt x="7740" y="10255"/>
                  </a:cubicBezTo>
                  <a:cubicBezTo>
                    <a:pt x="6068" y="12889"/>
                    <a:pt x="3559" y="15874"/>
                    <a:pt x="2026" y="17806"/>
                  </a:cubicBezTo>
                  <a:cubicBezTo>
                    <a:pt x="493" y="19738"/>
                    <a:pt x="-64" y="20616"/>
                    <a:pt x="6" y="21055"/>
                  </a:cubicBezTo>
                  <a:cubicBezTo>
                    <a:pt x="75" y="21494"/>
                    <a:pt x="772" y="21494"/>
                    <a:pt x="3281" y="21143"/>
                  </a:cubicBezTo>
                  <a:cubicBezTo>
                    <a:pt x="5789" y="20792"/>
                    <a:pt x="10109" y="20089"/>
                    <a:pt x="13453" y="19826"/>
                  </a:cubicBezTo>
                  <a:cubicBezTo>
                    <a:pt x="16798" y="19562"/>
                    <a:pt x="19167" y="19738"/>
                    <a:pt x="21536" y="19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41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23908" y="4845050"/>
              <a:ext cx="31751" cy="95251"/>
            </a:xfrm>
            <a:prstGeom prst="rect">
              <a:avLst/>
            </a:prstGeom>
            <a:effectLst/>
          </p:spPr>
        </p:pic>
        <p:pic>
          <p:nvPicPr>
            <p:cNvPr id="274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42958" y="5149850"/>
              <a:ext cx="50801" cy="228600"/>
            </a:xfrm>
            <a:prstGeom prst="rect">
              <a:avLst/>
            </a:prstGeom>
            <a:effectLst/>
          </p:spPr>
        </p:pic>
        <p:pic>
          <p:nvPicPr>
            <p:cNvPr id="2745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36608" y="5511800"/>
              <a:ext cx="31751" cy="222251"/>
            </a:xfrm>
            <a:prstGeom prst="rect">
              <a:avLst/>
            </a:prstGeom>
            <a:effectLst/>
          </p:spPr>
        </p:pic>
        <p:pic>
          <p:nvPicPr>
            <p:cNvPr id="2747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30258" y="5861050"/>
              <a:ext cx="38101" cy="177801"/>
            </a:xfrm>
            <a:prstGeom prst="rect">
              <a:avLst/>
            </a:prstGeom>
            <a:effectLst/>
          </p:spPr>
        </p:pic>
        <p:pic>
          <p:nvPicPr>
            <p:cNvPr id="274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02414" y="6153150"/>
              <a:ext cx="53245" cy="165101"/>
            </a:xfrm>
            <a:prstGeom prst="rect">
              <a:avLst/>
            </a:prstGeom>
            <a:effectLst/>
          </p:spPr>
        </p:pic>
        <p:pic>
          <p:nvPicPr>
            <p:cNvPr id="275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11017" y="5270500"/>
              <a:ext cx="268492" cy="398961"/>
            </a:xfrm>
            <a:prstGeom prst="rect">
              <a:avLst/>
            </a:prstGeom>
            <a:effectLst/>
          </p:spPr>
        </p:pic>
        <p:pic>
          <p:nvPicPr>
            <p:cNvPr id="275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68461" y="5421770"/>
              <a:ext cx="305593" cy="369431"/>
            </a:xfrm>
            <a:prstGeom prst="rect">
              <a:avLst/>
            </a:prstGeom>
            <a:effectLst/>
          </p:spPr>
        </p:pic>
        <p:pic>
          <p:nvPicPr>
            <p:cNvPr id="275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950908" y="5594350"/>
              <a:ext cx="330201" cy="368301"/>
            </a:xfrm>
            <a:prstGeom prst="rect">
              <a:avLst/>
            </a:prstGeom>
            <a:effectLst/>
          </p:spPr>
        </p:pic>
        <p:pic>
          <p:nvPicPr>
            <p:cNvPr id="275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029360" y="5740400"/>
              <a:ext cx="353349" cy="342367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144277" y="5861173"/>
              <a:ext cx="341164" cy="336427"/>
            </a:xfrm>
            <a:prstGeom prst="rect">
              <a:avLst/>
            </a:prstGeom>
            <a:effectLst/>
          </p:spPr>
        </p:pic>
        <p:pic>
          <p:nvPicPr>
            <p:cNvPr id="276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283285" y="5939662"/>
              <a:ext cx="307273" cy="349670"/>
            </a:xfrm>
            <a:prstGeom prst="rect">
              <a:avLst/>
            </a:prstGeom>
            <a:effectLst/>
          </p:spPr>
        </p:pic>
        <p:pic>
          <p:nvPicPr>
            <p:cNvPr id="276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287458" y="6056768"/>
              <a:ext cx="383118" cy="331332"/>
            </a:xfrm>
            <a:prstGeom prst="rect">
              <a:avLst/>
            </a:prstGeom>
            <a:effectLst/>
          </p:spPr>
        </p:pic>
        <p:pic>
          <p:nvPicPr>
            <p:cNvPr id="276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700208" y="6013450"/>
              <a:ext cx="946151" cy="158751"/>
            </a:xfrm>
            <a:prstGeom prst="rect">
              <a:avLst/>
            </a:prstGeom>
            <a:effectLst/>
          </p:spPr>
        </p:pic>
        <p:pic>
          <p:nvPicPr>
            <p:cNvPr id="276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06658" y="5882216"/>
              <a:ext cx="215596" cy="277285"/>
            </a:xfrm>
            <a:prstGeom prst="rect">
              <a:avLst/>
            </a:prstGeom>
            <a:effectLst/>
          </p:spPr>
        </p:pic>
        <p:pic>
          <p:nvPicPr>
            <p:cNvPr id="276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10856" y="5918200"/>
              <a:ext cx="249853" cy="254001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179758" y="5943600"/>
              <a:ext cx="158751" cy="311151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257782" y="6120860"/>
              <a:ext cx="283927" cy="235491"/>
            </a:xfrm>
            <a:prstGeom prst="rect">
              <a:avLst/>
            </a:prstGeom>
            <a:effectLst/>
          </p:spPr>
        </p:pic>
        <p:sp>
          <p:nvSpPr>
            <p:cNvPr id="2775" name="Line"/>
            <p:cNvSpPr/>
            <p:nvPr/>
          </p:nvSpPr>
          <p:spPr>
            <a:xfrm>
              <a:off x="1325989" y="6253534"/>
              <a:ext cx="139953" cy="1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24" fill="norm" stroke="1" extrusionOk="0">
                  <a:moveTo>
                    <a:pt x="13901" y="15192"/>
                  </a:moveTo>
                  <a:cubicBezTo>
                    <a:pt x="13256" y="13115"/>
                    <a:pt x="12612" y="11038"/>
                    <a:pt x="11806" y="9169"/>
                  </a:cubicBezTo>
                  <a:cubicBezTo>
                    <a:pt x="11000" y="7300"/>
                    <a:pt x="10032" y="5638"/>
                    <a:pt x="8743" y="5015"/>
                  </a:cubicBezTo>
                  <a:cubicBezTo>
                    <a:pt x="7453" y="4392"/>
                    <a:pt x="5841" y="4808"/>
                    <a:pt x="4713" y="6054"/>
                  </a:cubicBezTo>
                  <a:cubicBezTo>
                    <a:pt x="3585" y="7300"/>
                    <a:pt x="2940" y="9377"/>
                    <a:pt x="3746" y="11661"/>
                  </a:cubicBezTo>
                  <a:cubicBezTo>
                    <a:pt x="4552" y="13946"/>
                    <a:pt x="6809" y="16438"/>
                    <a:pt x="9549" y="17269"/>
                  </a:cubicBezTo>
                  <a:cubicBezTo>
                    <a:pt x="12289" y="18100"/>
                    <a:pt x="15513" y="17269"/>
                    <a:pt x="17770" y="14569"/>
                  </a:cubicBezTo>
                  <a:cubicBezTo>
                    <a:pt x="20026" y="11869"/>
                    <a:pt x="21316" y="7300"/>
                    <a:pt x="21316" y="4392"/>
                  </a:cubicBezTo>
                  <a:cubicBezTo>
                    <a:pt x="21316" y="1485"/>
                    <a:pt x="20026" y="238"/>
                    <a:pt x="17770" y="31"/>
                  </a:cubicBezTo>
                  <a:cubicBezTo>
                    <a:pt x="15513" y="-177"/>
                    <a:pt x="12289" y="654"/>
                    <a:pt x="9710" y="2938"/>
                  </a:cubicBezTo>
                  <a:cubicBezTo>
                    <a:pt x="7131" y="5223"/>
                    <a:pt x="5197" y="8961"/>
                    <a:pt x="4229" y="12077"/>
                  </a:cubicBezTo>
                  <a:cubicBezTo>
                    <a:pt x="3262" y="15192"/>
                    <a:pt x="3262" y="17685"/>
                    <a:pt x="4229" y="19138"/>
                  </a:cubicBezTo>
                  <a:cubicBezTo>
                    <a:pt x="5197" y="20592"/>
                    <a:pt x="7131" y="21008"/>
                    <a:pt x="9388" y="19554"/>
                  </a:cubicBezTo>
                  <a:cubicBezTo>
                    <a:pt x="11644" y="18100"/>
                    <a:pt x="14223" y="14777"/>
                    <a:pt x="15513" y="12077"/>
                  </a:cubicBezTo>
                  <a:cubicBezTo>
                    <a:pt x="16803" y="9377"/>
                    <a:pt x="16803" y="7300"/>
                    <a:pt x="16319" y="5431"/>
                  </a:cubicBezTo>
                  <a:cubicBezTo>
                    <a:pt x="15835" y="3561"/>
                    <a:pt x="14868" y="1900"/>
                    <a:pt x="12612" y="1692"/>
                  </a:cubicBezTo>
                  <a:cubicBezTo>
                    <a:pt x="10355" y="1485"/>
                    <a:pt x="6809" y="2731"/>
                    <a:pt x="4391" y="5015"/>
                  </a:cubicBezTo>
                  <a:cubicBezTo>
                    <a:pt x="1973" y="7300"/>
                    <a:pt x="683" y="10623"/>
                    <a:pt x="200" y="13323"/>
                  </a:cubicBezTo>
                  <a:cubicBezTo>
                    <a:pt x="-284" y="16023"/>
                    <a:pt x="38" y="18100"/>
                    <a:pt x="1973" y="18931"/>
                  </a:cubicBezTo>
                  <a:cubicBezTo>
                    <a:pt x="3907" y="19761"/>
                    <a:pt x="7453" y="19346"/>
                    <a:pt x="9871" y="18515"/>
                  </a:cubicBezTo>
                  <a:cubicBezTo>
                    <a:pt x="12289" y="17685"/>
                    <a:pt x="13579" y="16438"/>
                    <a:pt x="14707" y="14777"/>
                  </a:cubicBezTo>
                  <a:cubicBezTo>
                    <a:pt x="15835" y="13115"/>
                    <a:pt x="16803" y="11038"/>
                    <a:pt x="16480" y="9377"/>
                  </a:cubicBezTo>
                  <a:cubicBezTo>
                    <a:pt x="16158" y="7715"/>
                    <a:pt x="14546" y="6469"/>
                    <a:pt x="12773" y="6469"/>
                  </a:cubicBezTo>
                  <a:cubicBezTo>
                    <a:pt x="11000" y="6469"/>
                    <a:pt x="9065" y="7715"/>
                    <a:pt x="7615" y="9377"/>
                  </a:cubicBezTo>
                  <a:cubicBezTo>
                    <a:pt x="6164" y="11038"/>
                    <a:pt x="5197" y="13115"/>
                    <a:pt x="4713" y="15192"/>
                  </a:cubicBezTo>
                  <a:cubicBezTo>
                    <a:pt x="4229" y="17269"/>
                    <a:pt x="4229" y="19346"/>
                    <a:pt x="5035" y="20385"/>
                  </a:cubicBezTo>
                  <a:cubicBezTo>
                    <a:pt x="5841" y="21423"/>
                    <a:pt x="7453" y="21423"/>
                    <a:pt x="9065" y="21215"/>
                  </a:cubicBezTo>
                  <a:cubicBezTo>
                    <a:pt x="10677" y="21008"/>
                    <a:pt x="12289" y="20592"/>
                    <a:pt x="12612" y="19554"/>
                  </a:cubicBezTo>
                  <a:cubicBezTo>
                    <a:pt x="12934" y="18515"/>
                    <a:pt x="11967" y="16854"/>
                    <a:pt x="10677" y="16023"/>
                  </a:cubicBezTo>
                  <a:cubicBezTo>
                    <a:pt x="9388" y="15192"/>
                    <a:pt x="7776" y="15192"/>
                    <a:pt x="7776" y="15192"/>
                  </a:cubicBezTo>
                  <a:cubicBezTo>
                    <a:pt x="7776" y="15192"/>
                    <a:pt x="9388" y="15192"/>
                    <a:pt x="11000" y="13946"/>
                  </a:cubicBezTo>
                  <a:cubicBezTo>
                    <a:pt x="12612" y="12700"/>
                    <a:pt x="14223" y="10208"/>
                    <a:pt x="14223" y="8754"/>
                  </a:cubicBezTo>
                  <a:cubicBezTo>
                    <a:pt x="14223" y="7300"/>
                    <a:pt x="12612" y="6885"/>
                    <a:pt x="11000" y="6677"/>
                  </a:cubicBezTo>
                  <a:cubicBezTo>
                    <a:pt x="9388" y="6469"/>
                    <a:pt x="7776" y="6469"/>
                    <a:pt x="8259" y="6677"/>
                  </a:cubicBezTo>
                  <a:cubicBezTo>
                    <a:pt x="8743" y="6885"/>
                    <a:pt x="11322" y="7300"/>
                    <a:pt x="13901" y="7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921958" y="6686550"/>
              <a:ext cx="273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8" y="15600"/>
                    <a:pt x="9377" y="9600"/>
                    <a:pt x="12977" y="6000"/>
                  </a:cubicBezTo>
                  <a:cubicBezTo>
                    <a:pt x="16577" y="2400"/>
                    <a:pt x="19088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1225627" y="6573258"/>
              <a:ext cx="252712" cy="26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80" fill="norm" stroke="1" extrusionOk="0">
                  <a:moveTo>
                    <a:pt x="7057" y="1461"/>
                  </a:moveTo>
                  <a:cubicBezTo>
                    <a:pt x="10985" y="947"/>
                    <a:pt x="14912" y="432"/>
                    <a:pt x="17411" y="175"/>
                  </a:cubicBezTo>
                  <a:cubicBezTo>
                    <a:pt x="19910" y="-82"/>
                    <a:pt x="20981" y="-82"/>
                    <a:pt x="21249" y="347"/>
                  </a:cubicBezTo>
                  <a:cubicBezTo>
                    <a:pt x="21517" y="775"/>
                    <a:pt x="20981" y="1632"/>
                    <a:pt x="18839" y="3518"/>
                  </a:cubicBezTo>
                  <a:cubicBezTo>
                    <a:pt x="16697" y="5404"/>
                    <a:pt x="12948" y="8318"/>
                    <a:pt x="9824" y="10889"/>
                  </a:cubicBezTo>
                  <a:cubicBezTo>
                    <a:pt x="6700" y="13461"/>
                    <a:pt x="4201" y="15689"/>
                    <a:pt x="2505" y="17404"/>
                  </a:cubicBezTo>
                  <a:cubicBezTo>
                    <a:pt x="810" y="19118"/>
                    <a:pt x="-83" y="20318"/>
                    <a:pt x="6" y="20918"/>
                  </a:cubicBezTo>
                  <a:cubicBezTo>
                    <a:pt x="96" y="21518"/>
                    <a:pt x="1167" y="21518"/>
                    <a:pt x="4023" y="21004"/>
                  </a:cubicBezTo>
                  <a:cubicBezTo>
                    <a:pt x="6879" y="20489"/>
                    <a:pt x="11520" y="19461"/>
                    <a:pt x="14466" y="18861"/>
                  </a:cubicBezTo>
                  <a:cubicBezTo>
                    <a:pt x="17411" y="18261"/>
                    <a:pt x="18661" y="18089"/>
                    <a:pt x="19910" y="17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1431512" y="6718300"/>
              <a:ext cx="163547" cy="13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64" fill="norm" stroke="1" extrusionOk="0">
                  <a:moveTo>
                    <a:pt x="21397" y="0"/>
                  </a:moveTo>
                  <a:cubicBezTo>
                    <a:pt x="18351" y="5062"/>
                    <a:pt x="15305" y="10125"/>
                    <a:pt x="12674" y="13500"/>
                  </a:cubicBezTo>
                  <a:cubicBezTo>
                    <a:pt x="10043" y="16875"/>
                    <a:pt x="7828" y="18563"/>
                    <a:pt x="5751" y="19744"/>
                  </a:cubicBezTo>
                  <a:cubicBezTo>
                    <a:pt x="3674" y="20925"/>
                    <a:pt x="1735" y="21600"/>
                    <a:pt x="766" y="21094"/>
                  </a:cubicBezTo>
                  <a:cubicBezTo>
                    <a:pt x="-203" y="20588"/>
                    <a:pt x="-203" y="18900"/>
                    <a:pt x="489" y="17550"/>
                  </a:cubicBezTo>
                  <a:cubicBezTo>
                    <a:pt x="1182" y="16200"/>
                    <a:pt x="2566" y="15187"/>
                    <a:pt x="5335" y="14175"/>
                  </a:cubicBezTo>
                  <a:cubicBezTo>
                    <a:pt x="8105" y="13162"/>
                    <a:pt x="12259" y="12150"/>
                    <a:pt x="15166" y="13162"/>
                  </a:cubicBezTo>
                  <a:cubicBezTo>
                    <a:pt x="18074" y="14175"/>
                    <a:pt x="19735" y="17212"/>
                    <a:pt x="21397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1569658" y="6699250"/>
              <a:ext cx="1143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520"/>
                    <a:pt x="14400" y="7040"/>
                    <a:pt x="10800" y="10640"/>
                  </a:cubicBezTo>
                  <a:cubicBezTo>
                    <a:pt x="7200" y="14240"/>
                    <a:pt x="3600" y="17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1671258" y="6845299"/>
              <a:ext cx="234951" cy="15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1800"/>
                  </a:moveTo>
                  <a:cubicBezTo>
                    <a:pt x="778" y="900"/>
                    <a:pt x="1557" y="0"/>
                    <a:pt x="2335" y="0"/>
                  </a:cubicBezTo>
                  <a:cubicBezTo>
                    <a:pt x="3114" y="0"/>
                    <a:pt x="3892" y="900"/>
                    <a:pt x="3989" y="3450"/>
                  </a:cubicBezTo>
                  <a:cubicBezTo>
                    <a:pt x="4086" y="6000"/>
                    <a:pt x="3503" y="10200"/>
                    <a:pt x="2919" y="12900"/>
                  </a:cubicBezTo>
                  <a:cubicBezTo>
                    <a:pt x="2335" y="15600"/>
                    <a:pt x="1751" y="16800"/>
                    <a:pt x="1168" y="18000"/>
                  </a:cubicBezTo>
                  <a:cubicBezTo>
                    <a:pt x="584" y="19200"/>
                    <a:pt x="0" y="20400"/>
                    <a:pt x="195" y="21000"/>
                  </a:cubicBezTo>
                  <a:cubicBezTo>
                    <a:pt x="389" y="21600"/>
                    <a:pt x="1362" y="21600"/>
                    <a:pt x="5059" y="21300"/>
                  </a:cubicBezTo>
                  <a:cubicBezTo>
                    <a:pt x="8757" y="21000"/>
                    <a:pt x="15178" y="20400"/>
                    <a:pt x="2160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8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22008" y="5238807"/>
              <a:ext cx="82551" cy="133293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404558" y="5581650"/>
              <a:ext cx="43657" cy="692151"/>
            </a:xfrm>
            <a:prstGeom prst="rect">
              <a:avLst/>
            </a:prstGeom>
            <a:effectLst/>
          </p:spPr>
        </p:pic>
        <p:pic>
          <p:nvPicPr>
            <p:cNvPr id="2785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72808" y="6324600"/>
              <a:ext cx="63501" cy="31751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0995" y="5880100"/>
              <a:ext cx="508564" cy="431801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04458" y="5791200"/>
              <a:ext cx="393701" cy="438151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17086" y="5791337"/>
              <a:ext cx="600690" cy="476114"/>
            </a:xfrm>
            <a:prstGeom prst="rect">
              <a:avLst/>
            </a:prstGeom>
            <a:effectLst/>
          </p:spPr>
        </p:pic>
        <p:pic>
          <p:nvPicPr>
            <p:cNvPr id="279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69884" y="5949950"/>
              <a:ext cx="483875" cy="386540"/>
            </a:xfrm>
            <a:prstGeom prst="rect">
              <a:avLst/>
            </a:prstGeom>
            <a:effectLst/>
          </p:spPr>
        </p:pic>
        <p:pic>
          <p:nvPicPr>
            <p:cNvPr id="279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17208" y="6089650"/>
              <a:ext cx="406401" cy="285751"/>
            </a:xfrm>
            <a:prstGeom prst="rect">
              <a:avLst/>
            </a:prstGeom>
            <a:effectLst/>
          </p:spPr>
        </p:pic>
        <p:pic>
          <p:nvPicPr>
            <p:cNvPr id="279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63158" y="6096000"/>
              <a:ext cx="450851" cy="565150"/>
            </a:xfrm>
            <a:prstGeom prst="rect">
              <a:avLst/>
            </a:prstGeom>
            <a:effectLst/>
          </p:spPr>
        </p:pic>
        <p:pic>
          <p:nvPicPr>
            <p:cNvPr id="279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1510" y="6540500"/>
              <a:ext cx="226899" cy="114300"/>
            </a:xfrm>
            <a:prstGeom prst="rect">
              <a:avLst/>
            </a:prstGeom>
            <a:effectLst/>
          </p:spPr>
        </p:pic>
        <p:pic>
          <p:nvPicPr>
            <p:cNvPr id="280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31408" y="6578600"/>
              <a:ext cx="222251" cy="146050"/>
            </a:xfrm>
            <a:prstGeom prst="rect">
              <a:avLst/>
            </a:prstGeom>
            <a:effectLst/>
          </p:spPr>
        </p:pic>
        <p:pic>
          <p:nvPicPr>
            <p:cNvPr id="280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12701" y="6870700"/>
              <a:ext cx="293310" cy="279400"/>
            </a:xfrm>
            <a:prstGeom prst="rect">
              <a:avLst/>
            </a:prstGeom>
            <a:effectLst/>
          </p:spPr>
        </p:pic>
        <p:pic>
          <p:nvPicPr>
            <p:cNvPr id="280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10758" y="6896100"/>
              <a:ext cx="203201" cy="349250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1408" y="7091209"/>
              <a:ext cx="342901" cy="264986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823658" y="4358993"/>
              <a:ext cx="1793966" cy="219357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563308" y="4762925"/>
              <a:ext cx="1857689" cy="183725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455358" y="5188375"/>
              <a:ext cx="2040468" cy="253575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784368" y="5597249"/>
              <a:ext cx="1912541" cy="162202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569658" y="5873750"/>
              <a:ext cx="1879601" cy="254001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139756" y="4045591"/>
              <a:ext cx="758829" cy="628009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940662" y="3891479"/>
              <a:ext cx="238847" cy="439222"/>
            </a:xfrm>
            <a:prstGeom prst="rect">
              <a:avLst/>
            </a:prstGeom>
            <a:effectLst/>
          </p:spPr>
        </p:pic>
        <p:pic>
          <p:nvPicPr>
            <p:cNvPr id="2823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192208" y="4038600"/>
              <a:ext cx="88901" cy="279401"/>
            </a:xfrm>
            <a:prstGeom prst="rect">
              <a:avLst/>
            </a:prstGeom>
            <a:effectLst/>
          </p:spPr>
        </p:pic>
        <p:pic>
          <p:nvPicPr>
            <p:cNvPr id="2825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62058" y="4152900"/>
              <a:ext cx="203201" cy="107951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65765" y="4038599"/>
              <a:ext cx="348744" cy="266701"/>
            </a:xfrm>
            <a:prstGeom prst="rect">
              <a:avLst/>
            </a:prstGeom>
            <a:effectLst/>
          </p:spPr>
        </p:pic>
        <p:pic>
          <p:nvPicPr>
            <p:cNvPr id="282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763708" y="4019549"/>
              <a:ext cx="215993" cy="400051"/>
            </a:xfrm>
            <a:prstGeom prst="rect">
              <a:avLst/>
            </a:prstGeom>
            <a:effectLst/>
          </p:spPr>
        </p:pic>
        <p:pic>
          <p:nvPicPr>
            <p:cNvPr id="2831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766758" y="7128462"/>
              <a:ext cx="628651" cy="78789"/>
            </a:xfrm>
            <a:prstGeom prst="rect">
              <a:avLst/>
            </a:prstGeom>
            <a:effectLst/>
          </p:spPr>
        </p:pic>
        <p:pic>
          <p:nvPicPr>
            <p:cNvPr id="283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899003" y="7200900"/>
              <a:ext cx="426556" cy="50800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384154" y="2076450"/>
              <a:ext cx="7031889" cy="1420284"/>
            </a:xfrm>
            <a:prstGeom prst="rect">
              <a:avLst/>
            </a:prstGeom>
            <a:effectLst/>
          </p:spPr>
        </p:pic>
        <p:pic>
          <p:nvPicPr>
            <p:cNvPr id="283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351703" y="-38100"/>
              <a:ext cx="4819644" cy="1458384"/>
            </a:xfrm>
            <a:prstGeom prst="rect">
              <a:avLst/>
            </a:prstGeom>
            <a:effectLst/>
          </p:spPr>
        </p:pic>
        <p:pic>
          <p:nvPicPr>
            <p:cNvPr id="283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072058" y="863864"/>
              <a:ext cx="921010" cy="183887"/>
            </a:xfrm>
            <a:prstGeom prst="rect">
              <a:avLst/>
            </a:prstGeom>
            <a:effectLst/>
          </p:spPr>
        </p:pic>
        <p:pic>
          <p:nvPicPr>
            <p:cNvPr id="284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122684" y="876300"/>
              <a:ext cx="984425" cy="169334"/>
            </a:xfrm>
            <a:prstGeom prst="rect">
              <a:avLst/>
            </a:prstGeom>
            <a:effectLst/>
          </p:spPr>
        </p:pic>
        <p:pic>
          <p:nvPicPr>
            <p:cNvPr id="2843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688008" y="1060450"/>
              <a:ext cx="107951" cy="165101"/>
            </a:xfrm>
            <a:prstGeom prst="rect">
              <a:avLst/>
            </a:prstGeom>
            <a:effectLst/>
          </p:spPr>
        </p:pic>
        <p:pic>
          <p:nvPicPr>
            <p:cNvPr id="284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554723" y="997946"/>
              <a:ext cx="386289" cy="322855"/>
            </a:xfrm>
            <a:prstGeom prst="rect">
              <a:avLst/>
            </a:prstGeom>
            <a:effectLst/>
          </p:spPr>
        </p:pic>
        <p:pic>
          <p:nvPicPr>
            <p:cNvPr id="284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524092" y="866956"/>
              <a:ext cx="446617" cy="98245"/>
            </a:xfrm>
            <a:prstGeom prst="rect">
              <a:avLst/>
            </a:prstGeom>
            <a:effectLst/>
          </p:spPr>
        </p:pic>
        <p:pic>
          <p:nvPicPr>
            <p:cNvPr id="284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538908" y="894127"/>
              <a:ext cx="381001" cy="96473"/>
            </a:xfrm>
            <a:prstGeom prst="rect">
              <a:avLst/>
            </a:prstGeom>
            <a:effectLst/>
          </p:spPr>
        </p:pic>
        <p:pic>
          <p:nvPicPr>
            <p:cNvPr id="2851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494458" y="939800"/>
              <a:ext cx="361951" cy="152401"/>
            </a:xfrm>
            <a:prstGeom prst="rect">
              <a:avLst/>
            </a:prstGeom>
            <a:effectLst/>
          </p:spPr>
        </p:pic>
        <p:pic>
          <p:nvPicPr>
            <p:cNvPr id="285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780208" y="193585"/>
              <a:ext cx="298451" cy="212815"/>
            </a:xfrm>
            <a:prstGeom prst="rect">
              <a:avLst/>
            </a:prstGeom>
            <a:effectLst/>
          </p:spPr>
        </p:pic>
        <p:pic>
          <p:nvPicPr>
            <p:cNvPr id="285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580183" y="99618"/>
              <a:ext cx="555805" cy="447989"/>
            </a:xfrm>
            <a:prstGeom prst="rect">
              <a:avLst/>
            </a:prstGeom>
            <a:effectLst/>
          </p:spPr>
        </p:pic>
        <p:sp>
          <p:nvSpPr>
            <p:cNvPr id="2857" name="Line"/>
            <p:cNvSpPr/>
            <p:nvPr/>
          </p:nvSpPr>
          <p:spPr>
            <a:xfrm>
              <a:off x="3745579" y="7112000"/>
              <a:ext cx="516480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fill="norm" stroke="1" extrusionOk="0">
                  <a:moveTo>
                    <a:pt x="8745" y="0"/>
                  </a:moveTo>
                  <a:cubicBezTo>
                    <a:pt x="7171" y="2833"/>
                    <a:pt x="5597" y="5666"/>
                    <a:pt x="4591" y="6728"/>
                  </a:cubicBezTo>
                  <a:cubicBezTo>
                    <a:pt x="3586" y="7790"/>
                    <a:pt x="3149" y="7082"/>
                    <a:pt x="3236" y="6551"/>
                  </a:cubicBezTo>
                  <a:cubicBezTo>
                    <a:pt x="3323" y="6020"/>
                    <a:pt x="3936" y="5666"/>
                    <a:pt x="5728" y="4957"/>
                  </a:cubicBezTo>
                  <a:cubicBezTo>
                    <a:pt x="7521" y="4249"/>
                    <a:pt x="10494" y="3187"/>
                    <a:pt x="13030" y="2479"/>
                  </a:cubicBezTo>
                  <a:cubicBezTo>
                    <a:pt x="15566" y="1770"/>
                    <a:pt x="17665" y="1416"/>
                    <a:pt x="18977" y="1416"/>
                  </a:cubicBezTo>
                  <a:cubicBezTo>
                    <a:pt x="20289" y="1416"/>
                    <a:pt x="20813" y="1770"/>
                    <a:pt x="20944" y="2656"/>
                  </a:cubicBezTo>
                  <a:cubicBezTo>
                    <a:pt x="21076" y="3541"/>
                    <a:pt x="20813" y="4957"/>
                    <a:pt x="19458" y="6905"/>
                  </a:cubicBezTo>
                  <a:cubicBezTo>
                    <a:pt x="18102" y="8852"/>
                    <a:pt x="15654" y="11331"/>
                    <a:pt x="12724" y="13633"/>
                  </a:cubicBezTo>
                  <a:cubicBezTo>
                    <a:pt x="9795" y="15934"/>
                    <a:pt x="6384" y="18059"/>
                    <a:pt x="4067" y="19475"/>
                  </a:cubicBezTo>
                  <a:cubicBezTo>
                    <a:pt x="1749" y="20892"/>
                    <a:pt x="525" y="21600"/>
                    <a:pt x="132" y="21600"/>
                  </a:cubicBezTo>
                  <a:cubicBezTo>
                    <a:pt x="-262" y="21600"/>
                    <a:pt x="175" y="20892"/>
                    <a:pt x="2143" y="19298"/>
                  </a:cubicBezTo>
                  <a:cubicBezTo>
                    <a:pt x="4110" y="17705"/>
                    <a:pt x="7608" y="15226"/>
                    <a:pt x="10276" y="13633"/>
                  </a:cubicBezTo>
                  <a:cubicBezTo>
                    <a:pt x="12943" y="12039"/>
                    <a:pt x="14779" y="11331"/>
                    <a:pt x="15960" y="10977"/>
                  </a:cubicBezTo>
                  <a:cubicBezTo>
                    <a:pt x="17140" y="10623"/>
                    <a:pt x="17665" y="10623"/>
                    <a:pt x="17621" y="10977"/>
                  </a:cubicBezTo>
                  <a:cubicBezTo>
                    <a:pt x="17578" y="11331"/>
                    <a:pt x="16966" y="12039"/>
                    <a:pt x="15173" y="13102"/>
                  </a:cubicBezTo>
                  <a:cubicBezTo>
                    <a:pt x="13380" y="14164"/>
                    <a:pt x="10407" y="15580"/>
                    <a:pt x="8308" y="16466"/>
                  </a:cubicBezTo>
                  <a:cubicBezTo>
                    <a:pt x="6209" y="17351"/>
                    <a:pt x="4985" y="17705"/>
                    <a:pt x="4067" y="17882"/>
                  </a:cubicBezTo>
                  <a:cubicBezTo>
                    <a:pt x="3149" y="18059"/>
                    <a:pt x="2536" y="18059"/>
                    <a:pt x="2449" y="17882"/>
                  </a:cubicBezTo>
                  <a:cubicBezTo>
                    <a:pt x="2361" y="17705"/>
                    <a:pt x="2799" y="17351"/>
                    <a:pt x="4723" y="16997"/>
                  </a:cubicBezTo>
                  <a:cubicBezTo>
                    <a:pt x="6647" y="16643"/>
                    <a:pt x="10057" y="16289"/>
                    <a:pt x="13074" y="16466"/>
                  </a:cubicBezTo>
                  <a:cubicBezTo>
                    <a:pt x="16091" y="16643"/>
                    <a:pt x="18715" y="17351"/>
                    <a:pt x="21338" y="1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1286025" y="7131413"/>
              <a:ext cx="419400" cy="10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27" fill="norm" stroke="1" extrusionOk="0">
                  <a:moveTo>
                    <a:pt x="2171" y="2468"/>
                  </a:moveTo>
                  <a:cubicBezTo>
                    <a:pt x="1085" y="2468"/>
                    <a:pt x="0" y="2468"/>
                    <a:pt x="0" y="2468"/>
                  </a:cubicBezTo>
                  <a:cubicBezTo>
                    <a:pt x="0" y="2468"/>
                    <a:pt x="1085" y="2468"/>
                    <a:pt x="3582" y="2045"/>
                  </a:cubicBezTo>
                  <a:cubicBezTo>
                    <a:pt x="6078" y="1621"/>
                    <a:pt x="9986" y="774"/>
                    <a:pt x="12971" y="351"/>
                  </a:cubicBezTo>
                  <a:cubicBezTo>
                    <a:pt x="15956" y="-73"/>
                    <a:pt x="18018" y="-73"/>
                    <a:pt x="19375" y="139"/>
                  </a:cubicBezTo>
                  <a:cubicBezTo>
                    <a:pt x="20732" y="351"/>
                    <a:pt x="21383" y="774"/>
                    <a:pt x="21491" y="2045"/>
                  </a:cubicBezTo>
                  <a:cubicBezTo>
                    <a:pt x="21600" y="3315"/>
                    <a:pt x="21166" y="5433"/>
                    <a:pt x="19104" y="8186"/>
                  </a:cubicBezTo>
                  <a:cubicBezTo>
                    <a:pt x="17041" y="10939"/>
                    <a:pt x="13351" y="14327"/>
                    <a:pt x="10854" y="16233"/>
                  </a:cubicBezTo>
                  <a:cubicBezTo>
                    <a:pt x="8358" y="18139"/>
                    <a:pt x="7055" y="18562"/>
                    <a:pt x="6078" y="18774"/>
                  </a:cubicBezTo>
                  <a:cubicBezTo>
                    <a:pt x="5102" y="18986"/>
                    <a:pt x="4450" y="18986"/>
                    <a:pt x="4505" y="18774"/>
                  </a:cubicBezTo>
                  <a:cubicBezTo>
                    <a:pt x="4559" y="18562"/>
                    <a:pt x="5319" y="18139"/>
                    <a:pt x="7598" y="18562"/>
                  </a:cubicBezTo>
                  <a:cubicBezTo>
                    <a:pt x="9877" y="18986"/>
                    <a:pt x="13676" y="20256"/>
                    <a:pt x="17475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Drawing"/>
          <p:cNvGrpSpPr/>
          <p:nvPr/>
        </p:nvGrpSpPr>
        <p:grpSpPr>
          <a:xfrm>
            <a:off x="1026497" y="1384384"/>
            <a:ext cx="11959253" cy="8070767"/>
            <a:chOff x="0" y="0"/>
            <a:chExt cx="11959252" cy="8070765"/>
          </a:xfrm>
        </p:grpSpPr>
        <p:sp>
          <p:nvSpPr>
            <p:cNvPr id="2861" name="Line"/>
            <p:cNvSpPr/>
            <p:nvPr/>
          </p:nvSpPr>
          <p:spPr>
            <a:xfrm>
              <a:off x="1387228" y="330115"/>
              <a:ext cx="278675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21053" y="0"/>
                  </a:moveTo>
                  <a:cubicBezTo>
                    <a:pt x="20235" y="2487"/>
                    <a:pt x="19417" y="4975"/>
                    <a:pt x="17453" y="7985"/>
                  </a:cubicBezTo>
                  <a:cubicBezTo>
                    <a:pt x="15489" y="10996"/>
                    <a:pt x="12380" y="14531"/>
                    <a:pt x="10008" y="16756"/>
                  </a:cubicBezTo>
                  <a:cubicBezTo>
                    <a:pt x="7635" y="18982"/>
                    <a:pt x="5999" y="19898"/>
                    <a:pt x="4608" y="20356"/>
                  </a:cubicBezTo>
                  <a:cubicBezTo>
                    <a:pt x="3217" y="20815"/>
                    <a:pt x="2071" y="20815"/>
                    <a:pt x="1335" y="20487"/>
                  </a:cubicBezTo>
                  <a:cubicBezTo>
                    <a:pt x="599" y="20160"/>
                    <a:pt x="271" y="19505"/>
                    <a:pt x="108" y="18393"/>
                  </a:cubicBezTo>
                  <a:cubicBezTo>
                    <a:pt x="-56" y="17280"/>
                    <a:pt x="-56" y="15709"/>
                    <a:pt x="271" y="14596"/>
                  </a:cubicBezTo>
                  <a:cubicBezTo>
                    <a:pt x="599" y="13484"/>
                    <a:pt x="1253" y="12829"/>
                    <a:pt x="2399" y="12436"/>
                  </a:cubicBezTo>
                  <a:cubicBezTo>
                    <a:pt x="3544" y="12044"/>
                    <a:pt x="5180" y="11913"/>
                    <a:pt x="7308" y="12305"/>
                  </a:cubicBezTo>
                  <a:cubicBezTo>
                    <a:pt x="9435" y="12698"/>
                    <a:pt x="12053" y="13615"/>
                    <a:pt x="14508" y="15251"/>
                  </a:cubicBezTo>
                  <a:cubicBezTo>
                    <a:pt x="16962" y="16887"/>
                    <a:pt x="19253" y="19244"/>
                    <a:pt x="215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1805602" y="507915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1850052" y="571415"/>
              <a:ext cx="171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2234531" y="405008"/>
              <a:ext cx="158806" cy="17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0506" fill="norm" stroke="1" extrusionOk="0">
                  <a:moveTo>
                    <a:pt x="18417" y="155"/>
                  </a:moveTo>
                  <a:cubicBezTo>
                    <a:pt x="15136" y="-96"/>
                    <a:pt x="11855" y="-347"/>
                    <a:pt x="8710" y="2039"/>
                  </a:cubicBezTo>
                  <a:cubicBezTo>
                    <a:pt x="5566" y="4425"/>
                    <a:pt x="2559" y="9448"/>
                    <a:pt x="1055" y="12839"/>
                  </a:cubicBezTo>
                  <a:cubicBezTo>
                    <a:pt x="-449" y="16230"/>
                    <a:pt x="-449" y="17988"/>
                    <a:pt x="1738" y="19244"/>
                  </a:cubicBezTo>
                  <a:cubicBezTo>
                    <a:pt x="3926" y="20500"/>
                    <a:pt x="8300" y="21253"/>
                    <a:pt x="12128" y="19369"/>
                  </a:cubicBezTo>
                  <a:cubicBezTo>
                    <a:pt x="15956" y="17486"/>
                    <a:pt x="19237" y="12965"/>
                    <a:pt x="20194" y="9448"/>
                  </a:cubicBezTo>
                  <a:cubicBezTo>
                    <a:pt x="21151" y="5932"/>
                    <a:pt x="19784" y="3420"/>
                    <a:pt x="18417" y="2039"/>
                  </a:cubicBezTo>
                  <a:cubicBezTo>
                    <a:pt x="17050" y="658"/>
                    <a:pt x="15683" y="406"/>
                    <a:pt x="14589" y="783"/>
                  </a:cubicBezTo>
                  <a:cubicBezTo>
                    <a:pt x="13495" y="1160"/>
                    <a:pt x="12675" y="2165"/>
                    <a:pt x="11855" y="3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2567602" y="48251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2664574" y="371077"/>
              <a:ext cx="136533" cy="172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0909" fill="norm" stroke="1" extrusionOk="0">
                  <a:moveTo>
                    <a:pt x="17407" y="1195"/>
                  </a:moveTo>
                  <a:cubicBezTo>
                    <a:pt x="16098" y="423"/>
                    <a:pt x="14789" y="-348"/>
                    <a:pt x="12170" y="166"/>
                  </a:cubicBezTo>
                  <a:cubicBezTo>
                    <a:pt x="9552" y="681"/>
                    <a:pt x="5625" y="2481"/>
                    <a:pt x="3170" y="5181"/>
                  </a:cubicBezTo>
                  <a:cubicBezTo>
                    <a:pt x="716" y="7881"/>
                    <a:pt x="-266" y="11481"/>
                    <a:pt x="61" y="14309"/>
                  </a:cubicBezTo>
                  <a:cubicBezTo>
                    <a:pt x="389" y="17138"/>
                    <a:pt x="2025" y="19195"/>
                    <a:pt x="4807" y="20223"/>
                  </a:cubicBezTo>
                  <a:cubicBezTo>
                    <a:pt x="7589" y="21252"/>
                    <a:pt x="11516" y="21252"/>
                    <a:pt x="14461" y="19323"/>
                  </a:cubicBezTo>
                  <a:cubicBezTo>
                    <a:pt x="17407" y="17395"/>
                    <a:pt x="19370" y="13538"/>
                    <a:pt x="20352" y="10966"/>
                  </a:cubicBezTo>
                  <a:cubicBezTo>
                    <a:pt x="21334" y="8395"/>
                    <a:pt x="21334" y="7109"/>
                    <a:pt x="20516" y="5952"/>
                  </a:cubicBezTo>
                  <a:cubicBezTo>
                    <a:pt x="19698" y="4795"/>
                    <a:pt x="18061" y="3766"/>
                    <a:pt x="17898" y="3381"/>
                  </a:cubicBezTo>
                  <a:cubicBezTo>
                    <a:pt x="17734" y="2995"/>
                    <a:pt x="19043" y="3252"/>
                    <a:pt x="20352" y="3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2894568" y="335250"/>
              <a:ext cx="107185" cy="22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5" h="21423" fill="norm" stroke="1" extrusionOk="0">
                  <a:moveTo>
                    <a:pt x="17411" y="1315"/>
                  </a:moveTo>
                  <a:cubicBezTo>
                    <a:pt x="15811" y="715"/>
                    <a:pt x="14211" y="115"/>
                    <a:pt x="11411" y="15"/>
                  </a:cubicBezTo>
                  <a:cubicBezTo>
                    <a:pt x="8611" y="-85"/>
                    <a:pt x="4611" y="315"/>
                    <a:pt x="2211" y="1415"/>
                  </a:cubicBezTo>
                  <a:cubicBezTo>
                    <a:pt x="-189" y="2515"/>
                    <a:pt x="-989" y="4315"/>
                    <a:pt x="1611" y="6615"/>
                  </a:cubicBezTo>
                  <a:cubicBezTo>
                    <a:pt x="4211" y="8915"/>
                    <a:pt x="10211" y="11715"/>
                    <a:pt x="14011" y="13915"/>
                  </a:cubicBezTo>
                  <a:cubicBezTo>
                    <a:pt x="17811" y="16115"/>
                    <a:pt x="19411" y="17715"/>
                    <a:pt x="20011" y="19015"/>
                  </a:cubicBezTo>
                  <a:cubicBezTo>
                    <a:pt x="20611" y="20315"/>
                    <a:pt x="20211" y="21315"/>
                    <a:pt x="17611" y="21415"/>
                  </a:cubicBezTo>
                  <a:cubicBezTo>
                    <a:pt x="15011" y="21515"/>
                    <a:pt x="10211" y="20715"/>
                    <a:pt x="5411" y="19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2853352" y="330115"/>
              <a:ext cx="2476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23" y="16615"/>
                    <a:pt x="1846" y="11631"/>
                    <a:pt x="4892" y="8031"/>
                  </a:cubicBezTo>
                  <a:cubicBezTo>
                    <a:pt x="7938" y="4431"/>
                    <a:pt x="13108" y="2215"/>
                    <a:pt x="16246" y="1108"/>
                  </a:cubicBezTo>
                  <a:cubicBezTo>
                    <a:pt x="19385" y="0"/>
                    <a:pt x="204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3221652" y="514265"/>
              <a:ext cx="635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5538"/>
                    <a:pt x="17280" y="11077"/>
                    <a:pt x="13680" y="14677"/>
                  </a:cubicBezTo>
                  <a:cubicBezTo>
                    <a:pt x="10080" y="18277"/>
                    <a:pt x="504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4021837" y="349165"/>
              <a:ext cx="15866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0451" y="0"/>
                  </a:moveTo>
                  <a:cubicBezTo>
                    <a:pt x="20736" y="1800"/>
                    <a:pt x="21020" y="3600"/>
                    <a:pt x="19030" y="6300"/>
                  </a:cubicBezTo>
                  <a:cubicBezTo>
                    <a:pt x="17041" y="9000"/>
                    <a:pt x="12778" y="12600"/>
                    <a:pt x="9793" y="14400"/>
                  </a:cubicBezTo>
                  <a:cubicBezTo>
                    <a:pt x="6809" y="16200"/>
                    <a:pt x="5104" y="16200"/>
                    <a:pt x="3541" y="16200"/>
                  </a:cubicBezTo>
                  <a:cubicBezTo>
                    <a:pt x="1978" y="16200"/>
                    <a:pt x="557" y="16200"/>
                    <a:pt x="130" y="15450"/>
                  </a:cubicBezTo>
                  <a:cubicBezTo>
                    <a:pt x="-296" y="14700"/>
                    <a:pt x="272" y="13200"/>
                    <a:pt x="2546" y="12150"/>
                  </a:cubicBezTo>
                  <a:cubicBezTo>
                    <a:pt x="4820" y="11100"/>
                    <a:pt x="8799" y="10500"/>
                    <a:pt x="11499" y="10350"/>
                  </a:cubicBezTo>
                  <a:cubicBezTo>
                    <a:pt x="14199" y="10200"/>
                    <a:pt x="15620" y="10500"/>
                    <a:pt x="17041" y="12450"/>
                  </a:cubicBezTo>
                  <a:cubicBezTo>
                    <a:pt x="18462" y="14400"/>
                    <a:pt x="19883" y="18000"/>
                    <a:pt x="213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4231302" y="342815"/>
              <a:ext cx="635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160"/>
                    <a:pt x="14400" y="8320"/>
                    <a:pt x="10800" y="11920"/>
                  </a:cubicBezTo>
                  <a:cubicBezTo>
                    <a:pt x="7200" y="15520"/>
                    <a:pt x="3600" y="18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4282102" y="531198"/>
              <a:ext cx="133351" cy="14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3000"/>
                  </a:moveTo>
                  <a:cubicBezTo>
                    <a:pt x="2057" y="1500"/>
                    <a:pt x="4114" y="0"/>
                    <a:pt x="5486" y="0"/>
                  </a:cubicBezTo>
                  <a:cubicBezTo>
                    <a:pt x="6857" y="0"/>
                    <a:pt x="7543" y="1500"/>
                    <a:pt x="7029" y="4650"/>
                  </a:cubicBezTo>
                  <a:cubicBezTo>
                    <a:pt x="6514" y="7800"/>
                    <a:pt x="4800" y="12600"/>
                    <a:pt x="3429" y="15600"/>
                  </a:cubicBezTo>
                  <a:cubicBezTo>
                    <a:pt x="2057" y="18600"/>
                    <a:pt x="1029" y="19800"/>
                    <a:pt x="1371" y="20550"/>
                  </a:cubicBezTo>
                  <a:cubicBezTo>
                    <a:pt x="1714" y="21300"/>
                    <a:pt x="3429" y="21600"/>
                    <a:pt x="7029" y="20550"/>
                  </a:cubicBezTo>
                  <a:cubicBezTo>
                    <a:pt x="10629" y="19500"/>
                    <a:pt x="16114" y="17100"/>
                    <a:pt x="21600" y="14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4523402" y="474942"/>
              <a:ext cx="1016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950" y="4868"/>
                    <a:pt x="9900" y="-1303"/>
                    <a:pt x="13500" y="240"/>
                  </a:cubicBezTo>
                  <a:cubicBezTo>
                    <a:pt x="17100" y="1783"/>
                    <a:pt x="19350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4517052" y="603165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4808336" y="468608"/>
              <a:ext cx="148085" cy="20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106" fill="norm" stroke="1" extrusionOk="0">
                  <a:moveTo>
                    <a:pt x="19016" y="1448"/>
                  </a:moveTo>
                  <a:cubicBezTo>
                    <a:pt x="17816" y="787"/>
                    <a:pt x="16616" y="125"/>
                    <a:pt x="15266" y="15"/>
                  </a:cubicBezTo>
                  <a:cubicBezTo>
                    <a:pt x="13916" y="-95"/>
                    <a:pt x="12416" y="346"/>
                    <a:pt x="9716" y="2550"/>
                  </a:cubicBezTo>
                  <a:cubicBezTo>
                    <a:pt x="7016" y="4754"/>
                    <a:pt x="3116" y="8721"/>
                    <a:pt x="1316" y="12027"/>
                  </a:cubicBezTo>
                  <a:cubicBezTo>
                    <a:pt x="-484" y="15334"/>
                    <a:pt x="-184" y="17978"/>
                    <a:pt x="716" y="19521"/>
                  </a:cubicBezTo>
                  <a:cubicBezTo>
                    <a:pt x="1616" y="21064"/>
                    <a:pt x="3116" y="21505"/>
                    <a:pt x="6266" y="20734"/>
                  </a:cubicBezTo>
                  <a:cubicBezTo>
                    <a:pt x="9416" y="19962"/>
                    <a:pt x="14216" y="17978"/>
                    <a:pt x="17066" y="15223"/>
                  </a:cubicBezTo>
                  <a:cubicBezTo>
                    <a:pt x="19916" y="12468"/>
                    <a:pt x="20816" y="8942"/>
                    <a:pt x="20966" y="6627"/>
                  </a:cubicBezTo>
                  <a:cubicBezTo>
                    <a:pt x="21116" y="4313"/>
                    <a:pt x="20516" y="3211"/>
                    <a:pt x="19316" y="2660"/>
                  </a:cubicBezTo>
                  <a:cubicBezTo>
                    <a:pt x="18116" y="2109"/>
                    <a:pt x="16316" y="2109"/>
                    <a:pt x="14966" y="2550"/>
                  </a:cubicBezTo>
                  <a:cubicBezTo>
                    <a:pt x="13616" y="2991"/>
                    <a:pt x="12716" y="3872"/>
                    <a:pt x="11816" y="4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5082202" y="577765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5200030" y="490602"/>
              <a:ext cx="134897" cy="162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046" fill="norm" stroke="1" extrusionOk="0">
                  <a:moveTo>
                    <a:pt x="15396" y="3877"/>
                  </a:moveTo>
                  <a:cubicBezTo>
                    <a:pt x="15396" y="2510"/>
                    <a:pt x="15396" y="1143"/>
                    <a:pt x="14400" y="460"/>
                  </a:cubicBezTo>
                  <a:cubicBezTo>
                    <a:pt x="13403" y="-224"/>
                    <a:pt x="11409" y="-224"/>
                    <a:pt x="9249" y="1006"/>
                  </a:cubicBezTo>
                  <a:cubicBezTo>
                    <a:pt x="7089" y="2237"/>
                    <a:pt x="4763" y="4698"/>
                    <a:pt x="3101" y="7432"/>
                  </a:cubicBezTo>
                  <a:cubicBezTo>
                    <a:pt x="1440" y="10166"/>
                    <a:pt x="443" y="13173"/>
                    <a:pt x="110" y="15361"/>
                  </a:cubicBezTo>
                  <a:cubicBezTo>
                    <a:pt x="-222" y="17548"/>
                    <a:pt x="110" y="18915"/>
                    <a:pt x="2270" y="19872"/>
                  </a:cubicBezTo>
                  <a:cubicBezTo>
                    <a:pt x="4430" y="20829"/>
                    <a:pt x="8418" y="21376"/>
                    <a:pt x="11907" y="20829"/>
                  </a:cubicBezTo>
                  <a:cubicBezTo>
                    <a:pt x="15396" y="20282"/>
                    <a:pt x="18387" y="18642"/>
                    <a:pt x="19883" y="17138"/>
                  </a:cubicBezTo>
                  <a:cubicBezTo>
                    <a:pt x="21378" y="15634"/>
                    <a:pt x="21378" y="14267"/>
                    <a:pt x="20880" y="13037"/>
                  </a:cubicBezTo>
                  <a:cubicBezTo>
                    <a:pt x="20381" y="11806"/>
                    <a:pt x="19384" y="10713"/>
                    <a:pt x="17889" y="10303"/>
                  </a:cubicBezTo>
                  <a:cubicBezTo>
                    <a:pt x="16393" y="9892"/>
                    <a:pt x="14400" y="10166"/>
                    <a:pt x="12406" y="10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5374302" y="478281"/>
              <a:ext cx="28575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7389"/>
                  </a:moveTo>
                  <a:cubicBezTo>
                    <a:pt x="960" y="5116"/>
                    <a:pt x="1920" y="2842"/>
                    <a:pt x="2880" y="1563"/>
                  </a:cubicBezTo>
                  <a:cubicBezTo>
                    <a:pt x="3840" y="284"/>
                    <a:pt x="4800" y="0"/>
                    <a:pt x="5680" y="0"/>
                  </a:cubicBezTo>
                  <a:cubicBezTo>
                    <a:pt x="6560" y="0"/>
                    <a:pt x="7360" y="284"/>
                    <a:pt x="7600" y="2700"/>
                  </a:cubicBezTo>
                  <a:cubicBezTo>
                    <a:pt x="7840" y="5116"/>
                    <a:pt x="7520" y="9663"/>
                    <a:pt x="7120" y="12505"/>
                  </a:cubicBezTo>
                  <a:cubicBezTo>
                    <a:pt x="6720" y="15347"/>
                    <a:pt x="6240" y="16484"/>
                    <a:pt x="5760" y="17763"/>
                  </a:cubicBezTo>
                  <a:cubicBezTo>
                    <a:pt x="5280" y="19042"/>
                    <a:pt x="4800" y="20463"/>
                    <a:pt x="5120" y="21032"/>
                  </a:cubicBezTo>
                  <a:cubicBezTo>
                    <a:pt x="5440" y="21600"/>
                    <a:pt x="6560" y="21316"/>
                    <a:pt x="9440" y="19611"/>
                  </a:cubicBezTo>
                  <a:cubicBezTo>
                    <a:pt x="12320" y="17905"/>
                    <a:pt x="16960" y="14779"/>
                    <a:pt x="21600" y="11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5643103" y="459231"/>
              <a:ext cx="88387" cy="20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9" h="21600" fill="norm" stroke="1" extrusionOk="0">
                  <a:moveTo>
                    <a:pt x="14240" y="7714"/>
                  </a:moveTo>
                  <a:cubicBezTo>
                    <a:pt x="15713" y="6833"/>
                    <a:pt x="17186" y="5951"/>
                    <a:pt x="17677" y="4739"/>
                  </a:cubicBezTo>
                  <a:cubicBezTo>
                    <a:pt x="18168" y="3527"/>
                    <a:pt x="17677" y="1984"/>
                    <a:pt x="15958" y="1102"/>
                  </a:cubicBezTo>
                  <a:cubicBezTo>
                    <a:pt x="14240" y="220"/>
                    <a:pt x="11295" y="0"/>
                    <a:pt x="8349" y="0"/>
                  </a:cubicBezTo>
                  <a:cubicBezTo>
                    <a:pt x="5404" y="0"/>
                    <a:pt x="2458" y="220"/>
                    <a:pt x="986" y="992"/>
                  </a:cubicBezTo>
                  <a:cubicBezTo>
                    <a:pt x="-487" y="1763"/>
                    <a:pt x="-487" y="3086"/>
                    <a:pt x="2213" y="5180"/>
                  </a:cubicBezTo>
                  <a:cubicBezTo>
                    <a:pt x="4913" y="7273"/>
                    <a:pt x="10313" y="10139"/>
                    <a:pt x="13749" y="12233"/>
                  </a:cubicBezTo>
                  <a:cubicBezTo>
                    <a:pt x="17186" y="14327"/>
                    <a:pt x="18658" y="15649"/>
                    <a:pt x="19640" y="16861"/>
                  </a:cubicBezTo>
                  <a:cubicBezTo>
                    <a:pt x="20622" y="18073"/>
                    <a:pt x="21113" y="19176"/>
                    <a:pt x="19149" y="19947"/>
                  </a:cubicBezTo>
                  <a:cubicBezTo>
                    <a:pt x="17186" y="20718"/>
                    <a:pt x="12768" y="21159"/>
                    <a:pt x="83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5679102" y="454437"/>
              <a:ext cx="1778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771" y="12302"/>
                    <a:pt x="1543" y="4448"/>
                    <a:pt x="5143" y="1502"/>
                  </a:cubicBezTo>
                  <a:cubicBezTo>
                    <a:pt x="8743" y="-1443"/>
                    <a:pt x="151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5895002" y="628565"/>
              <a:ext cx="1016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684"/>
                    <a:pt x="10800" y="11368"/>
                    <a:pt x="7200" y="14968"/>
                  </a:cubicBezTo>
                  <a:cubicBezTo>
                    <a:pt x="3600" y="18568"/>
                    <a:pt x="180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6847502" y="420194"/>
              <a:ext cx="321887" cy="28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11" fill="norm" stroke="1" extrusionOk="0">
                  <a:moveTo>
                    <a:pt x="0" y="4746"/>
                  </a:moveTo>
                  <a:cubicBezTo>
                    <a:pt x="2525" y="3779"/>
                    <a:pt x="5049" y="2811"/>
                    <a:pt x="8065" y="2006"/>
                  </a:cubicBezTo>
                  <a:cubicBezTo>
                    <a:pt x="11081" y="1200"/>
                    <a:pt x="14587" y="555"/>
                    <a:pt x="16971" y="232"/>
                  </a:cubicBezTo>
                  <a:cubicBezTo>
                    <a:pt x="19356" y="-90"/>
                    <a:pt x="20618" y="-90"/>
                    <a:pt x="21109" y="313"/>
                  </a:cubicBezTo>
                  <a:cubicBezTo>
                    <a:pt x="21600" y="716"/>
                    <a:pt x="21319" y="1522"/>
                    <a:pt x="19777" y="3456"/>
                  </a:cubicBezTo>
                  <a:cubicBezTo>
                    <a:pt x="18234" y="5391"/>
                    <a:pt x="15429" y="8453"/>
                    <a:pt x="12413" y="11274"/>
                  </a:cubicBezTo>
                  <a:cubicBezTo>
                    <a:pt x="9397" y="14095"/>
                    <a:pt x="6171" y="16674"/>
                    <a:pt x="4208" y="18286"/>
                  </a:cubicBezTo>
                  <a:cubicBezTo>
                    <a:pt x="2244" y="19898"/>
                    <a:pt x="1543" y="20543"/>
                    <a:pt x="1543" y="20946"/>
                  </a:cubicBezTo>
                  <a:cubicBezTo>
                    <a:pt x="1543" y="21349"/>
                    <a:pt x="2244" y="21510"/>
                    <a:pt x="4208" y="21349"/>
                  </a:cubicBezTo>
                  <a:cubicBezTo>
                    <a:pt x="6171" y="21188"/>
                    <a:pt x="9397" y="20704"/>
                    <a:pt x="11992" y="20301"/>
                  </a:cubicBezTo>
                  <a:cubicBezTo>
                    <a:pt x="14587" y="19898"/>
                    <a:pt x="16551" y="19576"/>
                    <a:pt x="18514" y="19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7196752" y="634915"/>
              <a:ext cx="165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15" y="0"/>
                  </a:moveTo>
                  <a:cubicBezTo>
                    <a:pt x="15508" y="4400"/>
                    <a:pt x="14400" y="8800"/>
                    <a:pt x="12600" y="12200"/>
                  </a:cubicBezTo>
                  <a:cubicBezTo>
                    <a:pt x="10800" y="15600"/>
                    <a:pt x="8308" y="18000"/>
                    <a:pt x="6369" y="19400"/>
                  </a:cubicBezTo>
                  <a:cubicBezTo>
                    <a:pt x="4431" y="20800"/>
                    <a:pt x="3046" y="21200"/>
                    <a:pt x="1938" y="20600"/>
                  </a:cubicBezTo>
                  <a:cubicBezTo>
                    <a:pt x="831" y="20000"/>
                    <a:pt x="0" y="18400"/>
                    <a:pt x="0" y="16800"/>
                  </a:cubicBezTo>
                  <a:cubicBezTo>
                    <a:pt x="0" y="15200"/>
                    <a:pt x="831" y="13600"/>
                    <a:pt x="2354" y="12800"/>
                  </a:cubicBezTo>
                  <a:cubicBezTo>
                    <a:pt x="3877" y="12000"/>
                    <a:pt x="6092" y="12000"/>
                    <a:pt x="9415" y="13600"/>
                  </a:cubicBezTo>
                  <a:cubicBezTo>
                    <a:pt x="12738" y="15200"/>
                    <a:pt x="17169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7342802" y="673015"/>
              <a:ext cx="762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7393602" y="772363"/>
              <a:ext cx="177801" cy="10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3" fill="norm" stroke="1" extrusionOk="0">
                  <a:moveTo>
                    <a:pt x="0" y="5426"/>
                  </a:moveTo>
                  <a:cubicBezTo>
                    <a:pt x="771" y="3765"/>
                    <a:pt x="1543" y="2103"/>
                    <a:pt x="3214" y="1065"/>
                  </a:cubicBezTo>
                  <a:cubicBezTo>
                    <a:pt x="4886" y="26"/>
                    <a:pt x="7457" y="-389"/>
                    <a:pt x="9000" y="442"/>
                  </a:cubicBezTo>
                  <a:cubicBezTo>
                    <a:pt x="10543" y="1273"/>
                    <a:pt x="11057" y="3349"/>
                    <a:pt x="10671" y="6257"/>
                  </a:cubicBezTo>
                  <a:cubicBezTo>
                    <a:pt x="10286" y="9165"/>
                    <a:pt x="9000" y="12903"/>
                    <a:pt x="7586" y="15603"/>
                  </a:cubicBezTo>
                  <a:cubicBezTo>
                    <a:pt x="6171" y="18303"/>
                    <a:pt x="4629" y="19965"/>
                    <a:pt x="4629" y="20588"/>
                  </a:cubicBezTo>
                  <a:cubicBezTo>
                    <a:pt x="4629" y="21211"/>
                    <a:pt x="6171" y="20796"/>
                    <a:pt x="9257" y="19134"/>
                  </a:cubicBezTo>
                  <a:cubicBezTo>
                    <a:pt x="12343" y="17473"/>
                    <a:pt x="16971" y="14565"/>
                    <a:pt x="21600" y="11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7685702" y="571415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7698402" y="704765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8295302" y="455985"/>
              <a:ext cx="38101" cy="331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1725"/>
                  </a:moveTo>
                  <a:cubicBezTo>
                    <a:pt x="3600" y="899"/>
                    <a:pt x="7200" y="74"/>
                    <a:pt x="10200" y="5"/>
                  </a:cubicBezTo>
                  <a:cubicBezTo>
                    <a:pt x="13200" y="-64"/>
                    <a:pt x="15600" y="624"/>
                    <a:pt x="15600" y="2756"/>
                  </a:cubicBezTo>
                  <a:cubicBezTo>
                    <a:pt x="15600" y="4889"/>
                    <a:pt x="13200" y="8466"/>
                    <a:pt x="10800" y="11355"/>
                  </a:cubicBezTo>
                  <a:cubicBezTo>
                    <a:pt x="8400" y="14244"/>
                    <a:pt x="6000" y="16446"/>
                    <a:pt x="4800" y="17959"/>
                  </a:cubicBezTo>
                  <a:cubicBezTo>
                    <a:pt x="3600" y="19472"/>
                    <a:pt x="3600" y="20298"/>
                    <a:pt x="6600" y="20779"/>
                  </a:cubicBezTo>
                  <a:cubicBezTo>
                    <a:pt x="9600" y="21261"/>
                    <a:pt x="15600" y="21398"/>
                    <a:pt x="2160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8409602" y="692065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8537547" y="474754"/>
              <a:ext cx="143518" cy="318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71" fill="norm" stroke="1" extrusionOk="0">
                  <a:moveTo>
                    <a:pt x="20521" y="4330"/>
                  </a:moveTo>
                  <a:cubicBezTo>
                    <a:pt x="18017" y="2636"/>
                    <a:pt x="15512" y="942"/>
                    <a:pt x="12538" y="306"/>
                  </a:cubicBezTo>
                  <a:cubicBezTo>
                    <a:pt x="9564" y="-329"/>
                    <a:pt x="6121" y="95"/>
                    <a:pt x="3773" y="942"/>
                  </a:cubicBezTo>
                  <a:cubicBezTo>
                    <a:pt x="1425" y="1789"/>
                    <a:pt x="173" y="3059"/>
                    <a:pt x="17" y="4047"/>
                  </a:cubicBezTo>
                  <a:cubicBezTo>
                    <a:pt x="-140" y="5036"/>
                    <a:pt x="799" y="5742"/>
                    <a:pt x="2834" y="6024"/>
                  </a:cubicBezTo>
                  <a:cubicBezTo>
                    <a:pt x="4869" y="6306"/>
                    <a:pt x="7999" y="6165"/>
                    <a:pt x="10347" y="5883"/>
                  </a:cubicBezTo>
                  <a:cubicBezTo>
                    <a:pt x="12695" y="5600"/>
                    <a:pt x="14260" y="5177"/>
                    <a:pt x="15982" y="4824"/>
                  </a:cubicBezTo>
                  <a:cubicBezTo>
                    <a:pt x="17703" y="4471"/>
                    <a:pt x="19582" y="4189"/>
                    <a:pt x="20521" y="4612"/>
                  </a:cubicBezTo>
                  <a:cubicBezTo>
                    <a:pt x="21460" y="5036"/>
                    <a:pt x="21460" y="6165"/>
                    <a:pt x="20521" y="9059"/>
                  </a:cubicBezTo>
                  <a:cubicBezTo>
                    <a:pt x="19582" y="11953"/>
                    <a:pt x="17703" y="16612"/>
                    <a:pt x="15825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8746152" y="446542"/>
              <a:ext cx="180245" cy="36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90" fill="norm" stroke="1" extrusionOk="0">
                  <a:moveTo>
                    <a:pt x="21098" y="1737"/>
                  </a:moveTo>
                  <a:cubicBezTo>
                    <a:pt x="21349" y="1116"/>
                    <a:pt x="21600" y="496"/>
                    <a:pt x="21098" y="185"/>
                  </a:cubicBezTo>
                  <a:cubicBezTo>
                    <a:pt x="20595" y="-125"/>
                    <a:pt x="19340" y="-125"/>
                    <a:pt x="17330" y="806"/>
                  </a:cubicBezTo>
                  <a:cubicBezTo>
                    <a:pt x="15321" y="1737"/>
                    <a:pt x="12558" y="3599"/>
                    <a:pt x="10172" y="6578"/>
                  </a:cubicBezTo>
                  <a:cubicBezTo>
                    <a:pt x="7786" y="9558"/>
                    <a:pt x="5777" y="13654"/>
                    <a:pt x="4772" y="16075"/>
                  </a:cubicBezTo>
                  <a:cubicBezTo>
                    <a:pt x="3767" y="18496"/>
                    <a:pt x="3767" y="19241"/>
                    <a:pt x="4395" y="19861"/>
                  </a:cubicBezTo>
                  <a:cubicBezTo>
                    <a:pt x="5023" y="20482"/>
                    <a:pt x="6279" y="20978"/>
                    <a:pt x="7912" y="21227"/>
                  </a:cubicBezTo>
                  <a:cubicBezTo>
                    <a:pt x="9544" y="21475"/>
                    <a:pt x="11553" y="21475"/>
                    <a:pt x="13437" y="20978"/>
                  </a:cubicBezTo>
                  <a:cubicBezTo>
                    <a:pt x="15321" y="20482"/>
                    <a:pt x="17079" y="19489"/>
                    <a:pt x="17958" y="18682"/>
                  </a:cubicBezTo>
                  <a:cubicBezTo>
                    <a:pt x="18837" y="17875"/>
                    <a:pt x="18837" y="17254"/>
                    <a:pt x="16326" y="16509"/>
                  </a:cubicBezTo>
                  <a:cubicBezTo>
                    <a:pt x="13814" y="15765"/>
                    <a:pt x="8791" y="14896"/>
                    <a:pt x="5651" y="14523"/>
                  </a:cubicBezTo>
                  <a:cubicBezTo>
                    <a:pt x="2512" y="14151"/>
                    <a:pt x="1256" y="14275"/>
                    <a:pt x="0" y="14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-1" y="1624964"/>
              <a:ext cx="237154" cy="35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278" fill="norm" stroke="1" extrusionOk="0">
                  <a:moveTo>
                    <a:pt x="199" y="1549"/>
                  </a:moveTo>
                  <a:cubicBezTo>
                    <a:pt x="4213" y="1675"/>
                    <a:pt x="8228" y="1802"/>
                    <a:pt x="11382" y="1612"/>
                  </a:cubicBezTo>
                  <a:cubicBezTo>
                    <a:pt x="14536" y="1423"/>
                    <a:pt x="16829" y="918"/>
                    <a:pt x="18550" y="539"/>
                  </a:cubicBezTo>
                  <a:cubicBezTo>
                    <a:pt x="20270" y="160"/>
                    <a:pt x="21417" y="-93"/>
                    <a:pt x="21417" y="33"/>
                  </a:cubicBezTo>
                  <a:cubicBezTo>
                    <a:pt x="21417" y="160"/>
                    <a:pt x="20270" y="665"/>
                    <a:pt x="17307" y="1865"/>
                  </a:cubicBezTo>
                  <a:cubicBezTo>
                    <a:pt x="14344" y="3065"/>
                    <a:pt x="9566" y="4960"/>
                    <a:pt x="6890" y="6223"/>
                  </a:cubicBezTo>
                  <a:cubicBezTo>
                    <a:pt x="4213" y="7486"/>
                    <a:pt x="3640" y="8118"/>
                    <a:pt x="3831" y="8496"/>
                  </a:cubicBezTo>
                  <a:cubicBezTo>
                    <a:pt x="4022" y="8875"/>
                    <a:pt x="4978" y="9002"/>
                    <a:pt x="5934" y="9065"/>
                  </a:cubicBezTo>
                  <a:cubicBezTo>
                    <a:pt x="6890" y="9128"/>
                    <a:pt x="7845" y="9128"/>
                    <a:pt x="8323" y="9444"/>
                  </a:cubicBezTo>
                  <a:cubicBezTo>
                    <a:pt x="8801" y="9760"/>
                    <a:pt x="8801" y="10391"/>
                    <a:pt x="7845" y="11465"/>
                  </a:cubicBezTo>
                  <a:cubicBezTo>
                    <a:pt x="6890" y="12539"/>
                    <a:pt x="4978" y="14054"/>
                    <a:pt x="3544" y="15318"/>
                  </a:cubicBezTo>
                  <a:cubicBezTo>
                    <a:pt x="2111" y="16581"/>
                    <a:pt x="1155" y="17591"/>
                    <a:pt x="582" y="18539"/>
                  </a:cubicBezTo>
                  <a:cubicBezTo>
                    <a:pt x="8" y="19486"/>
                    <a:pt x="-183" y="20370"/>
                    <a:pt x="199" y="20875"/>
                  </a:cubicBezTo>
                  <a:cubicBezTo>
                    <a:pt x="582" y="21381"/>
                    <a:pt x="1537" y="21507"/>
                    <a:pt x="4787" y="20686"/>
                  </a:cubicBezTo>
                  <a:cubicBezTo>
                    <a:pt x="8036" y="19865"/>
                    <a:pt x="13580" y="18096"/>
                    <a:pt x="19123" y="16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240237" y="1788363"/>
              <a:ext cx="257266" cy="16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47" fill="norm" stroke="1" extrusionOk="0">
                  <a:moveTo>
                    <a:pt x="2929" y="3527"/>
                  </a:moveTo>
                  <a:cubicBezTo>
                    <a:pt x="2221" y="2177"/>
                    <a:pt x="1512" y="827"/>
                    <a:pt x="1601" y="287"/>
                  </a:cubicBezTo>
                  <a:cubicBezTo>
                    <a:pt x="1689" y="-253"/>
                    <a:pt x="2575" y="17"/>
                    <a:pt x="3549" y="692"/>
                  </a:cubicBezTo>
                  <a:cubicBezTo>
                    <a:pt x="4522" y="1367"/>
                    <a:pt x="5585" y="2447"/>
                    <a:pt x="5673" y="5687"/>
                  </a:cubicBezTo>
                  <a:cubicBezTo>
                    <a:pt x="5762" y="8927"/>
                    <a:pt x="4876" y="14327"/>
                    <a:pt x="3991" y="17432"/>
                  </a:cubicBezTo>
                  <a:cubicBezTo>
                    <a:pt x="3106" y="20537"/>
                    <a:pt x="2221" y="21347"/>
                    <a:pt x="1424" y="21347"/>
                  </a:cubicBezTo>
                  <a:cubicBezTo>
                    <a:pt x="627" y="21347"/>
                    <a:pt x="-81" y="20537"/>
                    <a:pt x="8" y="19187"/>
                  </a:cubicBezTo>
                  <a:cubicBezTo>
                    <a:pt x="96" y="17837"/>
                    <a:pt x="981" y="15947"/>
                    <a:pt x="2752" y="12977"/>
                  </a:cubicBezTo>
                  <a:cubicBezTo>
                    <a:pt x="4522" y="10007"/>
                    <a:pt x="7178" y="5957"/>
                    <a:pt x="8860" y="3527"/>
                  </a:cubicBezTo>
                  <a:cubicBezTo>
                    <a:pt x="10542" y="1097"/>
                    <a:pt x="11250" y="287"/>
                    <a:pt x="11073" y="962"/>
                  </a:cubicBezTo>
                  <a:cubicBezTo>
                    <a:pt x="10896" y="1637"/>
                    <a:pt x="9834" y="3797"/>
                    <a:pt x="9126" y="5552"/>
                  </a:cubicBezTo>
                  <a:cubicBezTo>
                    <a:pt x="8417" y="7307"/>
                    <a:pt x="8063" y="8657"/>
                    <a:pt x="7886" y="10007"/>
                  </a:cubicBezTo>
                  <a:cubicBezTo>
                    <a:pt x="7709" y="11357"/>
                    <a:pt x="7709" y="12707"/>
                    <a:pt x="8063" y="13787"/>
                  </a:cubicBezTo>
                  <a:cubicBezTo>
                    <a:pt x="8417" y="14867"/>
                    <a:pt x="9126" y="15677"/>
                    <a:pt x="11427" y="15677"/>
                  </a:cubicBezTo>
                  <a:cubicBezTo>
                    <a:pt x="13729" y="15677"/>
                    <a:pt x="17624" y="14867"/>
                    <a:pt x="21519" y="14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129202" y="2010421"/>
              <a:ext cx="2540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300" y="12582"/>
                    <a:pt x="12600" y="4867"/>
                    <a:pt x="16200" y="1782"/>
                  </a:cubicBezTo>
                  <a:cubicBezTo>
                    <a:pt x="19800" y="-1304"/>
                    <a:pt x="207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211752" y="1993815"/>
              <a:ext cx="241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74" y="15300"/>
                    <a:pt x="11747" y="9000"/>
                    <a:pt x="15347" y="5400"/>
                  </a:cubicBezTo>
                  <a:cubicBezTo>
                    <a:pt x="18947" y="1800"/>
                    <a:pt x="20274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605452" y="1809665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618152" y="1923965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1183302" y="1807243"/>
              <a:ext cx="438151" cy="45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21515"/>
                  </a:moveTo>
                  <a:cubicBezTo>
                    <a:pt x="1148" y="19038"/>
                    <a:pt x="2296" y="16561"/>
                    <a:pt x="3443" y="13935"/>
                  </a:cubicBezTo>
                  <a:cubicBezTo>
                    <a:pt x="4591" y="11309"/>
                    <a:pt x="5739" y="8535"/>
                    <a:pt x="6522" y="6405"/>
                  </a:cubicBezTo>
                  <a:cubicBezTo>
                    <a:pt x="7304" y="4275"/>
                    <a:pt x="7722" y="2788"/>
                    <a:pt x="7930" y="1748"/>
                  </a:cubicBezTo>
                  <a:cubicBezTo>
                    <a:pt x="8139" y="708"/>
                    <a:pt x="8139" y="113"/>
                    <a:pt x="7983" y="14"/>
                  </a:cubicBezTo>
                  <a:cubicBezTo>
                    <a:pt x="7826" y="-85"/>
                    <a:pt x="7513" y="311"/>
                    <a:pt x="7148" y="1847"/>
                  </a:cubicBezTo>
                  <a:cubicBezTo>
                    <a:pt x="6783" y="3383"/>
                    <a:pt x="6365" y="6058"/>
                    <a:pt x="6261" y="8139"/>
                  </a:cubicBezTo>
                  <a:cubicBezTo>
                    <a:pt x="6157" y="10220"/>
                    <a:pt x="6365" y="11706"/>
                    <a:pt x="6678" y="12598"/>
                  </a:cubicBezTo>
                  <a:cubicBezTo>
                    <a:pt x="6991" y="13489"/>
                    <a:pt x="7409" y="13787"/>
                    <a:pt x="7878" y="13886"/>
                  </a:cubicBezTo>
                  <a:cubicBezTo>
                    <a:pt x="8348" y="13985"/>
                    <a:pt x="8870" y="13886"/>
                    <a:pt x="9861" y="12944"/>
                  </a:cubicBezTo>
                  <a:cubicBezTo>
                    <a:pt x="10852" y="12003"/>
                    <a:pt x="12313" y="10220"/>
                    <a:pt x="13565" y="8287"/>
                  </a:cubicBezTo>
                  <a:cubicBezTo>
                    <a:pt x="14817" y="6355"/>
                    <a:pt x="15861" y="4275"/>
                    <a:pt x="16435" y="2937"/>
                  </a:cubicBezTo>
                  <a:cubicBezTo>
                    <a:pt x="17009" y="1599"/>
                    <a:pt x="17113" y="1005"/>
                    <a:pt x="17061" y="1104"/>
                  </a:cubicBezTo>
                  <a:cubicBezTo>
                    <a:pt x="17009" y="1203"/>
                    <a:pt x="16800" y="1996"/>
                    <a:pt x="16696" y="2937"/>
                  </a:cubicBezTo>
                  <a:cubicBezTo>
                    <a:pt x="16591" y="3878"/>
                    <a:pt x="16591" y="4968"/>
                    <a:pt x="16748" y="5761"/>
                  </a:cubicBezTo>
                  <a:cubicBezTo>
                    <a:pt x="16904" y="6554"/>
                    <a:pt x="17217" y="7049"/>
                    <a:pt x="18052" y="7396"/>
                  </a:cubicBezTo>
                  <a:cubicBezTo>
                    <a:pt x="18887" y="7743"/>
                    <a:pt x="20243" y="7941"/>
                    <a:pt x="21600" y="8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1393646" y="1524859"/>
              <a:ext cx="132557" cy="18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86" fill="norm" stroke="1" extrusionOk="0">
                  <a:moveTo>
                    <a:pt x="8100" y="7015"/>
                  </a:moveTo>
                  <a:cubicBezTo>
                    <a:pt x="6385" y="10575"/>
                    <a:pt x="4671" y="14136"/>
                    <a:pt x="3300" y="16747"/>
                  </a:cubicBezTo>
                  <a:cubicBezTo>
                    <a:pt x="1928" y="19358"/>
                    <a:pt x="900" y="21019"/>
                    <a:pt x="385" y="21257"/>
                  </a:cubicBezTo>
                  <a:cubicBezTo>
                    <a:pt x="-129" y="21494"/>
                    <a:pt x="-129" y="20307"/>
                    <a:pt x="385" y="17696"/>
                  </a:cubicBezTo>
                  <a:cubicBezTo>
                    <a:pt x="900" y="15085"/>
                    <a:pt x="1928" y="11050"/>
                    <a:pt x="3128" y="8083"/>
                  </a:cubicBezTo>
                  <a:cubicBezTo>
                    <a:pt x="4328" y="5116"/>
                    <a:pt x="5700" y="3217"/>
                    <a:pt x="7071" y="1912"/>
                  </a:cubicBezTo>
                  <a:cubicBezTo>
                    <a:pt x="8442" y="606"/>
                    <a:pt x="9814" y="-106"/>
                    <a:pt x="11014" y="13"/>
                  </a:cubicBezTo>
                  <a:cubicBezTo>
                    <a:pt x="12214" y="131"/>
                    <a:pt x="13242" y="1081"/>
                    <a:pt x="14957" y="4285"/>
                  </a:cubicBezTo>
                  <a:cubicBezTo>
                    <a:pt x="16671" y="7490"/>
                    <a:pt x="19071" y="12949"/>
                    <a:pt x="21471" y="18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1704002" y="1885865"/>
              <a:ext cx="1143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1742102" y="2019215"/>
              <a:ext cx="889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2394035" y="1644008"/>
              <a:ext cx="316497" cy="342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416" fill="norm" stroke="1" extrusionOk="0">
                  <a:moveTo>
                    <a:pt x="17424" y="1625"/>
                  </a:moveTo>
                  <a:cubicBezTo>
                    <a:pt x="18144" y="1227"/>
                    <a:pt x="18864" y="830"/>
                    <a:pt x="19728" y="498"/>
                  </a:cubicBezTo>
                  <a:cubicBezTo>
                    <a:pt x="20592" y="167"/>
                    <a:pt x="21600" y="-98"/>
                    <a:pt x="21528" y="35"/>
                  </a:cubicBezTo>
                  <a:cubicBezTo>
                    <a:pt x="21456" y="167"/>
                    <a:pt x="20304" y="697"/>
                    <a:pt x="18144" y="1691"/>
                  </a:cubicBezTo>
                  <a:cubicBezTo>
                    <a:pt x="15984" y="2685"/>
                    <a:pt x="12816" y="4142"/>
                    <a:pt x="10584" y="5203"/>
                  </a:cubicBezTo>
                  <a:cubicBezTo>
                    <a:pt x="8352" y="6263"/>
                    <a:pt x="7056" y="6925"/>
                    <a:pt x="6120" y="7654"/>
                  </a:cubicBezTo>
                  <a:cubicBezTo>
                    <a:pt x="5184" y="8383"/>
                    <a:pt x="4608" y="9178"/>
                    <a:pt x="4824" y="9576"/>
                  </a:cubicBezTo>
                  <a:cubicBezTo>
                    <a:pt x="5040" y="9973"/>
                    <a:pt x="6048" y="9973"/>
                    <a:pt x="7272" y="9973"/>
                  </a:cubicBezTo>
                  <a:cubicBezTo>
                    <a:pt x="8496" y="9973"/>
                    <a:pt x="9936" y="9973"/>
                    <a:pt x="11088" y="9973"/>
                  </a:cubicBezTo>
                  <a:cubicBezTo>
                    <a:pt x="12240" y="9973"/>
                    <a:pt x="13104" y="9973"/>
                    <a:pt x="13752" y="10238"/>
                  </a:cubicBezTo>
                  <a:cubicBezTo>
                    <a:pt x="14400" y="10503"/>
                    <a:pt x="14832" y="11033"/>
                    <a:pt x="14760" y="11497"/>
                  </a:cubicBezTo>
                  <a:cubicBezTo>
                    <a:pt x="14688" y="11961"/>
                    <a:pt x="14112" y="12358"/>
                    <a:pt x="12240" y="13551"/>
                  </a:cubicBezTo>
                  <a:cubicBezTo>
                    <a:pt x="10368" y="14744"/>
                    <a:pt x="7200" y="16731"/>
                    <a:pt x="5184" y="17924"/>
                  </a:cubicBezTo>
                  <a:cubicBezTo>
                    <a:pt x="3168" y="19117"/>
                    <a:pt x="2304" y="19514"/>
                    <a:pt x="1512" y="19978"/>
                  </a:cubicBezTo>
                  <a:cubicBezTo>
                    <a:pt x="720" y="20442"/>
                    <a:pt x="0" y="20972"/>
                    <a:pt x="0" y="21237"/>
                  </a:cubicBezTo>
                  <a:cubicBezTo>
                    <a:pt x="0" y="21502"/>
                    <a:pt x="720" y="21502"/>
                    <a:pt x="2952" y="21038"/>
                  </a:cubicBezTo>
                  <a:cubicBezTo>
                    <a:pt x="5184" y="20574"/>
                    <a:pt x="8928" y="19647"/>
                    <a:pt x="11808" y="18984"/>
                  </a:cubicBezTo>
                  <a:cubicBezTo>
                    <a:pt x="14688" y="18322"/>
                    <a:pt x="16704" y="17924"/>
                    <a:pt x="18720" y="17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2827952" y="1714415"/>
              <a:ext cx="2159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2880"/>
                    <a:pt x="6776" y="5760"/>
                    <a:pt x="10376" y="9360"/>
                  </a:cubicBezTo>
                  <a:cubicBezTo>
                    <a:pt x="13976" y="12960"/>
                    <a:pt x="17788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2822549" y="1668279"/>
              <a:ext cx="249381" cy="35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47" fill="norm" stroke="1" extrusionOk="0">
                  <a:moveTo>
                    <a:pt x="21156" y="2007"/>
                  </a:moveTo>
                  <a:cubicBezTo>
                    <a:pt x="21337" y="1118"/>
                    <a:pt x="21519" y="228"/>
                    <a:pt x="21247" y="38"/>
                  </a:cubicBezTo>
                  <a:cubicBezTo>
                    <a:pt x="20974" y="-153"/>
                    <a:pt x="20248" y="355"/>
                    <a:pt x="18252" y="2134"/>
                  </a:cubicBezTo>
                  <a:cubicBezTo>
                    <a:pt x="16255" y="3913"/>
                    <a:pt x="12988" y="6962"/>
                    <a:pt x="9902" y="9821"/>
                  </a:cubicBezTo>
                  <a:cubicBezTo>
                    <a:pt x="6816" y="12680"/>
                    <a:pt x="3912" y="15348"/>
                    <a:pt x="2188" y="17063"/>
                  </a:cubicBezTo>
                  <a:cubicBezTo>
                    <a:pt x="464" y="18779"/>
                    <a:pt x="-81" y="19541"/>
                    <a:pt x="10" y="20113"/>
                  </a:cubicBezTo>
                  <a:cubicBezTo>
                    <a:pt x="101" y="20685"/>
                    <a:pt x="827" y="21066"/>
                    <a:pt x="1553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3094652" y="1885865"/>
              <a:ext cx="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3056552" y="1792067"/>
              <a:ext cx="105608" cy="4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0982" fill="norm" stroke="1" extrusionOk="0">
                  <a:moveTo>
                    <a:pt x="12706" y="7482"/>
                  </a:moveTo>
                  <a:cubicBezTo>
                    <a:pt x="14824" y="8382"/>
                    <a:pt x="16941" y="9282"/>
                    <a:pt x="18635" y="7932"/>
                  </a:cubicBezTo>
                  <a:cubicBezTo>
                    <a:pt x="20329" y="6582"/>
                    <a:pt x="21600" y="2982"/>
                    <a:pt x="20965" y="1182"/>
                  </a:cubicBezTo>
                  <a:cubicBezTo>
                    <a:pt x="20329" y="-618"/>
                    <a:pt x="17788" y="-618"/>
                    <a:pt x="13976" y="2982"/>
                  </a:cubicBezTo>
                  <a:cubicBezTo>
                    <a:pt x="10165" y="6582"/>
                    <a:pt x="5082" y="13782"/>
                    <a:pt x="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2529502" y="2120815"/>
              <a:ext cx="698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8" y="18240"/>
                    <a:pt x="3796" y="14880"/>
                    <a:pt x="6055" y="11520"/>
                  </a:cubicBezTo>
                  <a:cubicBezTo>
                    <a:pt x="8313" y="8160"/>
                    <a:pt x="10931" y="4800"/>
                    <a:pt x="13582" y="2880"/>
                  </a:cubicBezTo>
                  <a:cubicBezTo>
                    <a:pt x="16233" y="960"/>
                    <a:pt x="18916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2926624" y="2247815"/>
              <a:ext cx="225179" cy="21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98" fill="norm" stroke="1" extrusionOk="0">
                  <a:moveTo>
                    <a:pt x="4518" y="0"/>
                  </a:moveTo>
                  <a:cubicBezTo>
                    <a:pt x="3912" y="2352"/>
                    <a:pt x="3307" y="4705"/>
                    <a:pt x="2600" y="7699"/>
                  </a:cubicBezTo>
                  <a:cubicBezTo>
                    <a:pt x="1894" y="10693"/>
                    <a:pt x="1086" y="14329"/>
                    <a:pt x="582" y="17002"/>
                  </a:cubicBezTo>
                  <a:cubicBezTo>
                    <a:pt x="77" y="19675"/>
                    <a:pt x="-125" y="21386"/>
                    <a:pt x="77" y="21493"/>
                  </a:cubicBezTo>
                  <a:cubicBezTo>
                    <a:pt x="279" y="21600"/>
                    <a:pt x="884" y="20103"/>
                    <a:pt x="2297" y="17002"/>
                  </a:cubicBezTo>
                  <a:cubicBezTo>
                    <a:pt x="3711" y="13901"/>
                    <a:pt x="5931" y="9196"/>
                    <a:pt x="8152" y="6095"/>
                  </a:cubicBezTo>
                  <a:cubicBezTo>
                    <a:pt x="10372" y="2994"/>
                    <a:pt x="12593" y="1497"/>
                    <a:pt x="14712" y="1176"/>
                  </a:cubicBezTo>
                  <a:cubicBezTo>
                    <a:pt x="16832" y="855"/>
                    <a:pt x="18851" y="1711"/>
                    <a:pt x="19961" y="4277"/>
                  </a:cubicBezTo>
                  <a:cubicBezTo>
                    <a:pt x="21071" y="6844"/>
                    <a:pt x="21273" y="11121"/>
                    <a:pt x="21475" y="15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3583602" y="2152565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4605344" y="1810732"/>
              <a:ext cx="198010" cy="348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534" fill="norm" stroke="1" extrusionOk="0">
                  <a:moveTo>
                    <a:pt x="11540" y="6218"/>
                  </a:moveTo>
                  <a:cubicBezTo>
                    <a:pt x="11990" y="4385"/>
                    <a:pt x="12440" y="2552"/>
                    <a:pt x="12103" y="1505"/>
                  </a:cubicBezTo>
                  <a:cubicBezTo>
                    <a:pt x="11765" y="458"/>
                    <a:pt x="10640" y="196"/>
                    <a:pt x="9515" y="65"/>
                  </a:cubicBezTo>
                  <a:cubicBezTo>
                    <a:pt x="8390" y="-66"/>
                    <a:pt x="7265" y="-66"/>
                    <a:pt x="5690" y="719"/>
                  </a:cubicBezTo>
                  <a:cubicBezTo>
                    <a:pt x="4115" y="1505"/>
                    <a:pt x="2090" y="3076"/>
                    <a:pt x="965" y="4319"/>
                  </a:cubicBezTo>
                  <a:cubicBezTo>
                    <a:pt x="-160" y="5563"/>
                    <a:pt x="-385" y="6479"/>
                    <a:pt x="740" y="7134"/>
                  </a:cubicBezTo>
                  <a:cubicBezTo>
                    <a:pt x="1865" y="7789"/>
                    <a:pt x="4340" y="8181"/>
                    <a:pt x="7152" y="7854"/>
                  </a:cubicBezTo>
                  <a:cubicBezTo>
                    <a:pt x="9965" y="7527"/>
                    <a:pt x="13115" y="6479"/>
                    <a:pt x="15140" y="5759"/>
                  </a:cubicBezTo>
                  <a:cubicBezTo>
                    <a:pt x="17165" y="5039"/>
                    <a:pt x="18065" y="4647"/>
                    <a:pt x="18965" y="4647"/>
                  </a:cubicBezTo>
                  <a:cubicBezTo>
                    <a:pt x="19865" y="4647"/>
                    <a:pt x="20765" y="5039"/>
                    <a:pt x="20990" y="6152"/>
                  </a:cubicBezTo>
                  <a:cubicBezTo>
                    <a:pt x="21215" y="7265"/>
                    <a:pt x="20765" y="9098"/>
                    <a:pt x="20090" y="11389"/>
                  </a:cubicBezTo>
                  <a:cubicBezTo>
                    <a:pt x="19415" y="13679"/>
                    <a:pt x="18515" y="16429"/>
                    <a:pt x="17952" y="18130"/>
                  </a:cubicBezTo>
                  <a:cubicBezTo>
                    <a:pt x="17390" y="19832"/>
                    <a:pt x="17165" y="20487"/>
                    <a:pt x="17503" y="20879"/>
                  </a:cubicBezTo>
                  <a:cubicBezTo>
                    <a:pt x="17840" y="21272"/>
                    <a:pt x="18740" y="21403"/>
                    <a:pt x="1964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4947766" y="1849088"/>
              <a:ext cx="102687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506" fill="norm" stroke="1" extrusionOk="0">
                  <a:moveTo>
                    <a:pt x="20958" y="2156"/>
                  </a:moveTo>
                  <a:cubicBezTo>
                    <a:pt x="19230" y="1406"/>
                    <a:pt x="17502" y="656"/>
                    <a:pt x="15558" y="281"/>
                  </a:cubicBezTo>
                  <a:cubicBezTo>
                    <a:pt x="13614" y="-94"/>
                    <a:pt x="11454" y="-94"/>
                    <a:pt x="8646" y="281"/>
                  </a:cubicBezTo>
                  <a:cubicBezTo>
                    <a:pt x="5838" y="656"/>
                    <a:pt x="2382" y="1406"/>
                    <a:pt x="870" y="2606"/>
                  </a:cubicBezTo>
                  <a:cubicBezTo>
                    <a:pt x="-642" y="3806"/>
                    <a:pt x="-210" y="5456"/>
                    <a:pt x="2382" y="7406"/>
                  </a:cubicBezTo>
                  <a:cubicBezTo>
                    <a:pt x="4974" y="9356"/>
                    <a:pt x="9726" y="11606"/>
                    <a:pt x="12966" y="13631"/>
                  </a:cubicBezTo>
                  <a:cubicBezTo>
                    <a:pt x="16206" y="15656"/>
                    <a:pt x="17934" y="17456"/>
                    <a:pt x="18366" y="18731"/>
                  </a:cubicBezTo>
                  <a:cubicBezTo>
                    <a:pt x="18798" y="20006"/>
                    <a:pt x="17934" y="20756"/>
                    <a:pt x="15774" y="21131"/>
                  </a:cubicBezTo>
                  <a:cubicBezTo>
                    <a:pt x="13614" y="21506"/>
                    <a:pt x="10158" y="21506"/>
                    <a:pt x="6702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4942502" y="1822365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5000"/>
                    <a:pt x="11829" y="8400"/>
                    <a:pt x="15429" y="4800"/>
                  </a:cubicBezTo>
                  <a:cubicBezTo>
                    <a:pt x="19029" y="1200"/>
                    <a:pt x="20314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5160778" y="1619165"/>
              <a:ext cx="28972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9215" y="0"/>
                  </a:moveTo>
                  <a:cubicBezTo>
                    <a:pt x="8433" y="3967"/>
                    <a:pt x="7650" y="7935"/>
                    <a:pt x="7181" y="10727"/>
                  </a:cubicBezTo>
                  <a:cubicBezTo>
                    <a:pt x="6711" y="13518"/>
                    <a:pt x="6554" y="15135"/>
                    <a:pt x="6554" y="16384"/>
                  </a:cubicBezTo>
                  <a:cubicBezTo>
                    <a:pt x="6554" y="17633"/>
                    <a:pt x="6711" y="18514"/>
                    <a:pt x="6633" y="18588"/>
                  </a:cubicBezTo>
                  <a:cubicBezTo>
                    <a:pt x="6554" y="18661"/>
                    <a:pt x="6241" y="17927"/>
                    <a:pt x="5224" y="16678"/>
                  </a:cubicBezTo>
                  <a:cubicBezTo>
                    <a:pt x="4207" y="15429"/>
                    <a:pt x="2485" y="13665"/>
                    <a:pt x="1389" y="12490"/>
                  </a:cubicBezTo>
                  <a:cubicBezTo>
                    <a:pt x="294" y="11314"/>
                    <a:pt x="-176" y="10727"/>
                    <a:pt x="59" y="10212"/>
                  </a:cubicBezTo>
                  <a:cubicBezTo>
                    <a:pt x="294" y="9698"/>
                    <a:pt x="1233" y="9257"/>
                    <a:pt x="3581" y="8155"/>
                  </a:cubicBezTo>
                  <a:cubicBezTo>
                    <a:pt x="5928" y="7053"/>
                    <a:pt x="9685" y="5290"/>
                    <a:pt x="11798" y="4114"/>
                  </a:cubicBezTo>
                  <a:cubicBezTo>
                    <a:pt x="13911" y="2939"/>
                    <a:pt x="14381" y="2351"/>
                    <a:pt x="14381" y="2498"/>
                  </a:cubicBezTo>
                  <a:cubicBezTo>
                    <a:pt x="14381" y="2645"/>
                    <a:pt x="13911" y="3527"/>
                    <a:pt x="13520" y="5363"/>
                  </a:cubicBezTo>
                  <a:cubicBezTo>
                    <a:pt x="13128" y="7200"/>
                    <a:pt x="12815" y="9992"/>
                    <a:pt x="12737" y="11976"/>
                  </a:cubicBezTo>
                  <a:cubicBezTo>
                    <a:pt x="12659" y="13959"/>
                    <a:pt x="12815" y="15135"/>
                    <a:pt x="13128" y="15429"/>
                  </a:cubicBezTo>
                  <a:cubicBezTo>
                    <a:pt x="13441" y="15722"/>
                    <a:pt x="13911" y="15135"/>
                    <a:pt x="14459" y="14400"/>
                  </a:cubicBezTo>
                  <a:cubicBezTo>
                    <a:pt x="15007" y="13665"/>
                    <a:pt x="15633" y="12784"/>
                    <a:pt x="16337" y="12196"/>
                  </a:cubicBezTo>
                  <a:cubicBezTo>
                    <a:pt x="17041" y="11608"/>
                    <a:pt x="17824" y="11314"/>
                    <a:pt x="18528" y="11388"/>
                  </a:cubicBezTo>
                  <a:cubicBezTo>
                    <a:pt x="19233" y="11461"/>
                    <a:pt x="19859" y="11902"/>
                    <a:pt x="20328" y="13665"/>
                  </a:cubicBezTo>
                  <a:cubicBezTo>
                    <a:pt x="20798" y="15429"/>
                    <a:pt x="21111" y="18514"/>
                    <a:pt x="214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5837852" y="1860465"/>
              <a:ext cx="1333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225"/>
                    <a:pt x="16800" y="4451"/>
                    <a:pt x="13886" y="7724"/>
                  </a:cubicBezTo>
                  <a:cubicBezTo>
                    <a:pt x="10971" y="10996"/>
                    <a:pt x="7543" y="15316"/>
                    <a:pt x="5143" y="17804"/>
                  </a:cubicBezTo>
                  <a:cubicBezTo>
                    <a:pt x="2743" y="20291"/>
                    <a:pt x="1371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5795108" y="2024344"/>
              <a:ext cx="85489" cy="3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0728" fill="norm" stroke="1" extrusionOk="0">
                  <a:moveTo>
                    <a:pt x="5756" y="4828"/>
                  </a:moveTo>
                  <a:cubicBezTo>
                    <a:pt x="3185" y="3478"/>
                    <a:pt x="614" y="2128"/>
                    <a:pt x="99" y="4153"/>
                  </a:cubicBezTo>
                  <a:cubicBezTo>
                    <a:pt x="-415" y="6178"/>
                    <a:pt x="1128" y="11578"/>
                    <a:pt x="3185" y="14953"/>
                  </a:cubicBezTo>
                  <a:cubicBezTo>
                    <a:pt x="5242" y="18328"/>
                    <a:pt x="7814" y="19678"/>
                    <a:pt x="10385" y="20353"/>
                  </a:cubicBezTo>
                  <a:cubicBezTo>
                    <a:pt x="12956" y="21028"/>
                    <a:pt x="15528" y="21028"/>
                    <a:pt x="17585" y="18328"/>
                  </a:cubicBezTo>
                  <a:cubicBezTo>
                    <a:pt x="19642" y="15628"/>
                    <a:pt x="21185" y="10228"/>
                    <a:pt x="20671" y="6178"/>
                  </a:cubicBezTo>
                  <a:cubicBezTo>
                    <a:pt x="20156" y="2128"/>
                    <a:pt x="17585" y="-572"/>
                    <a:pt x="15785" y="103"/>
                  </a:cubicBezTo>
                  <a:cubicBezTo>
                    <a:pt x="13985" y="778"/>
                    <a:pt x="12956" y="4828"/>
                    <a:pt x="11928" y="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5959825" y="2070015"/>
              <a:ext cx="78143" cy="8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432" fill="norm" stroke="1" extrusionOk="0">
                  <a:moveTo>
                    <a:pt x="8171" y="6646"/>
                  </a:moveTo>
                  <a:cubicBezTo>
                    <a:pt x="5329" y="7754"/>
                    <a:pt x="2487" y="8862"/>
                    <a:pt x="1066" y="10800"/>
                  </a:cubicBezTo>
                  <a:cubicBezTo>
                    <a:pt x="-355" y="12738"/>
                    <a:pt x="-355" y="15508"/>
                    <a:pt x="1066" y="17446"/>
                  </a:cubicBezTo>
                  <a:cubicBezTo>
                    <a:pt x="2487" y="19385"/>
                    <a:pt x="5329" y="20492"/>
                    <a:pt x="8171" y="21046"/>
                  </a:cubicBezTo>
                  <a:cubicBezTo>
                    <a:pt x="11013" y="21600"/>
                    <a:pt x="13856" y="21600"/>
                    <a:pt x="16413" y="20769"/>
                  </a:cubicBezTo>
                  <a:cubicBezTo>
                    <a:pt x="18971" y="19938"/>
                    <a:pt x="21245" y="18277"/>
                    <a:pt x="20961" y="14677"/>
                  </a:cubicBezTo>
                  <a:cubicBezTo>
                    <a:pt x="20677" y="11077"/>
                    <a:pt x="17834" y="5538"/>
                    <a:pt x="149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6149002" y="2044615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815"/>
                    <a:pt x="14400" y="11631"/>
                    <a:pt x="10800" y="15231"/>
                  </a:cubicBezTo>
                  <a:cubicBezTo>
                    <a:pt x="7200" y="18831"/>
                    <a:pt x="360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6218852" y="1873165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6245310" y="1816015"/>
              <a:ext cx="265643" cy="40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14" fill="norm" stroke="1" extrusionOk="0">
                  <a:moveTo>
                    <a:pt x="7628" y="0"/>
                  </a:moveTo>
                  <a:cubicBezTo>
                    <a:pt x="5743" y="3917"/>
                    <a:pt x="3857" y="7834"/>
                    <a:pt x="2571" y="10744"/>
                  </a:cubicBezTo>
                  <a:cubicBezTo>
                    <a:pt x="1285" y="13654"/>
                    <a:pt x="600" y="15556"/>
                    <a:pt x="257" y="17011"/>
                  </a:cubicBezTo>
                  <a:cubicBezTo>
                    <a:pt x="-86" y="18466"/>
                    <a:pt x="-86" y="19474"/>
                    <a:pt x="257" y="20201"/>
                  </a:cubicBezTo>
                  <a:cubicBezTo>
                    <a:pt x="600" y="20928"/>
                    <a:pt x="1285" y="21376"/>
                    <a:pt x="2571" y="21488"/>
                  </a:cubicBezTo>
                  <a:cubicBezTo>
                    <a:pt x="3857" y="21600"/>
                    <a:pt x="5743" y="21376"/>
                    <a:pt x="7885" y="20425"/>
                  </a:cubicBezTo>
                  <a:cubicBezTo>
                    <a:pt x="10028" y="19474"/>
                    <a:pt x="12428" y="17795"/>
                    <a:pt x="13885" y="16732"/>
                  </a:cubicBezTo>
                  <a:cubicBezTo>
                    <a:pt x="15343" y="15668"/>
                    <a:pt x="15857" y="15221"/>
                    <a:pt x="16200" y="14605"/>
                  </a:cubicBezTo>
                  <a:cubicBezTo>
                    <a:pt x="16543" y="13990"/>
                    <a:pt x="16714" y="13206"/>
                    <a:pt x="16114" y="12815"/>
                  </a:cubicBezTo>
                  <a:cubicBezTo>
                    <a:pt x="15514" y="12423"/>
                    <a:pt x="14143" y="12423"/>
                    <a:pt x="12685" y="12759"/>
                  </a:cubicBezTo>
                  <a:cubicBezTo>
                    <a:pt x="11228" y="13094"/>
                    <a:pt x="9685" y="13766"/>
                    <a:pt x="8828" y="14493"/>
                  </a:cubicBezTo>
                  <a:cubicBezTo>
                    <a:pt x="7971" y="15221"/>
                    <a:pt x="7800" y="16004"/>
                    <a:pt x="9000" y="16844"/>
                  </a:cubicBezTo>
                  <a:cubicBezTo>
                    <a:pt x="10200" y="17683"/>
                    <a:pt x="12771" y="18578"/>
                    <a:pt x="15085" y="19026"/>
                  </a:cubicBezTo>
                  <a:cubicBezTo>
                    <a:pt x="17400" y="19474"/>
                    <a:pt x="19457" y="19474"/>
                    <a:pt x="21514" y="19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7189448" y="1845354"/>
              <a:ext cx="229555" cy="29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347" fill="norm" stroke="1" extrusionOk="0">
                  <a:moveTo>
                    <a:pt x="13515" y="4250"/>
                  </a:moveTo>
                  <a:cubicBezTo>
                    <a:pt x="13904" y="2891"/>
                    <a:pt x="14293" y="1532"/>
                    <a:pt x="14001" y="776"/>
                  </a:cubicBezTo>
                  <a:cubicBezTo>
                    <a:pt x="13709" y="21"/>
                    <a:pt x="12736" y="-130"/>
                    <a:pt x="11277" y="97"/>
                  </a:cubicBezTo>
                  <a:cubicBezTo>
                    <a:pt x="9818" y="323"/>
                    <a:pt x="7872" y="927"/>
                    <a:pt x="5731" y="3269"/>
                  </a:cubicBezTo>
                  <a:cubicBezTo>
                    <a:pt x="3590" y="5610"/>
                    <a:pt x="1255" y="9688"/>
                    <a:pt x="380" y="12860"/>
                  </a:cubicBezTo>
                  <a:cubicBezTo>
                    <a:pt x="-496" y="16032"/>
                    <a:pt x="88" y="18298"/>
                    <a:pt x="2715" y="19657"/>
                  </a:cubicBezTo>
                  <a:cubicBezTo>
                    <a:pt x="5342" y="21017"/>
                    <a:pt x="10012" y="21470"/>
                    <a:pt x="13418" y="21319"/>
                  </a:cubicBezTo>
                  <a:cubicBezTo>
                    <a:pt x="16823" y="21168"/>
                    <a:pt x="18963" y="20413"/>
                    <a:pt x="21104" y="19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7577752" y="1854115"/>
              <a:ext cx="444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3109"/>
                    <a:pt x="9257" y="6218"/>
                    <a:pt x="5657" y="9818"/>
                  </a:cubicBezTo>
                  <a:cubicBezTo>
                    <a:pt x="2057" y="13418"/>
                    <a:pt x="1029" y="175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7463402" y="1800711"/>
              <a:ext cx="311201" cy="7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620" fill="norm" stroke="1" extrusionOk="0">
                  <a:moveTo>
                    <a:pt x="442" y="20620"/>
                  </a:moveTo>
                  <a:cubicBezTo>
                    <a:pt x="150" y="16743"/>
                    <a:pt x="-142" y="12866"/>
                    <a:pt x="77" y="9820"/>
                  </a:cubicBezTo>
                  <a:cubicBezTo>
                    <a:pt x="296" y="6774"/>
                    <a:pt x="1026" y="4558"/>
                    <a:pt x="3288" y="2620"/>
                  </a:cubicBezTo>
                  <a:cubicBezTo>
                    <a:pt x="5550" y="682"/>
                    <a:pt x="9344" y="-980"/>
                    <a:pt x="12628" y="682"/>
                  </a:cubicBezTo>
                  <a:cubicBezTo>
                    <a:pt x="15912" y="2343"/>
                    <a:pt x="18685" y="7328"/>
                    <a:pt x="21458" y="12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7450752" y="2171615"/>
              <a:ext cx="323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65" y="7200"/>
                    <a:pt x="10729" y="14400"/>
                    <a:pt x="14329" y="18000"/>
                  </a:cubicBezTo>
                  <a:cubicBezTo>
                    <a:pt x="17929" y="21600"/>
                    <a:pt x="19765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4923877" y="2590715"/>
              <a:ext cx="177376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16919" y="0"/>
                  </a:moveTo>
                  <a:cubicBezTo>
                    <a:pt x="16405" y="3411"/>
                    <a:pt x="15891" y="6821"/>
                    <a:pt x="14348" y="10042"/>
                  </a:cubicBezTo>
                  <a:cubicBezTo>
                    <a:pt x="12805" y="13263"/>
                    <a:pt x="10234" y="16295"/>
                    <a:pt x="8434" y="18095"/>
                  </a:cubicBezTo>
                  <a:cubicBezTo>
                    <a:pt x="6634" y="19895"/>
                    <a:pt x="5605" y="20463"/>
                    <a:pt x="4448" y="20747"/>
                  </a:cubicBezTo>
                  <a:cubicBezTo>
                    <a:pt x="3291" y="21032"/>
                    <a:pt x="2005" y="21032"/>
                    <a:pt x="1234" y="20558"/>
                  </a:cubicBezTo>
                  <a:cubicBezTo>
                    <a:pt x="462" y="20084"/>
                    <a:pt x="205" y="19137"/>
                    <a:pt x="77" y="17811"/>
                  </a:cubicBezTo>
                  <a:cubicBezTo>
                    <a:pt x="-52" y="16484"/>
                    <a:pt x="-52" y="14779"/>
                    <a:pt x="334" y="13547"/>
                  </a:cubicBezTo>
                  <a:cubicBezTo>
                    <a:pt x="719" y="12316"/>
                    <a:pt x="1491" y="11558"/>
                    <a:pt x="2519" y="11179"/>
                  </a:cubicBezTo>
                  <a:cubicBezTo>
                    <a:pt x="3548" y="10800"/>
                    <a:pt x="4834" y="10800"/>
                    <a:pt x="6891" y="11653"/>
                  </a:cubicBezTo>
                  <a:cubicBezTo>
                    <a:pt x="8948" y="12505"/>
                    <a:pt x="11777" y="14211"/>
                    <a:pt x="14348" y="16011"/>
                  </a:cubicBezTo>
                  <a:cubicBezTo>
                    <a:pt x="16919" y="17811"/>
                    <a:pt x="19234" y="19705"/>
                    <a:pt x="215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5171102" y="2710142"/>
              <a:ext cx="1524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900" y="11040"/>
                    <a:pt x="7800" y="1783"/>
                    <a:pt x="11400" y="240"/>
                  </a:cubicBezTo>
                  <a:cubicBezTo>
                    <a:pt x="15000" y="-1303"/>
                    <a:pt x="183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5202852" y="2768515"/>
              <a:ext cx="222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5478273" y="2662266"/>
              <a:ext cx="91937" cy="157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123" fill="norm" stroke="1" extrusionOk="0">
                  <a:moveTo>
                    <a:pt x="18182" y="3183"/>
                  </a:moveTo>
                  <a:cubicBezTo>
                    <a:pt x="16742" y="2046"/>
                    <a:pt x="15302" y="909"/>
                    <a:pt x="13382" y="340"/>
                  </a:cubicBezTo>
                  <a:cubicBezTo>
                    <a:pt x="11462" y="-228"/>
                    <a:pt x="9062" y="-228"/>
                    <a:pt x="6422" y="1477"/>
                  </a:cubicBezTo>
                  <a:cubicBezTo>
                    <a:pt x="3782" y="3183"/>
                    <a:pt x="902" y="6593"/>
                    <a:pt x="182" y="9719"/>
                  </a:cubicBezTo>
                  <a:cubicBezTo>
                    <a:pt x="-538" y="12846"/>
                    <a:pt x="902" y="15688"/>
                    <a:pt x="4022" y="17819"/>
                  </a:cubicBezTo>
                  <a:cubicBezTo>
                    <a:pt x="7142" y="19951"/>
                    <a:pt x="11942" y="21372"/>
                    <a:pt x="15302" y="21088"/>
                  </a:cubicBezTo>
                  <a:cubicBezTo>
                    <a:pt x="18662" y="20804"/>
                    <a:pt x="20582" y="18814"/>
                    <a:pt x="20822" y="15261"/>
                  </a:cubicBezTo>
                  <a:cubicBezTo>
                    <a:pt x="21062" y="11709"/>
                    <a:pt x="19622" y="6593"/>
                    <a:pt x="17702" y="3751"/>
                  </a:cubicBezTo>
                  <a:cubicBezTo>
                    <a:pt x="15782" y="909"/>
                    <a:pt x="13382" y="340"/>
                    <a:pt x="12182" y="1051"/>
                  </a:cubicBezTo>
                  <a:cubicBezTo>
                    <a:pt x="10982" y="1761"/>
                    <a:pt x="10982" y="3751"/>
                    <a:pt x="10982" y="5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5685452" y="2717715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5782352" y="2646060"/>
              <a:ext cx="89215" cy="13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0689" fill="norm" stroke="1" extrusionOk="0">
                  <a:moveTo>
                    <a:pt x="19786" y="280"/>
                  </a:moveTo>
                  <a:cubicBezTo>
                    <a:pt x="16906" y="-48"/>
                    <a:pt x="14026" y="-375"/>
                    <a:pt x="10666" y="1098"/>
                  </a:cubicBezTo>
                  <a:cubicBezTo>
                    <a:pt x="7306" y="2570"/>
                    <a:pt x="3466" y="5843"/>
                    <a:pt x="1546" y="9280"/>
                  </a:cubicBezTo>
                  <a:cubicBezTo>
                    <a:pt x="-374" y="12716"/>
                    <a:pt x="-374" y="16316"/>
                    <a:pt x="826" y="18443"/>
                  </a:cubicBezTo>
                  <a:cubicBezTo>
                    <a:pt x="2026" y="20570"/>
                    <a:pt x="4426" y="21225"/>
                    <a:pt x="8266" y="20243"/>
                  </a:cubicBezTo>
                  <a:cubicBezTo>
                    <a:pt x="12106" y="19261"/>
                    <a:pt x="17386" y="16643"/>
                    <a:pt x="19306" y="13207"/>
                  </a:cubicBezTo>
                  <a:cubicBezTo>
                    <a:pt x="21226" y="9770"/>
                    <a:pt x="19786" y="5516"/>
                    <a:pt x="18346" y="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6015382" y="2621242"/>
              <a:ext cx="85255" cy="20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269" fill="norm" stroke="1" extrusionOk="0">
                  <a:moveTo>
                    <a:pt x="17037" y="773"/>
                  </a:moveTo>
                  <a:cubicBezTo>
                    <a:pt x="12922" y="341"/>
                    <a:pt x="8808" y="-91"/>
                    <a:pt x="5465" y="17"/>
                  </a:cubicBezTo>
                  <a:cubicBezTo>
                    <a:pt x="2122" y="125"/>
                    <a:pt x="-449" y="773"/>
                    <a:pt x="65" y="2501"/>
                  </a:cubicBezTo>
                  <a:cubicBezTo>
                    <a:pt x="580" y="4229"/>
                    <a:pt x="4180" y="7037"/>
                    <a:pt x="8037" y="9521"/>
                  </a:cubicBezTo>
                  <a:cubicBezTo>
                    <a:pt x="11894" y="12005"/>
                    <a:pt x="16008" y="14165"/>
                    <a:pt x="18322" y="15893"/>
                  </a:cubicBezTo>
                  <a:cubicBezTo>
                    <a:pt x="20637" y="17621"/>
                    <a:pt x="21151" y="18917"/>
                    <a:pt x="20380" y="19889"/>
                  </a:cubicBezTo>
                  <a:cubicBezTo>
                    <a:pt x="19608" y="20861"/>
                    <a:pt x="17551" y="21509"/>
                    <a:pt x="14208" y="21185"/>
                  </a:cubicBezTo>
                  <a:cubicBezTo>
                    <a:pt x="10865" y="20861"/>
                    <a:pt x="6237" y="19565"/>
                    <a:pt x="1608" y="18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5983902" y="2571665"/>
              <a:ext cx="273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9" y="15840"/>
                    <a:pt x="8037" y="10080"/>
                    <a:pt x="11637" y="6480"/>
                  </a:cubicBezTo>
                  <a:cubicBezTo>
                    <a:pt x="15237" y="2880"/>
                    <a:pt x="1841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8578209" y="1672507"/>
              <a:ext cx="409244" cy="41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21" fill="norm" stroke="1" extrusionOk="0">
                  <a:moveTo>
                    <a:pt x="15515" y="3835"/>
                  </a:moveTo>
                  <a:cubicBezTo>
                    <a:pt x="15515" y="3284"/>
                    <a:pt x="15515" y="2733"/>
                    <a:pt x="15292" y="2072"/>
                  </a:cubicBezTo>
                  <a:cubicBezTo>
                    <a:pt x="15069" y="1411"/>
                    <a:pt x="14624" y="639"/>
                    <a:pt x="13900" y="254"/>
                  </a:cubicBezTo>
                  <a:cubicBezTo>
                    <a:pt x="13176" y="-132"/>
                    <a:pt x="12174" y="-132"/>
                    <a:pt x="11172" y="639"/>
                  </a:cubicBezTo>
                  <a:cubicBezTo>
                    <a:pt x="10170" y="1411"/>
                    <a:pt x="9168" y="2954"/>
                    <a:pt x="8222" y="5544"/>
                  </a:cubicBezTo>
                  <a:cubicBezTo>
                    <a:pt x="7275" y="8133"/>
                    <a:pt x="6385" y="11770"/>
                    <a:pt x="5939" y="14250"/>
                  </a:cubicBezTo>
                  <a:cubicBezTo>
                    <a:pt x="5494" y="16729"/>
                    <a:pt x="5494" y="18052"/>
                    <a:pt x="5383" y="18988"/>
                  </a:cubicBezTo>
                  <a:cubicBezTo>
                    <a:pt x="5271" y="19925"/>
                    <a:pt x="5049" y="20476"/>
                    <a:pt x="4659" y="20862"/>
                  </a:cubicBezTo>
                  <a:cubicBezTo>
                    <a:pt x="4269" y="21248"/>
                    <a:pt x="3713" y="21468"/>
                    <a:pt x="3045" y="21413"/>
                  </a:cubicBezTo>
                  <a:cubicBezTo>
                    <a:pt x="2376" y="21358"/>
                    <a:pt x="1597" y="21027"/>
                    <a:pt x="1040" y="20586"/>
                  </a:cubicBezTo>
                  <a:cubicBezTo>
                    <a:pt x="484" y="20146"/>
                    <a:pt x="150" y="19595"/>
                    <a:pt x="38" y="19044"/>
                  </a:cubicBezTo>
                  <a:cubicBezTo>
                    <a:pt x="-73" y="18492"/>
                    <a:pt x="38" y="17941"/>
                    <a:pt x="651" y="17390"/>
                  </a:cubicBezTo>
                  <a:cubicBezTo>
                    <a:pt x="1263" y="16839"/>
                    <a:pt x="2376" y="16288"/>
                    <a:pt x="4603" y="15903"/>
                  </a:cubicBezTo>
                  <a:cubicBezTo>
                    <a:pt x="6830" y="15517"/>
                    <a:pt x="10170" y="15297"/>
                    <a:pt x="10950" y="15241"/>
                  </a:cubicBezTo>
                  <a:cubicBezTo>
                    <a:pt x="11729" y="15186"/>
                    <a:pt x="9948" y="15297"/>
                    <a:pt x="8834" y="15572"/>
                  </a:cubicBezTo>
                  <a:cubicBezTo>
                    <a:pt x="7721" y="15848"/>
                    <a:pt x="7275" y="16288"/>
                    <a:pt x="7331" y="16564"/>
                  </a:cubicBezTo>
                  <a:cubicBezTo>
                    <a:pt x="7387" y="16839"/>
                    <a:pt x="7943" y="16950"/>
                    <a:pt x="8779" y="16784"/>
                  </a:cubicBezTo>
                  <a:cubicBezTo>
                    <a:pt x="9614" y="16619"/>
                    <a:pt x="10727" y="16178"/>
                    <a:pt x="11506" y="15737"/>
                  </a:cubicBezTo>
                  <a:cubicBezTo>
                    <a:pt x="12286" y="15297"/>
                    <a:pt x="12731" y="14856"/>
                    <a:pt x="13176" y="14470"/>
                  </a:cubicBezTo>
                  <a:cubicBezTo>
                    <a:pt x="13622" y="14084"/>
                    <a:pt x="14067" y="13754"/>
                    <a:pt x="14513" y="13809"/>
                  </a:cubicBezTo>
                  <a:cubicBezTo>
                    <a:pt x="14958" y="13864"/>
                    <a:pt x="15403" y="14305"/>
                    <a:pt x="15793" y="14966"/>
                  </a:cubicBezTo>
                  <a:cubicBezTo>
                    <a:pt x="16183" y="15627"/>
                    <a:pt x="16517" y="16509"/>
                    <a:pt x="16684" y="17225"/>
                  </a:cubicBezTo>
                  <a:cubicBezTo>
                    <a:pt x="16851" y="17941"/>
                    <a:pt x="16851" y="18492"/>
                    <a:pt x="16628" y="18988"/>
                  </a:cubicBezTo>
                  <a:cubicBezTo>
                    <a:pt x="16405" y="19484"/>
                    <a:pt x="15960" y="19925"/>
                    <a:pt x="15626" y="19870"/>
                  </a:cubicBezTo>
                  <a:cubicBezTo>
                    <a:pt x="15292" y="19815"/>
                    <a:pt x="15069" y="19264"/>
                    <a:pt x="15459" y="17941"/>
                  </a:cubicBezTo>
                  <a:cubicBezTo>
                    <a:pt x="15849" y="16619"/>
                    <a:pt x="16851" y="14525"/>
                    <a:pt x="17964" y="13092"/>
                  </a:cubicBezTo>
                  <a:cubicBezTo>
                    <a:pt x="19078" y="11660"/>
                    <a:pt x="20302" y="10888"/>
                    <a:pt x="21527" y="10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9609752" y="1797962"/>
              <a:ext cx="406401" cy="33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1536"/>
                  </a:moveTo>
                  <a:cubicBezTo>
                    <a:pt x="1575" y="18819"/>
                    <a:pt x="3150" y="16102"/>
                    <a:pt x="4669" y="12842"/>
                  </a:cubicBezTo>
                  <a:cubicBezTo>
                    <a:pt x="6188" y="9581"/>
                    <a:pt x="7650" y="5778"/>
                    <a:pt x="8550" y="3400"/>
                  </a:cubicBezTo>
                  <a:cubicBezTo>
                    <a:pt x="9450" y="1023"/>
                    <a:pt x="9788" y="72"/>
                    <a:pt x="9788" y="4"/>
                  </a:cubicBezTo>
                  <a:cubicBezTo>
                    <a:pt x="9788" y="-64"/>
                    <a:pt x="9450" y="751"/>
                    <a:pt x="8831" y="2857"/>
                  </a:cubicBezTo>
                  <a:cubicBezTo>
                    <a:pt x="8213" y="4962"/>
                    <a:pt x="7312" y="8359"/>
                    <a:pt x="6750" y="10668"/>
                  </a:cubicBezTo>
                  <a:cubicBezTo>
                    <a:pt x="6188" y="12978"/>
                    <a:pt x="5962" y="14200"/>
                    <a:pt x="5850" y="15219"/>
                  </a:cubicBezTo>
                  <a:cubicBezTo>
                    <a:pt x="5738" y="16238"/>
                    <a:pt x="5738" y="17053"/>
                    <a:pt x="6019" y="17596"/>
                  </a:cubicBezTo>
                  <a:cubicBezTo>
                    <a:pt x="6300" y="18140"/>
                    <a:pt x="6863" y="18411"/>
                    <a:pt x="7819" y="18004"/>
                  </a:cubicBezTo>
                  <a:cubicBezTo>
                    <a:pt x="8775" y="17596"/>
                    <a:pt x="10125" y="16510"/>
                    <a:pt x="11644" y="14064"/>
                  </a:cubicBezTo>
                  <a:cubicBezTo>
                    <a:pt x="13162" y="11619"/>
                    <a:pt x="14850" y="7815"/>
                    <a:pt x="15862" y="5574"/>
                  </a:cubicBezTo>
                  <a:cubicBezTo>
                    <a:pt x="16875" y="3332"/>
                    <a:pt x="17212" y="2653"/>
                    <a:pt x="17325" y="2721"/>
                  </a:cubicBezTo>
                  <a:cubicBezTo>
                    <a:pt x="17438" y="2789"/>
                    <a:pt x="17325" y="3604"/>
                    <a:pt x="17212" y="5234"/>
                  </a:cubicBezTo>
                  <a:cubicBezTo>
                    <a:pt x="17100" y="6864"/>
                    <a:pt x="16987" y="9310"/>
                    <a:pt x="17100" y="10804"/>
                  </a:cubicBezTo>
                  <a:cubicBezTo>
                    <a:pt x="17212" y="12298"/>
                    <a:pt x="17550" y="12842"/>
                    <a:pt x="18337" y="13113"/>
                  </a:cubicBezTo>
                  <a:cubicBezTo>
                    <a:pt x="19125" y="13385"/>
                    <a:pt x="20362" y="13385"/>
                    <a:pt x="21600" y="13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9794880" y="1557686"/>
              <a:ext cx="164123" cy="14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62" fill="norm" stroke="1" extrusionOk="0">
                  <a:moveTo>
                    <a:pt x="7349" y="10814"/>
                  </a:moveTo>
                  <a:cubicBezTo>
                    <a:pt x="5964" y="11431"/>
                    <a:pt x="4580" y="12048"/>
                    <a:pt x="3610" y="13128"/>
                  </a:cubicBezTo>
                  <a:cubicBezTo>
                    <a:pt x="2641" y="14208"/>
                    <a:pt x="2087" y="15751"/>
                    <a:pt x="1534" y="17448"/>
                  </a:cubicBezTo>
                  <a:cubicBezTo>
                    <a:pt x="980" y="19145"/>
                    <a:pt x="426" y="20996"/>
                    <a:pt x="149" y="21151"/>
                  </a:cubicBezTo>
                  <a:cubicBezTo>
                    <a:pt x="-128" y="21305"/>
                    <a:pt x="-128" y="19762"/>
                    <a:pt x="1118" y="16522"/>
                  </a:cubicBezTo>
                  <a:cubicBezTo>
                    <a:pt x="2364" y="13282"/>
                    <a:pt x="4857" y="8345"/>
                    <a:pt x="6657" y="5259"/>
                  </a:cubicBezTo>
                  <a:cubicBezTo>
                    <a:pt x="8457" y="2174"/>
                    <a:pt x="9564" y="939"/>
                    <a:pt x="10949" y="322"/>
                  </a:cubicBezTo>
                  <a:cubicBezTo>
                    <a:pt x="12334" y="-295"/>
                    <a:pt x="13995" y="-295"/>
                    <a:pt x="15795" y="2791"/>
                  </a:cubicBezTo>
                  <a:cubicBezTo>
                    <a:pt x="17595" y="5876"/>
                    <a:pt x="19534" y="12048"/>
                    <a:pt x="21472" y="18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10187602" y="1968415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2272587" y="3301878"/>
              <a:ext cx="237866" cy="47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11" fill="norm" stroke="1" extrusionOk="0">
                  <a:moveTo>
                    <a:pt x="21293" y="1143"/>
                  </a:moveTo>
                  <a:cubicBezTo>
                    <a:pt x="18830" y="477"/>
                    <a:pt x="16367" y="-189"/>
                    <a:pt x="13904" y="49"/>
                  </a:cubicBezTo>
                  <a:cubicBezTo>
                    <a:pt x="11440" y="287"/>
                    <a:pt x="8977" y="1429"/>
                    <a:pt x="6798" y="2999"/>
                  </a:cubicBezTo>
                  <a:cubicBezTo>
                    <a:pt x="4619" y="4569"/>
                    <a:pt x="2725" y="6567"/>
                    <a:pt x="1493" y="8755"/>
                  </a:cubicBezTo>
                  <a:cubicBezTo>
                    <a:pt x="261" y="10944"/>
                    <a:pt x="-307" y="13323"/>
                    <a:pt x="167" y="15226"/>
                  </a:cubicBezTo>
                  <a:cubicBezTo>
                    <a:pt x="640" y="17129"/>
                    <a:pt x="2156" y="18556"/>
                    <a:pt x="4619" y="19508"/>
                  </a:cubicBezTo>
                  <a:cubicBezTo>
                    <a:pt x="7082" y="20459"/>
                    <a:pt x="10493" y="20935"/>
                    <a:pt x="13904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2597659" y="3474362"/>
              <a:ext cx="287444" cy="183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83" fill="norm" stroke="1" extrusionOk="0">
                  <a:moveTo>
                    <a:pt x="13370" y="7331"/>
                  </a:moveTo>
                  <a:cubicBezTo>
                    <a:pt x="13370" y="6090"/>
                    <a:pt x="13370" y="4849"/>
                    <a:pt x="12266" y="3359"/>
                  </a:cubicBezTo>
                  <a:cubicBezTo>
                    <a:pt x="11163" y="1869"/>
                    <a:pt x="8956" y="131"/>
                    <a:pt x="7142" y="7"/>
                  </a:cubicBezTo>
                  <a:cubicBezTo>
                    <a:pt x="5329" y="-117"/>
                    <a:pt x="3910" y="1373"/>
                    <a:pt x="2649" y="4104"/>
                  </a:cubicBezTo>
                  <a:cubicBezTo>
                    <a:pt x="1388" y="6835"/>
                    <a:pt x="284" y="10807"/>
                    <a:pt x="47" y="14159"/>
                  </a:cubicBezTo>
                  <a:cubicBezTo>
                    <a:pt x="-189" y="17511"/>
                    <a:pt x="442" y="20242"/>
                    <a:pt x="2412" y="20862"/>
                  </a:cubicBezTo>
                  <a:cubicBezTo>
                    <a:pt x="4383" y="21483"/>
                    <a:pt x="7694" y="19993"/>
                    <a:pt x="9902" y="18380"/>
                  </a:cubicBezTo>
                  <a:cubicBezTo>
                    <a:pt x="12109" y="16766"/>
                    <a:pt x="13212" y="15028"/>
                    <a:pt x="14001" y="13042"/>
                  </a:cubicBezTo>
                  <a:cubicBezTo>
                    <a:pt x="14789" y="11055"/>
                    <a:pt x="15262" y="8821"/>
                    <a:pt x="15341" y="8324"/>
                  </a:cubicBezTo>
                  <a:cubicBezTo>
                    <a:pt x="15420" y="7828"/>
                    <a:pt x="15104" y="9069"/>
                    <a:pt x="14947" y="10435"/>
                  </a:cubicBezTo>
                  <a:cubicBezTo>
                    <a:pt x="14789" y="11800"/>
                    <a:pt x="14789" y="13290"/>
                    <a:pt x="15893" y="15152"/>
                  </a:cubicBezTo>
                  <a:cubicBezTo>
                    <a:pt x="16996" y="17014"/>
                    <a:pt x="19204" y="19249"/>
                    <a:pt x="21411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3113702" y="3759115"/>
              <a:ext cx="101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3662193" y="3282865"/>
              <a:ext cx="230443" cy="41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50" fill="norm" stroke="1" extrusionOk="0">
                  <a:moveTo>
                    <a:pt x="5080" y="0"/>
                  </a:moveTo>
                  <a:cubicBezTo>
                    <a:pt x="4491" y="2960"/>
                    <a:pt x="3902" y="5921"/>
                    <a:pt x="3705" y="8826"/>
                  </a:cubicBezTo>
                  <a:cubicBezTo>
                    <a:pt x="3509" y="11732"/>
                    <a:pt x="3705" y="14583"/>
                    <a:pt x="3902" y="16392"/>
                  </a:cubicBezTo>
                  <a:cubicBezTo>
                    <a:pt x="4098" y="18201"/>
                    <a:pt x="4294" y="18969"/>
                    <a:pt x="4589" y="19023"/>
                  </a:cubicBezTo>
                  <a:cubicBezTo>
                    <a:pt x="4883" y="19078"/>
                    <a:pt x="5276" y="18420"/>
                    <a:pt x="5865" y="17488"/>
                  </a:cubicBezTo>
                  <a:cubicBezTo>
                    <a:pt x="6454" y="16556"/>
                    <a:pt x="7240" y="15350"/>
                    <a:pt x="8516" y="14528"/>
                  </a:cubicBezTo>
                  <a:cubicBezTo>
                    <a:pt x="9793" y="13706"/>
                    <a:pt x="11560" y="13267"/>
                    <a:pt x="13033" y="13048"/>
                  </a:cubicBezTo>
                  <a:cubicBezTo>
                    <a:pt x="14505" y="12828"/>
                    <a:pt x="15683" y="12828"/>
                    <a:pt x="16763" y="13048"/>
                  </a:cubicBezTo>
                  <a:cubicBezTo>
                    <a:pt x="17843" y="13267"/>
                    <a:pt x="18825" y="13706"/>
                    <a:pt x="19709" y="14473"/>
                  </a:cubicBezTo>
                  <a:cubicBezTo>
                    <a:pt x="20593" y="15241"/>
                    <a:pt x="21378" y="16337"/>
                    <a:pt x="21378" y="17434"/>
                  </a:cubicBezTo>
                  <a:cubicBezTo>
                    <a:pt x="21378" y="18530"/>
                    <a:pt x="20593" y="19626"/>
                    <a:pt x="18433" y="20394"/>
                  </a:cubicBezTo>
                  <a:cubicBezTo>
                    <a:pt x="16273" y="21161"/>
                    <a:pt x="12738" y="21600"/>
                    <a:pt x="9596" y="21545"/>
                  </a:cubicBezTo>
                  <a:cubicBezTo>
                    <a:pt x="6454" y="21490"/>
                    <a:pt x="3705" y="20942"/>
                    <a:pt x="2036" y="20449"/>
                  </a:cubicBezTo>
                  <a:cubicBezTo>
                    <a:pt x="367" y="19955"/>
                    <a:pt x="-222" y="19517"/>
                    <a:pt x="73" y="18804"/>
                  </a:cubicBezTo>
                  <a:cubicBezTo>
                    <a:pt x="367" y="18091"/>
                    <a:pt x="1545" y="17105"/>
                    <a:pt x="2723" y="16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3977302" y="3291056"/>
              <a:ext cx="146085" cy="40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502" fill="norm" stroke="1" extrusionOk="0">
                  <a:moveTo>
                    <a:pt x="0" y="1252"/>
                  </a:moveTo>
                  <a:cubicBezTo>
                    <a:pt x="900" y="802"/>
                    <a:pt x="1800" y="352"/>
                    <a:pt x="3600" y="127"/>
                  </a:cubicBezTo>
                  <a:cubicBezTo>
                    <a:pt x="5400" y="-98"/>
                    <a:pt x="8100" y="-98"/>
                    <a:pt x="10950" y="746"/>
                  </a:cubicBezTo>
                  <a:cubicBezTo>
                    <a:pt x="13800" y="1590"/>
                    <a:pt x="16800" y="3277"/>
                    <a:pt x="18750" y="5471"/>
                  </a:cubicBezTo>
                  <a:cubicBezTo>
                    <a:pt x="20700" y="7665"/>
                    <a:pt x="21600" y="10365"/>
                    <a:pt x="19500" y="13121"/>
                  </a:cubicBezTo>
                  <a:cubicBezTo>
                    <a:pt x="17400" y="15877"/>
                    <a:pt x="12300" y="18690"/>
                    <a:pt x="72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1094402" y="2508165"/>
              <a:ext cx="18214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0" y="21600"/>
                  </a:moveTo>
                  <a:cubicBezTo>
                    <a:pt x="698" y="18800"/>
                    <a:pt x="1395" y="16000"/>
                    <a:pt x="2155" y="13800"/>
                  </a:cubicBezTo>
                  <a:cubicBezTo>
                    <a:pt x="2915" y="11600"/>
                    <a:pt x="3737" y="10000"/>
                    <a:pt x="4659" y="8400"/>
                  </a:cubicBezTo>
                  <a:cubicBezTo>
                    <a:pt x="5581" y="6800"/>
                    <a:pt x="6602" y="5200"/>
                    <a:pt x="7586" y="4000"/>
                  </a:cubicBezTo>
                  <a:cubicBezTo>
                    <a:pt x="8570" y="2800"/>
                    <a:pt x="9517" y="2000"/>
                    <a:pt x="10476" y="1400"/>
                  </a:cubicBezTo>
                  <a:cubicBezTo>
                    <a:pt x="11435" y="800"/>
                    <a:pt x="12407" y="400"/>
                    <a:pt x="13354" y="200"/>
                  </a:cubicBezTo>
                  <a:cubicBezTo>
                    <a:pt x="14300" y="0"/>
                    <a:pt x="15222" y="0"/>
                    <a:pt x="16231" y="0"/>
                  </a:cubicBezTo>
                  <a:cubicBezTo>
                    <a:pt x="17240" y="0"/>
                    <a:pt x="18336" y="0"/>
                    <a:pt x="19296" y="200"/>
                  </a:cubicBezTo>
                  <a:cubicBezTo>
                    <a:pt x="20255" y="400"/>
                    <a:pt x="21077" y="800"/>
                    <a:pt x="21338" y="1400"/>
                  </a:cubicBezTo>
                  <a:cubicBezTo>
                    <a:pt x="21600" y="2000"/>
                    <a:pt x="21301" y="2800"/>
                    <a:pt x="21002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1259502" y="2661359"/>
              <a:ext cx="1485901" cy="10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21441"/>
                  </a:moveTo>
                  <a:cubicBezTo>
                    <a:pt x="1262" y="19323"/>
                    <a:pt x="2523" y="17206"/>
                    <a:pt x="3708" y="15088"/>
                  </a:cubicBezTo>
                  <a:cubicBezTo>
                    <a:pt x="4892" y="12970"/>
                    <a:pt x="6000" y="10853"/>
                    <a:pt x="7169" y="8947"/>
                  </a:cubicBezTo>
                  <a:cubicBezTo>
                    <a:pt x="8338" y="7041"/>
                    <a:pt x="9569" y="5347"/>
                    <a:pt x="10738" y="3865"/>
                  </a:cubicBezTo>
                  <a:cubicBezTo>
                    <a:pt x="11908" y="2382"/>
                    <a:pt x="13015" y="1112"/>
                    <a:pt x="14154" y="476"/>
                  </a:cubicBezTo>
                  <a:cubicBezTo>
                    <a:pt x="15292" y="-159"/>
                    <a:pt x="16462" y="-159"/>
                    <a:pt x="17708" y="476"/>
                  </a:cubicBezTo>
                  <a:cubicBezTo>
                    <a:pt x="18954" y="1112"/>
                    <a:pt x="20277" y="2382"/>
                    <a:pt x="21600" y="3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2288202" y="3950120"/>
              <a:ext cx="1606551" cy="11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21505"/>
                  </a:moveTo>
                  <a:cubicBezTo>
                    <a:pt x="996" y="19505"/>
                    <a:pt x="1992" y="17505"/>
                    <a:pt x="2988" y="15505"/>
                  </a:cubicBezTo>
                  <a:cubicBezTo>
                    <a:pt x="3984" y="13505"/>
                    <a:pt x="4980" y="11505"/>
                    <a:pt x="6033" y="9505"/>
                  </a:cubicBezTo>
                  <a:cubicBezTo>
                    <a:pt x="7086" y="7505"/>
                    <a:pt x="8196" y="5505"/>
                    <a:pt x="9334" y="4105"/>
                  </a:cubicBezTo>
                  <a:cubicBezTo>
                    <a:pt x="10473" y="2705"/>
                    <a:pt x="11640" y="1905"/>
                    <a:pt x="12764" y="1305"/>
                  </a:cubicBezTo>
                  <a:cubicBezTo>
                    <a:pt x="13888" y="705"/>
                    <a:pt x="14969" y="305"/>
                    <a:pt x="16093" y="105"/>
                  </a:cubicBezTo>
                  <a:cubicBezTo>
                    <a:pt x="17217" y="-95"/>
                    <a:pt x="18384" y="-95"/>
                    <a:pt x="19309" y="905"/>
                  </a:cubicBezTo>
                  <a:cubicBezTo>
                    <a:pt x="20234" y="1905"/>
                    <a:pt x="20917" y="3905"/>
                    <a:pt x="21600" y="5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2529502" y="4123958"/>
              <a:ext cx="1244601" cy="10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21441"/>
                  </a:moveTo>
                  <a:cubicBezTo>
                    <a:pt x="1322" y="18849"/>
                    <a:pt x="2645" y="16257"/>
                    <a:pt x="4022" y="14313"/>
                  </a:cubicBezTo>
                  <a:cubicBezTo>
                    <a:pt x="5400" y="12369"/>
                    <a:pt x="6833" y="11073"/>
                    <a:pt x="8210" y="9993"/>
                  </a:cubicBezTo>
                  <a:cubicBezTo>
                    <a:pt x="9588" y="8913"/>
                    <a:pt x="10910" y="8049"/>
                    <a:pt x="12288" y="6753"/>
                  </a:cubicBezTo>
                  <a:cubicBezTo>
                    <a:pt x="13665" y="5457"/>
                    <a:pt x="15098" y="3729"/>
                    <a:pt x="16365" y="2433"/>
                  </a:cubicBezTo>
                  <a:cubicBezTo>
                    <a:pt x="17633" y="1137"/>
                    <a:pt x="18735" y="273"/>
                    <a:pt x="19580" y="57"/>
                  </a:cubicBezTo>
                  <a:cubicBezTo>
                    <a:pt x="20424" y="-159"/>
                    <a:pt x="21012" y="273"/>
                    <a:pt x="21600" y="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414952" y="5183906"/>
              <a:ext cx="444501" cy="49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21496"/>
                  </a:moveTo>
                  <a:cubicBezTo>
                    <a:pt x="617" y="20481"/>
                    <a:pt x="1234" y="19465"/>
                    <a:pt x="1749" y="17988"/>
                  </a:cubicBezTo>
                  <a:cubicBezTo>
                    <a:pt x="2263" y="16511"/>
                    <a:pt x="2674" y="14573"/>
                    <a:pt x="3189" y="12173"/>
                  </a:cubicBezTo>
                  <a:cubicBezTo>
                    <a:pt x="3703" y="9773"/>
                    <a:pt x="4320" y="6911"/>
                    <a:pt x="4680" y="5158"/>
                  </a:cubicBezTo>
                  <a:cubicBezTo>
                    <a:pt x="5040" y="3404"/>
                    <a:pt x="5143" y="2758"/>
                    <a:pt x="5349" y="2158"/>
                  </a:cubicBezTo>
                  <a:cubicBezTo>
                    <a:pt x="5554" y="1558"/>
                    <a:pt x="5863" y="1004"/>
                    <a:pt x="6017" y="1004"/>
                  </a:cubicBezTo>
                  <a:cubicBezTo>
                    <a:pt x="6171" y="1004"/>
                    <a:pt x="6171" y="1558"/>
                    <a:pt x="6017" y="3404"/>
                  </a:cubicBezTo>
                  <a:cubicBezTo>
                    <a:pt x="5863" y="5250"/>
                    <a:pt x="5554" y="8388"/>
                    <a:pt x="5554" y="10511"/>
                  </a:cubicBezTo>
                  <a:cubicBezTo>
                    <a:pt x="5554" y="12634"/>
                    <a:pt x="5863" y="13742"/>
                    <a:pt x="6223" y="14434"/>
                  </a:cubicBezTo>
                  <a:cubicBezTo>
                    <a:pt x="6583" y="15127"/>
                    <a:pt x="6994" y="15404"/>
                    <a:pt x="7457" y="15542"/>
                  </a:cubicBezTo>
                  <a:cubicBezTo>
                    <a:pt x="7920" y="15681"/>
                    <a:pt x="8434" y="15681"/>
                    <a:pt x="9874" y="14711"/>
                  </a:cubicBezTo>
                  <a:cubicBezTo>
                    <a:pt x="11314" y="13742"/>
                    <a:pt x="13680" y="11804"/>
                    <a:pt x="15429" y="9911"/>
                  </a:cubicBezTo>
                  <a:cubicBezTo>
                    <a:pt x="17177" y="8019"/>
                    <a:pt x="18309" y="6173"/>
                    <a:pt x="18926" y="4604"/>
                  </a:cubicBezTo>
                  <a:cubicBezTo>
                    <a:pt x="19543" y="3034"/>
                    <a:pt x="19646" y="1742"/>
                    <a:pt x="19491" y="958"/>
                  </a:cubicBezTo>
                  <a:cubicBezTo>
                    <a:pt x="19337" y="173"/>
                    <a:pt x="18926" y="-104"/>
                    <a:pt x="18617" y="34"/>
                  </a:cubicBezTo>
                  <a:cubicBezTo>
                    <a:pt x="18309" y="173"/>
                    <a:pt x="18103" y="727"/>
                    <a:pt x="18103" y="2019"/>
                  </a:cubicBezTo>
                  <a:cubicBezTo>
                    <a:pt x="18103" y="3311"/>
                    <a:pt x="18309" y="5342"/>
                    <a:pt x="18926" y="6819"/>
                  </a:cubicBezTo>
                  <a:cubicBezTo>
                    <a:pt x="19543" y="8296"/>
                    <a:pt x="20571" y="9219"/>
                    <a:pt x="21600" y="10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491515" y="4881112"/>
              <a:ext cx="209188" cy="153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0838" fill="norm" stroke="1" extrusionOk="0">
                  <a:moveTo>
                    <a:pt x="1272" y="14954"/>
                  </a:moveTo>
                  <a:cubicBezTo>
                    <a:pt x="836" y="17546"/>
                    <a:pt x="399" y="20138"/>
                    <a:pt x="181" y="20714"/>
                  </a:cubicBezTo>
                  <a:cubicBezTo>
                    <a:pt x="-37" y="21290"/>
                    <a:pt x="-37" y="19850"/>
                    <a:pt x="72" y="16682"/>
                  </a:cubicBezTo>
                  <a:cubicBezTo>
                    <a:pt x="181" y="13514"/>
                    <a:pt x="399" y="8618"/>
                    <a:pt x="727" y="5450"/>
                  </a:cubicBezTo>
                  <a:cubicBezTo>
                    <a:pt x="1054" y="2282"/>
                    <a:pt x="1490" y="842"/>
                    <a:pt x="2254" y="266"/>
                  </a:cubicBezTo>
                  <a:cubicBezTo>
                    <a:pt x="3018" y="-310"/>
                    <a:pt x="4108" y="-22"/>
                    <a:pt x="7381" y="1850"/>
                  </a:cubicBezTo>
                  <a:cubicBezTo>
                    <a:pt x="10654" y="3722"/>
                    <a:pt x="16108" y="7178"/>
                    <a:pt x="21563" y="10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1145202" y="5251365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1132502" y="5378365"/>
              <a:ext cx="165101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3323" y="7200"/>
                  </a:moveTo>
                  <a:cubicBezTo>
                    <a:pt x="1662" y="12000"/>
                    <a:pt x="0" y="16800"/>
                    <a:pt x="0" y="19200"/>
                  </a:cubicBezTo>
                  <a:cubicBezTo>
                    <a:pt x="0" y="21600"/>
                    <a:pt x="1662" y="21600"/>
                    <a:pt x="5538" y="18000"/>
                  </a:cubicBezTo>
                  <a:cubicBezTo>
                    <a:pt x="9415" y="14400"/>
                    <a:pt x="1550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1902578" y="4894633"/>
              <a:ext cx="368303" cy="40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64" fill="norm" stroke="1" extrusionOk="0">
                  <a:moveTo>
                    <a:pt x="21255" y="1067"/>
                  </a:moveTo>
                  <a:cubicBezTo>
                    <a:pt x="21377" y="508"/>
                    <a:pt x="21500" y="-52"/>
                    <a:pt x="20886" y="4"/>
                  </a:cubicBezTo>
                  <a:cubicBezTo>
                    <a:pt x="20273" y="60"/>
                    <a:pt x="18923" y="731"/>
                    <a:pt x="16407" y="1795"/>
                  </a:cubicBezTo>
                  <a:cubicBezTo>
                    <a:pt x="13891" y="2858"/>
                    <a:pt x="10209" y="4313"/>
                    <a:pt x="7570" y="5320"/>
                  </a:cubicBezTo>
                  <a:cubicBezTo>
                    <a:pt x="4932" y="6327"/>
                    <a:pt x="3336" y="6887"/>
                    <a:pt x="2232" y="7446"/>
                  </a:cubicBezTo>
                  <a:cubicBezTo>
                    <a:pt x="1127" y="8006"/>
                    <a:pt x="514" y="8566"/>
                    <a:pt x="575" y="9013"/>
                  </a:cubicBezTo>
                  <a:cubicBezTo>
                    <a:pt x="636" y="9461"/>
                    <a:pt x="1373" y="9797"/>
                    <a:pt x="2416" y="10132"/>
                  </a:cubicBezTo>
                  <a:cubicBezTo>
                    <a:pt x="3459" y="10468"/>
                    <a:pt x="4809" y="10804"/>
                    <a:pt x="5668" y="11196"/>
                  </a:cubicBezTo>
                  <a:cubicBezTo>
                    <a:pt x="6527" y="11587"/>
                    <a:pt x="6895" y="12035"/>
                    <a:pt x="6834" y="12818"/>
                  </a:cubicBezTo>
                  <a:cubicBezTo>
                    <a:pt x="6773" y="13602"/>
                    <a:pt x="6282" y="14721"/>
                    <a:pt x="5177" y="16008"/>
                  </a:cubicBezTo>
                  <a:cubicBezTo>
                    <a:pt x="4073" y="17295"/>
                    <a:pt x="2355" y="18750"/>
                    <a:pt x="1311" y="19701"/>
                  </a:cubicBezTo>
                  <a:cubicBezTo>
                    <a:pt x="268" y="20653"/>
                    <a:pt x="-100" y="21100"/>
                    <a:pt x="23" y="21324"/>
                  </a:cubicBezTo>
                  <a:cubicBezTo>
                    <a:pt x="145" y="21548"/>
                    <a:pt x="759" y="21548"/>
                    <a:pt x="3643" y="20988"/>
                  </a:cubicBezTo>
                  <a:cubicBezTo>
                    <a:pt x="6527" y="20429"/>
                    <a:pt x="11682" y="19310"/>
                    <a:pt x="16836" y="18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2351702" y="4984665"/>
              <a:ext cx="3492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294"/>
                    <a:pt x="2880" y="588"/>
                    <a:pt x="5367" y="2498"/>
                  </a:cubicBezTo>
                  <a:cubicBezTo>
                    <a:pt x="7855" y="4408"/>
                    <a:pt x="11389" y="7935"/>
                    <a:pt x="14269" y="11388"/>
                  </a:cubicBezTo>
                  <a:cubicBezTo>
                    <a:pt x="17149" y="14841"/>
                    <a:pt x="19375" y="182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2421552" y="4885927"/>
              <a:ext cx="247651" cy="49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429"/>
                  </a:moveTo>
                  <a:cubicBezTo>
                    <a:pt x="20862" y="152"/>
                    <a:pt x="20123" y="-125"/>
                    <a:pt x="19569" y="60"/>
                  </a:cubicBezTo>
                  <a:cubicBezTo>
                    <a:pt x="19015" y="244"/>
                    <a:pt x="18646" y="890"/>
                    <a:pt x="16892" y="2598"/>
                  </a:cubicBezTo>
                  <a:cubicBezTo>
                    <a:pt x="15138" y="4306"/>
                    <a:pt x="12000" y="7075"/>
                    <a:pt x="9046" y="9844"/>
                  </a:cubicBezTo>
                  <a:cubicBezTo>
                    <a:pt x="6092" y="12613"/>
                    <a:pt x="3323" y="15383"/>
                    <a:pt x="1846" y="17321"/>
                  </a:cubicBezTo>
                  <a:cubicBezTo>
                    <a:pt x="369" y="19260"/>
                    <a:pt x="185" y="20367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2815252" y="5206915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168"/>
                    <a:pt x="7200" y="8337"/>
                    <a:pt x="3600" y="11937"/>
                  </a:cubicBezTo>
                  <a:cubicBezTo>
                    <a:pt x="0" y="15537"/>
                    <a:pt x="0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2815252" y="5080620"/>
              <a:ext cx="112184" cy="5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8" fill="norm" stroke="1" extrusionOk="0">
                  <a:moveTo>
                    <a:pt x="14672" y="2304"/>
                  </a:moveTo>
                  <a:cubicBezTo>
                    <a:pt x="12634" y="576"/>
                    <a:pt x="10596" y="-1152"/>
                    <a:pt x="9170" y="1008"/>
                  </a:cubicBezTo>
                  <a:cubicBezTo>
                    <a:pt x="7743" y="3168"/>
                    <a:pt x="6928" y="9216"/>
                    <a:pt x="7540" y="12672"/>
                  </a:cubicBezTo>
                  <a:cubicBezTo>
                    <a:pt x="8151" y="16128"/>
                    <a:pt x="10189" y="16992"/>
                    <a:pt x="12226" y="16992"/>
                  </a:cubicBezTo>
                  <a:cubicBezTo>
                    <a:pt x="14264" y="16992"/>
                    <a:pt x="16302" y="16128"/>
                    <a:pt x="18136" y="13968"/>
                  </a:cubicBezTo>
                  <a:cubicBezTo>
                    <a:pt x="19970" y="11808"/>
                    <a:pt x="21600" y="8352"/>
                    <a:pt x="21600" y="5328"/>
                  </a:cubicBezTo>
                  <a:cubicBezTo>
                    <a:pt x="21600" y="2304"/>
                    <a:pt x="19970" y="-288"/>
                    <a:pt x="16098" y="2304"/>
                  </a:cubicBezTo>
                  <a:cubicBezTo>
                    <a:pt x="12226" y="4896"/>
                    <a:pt x="6113" y="12672"/>
                    <a:pt x="0" y="20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1735752" y="5460915"/>
              <a:ext cx="12255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83" y="20057"/>
                    <a:pt x="1567" y="18514"/>
                    <a:pt x="2593" y="16714"/>
                  </a:cubicBezTo>
                  <a:cubicBezTo>
                    <a:pt x="3619" y="14914"/>
                    <a:pt x="4887" y="12857"/>
                    <a:pt x="6342" y="10800"/>
                  </a:cubicBezTo>
                  <a:cubicBezTo>
                    <a:pt x="7797" y="8743"/>
                    <a:pt x="9438" y="6686"/>
                    <a:pt x="11042" y="5143"/>
                  </a:cubicBezTo>
                  <a:cubicBezTo>
                    <a:pt x="12647" y="3600"/>
                    <a:pt x="14213" y="2571"/>
                    <a:pt x="15799" y="1929"/>
                  </a:cubicBezTo>
                  <a:cubicBezTo>
                    <a:pt x="17384" y="1286"/>
                    <a:pt x="18989" y="1029"/>
                    <a:pt x="19959" y="771"/>
                  </a:cubicBezTo>
                  <a:cubicBezTo>
                    <a:pt x="20928" y="514"/>
                    <a:pt x="21264" y="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2200214" y="5689732"/>
              <a:ext cx="310239" cy="329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13" fill="norm" stroke="1" extrusionOk="0">
                  <a:moveTo>
                    <a:pt x="1700" y="5728"/>
                  </a:moveTo>
                  <a:cubicBezTo>
                    <a:pt x="1113" y="6275"/>
                    <a:pt x="525" y="6822"/>
                    <a:pt x="231" y="7437"/>
                  </a:cubicBezTo>
                  <a:cubicBezTo>
                    <a:pt x="-63" y="8052"/>
                    <a:pt x="-63" y="8736"/>
                    <a:pt x="157" y="10786"/>
                  </a:cubicBezTo>
                  <a:cubicBezTo>
                    <a:pt x="378" y="12837"/>
                    <a:pt x="819" y="16255"/>
                    <a:pt x="1039" y="18374"/>
                  </a:cubicBezTo>
                  <a:cubicBezTo>
                    <a:pt x="1259" y="20493"/>
                    <a:pt x="1259" y="21313"/>
                    <a:pt x="1186" y="21313"/>
                  </a:cubicBezTo>
                  <a:cubicBezTo>
                    <a:pt x="1113" y="21313"/>
                    <a:pt x="966" y="20493"/>
                    <a:pt x="1186" y="17759"/>
                  </a:cubicBezTo>
                  <a:cubicBezTo>
                    <a:pt x="1406" y="15024"/>
                    <a:pt x="1994" y="10376"/>
                    <a:pt x="2949" y="7095"/>
                  </a:cubicBezTo>
                  <a:cubicBezTo>
                    <a:pt x="3904" y="3814"/>
                    <a:pt x="5227" y="1900"/>
                    <a:pt x="6917" y="875"/>
                  </a:cubicBezTo>
                  <a:cubicBezTo>
                    <a:pt x="8606" y="-150"/>
                    <a:pt x="10664" y="-287"/>
                    <a:pt x="12794" y="533"/>
                  </a:cubicBezTo>
                  <a:cubicBezTo>
                    <a:pt x="14925" y="1354"/>
                    <a:pt x="17129" y="3131"/>
                    <a:pt x="18598" y="5865"/>
                  </a:cubicBezTo>
                  <a:cubicBezTo>
                    <a:pt x="20068" y="8599"/>
                    <a:pt x="20802" y="12290"/>
                    <a:pt x="21537" y="15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3680807" y="5305096"/>
              <a:ext cx="978063" cy="20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13" fill="norm" stroke="1" extrusionOk="0">
                  <a:moveTo>
                    <a:pt x="797" y="19467"/>
                  </a:moveTo>
                  <a:cubicBezTo>
                    <a:pt x="377" y="19239"/>
                    <a:pt x="-43" y="19012"/>
                    <a:pt x="4" y="18898"/>
                  </a:cubicBezTo>
                  <a:cubicBezTo>
                    <a:pt x="50" y="18785"/>
                    <a:pt x="563" y="18785"/>
                    <a:pt x="1613" y="18102"/>
                  </a:cubicBezTo>
                  <a:cubicBezTo>
                    <a:pt x="2663" y="17420"/>
                    <a:pt x="4249" y="16056"/>
                    <a:pt x="5859" y="14692"/>
                  </a:cubicBezTo>
                  <a:cubicBezTo>
                    <a:pt x="7468" y="13328"/>
                    <a:pt x="9101" y="11964"/>
                    <a:pt x="10827" y="10827"/>
                  </a:cubicBezTo>
                  <a:cubicBezTo>
                    <a:pt x="12553" y="9690"/>
                    <a:pt x="14373" y="8780"/>
                    <a:pt x="16099" y="8098"/>
                  </a:cubicBezTo>
                  <a:cubicBezTo>
                    <a:pt x="17825" y="7416"/>
                    <a:pt x="19458" y="6961"/>
                    <a:pt x="20391" y="6620"/>
                  </a:cubicBezTo>
                  <a:cubicBezTo>
                    <a:pt x="21324" y="6279"/>
                    <a:pt x="21557" y="6052"/>
                    <a:pt x="21557" y="5597"/>
                  </a:cubicBezTo>
                  <a:cubicBezTo>
                    <a:pt x="21557" y="5142"/>
                    <a:pt x="21324" y="4460"/>
                    <a:pt x="20601" y="3892"/>
                  </a:cubicBezTo>
                  <a:cubicBezTo>
                    <a:pt x="19878" y="3324"/>
                    <a:pt x="18665" y="2869"/>
                    <a:pt x="17941" y="2641"/>
                  </a:cubicBezTo>
                  <a:cubicBezTo>
                    <a:pt x="17218" y="2414"/>
                    <a:pt x="16985" y="2414"/>
                    <a:pt x="16752" y="2187"/>
                  </a:cubicBezTo>
                  <a:cubicBezTo>
                    <a:pt x="16519" y="1959"/>
                    <a:pt x="16285" y="1505"/>
                    <a:pt x="16332" y="1050"/>
                  </a:cubicBezTo>
                  <a:cubicBezTo>
                    <a:pt x="16379" y="595"/>
                    <a:pt x="16705" y="140"/>
                    <a:pt x="17452" y="27"/>
                  </a:cubicBezTo>
                  <a:cubicBezTo>
                    <a:pt x="18198" y="-87"/>
                    <a:pt x="19364" y="140"/>
                    <a:pt x="20111" y="1277"/>
                  </a:cubicBezTo>
                  <a:cubicBezTo>
                    <a:pt x="20857" y="2414"/>
                    <a:pt x="21184" y="4460"/>
                    <a:pt x="21020" y="7985"/>
                  </a:cubicBezTo>
                  <a:cubicBezTo>
                    <a:pt x="20857" y="11509"/>
                    <a:pt x="20204" y="16511"/>
                    <a:pt x="19551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3708689" y="4895346"/>
              <a:ext cx="236864" cy="261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211" fill="norm" stroke="1" extrusionOk="0">
                  <a:moveTo>
                    <a:pt x="17224" y="3634"/>
                  </a:moveTo>
                  <a:cubicBezTo>
                    <a:pt x="15329" y="2091"/>
                    <a:pt x="13435" y="548"/>
                    <a:pt x="11350" y="120"/>
                  </a:cubicBezTo>
                  <a:cubicBezTo>
                    <a:pt x="9266" y="-309"/>
                    <a:pt x="6992" y="377"/>
                    <a:pt x="4908" y="2777"/>
                  </a:cubicBezTo>
                  <a:cubicBezTo>
                    <a:pt x="2824" y="5177"/>
                    <a:pt x="929" y="9291"/>
                    <a:pt x="266" y="12377"/>
                  </a:cubicBezTo>
                  <a:cubicBezTo>
                    <a:pt x="-397" y="15462"/>
                    <a:pt x="171" y="17520"/>
                    <a:pt x="2066" y="18977"/>
                  </a:cubicBezTo>
                  <a:cubicBezTo>
                    <a:pt x="3961" y="20434"/>
                    <a:pt x="7182" y="21291"/>
                    <a:pt x="10592" y="21205"/>
                  </a:cubicBezTo>
                  <a:cubicBezTo>
                    <a:pt x="14003" y="21120"/>
                    <a:pt x="17603" y="20091"/>
                    <a:pt x="21203" y="19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3966048" y="4902115"/>
              <a:ext cx="227155" cy="23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49" fill="norm" stroke="1" extrusionOk="0">
                  <a:moveTo>
                    <a:pt x="7063" y="0"/>
                  </a:moveTo>
                  <a:cubicBezTo>
                    <a:pt x="5863" y="1571"/>
                    <a:pt x="4663" y="3142"/>
                    <a:pt x="3463" y="6185"/>
                  </a:cubicBezTo>
                  <a:cubicBezTo>
                    <a:pt x="2263" y="9229"/>
                    <a:pt x="1063" y="13745"/>
                    <a:pt x="463" y="16495"/>
                  </a:cubicBezTo>
                  <a:cubicBezTo>
                    <a:pt x="-137" y="19244"/>
                    <a:pt x="-137" y="20225"/>
                    <a:pt x="363" y="20815"/>
                  </a:cubicBezTo>
                  <a:cubicBezTo>
                    <a:pt x="863" y="21404"/>
                    <a:pt x="1863" y="21600"/>
                    <a:pt x="4863" y="20913"/>
                  </a:cubicBezTo>
                  <a:cubicBezTo>
                    <a:pt x="7863" y="20225"/>
                    <a:pt x="12863" y="18655"/>
                    <a:pt x="15963" y="17575"/>
                  </a:cubicBezTo>
                  <a:cubicBezTo>
                    <a:pt x="19063" y="16495"/>
                    <a:pt x="20263" y="15905"/>
                    <a:pt x="21463" y="15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4307502" y="4914815"/>
              <a:ext cx="63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200"/>
                    <a:pt x="21600" y="10400"/>
                    <a:pt x="18000" y="14000"/>
                  </a:cubicBezTo>
                  <a:cubicBezTo>
                    <a:pt x="14400" y="17600"/>
                    <a:pt x="720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4155102" y="4908465"/>
              <a:ext cx="406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63" y="17280"/>
                    <a:pt x="2925" y="12960"/>
                    <a:pt x="5738" y="9720"/>
                  </a:cubicBezTo>
                  <a:cubicBezTo>
                    <a:pt x="8550" y="6480"/>
                    <a:pt x="12713" y="4320"/>
                    <a:pt x="15581" y="2880"/>
                  </a:cubicBezTo>
                  <a:cubicBezTo>
                    <a:pt x="18450" y="1440"/>
                    <a:pt x="20025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5113902" y="5113981"/>
              <a:ext cx="355651" cy="44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28" fill="norm" stroke="1" extrusionOk="0">
                  <a:moveTo>
                    <a:pt x="4221" y="4779"/>
                  </a:moveTo>
                  <a:cubicBezTo>
                    <a:pt x="3837" y="6817"/>
                    <a:pt x="3454" y="8855"/>
                    <a:pt x="3070" y="11351"/>
                  </a:cubicBezTo>
                  <a:cubicBezTo>
                    <a:pt x="2687" y="13847"/>
                    <a:pt x="2303" y="16802"/>
                    <a:pt x="1984" y="18585"/>
                  </a:cubicBezTo>
                  <a:cubicBezTo>
                    <a:pt x="1664" y="20368"/>
                    <a:pt x="1409" y="20979"/>
                    <a:pt x="1153" y="20929"/>
                  </a:cubicBezTo>
                  <a:cubicBezTo>
                    <a:pt x="897" y="20878"/>
                    <a:pt x="642" y="20164"/>
                    <a:pt x="386" y="17872"/>
                  </a:cubicBezTo>
                  <a:cubicBezTo>
                    <a:pt x="131" y="15579"/>
                    <a:pt x="-125" y="11708"/>
                    <a:pt x="67" y="8957"/>
                  </a:cubicBezTo>
                  <a:cubicBezTo>
                    <a:pt x="258" y="6206"/>
                    <a:pt x="897" y="4576"/>
                    <a:pt x="1409" y="3506"/>
                  </a:cubicBezTo>
                  <a:cubicBezTo>
                    <a:pt x="1920" y="2436"/>
                    <a:pt x="2303" y="1927"/>
                    <a:pt x="2815" y="1621"/>
                  </a:cubicBezTo>
                  <a:cubicBezTo>
                    <a:pt x="3326" y="1315"/>
                    <a:pt x="3965" y="1213"/>
                    <a:pt x="4476" y="1417"/>
                  </a:cubicBezTo>
                  <a:cubicBezTo>
                    <a:pt x="4987" y="1621"/>
                    <a:pt x="5371" y="2130"/>
                    <a:pt x="6329" y="4321"/>
                  </a:cubicBezTo>
                  <a:cubicBezTo>
                    <a:pt x="7288" y="6512"/>
                    <a:pt x="8822" y="10383"/>
                    <a:pt x="10100" y="13440"/>
                  </a:cubicBezTo>
                  <a:cubicBezTo>
                    <a:pt x="11378" y="16496"/>
                    <a:pt x="12400" y="18738"/>
                    <a:pt x="13231" y="19961"/>
                  </a:cubicBezTo>
                  <a:cubicBezTo>
                    <a:pt x="14062" y="21183"/>
                    <a:pt x="14701" y="21387"/>
                    <a:pt x="15212" y="21132"/>
                  </a:cubicBezTo>
                  <a:cubicBezTo>
                    <a:pt x="15724" y="20878"/>
                    <a:pt x="16107" y="20164"/>
                    <a:pt x="16682" y="18178"/>
                  </a:cubicBezTo>
                  <a:cubicBezTo>
                    <a:pt x="17257" y="16191"/>
                    <a:pt x="18024" y="12930"/>
                    <a:pt x="18535" y="10129"/>
                  </a:cubicBezTo>
                  <a:cubicBezTo>
                    <a:pt x="19047" y="7327"/>
                    <a:pt x="19302" y="4983"/>
                    <a:pt x="19494" y="3251"/>
                  </a:cubicBezTo>
                  <a:cubicBezTo>
                    <a:pt x="19686" y="1519"/>
                    <a:pt x="19813" y="398"/>
                    <a:pt x="20133" y="93"/>
                  </a:cubicBezTo>
                  <a:cubicBezTo>
                    <a:pt x="20453" y="-213"/>
                    <a:pt x="20964" y="296"/>
                    <a:pt x="21475" y="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5484878" y="5373259"/>
              <a:ext cx="137075" cy="98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0885" fill="norm" stroke="1" extrusionOk="0">
                  <a:moveTo>
                    <a:pt x="21194" y="1085"/>
                  </a:moveTo>
                  <a:cubicBezTo>
                    <a:pt x="17594" y="185"/>
                    <a:pt x="13994" y="-715"/>
                    <a:pt x="10394" y="860"/>
                  </a:cubicBezTo>
                  <a:cubicBezTo>
                    <a:pt x="6794" y="2435"/>
                    <a:pt x="3194" y="6485"/>
                    <a:pt x="1394" y="9635"/>
                  </a:cubicBezTo>
                  <a:cubicBezTo>
                    <a:pt x="-406" y="12785"/>
                    <a:pt x="-406" y="15035"/>
                    <a:pt x="1067" y="17060"/>
                  </a:cubicBezTo>
                  <a:cubicBezTo>
                    <a:pt x="2539" y="19085"/>
                    <a:pt x="5485" y="20885"/>
                    <a:pt x="8430" y="20885"/>
                  </a:cubicBezTo>
                  <a:cubicBezTo>
                    <a:pt x="11376" y="20885"/>
                    <a:pt x="14321" y="19085"/>
                    <a:pt x="15958" y="16610"/>
                  </a:cubicBezTo>
                  <a:cubicBezTo>
                    <a:pt x="17594" y="14135"/>
                    <a:pt x="17921" y="10985"/>
                    <a:pt x="16121" y="8735"/>
                  </a:cubicBezTo>
                  <a:cubicBezTo>
                    <a:pt x="14321" y="6485"/>
                    <a:pt x="10394" y="5135"/>
                    <a:pt x="6467" y="3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5596552" y="5321215"/>
              <a:ext cx="184151" cy="17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4741"/>
                  </a:moveTo>
                  <a:cubicBezTo>
                    <a:pt x="2483" y="3951"/>
                    <a:pt x="4966" y="3161"/>
                    <a:pt x="7200" y="3688"/>
                  </a:cubicBezTo>
                  <a:cubicBezTo>
                    <a:pt x="9434" y="4215"/>
                    <a:pt x="11421" y="6059"/>
                    <a:pt x="12414" y="8298"/>
                  </a:cubicBezTo>
                  <a:cubicBezTo>
                    <a:pt x="13407" y="10537"/>
                    <a:pt x="13407" y="13171"/>
                    <a:pt x="12910" y="15541"/>
                  </a:cubicBezTo>
                  <a:cubicBezTo>
                    <a:pt x="12414" y="17912"/>
                    <a:pt x="11421" y="20020"/>
                    <a:pt x="10303" y="20810"/>
                  </a:cubicBezTo>
                  <a:cubicBezTo>
                    <a:pt x="9186" y="21600"/>
                    <a:pt x="7945" y="21073"/>
                    <a:pt x="7324" y="19098"/>
                  </a:cubicBezTo>
                  <a:cubicBezTo>
                    <a:pt x="6703" y="17122"/>
                    <a:pt x="6703" y="13698"/>
                    <a:pt x="7945" y="10273"/>
                  </a:cubicBezTo>
                  <a:cubicBezTo>
                    <a:pt x="9186" y="6849"/>
                    <a:pt x="11669" y="3424"/>
                    <a:pt x="14152" y="1712"/>
                  </a:cubicBezTo>
                  <a:cubicBezTo>
                    <a:pt x="16634" y="0"/>
                    <a:pt x="191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5831502" y="5339055"/>
              <a:ext cx="266701" cy="19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7100"/>
                  </a:moveTo>
                  <a:cubicBezTo>
                    <a:pt x="0" y="5939"/>
                    <a:pt x="0" y="4777"/>
                    <a:pt x="429" y="4081"/>
                  </a:cubicBezTo>
                  <a:cubicBezTo>
                    <a:pt x="857" y="3384"/>
                    <a:pt x="1714" y="3152"/>
                    <a:pt x="2314" y="3848"/>
                  </a:cubicBezTo>
                  <a:cubicBezTo>
                    <a:pt x="2914" y="4545"/>
                    <a:pt x="3257" y="6171"/>
                    <a:pt x="3429" y="8958"/>
                  </a:cubicBezTo>
                  <a:cubicBezTo>
                    <a:pt x="3600" y="11745"/>
                    <a:pt x="3600" y="15694"/>
                    <a:pt x="3343" y="18132"/>
                  </a:cubicBezTo>
                  <a:cubicBezTo>
                    <a:pt x="3086" y="20571"/>
                    <a:pt x="2571" y="21500"/>
                    <a:pt x="2229" y="21384"/>
                  </a:cubicBezTo>
                  <a:cubicBezTo>
                    <a:pt x="1886" y="21268"/>
                    <a:pt x="1714" y="20106"/>
                    <a:pt x="1886" y="17552"/>
                  </a:cubicBezTo>
                  <a:cubicBezTo>
                    <a:pt x="2057" y="14997"/>
                    <a:pt x="2571" y="11048"/>
                    <a:pt x="3171" y="8726"/>
                  </a:cubicBezTo>
                  <a:cubicBezTo>
                    <a:pt x="3771" y="6403"/>
                    <a:pt x="4457" y="5706"/>
                    <a:pt x="5229" y="5474"/>
                  </a:cubicBezTo>
                  <a:cubicBezTo>
                    <a:pt x="6000" y="5242"/>
                    <a:pt x="6857" y="5474"/>
                    <a:pt x="7371" y="6171"/>
                  </a:cubicBezTo>
                  <a:cubicBezTo>
                    <a:pt x="7886" y="6868"/>
                    <a:pt x="8057" y="8029"/>
                    <a:pt x="8143" y="9190"/>
                  </a:cubicBezTo>
                  <a:cubicBezTo>
                    <a:pt x="8229" y="10352"/>
                    <a:pt x="8229" y="11513"/>
                    <a:pt x="8314" y="11397"/>
                  </a:cubicBezTo>
                  <a:cubicBezTo>
                    <a:pt x="8400" y="11281"/>
                    <a:pt x="8571" y="9887"/>
                    <a:pt x="9257" y="8029"/>
                  </a:cubicBezTo>
                  <a:cubicBezTo>
                    <a:pt x="9943" y="6171"/>
                    <a:pt x="11143" y="3848"/>
                    <a:pt x="12171" y="2339"/>
                  </a:cubicBezTo>
                  <a:cubicBezTo>
                    <a:pt x="13200" y="829"/>
                    <a:pt x="14057" y="132"/>
                    <a:pt x="14914" y="16"/>
                  </a:cubicBezTo>
                  <a:cubicBezTo>
                    <a:pt x="15771" y="-100"/>
                    <a:pt x="16629" y="365"/>
                    <a:pt x="17314" y="2339"/>
                  </a:cubicBezTo>
                  <a:cubicBezTo>
                    <a:pt x="18000" y="4313"/>
                    <a:pt x="18514" y="7797"/>
                    <a:pt x="19200" y="10700"/>
                  </a:cubicBezTo>
                  <a:cubicBezTo>
                    <a:pt x="19886" y="13603"/>
                    <a:pt x="20743" y="15926"/>
                    <a:pt x="21600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6095903" y="4933226"/>
              <a:ext cx="453150" cy="53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56" fill="norm" stroke="1" extrusionOk="0">
                  <a:moveTo>
                    <a:pt x="10055" y="18395"/>
                  </a:moveTo>
                  <a:cubicBezTo>
                    <a:pt x="8849" y="17629"/>
                    <a:pt x="7644" y="16864"/>
                    <a:pt x="6137" y="16821"/>
                  </a:cubicBezTo>
                  <a:cubicBezTo>
                    <a:pt x="4630" y="16779"/>
                    <a:pt x="2821" y="17459"/>
                    <a:pt x="1716" y="18012"/>
                  </a:cubicBezTo>
                  <a:cubicBezTo>
                    <a:pt x="611" y="18565"/>
                    <a:pt x="209" y="18990"/>
                    <a:pt x="59" y="19415"/>
                  </a:cubicBezTo>
                  <a:cubicBezTo>
                    <a:pt x="-92" y="19840"/>
                    <a:pt x="8" y="20265"/>
                    <a:pt x="812" y="20648"/>
                  </a:cubicBezTo>
                  <a:cubicBezTo>
                    <a:pt x="1616" y="21031"/>
                    <a:pt x="3123" y="21371"/>
                    <a:pt x="4730" y="21286"/>
                  </a:cubicBezTo>
                  <a:cubicBezTo>
                    <a:pt x="6338" y="21201"/>
                    <a:pt x="8046" y="20691"/>
                    <a:pt x="10055" y="19415"/>
                  </a:cubicBezTo>
                  <a:cubicBezTo>
                    <a:pt x="12064" y="18139"/>
                    <a:pt x="14375" y="16099"/>
                    <a:pt x="16133" y="13547"/>
                  </a:cubicBezTo>
                  <a:cubicBezTo>
                    <a:pt x="17891" y="10996"/>
                    <a:pt x="19097" y="7935"/>
                    <a:pt x="19700" y="5766"/>
                  </a:cubicBezTo>
                  <a:cubicBezTo>
                    <a:pt x="20302" y="3598"/>
                    <a:pt x="20302" y="2322"/>
                    <a:pt x="20152" y="1514"/>
                  </a:cubicBezTo>
                  <a:cubicBezTo>
                    <a:pt x="20001" y="706"/>
                    <a:pt x="19700" y="366"/>
                    <a:pt x="19298" y="154"/>
                  </a:cubicBezTo>
                  <a:cubicBezTo>
                    <a:pt x="18896" y="-59"/>
                    <a:pt x="18394" y="-144"/>
                    <a:pt x="17439" y="536"/>
                  </a:cubicBezTo>
                  <a:cubicBezTo>
                    <a:pt x="16485" y="1217"/>
                    <a:pt x="15078" y="2662"/>
                    <a:pt x="14174" y="4788"/>
                  </a:cubicBezTo>
                  <a:cubicBezTo>
                    <a:pt x="13270" y="6914"/>
                    <a:pt x="12868" y="9721"/>
                    <a:pt x="13270" y="12059"/>
                  </a:cubicBezTo>
                  <a:cubicBezTo>
                    <a:pt x="13672" y="14398"/>
                    <a:pt x="14877" y="16269"/>
                    <a:pt x="16384" y="17757"/>
                  </a:cubicBezTo>
                  <a:cubicBezTo>
                    <a:pt x="17891" y="19245"/>
                    <a:pt x="19700" y="20350"/>
                    <a:pt x="21508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6225202" y="5396289"/>
              <a:ext cx="23710" cy="7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0694" fill="norm" stroke="1" extrusionOk="0">
                  <a:moveTo>
                    <a:pt x="0" y="4031"/>
                  </a:moveTo>
                  <a:cubicBezTo>
                    <a:pt x="9000" y="1563"/>
                    <a:pt x="18000" y="-906"/>
                    <a:pt x="19800" y="328"/>
                  </a:cubicBezTo>
                  <a:cubicBezTo>
                    <a:pt x="21600" y="1563"/>
                    <a:pt x="16200" y="6500"/>
                    <a:pt x="14400" y="10511"/>
                  </a:cubicBezTo>
                  <a:cubicBezTo>
                    <a:pt x="12600" y="14523"/>
                    <a:pt x="14400" y="17608"/>
                    <a:pt x="16200" y="2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6698519" y="4927515"/>
              <a:ext cx="256934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600" fill="norm" stroke="1" extrusionOk="0">
                  <a:moveTo>
                    <a:pt x="20975" y="0"/>
                  </a:moveTo>
                  <a:cubicBezTo>
                    <a:pt x="19074" y="132"/>
                    <a:pt x="17173" y="264"/>
                    <a:pt x="15186" y="826"/>
                  </a:cubicBezTo>
                  <a:cubicBezTo>
                    <a:pt x="13199" y="1387"/>
                    <a:pt x="11125" y="2378"/>
                    <a:pt x="8706" y="3930"/>
                  </a:cubicBezTo>
                  <a:cubicBezTo>
                    <a:pt x="6287" y="5483"/>
                    <a:pt x="3522" y="7596"/>
                    <a:pt x="1794" y="9776"/>
                  </a:cubicBezTo>
                  <a:cubicBezTo>
                    <a:pt x="66" y="11956"/>
                    <a:pt x="-625" y="14202"/>
                    <a:pt x="671" y="15985"/>
                  </a:cubicBezTo>
                  <a:cubicBezTo>
                    <a:pt x="1967" y="17769"/>
                    <a:pt x="5250" y="19090"/>
                    <a:pt x="8706" y="19949"/>
                  </a:cubicBezTo>
                  <a:cubicBezTo>
                    <a:pt x="12162" y="20807"/>
                    <a:pt x="15791" y="21204"/>
                    <a:pt x="19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7003902" y="5039874"/>
              <a:ext cx="306143" cy="40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79" fill="norm" stroke="1" extrusionOk="0">
                  <a:moveTo>
                    <a:pt x="20136" y="3108"/>
                  </a:moveTo>
                  <a:cubicBezTo>
                    <a:pt x="20580" y="2663"/>
                    <a:pt x="21024" y="2217"/>
                    <a:pt x="21246" y="1716"/>
                  </a:cubicBezTo>
                  <a:cubicBezTo>
                    <a:pt x="21468" y="1215"/>
                    <a:pt x="21468" y="658"/>
                    <a:pt x="21098" y="324"/>
                  </a:cubicBezTo>
                  <a:cubicBezTo>
                    <a:pt x="20728" y="-10"/>
                    <a:pt x="19989" y="-121"/>
                    <a:pt x="18509" y="157"/>
                  </a:cubicBezTo>
                  <a:cubicBezTo>
                    <a:pt x="17030" y="436"/>
                    <a:pt x="14810" y="1104"/>
                    <a:pt x="12517" y="2607"/>
                  </a:cubicBezTo>
                  <a:cubicBezTo>
                    <a:pt x="10224" y="4110"/>
                    <a:pt x="7857" y="6448"/>
                    <a:pt x="5786" y="8953"/>
                  </a:cubicBezTo>
                  <a:cubicBezTo>
                    <a:pt x="3715" y="11458"/>
                    <a:pt x="1939" y="14131"/>
                    <a:pt x="978" y="15801"/>
                  </a:cubicBezTo>
                  <a:cubicBezTo>
                    <a:pt x="16" y="17471"/>
                    <a:pt x="-132" y="18139"/>
                    <a:pt x="90" y="18695"/>
                  </a:cubicBezTo>
                  <a:cubicBezTo>
                    <a:pt x="312" y="19252"/>
                    <a:pt x="904" y="19698"/>
                    <a:pt x="3567" y="20143"/>
                  </a:cubicBezTo>
                  <a:cubicBezTo>
                    <a:pt x="6230" y="20588"/>
                    <a:pt x="10964" y="21034"/>
                    <a:pt x="15698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7025029" y="5283115"/>
              <a:ext cx="22887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1809" y="21600"/>
                  </a:moveTo>
                  <a:cubicBezTo>
                    <a:pt x="818" y="18831"/>
                    <a:pt x="-173" y="16062"/>
                    <a:pt x="25" y="13846"/>
                  </a:cubicBezTo>
                  <a:cubicBezTo>
                    <a:pt x="223" y="11631"/>
                    <a:pt x="1610" y="9969"/>
                    <a:pt x="5376" y="7754"/>
                  </a:cubicBezTo>
                  <a:cubicBezTo>
                    <a:pt x="9141" y="5538"/>
                    <a:pt x="15284" y="2769"/>
                    <a:pt x="214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7381801" y="5026235"/>
              <a:ext cx="335652" cy="44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97" fill="norm" stroke="1" extrusionOk="0">
                  <a:moveTo>
                    <a:pt x="21542" y="3211"/>
                  </a:moveTo>
                  <a:cubicBezTo>
                    <a:pt x="21542" y="2392"/>
                    <a:pt x="21542" y="1573"/>
                    <a:pt x="20795" y="1010"/>
                  </a:cubicBezTo>
                  <a:cubicBezTo>
                    <a:pt x="20048" y="447"/>
                    <a:pt x="18553" y="140"/>
                    <a:pt x="16651" y="37"/>
                  </a:cubicBezTo>
                  <a:cubicBezTo>
                    <a:pt x="14750" y="-65"/>
                    <a:pt x="12440" y="37"/>
                    <a:pt x="10674" y="447"/>
                  </a:cubicBezTo>
                  <a:cubicBezTo>
                    <a:pt x="8908" y="856"/>
                    <a:pt x="7685" y="1573"/>
                    <a:pt x="6531" y="3364"/>
                  </a:cubicBezTo>
                  <a:cubicBezTo>
                    <a:pt x="5376" y="5156"/>
                    <a:pt x="4289" y="8022"/>
                    <a:pt x="3338" y="10581"/>
                  </a:cubicBezTo>
                  <a:cubicBezTo>
                    <a:pt x="2387" y="13141"/>
                    <a:pt x="1572" y="15393"/>
                    <a:pt x="1029" y="16826"/>
                  </a:cubicBezTo>
                  <a:cubicBezTo>
                    <a:pt x="485" y="18259"/>
                    <a:pt x="214" y="18873"/>
                    <a:pt x="78" y="19436"/>
                  </a:cubicBezTo>
                  <a:cubicBezTo>
                    <a:pt x="-58" y="19999"/>
                    <a:pt x="-58" y="20511"/>
                    <a:pt x="417" y="20870"/>
                  </a:cubicBezTo>
                  <a:cubicBezTo>
                    <a:pt x="893" y="21228"/>
                    <a:pt x="1844" y="21433"/>
                    <a:pt x="3746" y="21484"/>
                  </a:cubicBezTo>
                  <a:cubicBezTo>
                    <a:pt x="5648" y="21535"/>
                    <a:pt x="8500" y="21433"/>
                    <a:pt x="11353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7660302" y="5142283"/>
              <a:ext cx="285751" cy="324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338"/>
                  </a:moveTo>
                  <a:cubicBezTo>
                    <a:pt x="640" y="636"/>
                    <a:pt x="1280" y="-65"/>
                    <a:pt x="2080" y="5"/>
                  </a:cubicBezTo>
                  <a:cubicBezTo>
                    <a:pt x="2880" y="75"/>
                    <a:pt x="3840" y="917"/>
                    <a:pt x="5680" y="3231"/>
                  </a:cubicBezTo>
                  <a:cubicBezTo>
                    <a:pt x="7520" y="5545"/>
                    <a:pt x="10240" y="9332"/>
                    <a:pt x="12640" y="12488"/>
                  </a:cubicBezTo>
                  <a:cubicBezTo>
                    <a:pt x="15040" y="15644"/>
                    <a:pt x="17120" y="18169"/>
                    <a:pt x="18560" y="19571"/>
                  </a:cubicBezTo>
                  <a:cubicBezTo>
                    <a:pt x="20000" y="20974"/>
                    <a:pt x="20800" y="21254"/>
                    <a:pt x="2160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7766591" y="5105057"/>
              <a:ext cx="223912" cy="39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99" fill="norm" stroke="1" extrusionOk="0">
                  <a:moveTo>
                    <a:pt x="21355" y="1747"/>
                  </a:moveTo>
                  <a:cubicBezTo>
                    <a:pt x="20346" y="939"/>
                    <a:pt x="19336" y="130"/>
                    <a:pt x="18529" y="15"/>
                  </a:cubicBezTo>
                  <a:cubicBezTo>
                    <a:pt x="17721" y="-101"/>
                    <a:pt x="17116" y="477"/>
                    <a:pt x="15198" y="2382"/>
                  </a:cubicBezTo>
                  <a:cubicBezTo>
                    <a:pt x="13280" y="4288"/>
                    <a:pt x="10050" y="7523"/>
                    <a:pt x="7224" y="10583"/>
                  </a:cubicBezTo>
                  <a:cubicBezTo>
                    <a:pt x="4398" y="13644"/>
                    <a:pt x="1976" y="16532"/>
                    <a:pt x="865" y="18323"/>
                  </a:cubicBezTo>
                  <a:cubicBezTo>
                    <a:pt x="-245" y="20113"/>
                    <a:pt x="-43" y="20806"/>
                    <a:pt x="159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8009552" y="5410115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8028602" y="5010598"/>
              <a:ext cx="303277" cy="50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65" fill="norm" stroke="1" extrusionOk="0">
                  <a:moveTo>
                    <a:pt x="0" y="3231"/>
                  </a:moveTo>
                  <a:cubicBezTo>
                    <a:pt x="150" y="2688"/>
                    <a:pt x="300" y="2146"/>
                    <a:pt x="1500" y="1604"/>
                  </a:cubicBezTo>
                  <a:cubicBezTo>
                    <a:pt x="2700" y="1062"/>
                    <a:pt x="4950" y="519"/>
                    <a:pt x="7650" y="248"/>
                  </a:cubicBezTo>
                  <a:cubicBezTo>
                    <a:pt x="10350" y="-23"/>
                    <a:pt x="13500" y="-23"/>
                    <a:pt x="15600" y="22"/>
                  </a:cubicBezTo>
                  <a:cubicBezTo>
                    <a:pt x="17700" y="67"/>
                    <a:pt x="18750" y="158"/>
                    <a:pt x="19575" y="339"/>
                  </a:cubicBezTo>
                  <a:cubicBezTo>
                    <a:pt x="20400" y="519"/>
                    <a:pt x="21000" y="790"/>
                    <a:pt x="21300" y="1513"/>
                  </a:cubicBezTo>
                  <a:cubicBezTo>
                    <a:pt x="21600" y="2236"/>
                    <a:pt x="21600" y="3411"/>
                    <a:pt x="20925" y="5309"/>
                  </a:cubicBezTo>
                  <a:cubicBezTo>
                    <a:pt x="20250" y="7207"/>
                    <a:pt x="18900" y="9828"/>
                    <a:pt x="18000" y="12087"/>
                  </a:cubicBezTo>
                  <a:cubicBezTo>
                    <a:pt x="17100" y="14347"/>
                    <a:pt x="16650" y="16245"/>
                    <a:pt x="15825" y="17781"/>
                  </a:cubicBezTo>
                  <a:cubicBezTo>
                    <a:pt x="15000" y="19318"/>
                    <a:pt x="13800" y="20492"/>
                    <a:pt x="12375" y="21035"/>
                  </a:cubicBezTo>
                  <a:cubicBezTo>
                    <a:pt x="10950" y="21577"/>
                    <a:pt x="9300" y="21487"/>
                    <a:pt x="765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8352452" y="5581565"/>
              <a:ext cx="120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8962052" y="4914542"/>
              <a:ext cx="171451" cy="3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2889"/>
                  </a:moveTo>
                  <a:cubicBezTo>
                    <a:pt x="1067" y="6580"/>
                    <a:pt x="2133" y="10271"/>
                    <a:pt x="3200" y="13005"/>
                  </a:cubicBezTo>
                  <a:cubicBezTo>
                    <a:pt x="4267" y="15739"/>
                    <a:pt x="5333" y="17516"/>
                    <a:pt x="6400" y="18884"/>
                  </a:cubicBezTo>
                  <a:cubicBezTo>
                    <a:pt x="7467" y="20251"/>
                    <a:pt x="8533" y="21208"/>
                    <a:pt x="9600" y="21344"/>
                  </a:cubicBezTo>
                  <a:cubicBezTo>
                    <a:pt x="10667" y="21481"/>
                    <a:pt x="11733" y="20797"/>
                    <a:pt x="13333" y="18200"/>
                  </a:cubicBezTo>
                  <a:cubicBezTo>
                    <a:pt x="14933" y="15603"/>
                    <a:pt x="17067" y="11091"/>
                    <a:pt x="18267" y="8084"/>
                  </a:cubicBezTo>
                  <a:cubicBezTo>
                    <a:pt x="19467" y="5076"/>
                    <a:pt x="19733" y="3572"/>
                    <a:pt x="19867" y="2342"/>
                  </a:cubicBezTo>
                  <a:cubicBezTo>
                    <a:pt x="20000" y="1111"/>
                    <a:pt x="20000" y="154"/>
                    <a:pt x="20267" y="18"/>
                  </a:cubicBezTo>
                  <a:cubicBezTo>
                    <a:pt x="20533" y="-119"/>
                    <a:pt x="21067" y="565"/>
                    <a:pt x="21600" y="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9135217" y="5111665"/>
              <a:ext cx="328486" cy="16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81" fill="norm" stroke="1" extrusionOk="0">
                  <a:moveTo>
                    <a:pt x="8196" y="5670"/>
                  </a:moveTo>
                  <a:cubicBezTo>
                    <a:pt x="7088" y="4050"/>
                    <a:pt x="5980" y="2430"/>
                    <a:pt x="4873" y="1755"/>
                  </a:cubicBezTo>
                  <a:cubicBezTo>
                    <a:pt x="3765" y="1080"/>
                    <a:pt x="2657" y="1350"/>
                    <a:pt x="1757" y="2700"/>
                  </a:cubicBezTo>
                  <a:cubicBezTo>
                    <a:pt x="857" y="4050"/>
                    <a:pt x="165" y="6480"/>
                    <a:pt x="26" y="8235"/>
                  </a:cubicBezTo>
                  <a:cubicBezTo>
                    <a:pt x="-112" y="9990"/>
                    <a:pt x="303" y="11070"/>
                    <a:pt x="1134" y="11340"/>
                  </a:cubicBezTo>
                  <a:cubicBezTo>
                    <a:pt x="1965" y="11610"/>
                    <a:pt x="3211" y="11070"/>
                    <a:pt x="4803" y="9990"/>
                  </a:cubicBezTo>
                  <a:cubicBezTo>
                    <a:pt x="6396" y="8910"/>
                    <a:pt x="8334" y="7290"/>
                    <a:pt x="9650" y="6480"/>
                  </a:cubicBezTo>
                  <a:cubicBezTo>
                    <a:pt x="10965" y="5670"/>
                    <a:pt x="11657" y="5670"/>
                    <a:pt x="12280" y="7155"/>
                  </a:cubicBezTo>
                  <a:cubicBezTo>
                    <a:pt x="12903" y="8640"/>
                    <a:pt x="13457" y="11610"/>
                    <a:pt x="13803" y="13770"/>
                  </a:cubicBezTo>
                  <a:cubicBezTo>
                    <a:pt x="14150" y="15930"/>
                    <a:pt x="14288" y="17280"/>
                    <a:pt x="14150" y="18495"/>
                  </a:cubicBezTo>
                  <a:cubicBezTo>
                    <a:pt x="14011" y="19710"/>
                    <a:pt x="13596" y="20790"/>
                    <a:pt x="13042" y="21195"/>
                  </a:cubicBezTo>
                  <a:cubicBezTo>
                    <a:pt x="12488" y="21600"/>
                    <a:pt x="11796" y="21330"/>
                    <a:pt x="11380" y="20520"/>
                  </a:cubicBezTo>
                  <a:cubicBezTo>
                    <a:pt x="10965" y="19710"/>
                    <a:pt x="10826" y="18360"/>
                    <a:pt x="11588" y="15390"/>
                  </a:cubicBezTo>
                  <a:cubicBezTo>
                    <a:pt x="12350" y="12420"/>
                    <a:pt x="14011" y="7830"/>
                    <a:pt x="15811" y="4995"/>
                  </a:cubicBezTo>
                  <a:cubicBezTo>
                    <a:pt x="17611" y="2160"/>
                    <a:pt x="19550" y="1080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9550284" y="4941160"/>
              <a:ext cx="135669" cy="30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447" fill="norm" stroke="1" extrusionOk="0">
                  <a:moveTo>
                    <a:pt x="21299" y="5260"/>
                  </a:moveTo>
                  <a:cubicBezTo>
                    <a:pt x="20967" y="3781"/>
                    <a:pt x="20634" y="2301"/>
                    <a:pt x="19804" y="1339"/>
                  </a:cubicBezTo>
                  <a:cubicBezTo>
                    <a:pt x="18973" y="378"/>
                    <a:pt x="17644" y="-66"/>
                    <a:pt x="15317" y="8"/>
                  </a:cubicBezTo>
                  <a:cubicBezTo>
                    <a:pt x="12991" y="82"/>
                    <a:pt x="9668" y="674"/>
                    <a:pt x="6511" y="3115"/>
                  </a:cubicBezTo>
                  <a:cubicBezTo>
                    <a:pt x="3354" y="5556"/>
                    <a:pt x="364" y="9846"/>
                    <a:pt x="31" y="13027"/>
                  </a:cubicBezTo>
                  <a:cubicBezTo>
                    <a:pt x="-301" y="16208"/>
                    <a:pt x="2025" y="18279"/>
                    <a:pt x="5182" y="19537"/>
                  </a:cubicBezTo>
                  <a:cubicBezTo>
                    <a:pt x="8339" y="20794"/>
                    <a:pt x="12327" y="21238"/>
                    <a:pt x="14653" y="21386"/>
                  </a:cubicBezTo>
                  <a:cubicBezTo>
                    <a:pt x="16979" y="21534"/>
                    <a:pt x="17644" y="21386"/>
                    <a:pt x="18308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9787552" y="5003715"/>
              <a:ext cx="1714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67" y="4737"/>
                    <a:pt x="8533" y="9474"/>
                    <a:pt x="12133" y="13074"/>
                  </a:cubicBezTo>
                  <a:cubicBezTo>
                    <a:pt x="15733" y="16674"/>
                    <a:pt x="18667" y="191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9794607" y="5022866"/>
              <a:ext cx="202496" cy="24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03" fill="norm" stroke="1" extrusionOk="0">
                  <a:moveTo>
                    <a:pt x="21303" y="2245"/>
                  </a:moveTo>
                  <a:cubicBezTo>
                    <a:pt x="20190" y="1306"/>
                    <a:pt x="19076" y="366"/>
                    <a:pt x="17963" y="85"/>
                  </a:cubicBezTo>
                  <a:cubicBezTo>
                    <a:pt x="16849" y="-197"/>
                    <a:pt x="15736" y="179"/>
                    <a:pt x="13398" y="1869"/>
                  </a:cubicBezTo>
                  <a:cubicBezTo>
                    <a:pt x="11060" y="3560"/>
                    <a:pt x="7497" y="6565"/>
                    <a:pt x="4936" y="9476"/>
                  </a:cubicBezTo>
                  <a:cubicBezTo>
                    <a:pt x="2375" y="12387"/>
                    <a:pt x="816" y="15205"/>
                    <a:pt x="260" y="17177"/>
                  </a:cubicBezTo>
                  <a:cubicBezTo>
                    <a:pt x="-297" y="19149"/>
                    <a:pt x="148" y="20276"/>
                    <a:pt x="594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9990752" y="5175165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10047902" y="4946565"/>
              <a:ext cx="18211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12378" y="0"/>
                  </a:moveTo>
                  <a:cubicBezTo>
                    <a:pt x="15290" y="1612"/>
                    <a:pt x="18202" y="3224"/>
                    <a:pt x="19780" y="5158"/>
                  </a:cubicBezTo>
                  <a:cubicBezTo>
                    <a:pt x="21357" y="7093"/>
                    <a:pt x="21600" y="9349"/>
                    <a:pt x="18081" y="12143"/>
                  </a:cubicBezTo>
                  <a:cubicBezTo>
                    <a:pt x="14562" y="14937"/>
                    <a:pt x="7281" y="182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9044602" y="5447658"/>
              <a:ext cx="939801" cy="5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fill="norm" stroke="1" extrusionOk="0">
                  <a:moveTo>
                    <a:pt x="0" y="20963"/>
                  </a:moveTo>
                  <a:cubicBezTo>
                    <a:pt x="1605" y="17507"/>
                    <a:pt x="3211" y="14051"/>
                    <a:pt x="4865" y="11027"/>
                  </a:cubicBezTo>
                  <a:cubicBezTo>
                    <a:pt x="6519" y="8003"/>
                    <a:pt x="8222" y="5411"/>
                    <a:pt x="10022" y="3251"/>
                  </a:cubicBezTo>
                  <a:cubicBezTo>
                    <a:pt x="11822" y="1091"/>
                    <a:pt x="13719" y="-637"/>
                    <a:pt x="15665" y="227"/>
                  </a:cubicBezTo>
                  <a:cubicBezTo>
                    <a:pt x="17611" y="1091"/>
                    <a:pt x="19605" y="4547"/>
                    <a:pt x="21600" y="8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9674443" y="5565920"/>
              <a:ext cx="271860" cy="18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0960" fill="norm" stroke="1" extrusionOk="0">
                  <a:moveTo>
                    <a:pt x="1413" y="2551"/>
                  </a:moveTo>
                  <a:cubicBezTo>
                    <a:pt x="1246" y="7460"/>
                    <a:pt x="1078" y="12369"/>
                    <a:pt x="827" y="15437"/>
                  </a:cubicBezTo>
                  <a:cubicBezTo>
                    <a:pt x="576" y="18505"/>
                    <a:pt x="241" y="19733"/>
                    <a:pt x="73" y="19733"/>
                  </a:cubicBezTo>
                  <a:cubicBezTo>
                    <a:pt x="-94" y="19733"/>
                    <a:pt x="-94" y="18505"/>
                    <a:pt x="1413" y="15069"/>
                  </a:cubicBezTo>
                  <a:cubicBezTo>
                    <a:pt x="2920" y="11633"/>
                    <a:pt x="5934" y="5987"/>
                    <a:pt x="8278" y="2919"/>
                  </a:cubicBezTo>
                  <a:cubicBezTo>
                    <a:pt x="10622" y="-149"/>
                    <a:pt x="12297" y="-640"/>
                    <a:pt x="14055" y="710"/>
                  </a:cubicBezTo>
                  <a:cubicBezTo>
                    <a:pt x="15813" y="2060"/>
                    <a:pt x="17655" y="5251"/>
                    <a:pt x="18911" y="8933"/>
                  </a:cubicBezTo>
                  <a:cubicBezTo>
                    <a:pt x="20166" y="12615"/>
                    <a:pt x="20836" y="16787"/>
                    <a:pt x="21506" y="20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10270152" y="4991015"/>
              <a:ext cx="314634" cy="7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16307" y="0"/>
                  </a:moveTo>
                  <a:cubicBezTo>
                    <a:pt x="17595" y="1555"/>
                    <a:pt x="18882" y="3110"/>
                    <a:pt x="19883" y="4781"/>
                  </a:cubicBezTo>
                  <a:cubicBezTo>
                    <a:pt x="20885" y="6451"/>
                    <a:pt x="21600" y="8237"/>
                    <a:pt x="21099" y="10051"/>
                  </a:cubicBezTo>
                  <a:cubicBezTo>
                    <a:pt x="20599" y="11866"/>
                    <a:pt x="18882" y="13709"/>
                    <a:pt x="15878" y="15466"/>
                  </a:cubicBezTo>
                  <a:cubicBezTo>
                    <a:pt x="12874" y="17222"/>
                    <a:pt x="8583" y="18893"/>
                    <a:pt x="5722" y="19901"/>
                  </a:cubicBezTo>
                  <a:cubicBezTo>
                    <a:pt x="2861" y="20909"/>
                    <a:pt x="1430" y="2125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5573469" y="6031205"/>
              <a:ext cx="327884" cy="33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21" fill="norm" stroke="1" extrusionOk="0">
                  <a:moveTo>
                    <a:pt x="4417" y="6962"/>
                  </a:moveTo>
                  <a:cubicBezTo>
                    <a:pt x="3586" y="11012"/>
                    <a:pt x="2756" y="15062"/>
                    <a:pt x="2202" y="17627"/>
                  </a:cubicBezTo>
                  <a:cubicBezTo>
                    <a:pt x="1648" y="20192"/>
                    <a:pt x="1371" y="21272"/>
                    <a:pt x="1163" y="21407"/>
                  </a:cubicBezTo>
                  <a:cubicBezTo>
                    <a:pt x="956" y="21542"/>
                    <a:pt x="817" y="20732"/>
                    <a:pt x="540" y="18099"/>
                  </a:cubicBezTo>
                  <a:cubicBezTo>
                    <a:pt x="263" y="15467"/>
                    <a:pt x="-152" y="11012"/>
                    <a:pt x="56" y="7772"/>
                  </a:cubicBezTo>
                  <a:cubicBezTo>
                    <a:pt x="263" y="4532"/>
                    <a:pt x="1094" y="2507"/>
                    <a:pt x="1856" y="1360"/>
                  </a:cubicBezTo>
                  <a:cubicBezTo>
                    <a:pt x="2617" y="212"/>
                    <a:pt x="3310" y="-58"/>
                    <a:pt x="3933" y="10"/>
                  </a:cubicBezTo>
                  <a:cubicBezTo>
                    <a:pt x="4556" y="77"/>
                    <a:pt x="5110" y="482"/>
                    <a:pt x="6148" y="2440"/>
                  </a:cubicBezTo>
                  <a:cubicBezTo>
                    <a:pt x="7186" y="4397"/>
                    <a:pt x="8710" y="7907"/>
                    <a:pt x="9956" y="11012"/>
                  </a:cubicBezTo>
                  <a:cubicBezTo>
                    <a:pt x="11202" y="14117"/>
                    <a:pt x="12171" y="16817"/>
                    <a:pt x="12933" y="18370"/>
                  </a:cubicBezTo>
                  <a:cubicBezTo>
                    <a:pt x="13694" y="19922"/>
                    <a:pt x="14248" y="20327"/>
                    <a:pt x="14802" y="20192"/>
                  </a:cubicBezTo>
                  <a:cubicBezTo>
                    <a:pt x="15356" y="20057"/>
                    <a:pt x="15910" y="19382"/>
                    <a:pt x="16533" y="17492"/>
                  </a:cubicBezTo>
                  <a:cubicBezTo>
                    <a:pt x="17156" y="15602"/>
                    <a:pt x="17848" y="12497"/>
                    <a:pt x="18333" y="9730"/>
                  </a:cubicBezTo>
                  <a:cubicBezTo>
                    <a:pt x="18817" y="6962"/>
                    <a:pt x="19094" y="4532"/>
                    <a:pt x="19302" y="2845"/>
                  </a:cubicBezTo>
                  <a:cubicBezTo>
                    <a:pt x="19510" y="1157"/>
                    <a:pt x="19648" y="212"/>
                    <a:pt x="19994" y="280"/>
                  </a:cubicBezTo>
                  <a:cubicBezTo>
                    <a:pt x="20340" y="347"/>
                    <a:pt x="20894" y="1427"/>
                    <a:pt x="21448" y="2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5927208" y="6228333"/>
              <a:ext cx="113845" cy="10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0527" fill="norm" stroke="1" extrusionOk="0">
                  <a:moveTo>
                    <a:pt x="21123" y="6670"/>
                  </a:moveTo>
                  <a:cubicBezTo>
                    <a:pt x="19945" y="4510"/>
                    <a:pt x="18767" y="2350"/>
                    <a:pt x="16214" y="1054"/>
                  </a:cubicBezTo>
                  <a:cubicBezTo>
                    <a:pt x="13661" y="-242"/>
                    <a:pt x="9734" y="-674"/>
                    <a:pt x="6592" y="1702"/>
                  </a:cubicBezTo>
                  <a:cubicBezTo>
                    <a:pt x="3450" y="4078"/>
                    <a:pt x="1094" y="9262"/>
                    <a:pt x="308" y="12934"/>
                  </a:cubicBezTo>
                  <a:cubicBezTo>
                    <a:pt x="-477" y="16606"/>
                    <a:pt x="308" y="18766"/>
                    <a:pt x="1879" y="19846"/>
                  </a:cubicBezTo>
                  <a:cubicBezTo>
                    <a:pt x="3450" y="20926"/>
                    <a:pt x="5807" y="20926"/>
                    <a:pt x="8948" y="18334"/>
                  </a:cubicBezTo>
                  <a:cubicBezTo>
                    <a:pt x="12090" y="15742"/>
                    <a:pt x="16018" y="10558"/>
                    <a:pt x="19945" y="5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6053752" y="6127665"/>
              <a:ext cx="228601" cy="182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11917"/>
                  </a:moveTo>
                  <a:cubicBezTo>
                    <a:pt x="400" y="10676"/>
                    <a:pt x="800" y="9434"/>
                    <a:pt x="2000" y="8566"/>
                  </a:cubicBezTo>
                  <a:cubicBezTo>
                    <a:pt x="3200" y="7697"/>
                    <a:pt x="5200" y="7200"/>
                    <a:pt x="7400" y="8814"/>
                  </a:cubicBezTo>
                  <a:cubicBezTo>
                    <a:pt x="9600" y="10428"/>
                    <a:pt x="12000" y="14152"/>
                    <a:pt x="13300" y="16634"/>
                  </a:cubicBezTo>
                  <a:cubicBezTo>
                    <a:pt x="14600" y="19117"/>
                    <a:pt x="14800" y="20359"/>
                    <a:pt x="14300" y="20979"/>
                  </a:cubicBezTo>
                  <a:cubicBezTo>
                    <a:pt x="13800" y="21600"/>
                    <a:pt x="12600" y="21600"/>
                    <a:pt x="11600" y="20483"/>
                  </a:cubicBezTo>
                  <a:cubicBezTo>
                    <a:pt x="10600" y="19366"/>
                    <a:pt x="9800" y="17131"/>
                    <a:pt x="9800" y="14524"/>
                  </a:cubicBezTo>
                  <a:cubicBezTo>
                    <a:pt x="9800" y="11917"/>
                    <a:pt x="10600" y="8938"/>
                    <a:pt x="12700" y="6455"/>
                  </a:cubicBezTo>
                  <a:cubicBezTo>
                    <a:pt x="14800" y="3972"/>
                    <a:pt x="18200" y="19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6372757" y="5947988"/>
              <a:ext cx="138196" cy="37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466" fill="norm" stroke="1" extrusionOk="0">
                  <a:moveTo>
                    <a:pt x="21048" y="4813"/>
                  </a:moveTo>
                  <a:cubicBezTo>
                    <a:pt x="20726" y="3727"/>
                    <a:pt x="20403" y="2641"/>
                    <a:pt x="20242" y="1797"/>
                  </a:cubicBezTo>
                  <a:cubicBezTo>
                    <a:pt x="20081" y="952"/>
                    <a:pt x="20081" y="349"/>
                    <a:pt x="19275" y="107"/>
                  </a:cubicBezTo>
                  <a:cubicBezTo>
                    <a:pt x="18469" y="-134"/>
                    <a:pt x="16857" y="-13"/>
                    <a:pt x="14600" y="952"/>
                  </a:cubicBezTo>
                  <a:cubicBezTo>
                    <a:pt x="12344" y="1917"/>
                    <a:pt x="9442" y="3727"/>
                    <a:pt x="6702" y="6443"/>
                  </a:cubicBezTo>
                  <a:cubicBezTo>
                    <a:pt x="3961" y="9158"/>
                    <a:pt x="1382" y="12778"/>
                    <a:pt x="415" y="15251"/>
                  </a:cubicBezTo>
                  <a:cubicBezTo>
                    <a:pt x="-552" y="17725"/>
                    <a:pt x="93" y="19053"/>
                    <a:pt x="3155" y="19897"/>
                  </a:cubicBezTo>
                  <a:cubicBezTo>
                    <a:pt x="6218" y="20742"/>
                    <a:pt x="11699" y="21104"/>
                    <a:pt x="17179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6555402" y="6024935"/>
              <a:ext cx="273051" cy="24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21512"/>
                  </a:moveTo>
                  <a:cubicBezTo>
                    <a:pt x="2009" y="17192"/>
                    <a:pt x="4019" y="12872"/>
                    <a:pt x="5191" y="9679"/>
                  </a:cubicBezTo>
                  <a:cubicBezTo>
                    <a:pt x="6363" y="6486"/>
                    <a:pt x="6698" y="4420"/>
                    <a:pt x="6865" y="2823"/>
                  </a:cubicBezTo>
                  <a:cubicBezTo>
                    <a:pt x="7033" y="1227"/>
                    <a:pt x="7033" y="100"/>
                    <a:pt x="6865" y="6"/>
                  </a:cubicBezTo>
                  <a:cubicBezTo>
                    <a:pt x="6698" y="-88"/>
                    <a:pt x="6363" y="851"/>
                    <a:pt x="5944" y="3293"/>
                  </a:cubicBezTo>
                  <a:cubicBezTo>
                    <a:pt x="5526" y="5735"/>
                    <a:pt x="5023" y="9679"/>
                    <a:pt x="4856" y="12684"/>
                  </a:cubicBezTo>
                  <a:cubicBezTo>
                    <a:pt x="4688" y="15689"/>
                    <a:pt x="4856" y="17755"/>
                    <a:pt x="5274" y="19070"/>
                  </a:cubicBezTo>
                  <a:cubicBezTo>
                    <a:pt x="5693" y="20385"/>
                    <a:pt x="6363" y="20949"/>
                    <a:pt x="7116" y="21042"/>
                  </a:cubicBezTo>
                  <a:cubicBezTo>
                    <a:pt x="7870" y="21136"/>
                    <a:pt x="8707" y="20761"/>
                    <a:pt x="10381" y="18131"/>
                  </a:cubicBezTo>
                  <a:cubicBezTo>
                    <a:pt x="12056" y="15502"/>
                    <a:pt x="14567" y="10618"/>
                    <a:pt x="15907" y="7613"/>
                  </a:cubicBezTo>
                  <a:cubicBezTo>
                    <a:pt x="17247" y="4608"/>
                    <a:pt x="17414" y="3481"/>
                    <a:pt x="17498" y="3669"/>
                  </a:cubicBezTo>
                  <a:cubicBezTo>
                    <a:pt x="17581" y="3856"/>
                    <a:pt x="17581" y="5359"/>
                    <a:pt x="18251" y="7707"/>
                  </a:cubicBezTo>
                  <a:cubicBezTo>
                    <a:pt x="18921" y="10055"/>
                    <a:pt x="20260" y="13248"/>
                    <a:pt x="21600" y="16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6904652" y="6216565"/>
              <a:ext cx="571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7307989" y="5981052"/>
              <a:ext cx="314214" cy="18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122" fill="norm" stroke="1" extrusionOk="0">
                  <a:moveTo>
                    <a:pt x="6174" y="7429"/>
                  </a:moveTo>
                  <a:cubicBezTo>
                    <a:pt x="6174" y="10129"/>
                    <a:pt x="6174" y="12829"/>
                    <a:pt x="5677" y="15161"/>
                  </a:cubicBezTo>
                  <a:cubicBezTo>
                    <a:pt x="5179" y="17493"/>
                    <a:pt x="4184" y="19456"/>
                    <a:pt x="3261" y="20438"/>
                  </a:cubicBezTo>
                  <a:cubicBezTo>
                    <a:pt x="2337" y="21420"/>
                    <a:pt x="1484" y="21420"/>
                    <a:pt x="774" y="19947"/>
                  </a:cubicBezTo>
                  <a:cubicBezTo>
                    <a:pt x="63" y="18475"/>
                    <a:pt x="-505" y="15529"/>
                    <a:pt x="703" y="12338"/>
                  </a:cubicBezTo>
                  <a:cubicBezTo>
                    <a:pt x="1911" y="9147"/>
                    <a:pt x="4895" y="5711"/>
                    <a:pt x="7808" y="3502"/>
                  </a:cubicBezTo>
                  <a:cubicBezTo>
                    <a:pt x="10721" y="1293"/>
                    <a:pt x="13563" y="311"/>
                    <a:pt x="15766" y="65"/>
                  </a:cubicBezTo>
                  <a:cubicBezTo>
                    <a:pt x="17969" y="-180"/>
                    <a:pt x="19532" y="311"/>
                    <a:pt x="21095" y="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7615852" y="5813084"/>
              <a:ext cx="133351" cy="13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6836"/>
                  </a:moveTo>
                  <a:cubicBezTo>
                    <a:pt x="0" y="5094"/>
                    <a:pt x="0" y="3352"/>
                    <a:pt x="1200" y="2133"/>
                  </a:cubicBezTo>
                  <a:cubicBezTo>
                    <a:pt x="2400" y="913"/>
                    <a:pt x="4800" y="216"/>
                    <a:pt x="6857" y="42"/>
                  </a:cubicBezTo>
                  <a:cubicBezTo>
                    <a:pt x="8914" y="-132"/>
                    <a:pt x="10629" y="216"/>
                    <a:pt x="11829" y="1436"/>
                  </a:cubicBezTo>
                  <a:cubicBezTo>
                    <a:pt x="13029" y="2655"/>
                    <a:pt x="13714" y="4745"/>
                    <a:pt x="13200" y="7358"/>
                  </a:cubicBezTo>
                  <a:cubicBezTo>
                    <a:pt x="12686" y="9971"/>
                    <a:pt x="10971" y="13107"/>
                    <a:pt x="9257" y="15023"/>
                  </a:cubicBezTo>
                  <a:cubicBezTo>
                    <a:pt x="7543" y="16939"/>
                    <a:pt x="5829" y="17636"/>
                    <a:pt x="6000" y="18158"/>
                  </a:cubicBezTo>
                  <a:cubicBezTo>
                    <a:pt x="6171" y="18681"/>
                    <a:pt x="8229" y="19029"/>
                    <a:pt x="11143" y="19552"/>
                  </a:cubicBezTo>
                  <a:cubicBezTo>
                    <a:pt x="14057" y="20074"/>
                    <a:pt x="17829" y="20771"/>
                    <a:pt x="2160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7596802" y="5899065"/>
              <a:ext cx="2540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0" y="3368"/>
                    <a:pt x="14760" y="6735"/>
                    <a:pt x="11430" y="9871"/>
                  </a:cubicBezTo>
                  <a:cubicBezTo>
                    <a:pt x="8100" y="13006"/>
                    <a:pt x="4860" y="15910"/>
                    <a:pt x="2970" y="17826"/>
                  </a:cubicBezTo>
                  <a:cubicBezTo>
                    <a:pt x="1080" y="19742"/>
                    <a:pt x="540" y="20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7740871" y="6153158"/>
              <a:ext cx="155605" cy="171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325" fill="norm" stroke="1" extrusionOk="0">
                  <a:moveTo>
                    <a:pt x="3726" y="4730"/>
                  </a:moveTo>
                  <a:cubicBezTo>
                    <a:pt x="2286" y="8945"/>
                    <a:pt x="846" y="13159"/>
                    <a:pt x="270" y="14476"/>
                  </a:cubicBezTo>
                  <a:cubicBezTo>
                    <a:pt x="-306" y="15793"/>
                    <a:pt x="-18" y="14213"/>
                    <a:pt x="1710" y="11447"/>
                  </a:cubicBezTo>
                  <a:cubicBezTo>
                    <a:pt x="3438" y="8681"/>
                    <a:pt x="6606" y="4730"/>
                    <a:pt x="9774" y="2491"/>
                  </a:cubicBezTo>
                  <a:cubicBezTo>
                    <a:pt x="12942" y="252"/>
                    <a:pt x="16110" y="-275"/>
                    <a:pt x="18126" y="120"/>
                  </a:cubicBezTo>
                  <a:cubicBezTo>
                    <a:pt x="20142" y="515"/>
                    <a:pt x="21006" y="1832"/>
                    <a:pt x="21150" y="5520"/>
                  </a:cubicBezTo>
                  <a:cubicBezTo>
                    <a:pt x="21294" y="9208"/>
                    <a:pt x="20718" y="15266"/>
                    <a:pt x="20142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7952402" y="5930815"/>
              <a:ext cx="154664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600" fill="norm" stroke="1" extrusionOk="0">
                  <a:moveTo>
                    <a:pt x="14688" y="0"/>
                  </a:moveTo>
                  <a:cubicBezTo>
                    <a:pt x="17280" y="1694"/>
                    <a:pt x="19872" y="3388"/>
                    <a:pt x="20736" y="5771"/>
                  </a:cubicBezTo>
                  <a:cubicBezTo>
                    <a:pt x="21600" y="8153"/>
                    <a:pt x="20736" y="11224"/>
                    <a:pt x="16992" y="13976"/>
                  </a:cubicBezTo>
                  <a:cubicBezTo>
                    <a:pt x="13248" y="16729"/>
                    <a:pt x="6624" y="191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12402" y="6385898"/>
              <a:ext cx="927101" cy="148168"/>
            </a:xfrm>
            <a:prstGeom prst="rect">
              <a:avLst/>
            </a:prstGeom>
            <a:effectLst/>
          </p:spPr>
        </p:pic>
        <p:pic>
          <p:nvPicPr>
            <p:cNvPr id="29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30223" y="6473987"/>
              <a:ext cx="626730" cy="117229"/>
            </a:xfrm>
            <a:prstGeom prst="rect">
              <a:avLst/>
            </a:prstGeom>
            <a:effectLst/>
          </p:spPr>
        </p:pic>
        <p:pic>
          <p:nvPicPr>
            <p:cNvPr id="300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52102" y="6769116"/>
              <a:ext cx="844551" cy="365814"/>
            </a:xfrm>
            <a:prstGeom prst="rect">
              <a:avLst/>
            </a:prstGeom>
            <a:effectLst/>
          </p:spPr>
        </p:pic>
        <p:pic>
          <p:nvPicPr>
            <p:cNvPr id="300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22052" y="6313267"/>
              <a:ext cx="412751" cy="125549"/>
            </a:xfrm>
            <a:prstGeom prst="rect">
              <a:avLst/>
            </a:prstGeom>
            <a:effectLst/>
          </p:spPr>
        </p:pic>
        <p:pic>
          <p:nvPicPr>
            <p:cNvPr id="300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60152" y="6404387"/>
              <a:ext cx="349251" cy="97929"/>
            </a:xfrm>
            <a:prstGeom prst="rect">
              <a:avLst/>
            </a:prstGeom>
            <a:effectLst/>
          </p:spPr>
        </p:pic>
        <p:pic>
          <p:nvPicPr>
            <p:cNvPr id="300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701452" y="6578515"/>
              <a:ext cx="749301" cy="311770"/>
            </a:xfrm>
            <a:prstGeom prst="rect">
              <a:avLst/>
            </a:prstGeom>
            <a:effectLst/>
          </p:spPr>
        </p:pic>
        <p:sp>
          <p:nvSpPr>
            <p:cNvPr id="3009" name="Line"/>
            <p:cNvSpPr/>
            <p:nvPr/>
          </p:nvSpPr>
          <p:spPr>
            <a:xfrm>
              <a:off x="161051" y="7261003"/>
              <a:ext cx="209452" cy="61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420" fill="norm" stroke="1" extrusionOk="0">
                  <a:moveTo>
                    <a:pt x="20955" y="1225"/>
                  </a:moveTo>
                  <a:cubicBezTo>
                    <a:pt x="20531" y="856"/>
                    <a:pt x="20108" y="486"/>
                    <a:pt x="19367" y="227"/>
                  </a:cubicBezTo>
                  <a:cubicBezTo>
                    <a:pt x="18626" y="-32"/>
                    <a:pt x="17567" y="-180"/>
                    <a:pt x="15661" y="412"/>
                  </a:cubicBezTo>
                  <a:cubicBezTo>
                    <a:pt x="13755" y="1004"/>
                    <a:pt x="11002" y="2335"/>
                    <a:pt x="8355" y="4073"/>
                  </a:cubicBezTo>
                  <a:cubicBezTo>
                    <a:pt x="5708" y="5812"/>
                    <a:pt x="3167" y="7957"/>
                    <a:pt x="1579" y="10065"/>
                  </a:cubicBezTo>
                  <a:cubicBezTo>
                    <a:pt x="-10" y="12173"/>
                    <a:pt x="-645" y="14245"/>
                    <a:pt x="837" y="16057"/>
                  </a:cubicBezTo>
                  <a:cubicBezTo>
                    <a:pt x="2320" y="17869"/>
                    <a:pt x="5920" y="19423"/>
                    <a:pt x="8249" y="20273"/>
                  </a:cubicBezTo>
                  <a:cubicBezTo>
                    <a:pt x="10579" y="21124"/>
                    <a:pt x="11637" y="21272"/>
                    <a:pt x="12696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434002" y="7379133"/>
              <a:ext cx="431801" cy="41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21463"/>
                  </a:moveTo>
                  <a:cubicBezTo>
                    <a:pt x="741" y="19810"/>
                    <a:pt x="1482" y="18157"/>
                    <a:pt x="2541" y="15787"/>
                  </a:cubicBezTo>
                  <a:cubicBezTo>
                    <a:pt x="3600" y="13418"/>
                    <a:pt x="4976" y="10332"/>
                    <a:pt x="5876" y="7908"/>
                  </a:cubicBezTo>
                  <a:cubicBezTo>
                    <a:pt x="6776" y="5483"/>
                    <a:pt x="7200" y="3720"/>
                    <a:pt x="7465" y="2398"/>
                  </a:cubicBezTo>
                  <a:cubicBezTo>
                    <a:pt x="7729" y="1075"/>
                    <a:pt x="7835" y="194"/>
                    <a:pt x="7782" y="28"/>
                  </a:cubicBezTo>
                  <a:cubicBezTo>
                    <a:pt x="7729" y="-137"/>
                    <a:pt x="7518" y="414"/>
                    <a:pt x="7147" y="2012"/>
                  </a:cubicBezTo>
                  <a:cubicBezTo>
                    <a:pt x="6776" y="3610"/>
                    <a:pt x="6247" y="6255"/>
                    <a:pt x="5771" y="8569"/>
                  </a:cubicBezTo>
                  <a:cubicBezTo>
                    <a:pt x="5294" y="10883"/>
                    <a:pt x="4871" y="12867"/>
                    <a:pt x="4659" y="14190"/>
                  </a:cubicBezTo>
                  <a:cubicBezTo>
                    <a:pt x="4447" y="15512"/>
                    <a:pt x="4447" y="16173"/>
                    <a:pt x="4659" y="16669"/>
                  </a:cubicBezTo>
                  <a:cubicBezTo>
                    <a:pt x="4871" y="17165"/>
                    <a:pt x="5294" y="17496"/>
                    <a:pt x="5771" y="17551"/>
                  </a:cubicBezTo>
                  <a:cubicBezTo>
                    <a:pt x="6247" y="17606"/>
                    <a:pt x="6776" y="17385"/>
                    <a:pt x="8206" y="16339"/>
                  </a:cubicBezTo>
                  <a:cubicBezTo>
                    <a:pt x="9635" y="15292"/>
                    <a:pt x="11965" y="13418"/>
                    <a:pt x="13553" y="11600"/>
                  </a:cubicBezTo>
                  <a:cubicBezTo>
                    <a:pt x="15141" y="9781"/>
                    <a:pt x="15988" y="8018"/>
                    <a:pt x="16412" y="6585"/>
                  </a:cubicBezTo>
                  <a:cubicBezTo>
                    <a:pt x="16835" y="5153"/>
                    <a:pt x="16835" y="4051"/>
                    <a:pt x="16676" y="3169"/>
                  </a:cubicBezTo>
                  <a:cubicBezTo>
                    <a:pt x="16518" y="2287"/>
                    <a:pt x="16200" y="1626"/>
                    <a:pt x="15882" y="1516"/>
                  </a:cubicBezTo>
                  <a:cubicBezTo>
                    <a:pt x="15565" y="1406"/>
                    <a:pt x="15247" y="1847"/>
                    <a:pt x="15088" y="3390"/>
                  </a:cubicBezTo>
                  <a:cubicBezTo>
                    <a:pt x="14929" y="4932"/>
                    <a:pt x="14929" y="7577"/>
                    <a:pt x="15035" y="9506"/>
                  </a:cubicBezTo>
                  <a:cubicBezTo>
                    <a:pt x="15141" y="11434"/>
                    <a:pt x="15353" y="12647"/>
                    <a:pt x="15988" y="13363"/>
                  </a:cubicBezTo>
                  <a:cubicBezTo>
                    <a:pt x="16624" y="14079"/>
                    <a:pt x="17682" y="14300"/>
                    <a:pt x="18688" y="14190"/>
                  </a:cubicBezTo>
                  <a:cubicBezTo>
                    <a:pt x="19694" y="14079"/>
                    <a:pt x="20647" y="13639"/>
                    <a:pt x="21600" y="13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615987" y="6964668"/>
              <a:ext cx="141866" cy="16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972" fill="norm" stroke="1" extrusionOk="0">
                  <a:moveTo>
                    <a:pt x="1278" y="11493"/>
                  </a:moveTo>
                  <a:cubicBezTo>
                    <a:pt x="1914" y="10143"/>
                    <a:pt x="2549" y="8793"/>
                    <a:pt x="2866" y="8793"/>
                  </a:cubicBezTo>
                  <a:cubicBezTo>
                    <a:pt x="3184" y="8793"/>
                    <a:pt x="3184" y="10143"/>
                    <a:pt x="3025" y="11628"/>
                  </a:cubicBezTo>
                  <a:cubicBezTo>
                    <a:pt x="2866" y="13113"/>
                    <a:pt x="2549" y="14733"/>
                    <a:pt x="2072" y="16623"/>
                  </a:cubicBezTo>
                  <a:cubicBezTo>
                    <a:pt x="1596" y="18513"/>
                    <a:pt x="961" y="20673"/>
                    <a:pt x="484" y="20943"/>
                  </a:cubicBezTo>
                  <a:cubicBezTo>
                    <a:pt x="8" y="21213"/>
                    <a:pt x="-310" y="19593"/>
                    <a:pt x="484" y="16488"/>
                  </a:cubicBezTo>
                  <a:cubicBezTo>
                    <a:pt x="1278" y="13383"/>
                    <a:pt x="3184" y="8793"/>
                    <a:pt x="4931" y="5823"/>
                  </a:cubicBezTo>
                  <a:cubicBezTo>
                    <a:pt x="6678" y="2853"/>
                    <a:pt x="8266" y="1503"/>
                    <a:pt x="10014" y="693"/>
                  </a:cubicBezTo>
                  <a:cubicBezTo>
                    <a:pt x="11761" y="-117"/>
                    <a:pt x="13666" y="-387"/>
                    <a:pt x="15096" y="828"/>
                  </a:cubicBezTo>
                  <a:cubicBezTo>
                    <a:pt x="16525" y="2043"/>
                    <a:pt x="17478" y="4743"/>
                    <a:pt x="18431" y="7848"/>
                  </a:cubicBezTo>
                  <a:cubicBezTo>
                    <a:pt x="19384" y="10953"/>
                    <a:pt x="20337" y="14463"/>
                    <a:pt x="21290" y="17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1088052" y="7518315"/>
              <a:ext cx="273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9" y="17018"/>
                    <a:pt x="8037" y="12436"/>
                    <a:pt x="11637" y="8836"/>
                  </a:cubicBezTo>
                  <a:cubicBezTo>
                    <a:pt x="15237" y="5236"/>
                    <a:pt x="18419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1585469" y="7300697"/>
              <a:ext cx="259653" cy="281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08" fill="norm" stroke="1" extrusionOk="0">
                  <a:moveTo>
                    <a:pt x="4006" y="3032"/>
                  </a:moveTo>
                  <a:cubicBezTo>
                    <a:pt x="8884" y="1904"/>
                    <a:pt x="13761" y="775"/>
                    <a:pt x="16723" y="292"/>
                  </a:cubicBezTo>
                  <a:cubicBezTo>
                    <a:pt x="19684" y="-192"/>
                    <a:pt x="20729" y="-31"/>
                    <a:pt x="21165" y="453"/>
                  </a:cubicBezTo>
                  <a:cubicBezTo>
                    <a:pt x="21600" y="936"/>
                    <a:pt x="21426" y="1742"/>
                    <a:pt x="19771" y="3354"/>
                  </a:cubicBezTo>
                  <a:cubicBezTo>
                    <a:pt x="18116" y="4966"/>
                    <a:pt x="14981" y="7384"/>
                    <a:pt x="11671" y="9883"/>
                  </a:cubicBezTo>
                  <a:cubicBezTo>
                    <a:pt x="8361" y="12381"/>
                    <a:pt x="4877" y="14960"/>
                    <a:pt x="2787" y="16733"/>
                  </a:cubicBezTo>
                  <a:cubicBezTo>
                    <a:pt x="697" y="18507"/>
                    <a:pt x="0" y="19474"/>
                    <a:pt x="0" y="20199"/>
                  </a:cubicBezTo>
                  <a:cubicBezTo>
                    <a:pt x="0" y="20924"/>
                    <a:pt x="697" y="21408"/>
                    <a:pt x="2352" y="21408"/>
                  </a:cubicBezTo>
                  <a:cubicBezTo>
                    <a:pt x="4006" y="21408"/>
                    <a:pt x="6619" y="20924"/>
                    <a:pt x="9319" y="20683"/>
                  </a:cubicBezTo>
                  <a:cubicBezTo>
                    <a:pt x="12019" y="20441"/>
                    <a:pt x="14806" y="20441"/>
                    <a:pt x="17594" y="20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1824668" y="7600865"/>
              <a:ext cx="63485" cy="9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271" fill="norm" stroke="1" extrusionOk="0">
                  <a:moveTo>
                    <a:pt x="16717" y="0"/>
                  </a:moveTo>
                  <a:cubicBezTo>
                    <a:pt x="11840" y="3360"/>
                    <a:pt x="6963" y="6720"/>
                    <a:pt x="3827" y="10320"/>
                  </a:cubicBezTo>
                  <a:cubicBezTo>
                    <a:pt x="692" y="13920"/>
                    <a:pt x="-702" y="17760"/>
                    <a:pt x="343" y="19680"/>
                  </a:cubicBezTo>
                  <a:cubicBezTo>
                    <a:pt x="1388" y="21600"/>
                    <a:pt x="4872" y="21600"/>
                    <a:pt x="8008" y="20640"/>
                  </a:cubicBezTo>
                  <a:cubicBezTo>
                    <a:pt x="11143" y="19680"/>
                    <a:pt x="13930" y="17760"/>
                    <a:pt x="16369" y="15600"/>
                  </a:cubicBezTo>
                  <a:cubicBezTo>
                    <a:pt x="18808" y="13440"/>
                    <a:pt x="20898" y="11040"/>
                    <a:pt x="20898" y="8160"/>
                  </a:cubicBezTo>
                  <a:cubicBezTo>
                    <a:pt x="20898" y="5280"/>
                    <a:pt x="18808" y="1920"/>
                    <a:pt x="15672" y="960"/>
                  </a:cubicBezTo>
                  <a:cubicBezTo>
                    <a:pt x="12537" y="0"/>
                    <a:pt x="8356" y="1440"/>
                    <a:pt x="4175" y="2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951652" y="765166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1971207" y="7626265"/>
              <a:ext cx="80956" cy="7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67" fill="norm" stroke="1" extrusionOk="0">
                  <a:moveTo>
                    <a:pt x="9837" y="1851"/>
                  </a:moveTo>
                  <a:cubicBezTo>
                    <a:pt x="7068" y="1851"/>
                    <a:pt x="4299" y="1851"/>
                    <a:pt x="2637" y="3394"/>
                  </a:cubicBezTo>
                  <a:cubicBezTo>
                    <a:pt x="976" y="4937"/>
                    <a:pt x="422" y="8023"/>
                    <a:pt x="145" y="11109"/>
                  </a:cubicBezTo>
                  <a:cubicBezTo>
                    <a:pt x="-132" y="14194"/>
                    <a:pt x="-132" y="17280"/>
                    <a:pt x="1253" y="19131"/>
                  </a:cubicBezTo>
                  <a:cubicBezTo>
                    <a:pt x="2637" y="20983"/>
                    <a:pt x="5406" y="21600"/>
                    <a:pt x="8176" y="21291"/>
                  </a:cubicBezTo>
                  <a:cubicBezTo>
                    <a:pt x="10945" y="20983"/>
                    <a:pt x="13714" y="19749"/>
                    <a:pt x="15930" y="17897"/>
                  </a:cubicBezTo>
                  <a:cubicBezTo>
                    <a:pt x="18145" y="16046"/>
                    <a:pt x="19806" y="13577"/>
                    <a:pt x="20637" y="10800"/>
                  </a:cubicBezTo>
                  <a:cubicBezTo>
                    <a:pt x="21468" y="8023"/>
                    <a:pt x="21468" y="4937"/>
                    <a:pt x="19806" y="3086"/>
                  </a:cubicBezTo>
                  <a:cubicBezTo>
                    <a:pt x="18145" y="1234"/>
                    <a:pt x="14822" y="617"/>
                    <a:pt x="1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2078652" y="7589344"/>
              <a:ext cx="88901" cy="10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3" fill="norm" stroke="1" extrusionOk="0">
                  <a:moveTo>
                    <a:pt x="0" y="4943"/>
                  </a:moveTo>
                  <a:cubicBezTo>
                    <a:pt x="1543" y="3215"/>
                    <a:pt x="3086" y="1487"/>
                    <a:pt x="5143" y="623"/>
                  </a:cubicBezTo>
                  <a:cubicBezTo>
                    <a:pt x="7200" y="-241"/>
                    <a:pt x="9771" y="-241"/>
                    <a:pt x="11314" y="839"/>
                  </a:cubicBezTo>
                  <a:cubicBezTo>
                    <a:pt x="12857" y="1919"/>
                    <a:pt x="13371" y="4079"/>
                    <a:pt x="12600" y="6887"/>
                  </a:cubicBezTo>
                  <a:cubicBezTo>
                    <a:pt x="11829" y="9695"/>
                    <a:pt x="9771" y="13151"/>
                    <a:pt x="7457" y="15743"/>
                  </a:cubicBezTo>
                  <a:cubicBezTo>
                    <a:pt x="5143" y="18335"/>
                    <a:pt x="2571" y="20063"/>
                    <a:pt x="2571" y="20711"/>
                  </a:cubicBezTo>
                  <a:cubicBezTo>
                    <a:pt x="2571" y="21359"/>
                    <a:pt x="5143" y="20927"/>
                    <a:pt x="8743" y="20063"/>
                  </a:cubicBezTo>
                  <a:cubicBezTo>
                    <a:pt x="12343" y="19199"/>
                    <a:pt x="16971" y="17903"/>
                    <a:pt x="21600" y="16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2212002" y="7575465"/>
              <a:ext cx="58129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20110" y="1600"/>
                  </a:moveTo>
                  <a:cubicBezTo>
                    <a:pt x="17131" y="800"/>
                    <a:pt x="14152" y="0"/>
                    <a:pt x="11172" y="0"/>
                  </a:cubicBezTo>
                  <a:cubicBezTo>
                    <a:pt x="8193" y="0"/>
                    <a:pt x="5214" y="800"/>
                    <a:pt x="4097" y="1867"/>
                  </a:cubicBezTo>
                  <a:cubicBezTo>
                    <a:pt x="2979" y="2933"/>
                    <a:pt x="3724" y="4267"/>
                    <a:pt x="6703" y="6267"/>
                  </a:cubicBezTo>
                  <a:cubicBezTo>
                    <a:pt x="9683" y="8267"/>
                    <a:pt x="14897" y="10933"/>
                    <a:pt x="17876" y="13067"/>
                  </a:cubicBezTo>
                  <a:cubicBezTo>
                    <a:pt x="20855" y="15200"/>
                    <a:pt x="21600" y="16800"/>
                    <a:pt x="18248" y="18133"/>
                  </a:cubicBezTo>
                  <a:cubicBezTo>
                    <a:pt x="14897" y="19467"/>
                    <a:pt x="7448" y="20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2224702" y="7550065"/>
              <a:ext cx="139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2383452" y="7410365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2560051" y="7257965"/>
              <a:ext cx="306002" cy="110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59" fill="norm" stroke="1" extrusionOk="0">
                  <a:moveTo>
                    <a:pt x="7235" y="2445"/>
                  </a:moveTo>
                  <a:cubicBezTo>
                    <a:pt x="7682" y="4075"/>
                    <a:pt x="8129" y="5706"/>
                    <a:pt x="8129" y="7336"/>
                  </a:cubicBezTo>
                  <a:cubicBezTo>
                    <a:pt x="8129" y="8966"/>
                    <a:pt x="7682" y="10596"/>
                    <a:pt x="6788" y="12838"/>
                  </a:cubicBezTo>
                  <a:cubicBezTo>
                    <a:pt x="5895" y="15079"/>
                    <a:pt x="4554" y="17932"/>
                    <a:pt x="3511" y="19562"/>
                  </a:cubicBezTo>
                  <a:cubicBezTo>
                    <a:pt x="2468" y="21192"/>
                    <a:pt x="1724" y="21600"/>
                    <a:pt x="1128" y="20989"/>
                  </a:cubicBezTo>
                  <a:cubicBezTo>
                    <a:pt x="532" y="20377"/>
                    <a:pt x="85" y="18747"/>
                    <a:pt x="10" y="16913"/>
                  </a:cubicBezTo>
                  <a:cubicBezTo>
                    <a:pt x="-64" y="15079"/>
                    <a:pt x="234" y="13042"/>
                    <a:pt x="2394" y="10189"/>
                  </a:cubicBezTo>
                  <a:cubicBezTo>
                    <a:pt x="4554" y="7336"/>
                    <a:pt x="8576" y="3668"/>
                    <a:pt x="12077" y="1834"/>
                  </a:cubicBezTo>
                  <a:cubicBezTo>
                    <a:pt x="15577" y="0"/>
                    <a:pt x="18557" y="0"/>
                    <a:pt x="21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2567602" y="7448465"/>
              <a:ext cx="3175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1584" y="17280"/>
                    <a:pt x="3168" y="21600"/>
                    <a:pt x="6120" y="19440"/>
                  </a:cubicBezTo>
                  <a:cubicBezTo>
                    <a:pt x="9072" y="17280"/>
                    <a:pt x="13392" y="8640"/>
                    <a:pt x="16200" y="4320"/>
                  </a:cubicBezTo>
                  <a:cubicBezTo>
                    <a:pt x="19008" y="0"/>
                    <a:pt x="2030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2554902" y="7560502"/>
              <a:ext cx="292101" cy="23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0" fill="norm" stroke="1" extrusionOk="0">
                  <a:moveTo>
                    <a:pt x="0" y="10255"/>
                  </a:moveTo>
                  <a:cubicBezTo>
                    <a:pt x="470" y="12117"/>
                    <a:pt x="939" y="13979"/>
                    <a:pt x="1409" y="16027"/>
                  </a:cubicBezTo>
                  <a:cubicBezTo>
                    <a:pt x="1878" y="18075"/>
                    <a:pt x="2348" y="20310"/>
                    <a:pt x="2661" y="20868"/>
                  </a:cubicBezTo>
                  <a:cubicBezTo>
                    <a:pt x="2974" y="21427"/>
                    <a:pt x="3130" y="20310"/>
                    <a:pt x="3130" y="18075"/>
                  </a:cubicBezTo>
                  <a:cubicBezTo>
                    <a:pt x="3130" y="15841"/>
                    <a:pt x="2974" y="12489"/>
                    <a:pt x="3522" y="9789"/>
                  </a:cubicBezTo>
                  <a:cubicBezTo>
                    <a:pt x="4070" y="7089"/>
                    <a:pt x="5322" y="5041"/>
                    <a:pt x="7983" y="3458"/>
                  </a:cubicBezTo>
                  <a:cubicBezTo>
                    <a:pt x="10643" y="1875"/>
                    <a:pt x="14713" y="758"/>
                    <a:pt x="17217" y="293"/>
                  </a:cubicBezTo>
                  <a:cubicBezTo>
                    <a:pt x="19722" y="-173"/>
                    <a:pt x="20661" y="13"/>
                    <a:pt x="21600" y="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2677669" y="7645315"/>
              <a:ext cx="15663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11" y="0"/>
                  </a:moveTo>
                  <a:cubicBezTo>
                    <a:pt x="2335" y="5760"/>
                    <a:pt x="1459" y="11520"/>
                    <a:pt x="876" y="15120"/>
                  </a:cubicBezTo>
                  <a:cubicBezTo>
                    <a:pt x="292" y="18720"/>
                    <a:pt x="0" y="20160"/>
                    <a:pt x="0" y="20160"/>
                  </a:cubicBezTo>
                  <a:cubicBezTo>
                    <a:pt x="0" y="20160"/>
                    <a:pt x="292" y="18720"/>
                    <a:pt x="1459" y="16128"/>
                  </a:cubicBezTo>
                  <a:cubicBezTo>
                    <a:pt x="2627" y="13536"/>
                    <a:pt x="4670" y="9792"/>
                    <a:pt x="7443" y="7200"/>
                  </a:cubicBezTo>
                  <a:cubicBezTo>
                    <a:pt x="10216" y="4608"/>
                    <a:pt x="13719" y="3168"/>
                    <a:pt x="15908" y="3888"/>
                  </a:cubicBezTo>
                  <a:cubicBezTo>
                    <a:pt x="18097" y="4608"/>
                    <a:pt x="18973" y="7488"/>
                    <a:pt x="19703" y="10800"/>
                  </a:cubicBezTo>
                  <a:cubicBezTo>
                    <a:pt x="20432" y="14112"/>
                    <a:pt x="21016" y="178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3177202" y="7531015"/>
              <a:ext cx="82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3462952" y="7385486"/>
              <a:ext cx="342901" cy="28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1402"/>
                  </a:moveTo>
                  <a:cubicBezTo>
                    <a:pt x="1867" y="16796"/>
                    <a:pt x="3733" y="12190"/>
                    <a:pt x="4867" y="9490"/>
                  </a:cubicBezTo>
                  <a:cubicBezTo>
                    <a:pt x="6000" y="6790"/>
                    <a:pt x="6400" y="5996"/>
                    <a:pt x="6667" y="5202"/>
                  </a:cubicBezTo>
                  <a:cubicBezTo>
                    <a:pt x="6933" y="4408"/>
                    <a:pt x="7067" y="3614"/>
                    <a:pt x="7200" y="2581"/>
                  </a:cubicBezTo>
                  <a:cubicBezTo>
                    <a:pt x="7333" y="1549"/>
                    <a:pt x="7467" y="278"/>
                    <a:pt x="7333" y="40"/>
                  </a:cubicBezTo>
                  <a:cubicBezTo>
                    <a:pt x="7200" y="-198"/>
                    <a:pt x="6800" y="596"/>
                    <a:pt x="6333" y="3058"/>
                  </a:cubicBezTo>
                  <a:cubicBezTo>
                    <a:pt x="5867" y="5520"/>
                    <a:pt x="5333" y="9649"/>
                    <a:pt x="5333" y="12508"/>
                  </a:cubicBezTo>
                  <a:cubicBezTo>
                    <a:pt x="5333" y="15367"/>
                    <a:pt x="5867" y="16955"/>
                    <a:pt x="6600" y="17828"/>
                  </a:cubicBezTo>
                  <a:cubicBezTo>
                    <a:pt x="7333" y="18702"/>
                    <a:pt x="8267" y="18861"/>
                    <a:pt x="9533" y="17987"/>
                  </a:cubicBezTo>
                  <a:cubicBezTo>
                    <a:pt x="10800" y="17114"/>
                    <a:pt x="12400" y="15208"/>
                    <a:pt x="13667" y="13223"/>
                  </a:cubicBezTo>
                  <a:cubicBezTo>
                    <a:pt x="14933" y="11237"/>
                    <a:pt x="15867" y="9173"/>
                    <a:pt x="16533" y="7426"/>
                  </a:cubicBezTo>
                  <a:cubicBezTo>
                    <a:pt x="17200" y="5678"/>
                    <a:pt x="17600" y="4249"/>
                    <a:pt x="17800" y="4567"/>
                  </a:cubicBezTo>
                  <a:cubicBezTo>
                    <a:pt x="18000" y="4884"/>
                    <a:pt x="18000" y="6949"/>
                    <a:pt x="18200" y="8299"/>
                  </a:cubicBezTo>
                  <a:cubicBezTo>
                    <a:pt x="18400" y="9649"/>
                    <a:pt x="18800" y="10284"/>
                    <a:pt x="19400" y="10761"/>
                  </a:cubicBezTo>
                  <a:cubicBezTo>
                    <a:pt x="20000" y="11237"/>
                    <a:pt x="20800" y="11555"/>
                    <a:pt x="21600" y="11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3593422" y="7152334"/>
              <a:ext cx="148931" cy="12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031" fill="norm" stroke="1" extrusionOk="0">
                  <a:moveTo>
                    <a:pt x="6803" y="3992"/>
                  </a:moveTo>
                  <a:cubicBezTo>
                    <a:pt x="4674" y="8385"/>
                    <a:pt x="2544" y="12779"/>
                    <a:pt x="1327" y="15891"/>
                  </a:cubicBezTo>
                  <a:cubicBezTo>
                    <a:pt x="110" y="19002"/>
                    <a:pt x="-194" y="20833"/>
                    <a:pt x="110" y="21016"/>
                  </a:cubicBezTo>
                  <a:cubicBezTo>
                    <a:pt x="414" y="21199"/>
                    <a:pt x="1327" y="19735"/>
                    <a:pt x="2544" y="16989"/>
                  </a:cubicBezTo>
                  <a:cubicBezTo>
                    <a:pt x="3761" y="14243"/>
                    <a:pt x="5282" y="10216"/>
                    <a:pt x="6651" y="7104"/>
                  </a:cubicBezTo>
                  <a:cubicBezTo>
                    <a:pt x="8020" y="3992"/>
                    <a:pt x="9237" y="1796"/>
                    <a:pt x="10606" y="697"/>
                  </a:cubicBezTo>
                  <a:cubicBezTo>
                    <a:pt x="11975" y="-401"/>
                    <a:pt x="13496" y="-401"/>
                    <a:pt x="14865" y="2162"/>
                  </a:cubicBezTo>
                  <a:cubicBezTo>
                    <a:pt x="16234" y="4724"/>
                    <a:pt x="17451" y="9850"/>
                    <a:pt x="18516" y="13328"/>
                  </a:cubicBezTo>
                  <a:cubicBezTo>
                    <a:pt x="19581" y="16806"/>
                    <a:pt x="20493" y="18636"/>
                    <a:pt x="21406" y="20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3926502" y="7511965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4006375" y="7423065"/>
              <a:ext cx="2172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560"/>
                    <a:pt x="4448" y="9120"/>
                    <a:pt x="1502" y="12720"/>
                  </a:cubicBezTo>
                  <a:cubicBezTo>
                    <a:pt x="-1443" y="16320"/>
                    <a:pt x="521" y="1896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4155102" y="7341366"/>
              <a:ext cx="213091" cy="29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46" fill="norm" stroke="1" extrusionOk="0">
                  <a:moveTo>
                    <a:pt x="0" y="3615"/>
                  </a:moveTo>
                  <a:cubicBezTo>
                    <a:pt x="3176" y="2695"/>
                    <a:pt x="6353" y="1776"/>
                    <a:pt x="9212" y="1164"/>
                  </a:cubicBezTo>
                  <a:cubicBezTo>
                    <a:pt x="12071" y="551"/>
                    <a:pt x="14612" y="244"/>
                    <a:pt x="16624" y="91"/>
                  </a:cubicBezTo>
                  <a:cubicBezTo>
                    <a:pt x="18635" y="-62"/>
                    <a:pt x="20118" y="-62"/>
                    <a:pt x="20859" y="398"/>
                  </a:cubicBezTo>
                  <a:cubicBezTo>
                    <a:pt x="21600" y="857"/>
                    <a:pt x="21600" y="1776"/>
                    <a:pt x="19694" y="4074"/>
                  </a:cubicBezTo>
                  <a:cubicBezTo>
                    <a:pt x="17788" y="6372"/>
                    <a:pt x="13976" y="10049"/>
                    <a:pt x="11224" y="12423"/>
                  </a:cubicBezTo>
                  <a:cubicBezTo>
                    <a:pt x="8471" y="14798"/>
                    <a:pt x="6776" y="15870"/>
                    <a:pt x="5612" y="16712"/>
                  </a:cubicBezTo>
                  <a:cubicBezTo>
                    <a:pt x="4447" y="17555"/>
                    <a:pt x="3812" y="18168"/>
                    <a:pt x="3282" y="18934"/>
                  </a:cubicBezTo>
                  <a:cubicBezTo>
                    <a:pt x="2753" y="19700"/>
                    <a:pt x="2329" y="20619"/>
                    <a:pt x="2647" y="21078"/>
                  </a:cubicBezTo>
                  <a:cubicBezTo>
                    <a:pt x="2965" y="21538"/>
                    <a:pt x="4024" y="21538"/>
                    <a:pt x="6671" y="21232"/>
                  </a:cubicBezTo>
                  <a:cubicBezTo>
                    <a:pt x="9318" y="20925"/>
                    <a:pt x="13553" y="20312"/>
                    <a:pt x="17788" y="19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Shape"/>
            <p:cNvSpPr/>
            <p:nvPr/>
          </p:nvSpPr>
          <p:spPr>
            <a:xfrm>
              <a:off x="4371796" y="7592071"/>
              <a:ext cx="73853" cy="7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0523" fill="norm" stroke="1" extrusionOk="0">
                  <a:moveTo>
                    <a:pt x="12375" y="675"/>
                  </a:moveTo>
                  <a:cubicBezTo>
                    <a:pt x="9375" y="1842"/>
                    <a:pt x="6375" y="3010"/>
                    <a:pt x="4275" y="5053"/>
                  </a:cubicBezTo>
                  <a:cubicBezTo>
                    <a:pt x="2175" y="7096"/>
                    <a:pt x="975" y="10015"/>
                    <a:pt x="375" y="12934"/>
                  </a:cubicBezTo>
                  <a:cubicBezTo>
                    <a:pt x="-225" y="15853"/>
                    <a:pt x="-225" y="18772"/>
                    <a:pt x="1275" y="19939"/>
                  </a:cubicBezTo>
                  <a:cubicBezTo>
                    <a:pt x="2775" y="21107"/>
                    <a:pt x="5775" y="20523"/>
                    <a:pt x="9375" y="18188"/>
                  </a:cubicBezTo>
                  <a:cubicBezTo>
                    <a:pt x="12975" y="15853"/>
                    <a:pt x="17175" y="11766"/>
                    <a:pt x="19275" y="8264"/>
                  </a:cubicBezTo>
                  <a:cubicBezTo>
                    <a:pt x="21375" y="4761"/>
                    <a:pt x="21375" y="1842"/>
                    <a:pt x="19875" y="675"/>
                  </a:cubicBezTo>
                  <a:cubicBezTo>
                    <a:pt x="18375" y="-493"/>
                    <a:pt x="15375" y="91"/>
                    <a:pt x="12375" y="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4510702" y="7651665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4562682" y="7600865"/>
              <a:ext cx="79720" cy="6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0952" fill="norm" stroke="1" extrusionOk="0">
                  <a:moveTo>
                    <a:pt x="14645" y="0"/>
                  </a:moveTo>
                  <a:cubicBezTo>
                    <a:pt x="11876" y="675"/>
                    <a:pt x="9106" y="1350"/>
                    <a:pt x="6614" y="3037"/>
                  </a:cubicBezTo>
                  <a:cubicBezTo>
                    <a:pt x="4122" y="4725"/>
                    <a:pt x="1906" y="7425"/>
                    <a:pt x="799" y="10462"/>
                  </a:cubicBezTo>
                  <a:cubicBezTo>
                    <a:pt x="-309" y="13500"/>
                    <a:pt x="-309" y="16875"/>
                    <a:pt x="1076" y="18900"/>
                  </a:cubicBezTo>
                  <a:cubicBezTo>
                    <a:pt x="2460" y="20925"/>
                    <a:pt x="5229" y="21600"/>
                    <a:pt x="8829" y="20250"/>
                  </a:cubicBezTo>
                  <a:cubicBezTo>
                    <a:pt x="12429" y="18900"/>
                    <a:pt x="16860" y="15525"/>
                    <a:pt x="19076" y="11812"/>
                  </a:cubicBezTo>
                  <a:cubicBezTo>
                    <a:pt x="21291" y="8100"/>
                    <a:pt x="21291" y="4050"/>
                    <a:pt x="19906" y="2700"/>
                  </a:cubicBezTo>
                  <a:cubicBezTo>
                    <a:pt x="18522" y="1350"/>
                    <a:pt x="15753" y="2700"/>
                    <a:pt x="12983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4688502" y="7569093"/>
              <a:ext cx="127001" cy="8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7540"/>
                  </a:moveTo>
                  <a:cubicBezTo>
                    <a:pt x="1440" y="5531"/>
                    <a:pt x="2880" y="3522"/>
                    <a:pt x="4500" y="2015"/>
                  </a:cubicBezTo>
                  <a:cubicBezTo>
                    <a:pt x="6120" y="508"/>
                    <a:pt x="7920" y="-497"/>
                    <a:pt x="9180" y="256"/>
                  </a:cubicBezTo>
                  <a:cubicBezTo>
                    <a:pt x="10440" y="1010"/>
                    <a:pt x="11160" y="3522"/>
                    <a:pt x="11160" y="6033"/>
                  </a:cubicBezTo>
                  <a:cubicBezTo>
                    <a:pt x="11160" y="8545"/>
                    <a:pt x="10440" y="11056"/>
                    <a:pt x="9000" y="13568"/>
                  </a:cubicBezTo>
                  <a:cubicBezTo>
                    <a:pt x="7560" y="16080"/>
                    <a:pt x="5400" y="18591"/>
                    <a:pt x="5220" y="19847"/>
                  </a:cubicBezTo>
                  <a:cubicBezTo>
                    <a:pt x="5040" y="21103"/>
                    <a:pt x="6840" y="21103"/>
                    <a:pt x="9900" y="20601"/>
                  </a:cubicBezTo>
                  <a:cubicBezTo>
                    <a:pt x="12960" y="20098"/>
                    <a:pt x="17280" y="19094"/>
                    <a:pt x="21600" y="18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4840902" y="7535474"/>
              <a:ext cx="101601" cy="166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21600" y="2671"/>
                  </a:moveTo>
                  <a:cubicBezTo>
                    <a:pt x="19800" y="1861"/>
                    <a:pt x="18000" y="1051"/>
                    <a:pt x="15975" y="511"/>
                  </a:cubicBezTo>
                  <a:cubicBezTo>
                    <a:pt x="13950" y="-29"/>
                    <a:pt x="11700" y="-299"/>
                    <a:pt x="10350" y="511"/>
                  </a:cubicBezTo>
                  <a:cubicBezTo>
                    <a:pt x="9000" y="1321"/>
                    <a:pt x="8550" y="3211"/>
                    <a:pt x="9225" y="4696"/>
                  </a:cubicBezTo>
                  <a:cubicBezTo>
                    <a:pt x="9900" y="6181"/>
                    <a:pt x="11700" y="7261"/>
                    <a:pt x="13950" y="8881"/>
                  </a:cubicBezTo>
                  <a:cubicBezTo>
                    <a:pt x="16200" y="10501"/>
                    <a:pt x="18900" y="12661"/>
                    <a:pt x="19350" y="14821"/>
                  </a:cubicBezTo>
                  <a:cubicBezTo>
                    <a:pt x="19800" y="16981"/>
                    <a:pt x="18000" y="19141"/>
                    <a:pt x="14400" y="20221"/>
                  </a:cubicBezTo>
                  <a:cubicBezTo>
                    <a:pt x="10800" y="21301"/>
                    <a:pt x="5400" y="21301"/>
                    <a:pt x="0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4872652" y="7511915"/>
              <a:ext cx="1905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800" y="11670"/>
                    <a:pt x="9600" y="3363"/>
                    <a:pt x="13200" y="870"/>
                  </a:cubicBezTo>
                  <a:cubicBezTo>
                    <a:pt x="16800" y="-1622"/>
                    <a:pt x="192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5139352" y="7518315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5404895" y="7383072"/>
              <a:ext cx="274208" cy="14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978" fill="norm" stroke="1" extrusionOk="0">
                  <a:moveTo>
                    <a:pt x="8499" y="7682"/>
                  </a:moveTo>
                  <a:cubicBezTo>
                    <a:pt x="7510" y="11076"/>
                    <a:pt x="6520" y="14470"/>
                    <a:pt x="5696" y="16630"/>
                  </a:cubicBezTo>
                  <a:cubicBezTo>
                    <a:pt x="4871" y="18790"/>
                    <a:pt x="4212" y="19716"/>
                    <a:pt x="3305" y="20333"/>
                  </a:cubicBezTo>
                  <a:cubicBezTo>
                    <a:pt x="2398" y="20950"/>
                    <a:pt x="1244" y="21259"/>
                    <a:pt x="584" y="20642"/>
                  </a:cubicBezTo>
                  <a:cubicBezTo>
                    <a:pt x="-75" y="20025"/>
                    <a:pt x="-240" y="18482"/>
                    <a:pt x="420" y="16168"/>
                  </a:cubicBezTo>
                  <a:cubicBezTo>
                    <a:pt x="1079" y="13853"/>
                    <a:pt x="2563" y="10768"/>
                    <a:pt x="5284" y="7836"/>
                  </a:cubicBezTo>
                  <a:cubicBezTo>
                    <a:pt x="8004" y="4905"/>
                    <a:pt x="11962" y="2128"/>
                    <a:pt x="14765" y="893"/>
                  </a:cubicBezTo>
                  <a:cubicBezTo>
                    <a:pt x="17568" y="-341"/>
                    <a:pt x="19216" y="-32"/>
                    <a:pt x="20123" y="276"/>
                  </a:cubicBezTo>
                  <a:cubicBezTo>
                    <a:pt x="21030" y="585"/>
                    <a:pt x="21195" y="893"/>
                    <a:pt x="21360" y="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5317152" y="7617798"/>
              <a:ext cx="419101" cy="5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5552"/>
                    <a:pt x="6545" y="9504"/>
                    <a:pt x="9873" y="5616"/>
                  </a:cubicBezTo>
                  <a:cubicBezTo>
                    <a:pt x="13200" y="1728"/>
                    <a:pt x="16582" y="0"/>
                    <a:pt x="18545" y="0"/>
                  </a:cubicBezTo>
                  <a:cubicBezTo>
                    <a:pt x="20509" y="0"/>
                    <a:pt x="21055" y="1728"/>
                    <a:pt x="21600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5399702" y="7669584"/>
              <a:ext cx="355601" cy="28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2565"/>
                  </a:moveTo>
                  <a:cubicBezTo>
                    <a:pt x="257" y="15125"/>
                    <a:pt x="514" y="17685"/>
                    <a:pt x="836" y="19285"/>
                  </a:cubicBezTo>
                  <a:cubicBezTo>
                    <a:pt x="1157" y="20885"/>
                    <a:pt x="1543" y="21525"/>
                    <a:pt x="1800" y="21445"/>
                  </a:cubicBezTo>
                  <a:cubicBezTo>
                    <a:pt x="2057" y="21365"/>
                    <a:pt x="2186" y="20565"/>
                    <a:pt x="2186" y="18165"/>
                  </a:cubicBezTo>
                  <a:cubicBezTo>
                    <a:pt x="2186" y="15765"/>
                    <a:pt x="2057" y="11765"/>
                    <a:pt x="2636" y="8725"/>
                  </a:cubicBezTo>
                  <a:cubicBezTo>
                    <a:pt x="3214" y="5685"/>
                    <a:pt x="4500" y="3605"/>
                    <a:pt x="6364" y="2165"/>
                  </a:cubicBezTo>
                  <a:cubicBezTo>
                    <a:pt x="8229" y="725"/>
                    <a:pt x="10671" y="-75"/>
                    <a:pt x="13307" y="5"/>
                  </a:cubicBezTo>
                  <a:cubicBezTo>
                    <a:pt x="15943" y="85"/>
                    <a:pt x="18771" y="1045"/>
                    <a:pt x="21600" y="2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5495422" y="7820083"/>
              <a:ext cx="234481" cy="11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0101" fill="norm" stroke="1" extrusionOk="0">
                  <a:moveTo>
                    <a:pt x="541" y="5002"/>
                  </a:moveTo>
                  <a:cubicBezTo>
                    <a:pt x="346" y="8726"/>
                    <a:pt x="152" y="12450"/>
                    <a:pt x="54" y="15243"/>
                  </a:cubicBezTo>
                  <a:cubicBezTo>
                    <a:pt x="-43" y="18037"/>
                    <a:pt x="-43" y="19899"/>
                    <a:pt x="346" y="20085"/>
                  </a:cubicBezTo>
                  <a:cubicBezTo>
                    <a:pt x="735" y="20271"/>
                    <a:pt x="1514" y="18781"/>
                    <a:pt x="2973" y="15430"/>
                  </a:cubicBezTo>
                  <a:cubicBezTo>
                    <a:pt x="4433" y="12078"/>
                    <a:pt x="6573" y="6864"/>
                    <a:pt x="8908" y="3512"/>
                  </a:cubicBezTo>
                  <a:cubicBezTo>
                    <a:pt x="11243" y="161"/>
                    <a:pt x="13773" y="-1329"/>
                    <a:pt x="15914" y="1464"/>
                  </a:cubicBezTo>
                  <a:cubicBezTo>
                    <a:pt x="18054" y="4257"/>
                    <a:pt x="19806" y="11333"/>
                    <a:pt x="21557" y="1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5812452" y="7359565"/>
              <a:ext cx="214541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600" fill="norm" stroke="1" extrusionOk="0">
                  <a:moveTo>
                    <a:pt x="2492" y="0"/>
                  </a:moveTo>
                  <a:cubicBezTo>
                    <a:pt x="5400" y="0"/>
                    <a:pt x="8308" y="0"/>
                    <a:pt x="11215" y="814"/>
                  </a:cubicBezTo>
                  <a:cubicBezTo>
                    <a:pt x="14123" y="1629"/>
                    <a:pt x="17031" y="3257"/>
                    <a:pt x="18900" y="5143"/>
                  </a:cubicBezTo>
                  <a:cubicBezTo>
                    <a:pt x="20769" y="7029"/>
                    <a:pt x="21600" y="9171"/>
                    <a:pt x="20665" y="11314"/>
                  </a:cubicBezTo>
                  <a:cubicBezTo>
                    <a:pt x="19731" y="13457"/>
                    <a:pt x="17031" y="15600"/>
                    <a:pt x="13292" y="17314"/>
                  </a:cubicBezTo>
                  <a:cubicBezTo>
                    <a:pt x="9554" y="19029"/>
                    <a:pt x="4777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6409352" y="7546601"/>
              <a:ext cx="406401" cy="4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8" fill="norm" stroke="1" extrusionOk="0">
                  <a:moveTo>
                    <a:pt x="0" y="17112"/>
                  </a:moveTo>
                  <a:cubicBezTo>
                    <a:pt x="4500" y="9912"/>
                    <a:pt x="9000" y="2712"/>
                    <a:pt x="12488" y="655"/>
                  </a:cubicBezTo>
                  <a:cubicBezTo>
                    <a:pt x="15975" y="-1402"/>
                    <a:pt x="18450" y="1684"/>
                    <a:pt x="19800" y="5798"/>
                  </a:cubicBezTo>
                  <a:cubicBezTo>
                    <a:pt x="21150" y="9912"/>
                    <a:pt x="21375" y="15055"/>
                    <a:pt x="21600" y="20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6399778" y="7645315"/>
              <a:ext cx="466775" cy="9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2763" y="20618"/>
                  </a:moveTo>
                  <a:cubicBezTo>
                    <a:pt x="1600" y="21109"/>
                    <a:pt x="438" y="21600"/>
                    <a:pt x="99" y="21600"/>
                  </a:cubicBezTo>
                  <a:cubicBezTo>
                    <a:pt x="-240" y="21600"/>
                    <a:pt x="244" y="21109"/>
                    <a:pt x="2278" y="18655"/>
                  </a:cubicBezTo>
                  <a:cubicBezTo>
                    <a:pt x="4312" y="16200"/>
                    <a:pt x="7896" y="11782"/>
                    <a:pt x="11335" y="8345"/>
                  </a:cubicBezTo>
                  <a:cubicBezTo>
                    <a:pt x="14773" y="4909"/>
                    <a:pt x="18067" y="2455"/>
                    <a:pt x="213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6815752" y="7486565"/>
              <a:ext cx="16563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0" y="0"/>
                  </a:moveTo>
                  <a:cubicBezTo>
                    <a:pt x="5600" y="568"/>
                    <a:pt x="11200" y="1137"/>
                    <a:pt x="15200" y="2274"/>
                  </a:cubicBezTo>
                  <a:cubicBezTo>
                    <a:pt x="19200" y="3411"/>
                    <a:pt x="21600" y="5116"/>
                    <a:pt x="20667" y="8053"/>
                  </a:cubicBezTo>
                  <a:cubicBezTo>
                    <a:pt x="19733" y="10989"/>
                    <a:pt x="15467" y="15158"/>
                    <a:pt x="12400" y="17621"/>
                  </a:cubicBezTo>
                  <a:cubicBezTo>
                    <a:pt x="9333" y="20084"/>
                    <a:pt x="7467" y="20842"/>
                    <a:pt x="5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1538902" y="7912015"/>
              <a:ext cx="6096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5" y="16364"/>
                    <a:pt x="5550" y="11127"/>
                    <a:pt x="8212" y="7527"/>
                  </a:cubicBezTo>
                  <a:cubicBezTo>
                    <a:pt x="10875" y="3927"/>
                    <a:pt x="13425" y="1964"/>
                    <a:pt x="15638" y="982"/>
                  </a:cubicBezTo>
                  <a:cubicBezTo>
                    <a:pt x="17850" y="0"/>
                    <a:pt x="197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1469052" y="7931065"/>
              <a:ext cx="8445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86" y="19964"/>
                    <a:pt x="3573" y="18327"/>
                    <a:pt x="5522" y="16200"/>
                  </a:cubicBezTo>
                  <a:cubicBezTo>
                    <a:pt x="7471" y="14073"/>
                    <a:pt x="9582" y="11455"/>
                    <a:pt x="11585" y="9164"/>
                  </a:cubicBezTo>
                  <a:cubicBezTo>
                    <a:pt x="13588" y="6873"/>
                    <a:pt x="15483" y="4909"/>
                    <a:pt x="17134" y="3436"/>
                  </a:cubicBezTo>
                  <a:cubicBezTo>
                    <a:pt x="18785" y="1964"/>
                    <a:pt x="20192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4059852" y="7829828"/>
              <a:ext cx="660401" cy="94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21050"/>
                  </a:moveTo>
                  <a:cubicBezTo>
                    <a:pt x="2700" y="16354"/>
                    <a:pt x="5400" y="11659"/>
                    <a:pt x="7962" y="7902"/>
                  </a:cubicBezTo>
                  <a:cubicBezTo>
                    <a:pt x="10523" y="4146"/>
                    <a:pt x="12946" y="1328"/>
                    <a:pt x="15196" y="389"/>
                  </a:cubicBezTo>
                  <a:cubicBezTo>
                    <a:pt x="17446" y="-550"/>
                    <a:pt x="19523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4237477" y="7867565"/>
              <a:ext cx="597076" cy="8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99" fill="norm" stroke="1" extrusionOk="0">
                  <a:moveTo>
                    <a:pt x="1609" y="18966"/>
                  </a:moveTo>
                  <a:cubicBezTo>
                    <a:pt x="846" y="20020"/>
                    <a:pt x="83" y="21073"/>
                    <a:pt x="6" y="21337"/>
                  </a:cubicBezTo>
                  <a:cubicBezTo>
                    <a:pt x="-70" y="21600"/>
                    <a:pt x="541" y="21073"/>
                    <a:pt x="2143" y="18966"/>
                  </a:cubicBezTo>
                  <a:cubicBezTo>
                    <a:pt x="3746" y="16859"/>
                    <a:pt x="6341" y="13171"/>
                    <a:pt x="9394" y="9746"/>
                  </a:cubicBezTo>
                  <a:cubicBezTo>
                    <a:pt x="12447" y="6322"/>
                    <a:pt x="15958" y="3161"/>
                    <a:pt x="18057" y="1580"/>
                  </a:cubicBezTo>
                  <a:cubicBezTo>
                    <a:pt x="20156" y="0"/>
                    <a:pt x="20843" y="0"/>
                    <a:pt x="215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6350382" y="0"/>
              <a:ext cx="3283292" cy="133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58" fill="norm" stroke="1" extrusionOk="0">
                  <a:moveTo>
                    <a:pt x="7888" y="1539"/>
                  </a:moveTo>
                  <a:cubicBezTo>
                    <a:pt x="7485" y="1059"/>
                    <a:pt x="7082" y="580"/>
                    <a:pt x="6658" y="306"/>
                  </a:cubicBezTo>
                  <a:cubicBezTo>
                    <a:pt x="6235" y="32"/>
                    <a:pt x="5790" y="-36"/>
                    <a:pt x="5325" y="15"/>
                  </a:cubicBezTo>
                  <a:cubicBezTo>
                    <a:pt x="4860" y="67"/>
                    <a:pt x="4373" y="238"/>
                    <a:pt x="3873" y="580"/>
                  </a:cubicBezTo>
                  <a:cubicBezTo>
                    <a:pt x="3373" y="922"/>
                    <a:pt x="2859" y="1436"/>
                    <a:pt x="2394" y="2069"/>
                  </a:cubicBezTo>
                  <a:cubicBezTo>
                    <a:pt x="1929" y="2703"/>
                    <a:pt x="1512" y="3456"/>
                    <a:pt x="1178" y="4329"/>
                  </a:cubicBezTo>
                  <a:cubicBezTo>
                    <a:pt x="845" y="5201"/>
                    <a:pt x="595" y="6194"/>
                    <a:pt x="401" y="7221"/>
                  </a:cubicBezTo>
                  <a:cubicBezTo>
                    <a:pt x="206" y="8248"/>
                    <a:pt x="67" y="9309"/>
                    <a:pt x="19" y="10456"/>
                  </a:cubicBezTo>
                  <a:cubicBezTo>
                    <a:pt x="-30" y="11603"/>
                    <a:pt x="12" y="12835"/>
                    <a:pt x="185" y="13948"/>
                  </a:cubicBezTo>
                  <a:cubicBezTo>
                    <a:pt x="359" y="15060"/>
                    <a:pt x="665" y="16053"/>
                    <a:pt x="1033" y="16874"/>
                  </a:cubicBezTo>
                  <a:cubicBezTo>
                    <a:pt x="1401" y="17696"/>
                    <a:pt x="1831" y="18346"/>
                    <a:pt x="2304" y="18911"/>
                  </a:cubicBezTo>
                  <a:cubicBezTo>
                    <a:pt x="2776" y="19476"/>
                    <a:pt x="3290" y="19955"/>
                    <a:pt x="3797" y="20297"/>
                  </a:cubicBezTo>
                  <a:cubicBezTo>
                    <a:pt x="4304" y="20640"/>
                    <a:pt x="4804" y="20845"/>
                    <a:pt x="5283" y="20982"/>
                  </a:cubicBezTo>
                  <a:cubicBezTo>
                    <a:pt x="5762" y="21119"/>
                    <a:pt x="6221" y="21187"/>
                    <a:pt x="6679" y="21256"/>
                  </a:cubicBezTo>
                  <a:cubicBezTo>
                    <a:pt x="7138" y="21324"/>
                    <a:pt x="7596" y="21393"/>
                    <a:pt x="8068" y="21444"/>
                  </a:cubicBezTo>
                  <a:cubicBezTo>
                    <a:pt x="8541" y="21496"/>
                    <a:pt x="9027" y="21530"/>
                    <a:pt x="9575" y="21547"/>
                  </a:cubicBezTo>
                  <a:cubicBezTo>
                    <a:pt x="10124" y="21564"/>
                    <a:pt x="10735" y="21564"/>
                    <a:pt x="11284" y="21513"/>
                  </a:cubicBezTo>
                  <a:cubicBezTo>
                    <a:pt x="11833" y="21461"/>
                    <a:pt x="12319" y="21359"/>
                    <a:pt x="12854" y="21205"/>
                  </a:cubicBezTo>
                  <a:cubicBezTo>
                    <a:pt x="13388" y="21051"/>
                    <a:pt x="13972" y="20845"/>
                    <a:pt x="14541" y="20571"/>
                  </a:cubicBezTo>
                  <a:cubicBezTo>
                    <a:pt x="15111" y="20297"/>
                    <a:pt x="15666" y="19955"/>
                    <a:pt x="16201" y="19579"/>
                  </a:cubicBezTo>
                  <a:cubicBezTo>
                    <a:pt x="16736" y="19202"/>
                    <a:pt x="17250" y="18791"/>
                    <a:pt x="17729" y="18329"/>
                  </a:cubicBezTo>
                  <a:cubicBezTo>
                    <a:pt x="18208" y="17867"/>
                    <a:pt x="18653" y="17354"/>
                    <a:pt x="19077" y="16754"/>
                  </a:cubicBezTo>
                  <a:cubicBezTo>
                    <a:pt x="19500" y="16155"/>
                    <a:pt x="19903" y="15471"/>
                    <a:pt x="20278" y="14632"/>
                  </a:cubicBezTo>
                  <a:cubicBezTo>
                    <a:pt x="20653" y="13793"/>
                    <a:pt x="21000" y="12801"/>
                    <a:pt x="21230" y="11671"/>
                  </a:cubicBezTo>
                  <a:cubicBezTo>
                    <a:pt x="21459" y="10541"/>
                    <a:pt x="21570" y="9275"/>
                    <a:pt x="21542" y="8094"/>
                  </a:cubicBezTo>
                  <a:cubicBezTo>
                    <a:pt x="21514" y="6913"/>
                    <a:pt x="21348" y="5818"/>
                    <a:pt x="21098" y="4876"/>
                  </a:cubicBezTo>
                  <a:cubicBezTo>
                    <a:pt x="20848" y="3935"/>
                    <a:pt x="20514" y="3148"/>
                    <a:pt x="20118" y="2514"/>
                  </a:cubicBezTo>
                  <a:cubicBezTo>
                    <a:pt x="19723" y="1881"/>
                    <a:pt x="19264" y="1402"/>
                    <a:pt x="18743" y="1042"/>
                  </a:cubicBezTo>
                  <a:cubicBezTo>
                    <a:pt x="18222" y="683"/>
                    <a:pt x="17639" y="443"/>
                    <a:pt x="17083" y="306"/>
                  </a:cubicBezTo>
                  <a:cubicBezTo>
                    <a:pt x="16528" y="169"/>
                    <a:pt x="16000" y="135"/>
                    <a:pt x="15437" y="152"/>
                  </a:cubicBezTo>
                  <a:cubicBezTo>
                    <a:pt x="14875" y="169"/>
                    <a:pt x="14277" y="238"/>
                    <a:pt x="13680" y="358"/>
                  </a:cubicBezTo>
                  <a:cubicBezTo>
                    <a:pt x="13083" y="477"/>
                    <a:pt x="12485" y="649"/>
                    <a:pt x="11978" y="820"/>
                  </a:cubicBezTo>
                  <a:cubicBezTo>
                    <a:pt x="11471" y="991"/>
                    <a:pt x="11055" y="1162"/>
                    <a:pt x="10638" y="1333"/>
                  </a:cubicBezTo>
                  <a:cubicBezTo>
                    <a:pt x="10221" y="1504"/>
                    <a:pt x="9805" y="1676"/>
                    <a:pt x="9270" y="1915"/>
                  </a:cubicBezTo>
                  <a:cubicBezTo>
                    <a:pt x="8735" y="2155"/>
                    <a:pt x="8082" y="2463"/>
                    <a:pt x="7429" y="2788"/>
                  </a:cubicBezTo>
                  <a:cubicBezTo>
                    <a:pt x="6776" y="3113"/>
                    <a:pt x="6124" y="3456"/>
                    <a:pt x="5686" y="3678"/>
                  </a:cubicBezTo>
                  <a:cubicBezTo>
                    <a:pt x="5248" y="3901"/>
                    <a:pt x="5026" y="4003"/>
                    <a:pt x="4804" y="4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7441047" y="7135992"/>
              <a:ext cx="270056" cy="833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25" fill="norm" stroke="1" extrusionOk="0">
                  <a:moveTo>
                    <a:pt x="21363" y="691"/>
                  </a:moveTo>
                  <a:cubicBezTo>
                    <a:pt x="20861" y="472"/>
                    <a:pt x="20358" y="253"/>
                    <a:pt x="19689" y="116"/>
                  </a:cubicBezTo>
                  <a:cubicBezTo>
                    <a:pt x="19019" y="-20"/>
                    <a:pt x="18182" y="-75"/>
                    <a:pt x="16675" y="171"/>
                  </a:cubicBezTo>
                  <a:cubicBezTo>
                    <a:pt x="15168" y="417"/>
                    <a:pt x="12991" y="964"/>
                    <a:pt x="10563" y="2140"/>
                  </a:cubicBezTo>
                  <a:cubicBezTo>
                    <a:pt x="8135" y="3315"/>
                    <a:pt x="5456" y="5120"/>
                    <a:pt x="3530" y="6924"/>
                  </a:cubicBezTo>
                  <a:cubicBezTo>
                    <a:pt x="1605" y="8729"/>
                    <a:pt x="433" y="10534"/>
                    <a:pt x="98" y="12366"/>
                  </a:cubicBezTo>
                  <a:cubicBezTo>
                    <a:pt x="-237" y="14197"/>
                    <a:pt x="265" y="16057"/>
                    <a:pt x="1940" y="17588"/>
                  </a:cubicBezTo>
                  <a:cubicBezTo>
                    <a:pt x="3614" y="19119"/>
                    <a:pt x="6461" y="20322"/>
                    <a:pt x="8303" y="20923"/>
                  </a:cubicBezTo>
                  <a:cubicBezTo>
                    <a:pt x="10144" y="21525"/>
                    <a:pt x="10982" y="21525"/>
                    <a:pt x="11819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7769249" y="7183485"/>
              <a:ext cx="230869" cy="27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04" fill="norm" stroke="1" extrusionOk="0">
                  <a:moveTo>
                    <a:pt x="19936" y="1845"/>
                  </a:moveTo>
                  <a:cubicBezTo>
                    <a:pt x="20722" y="1020"/>
                    <a:pt x="21507" y="196"/>
                    <a:pt x="21409" y="31"/>
                  </a:cubicBezTo>
                  <a:cubicBezTo>
                    <a:pt x="21311" y="-134"/>
                    <a:pt x="20329" y="361"/>
                    <a:pt x="17678" y="1515"/>
                  </a:cubicBezTo>
                  <a:cubicBezTo>
                    <a:pt x="15027" y="2669"/>
                    <a:pt x="10707" y="4483"/>
                    <a:pt x="7958" y="5637"/>
                  </a:cubicBezTo>
                  <a:cubicBezTo>
                    <a:pt x="5209" y="6791"/>
                    <a:pt x="4031" y="7286"/>
                    <a:pt x="2852" y="8028"/>
                  </a:cubicBezTo>
                  <a:cubicBezTo>
                    <a:pt x="1674" y="8770"/>
                    <a:pt x="496" y="9759"/>
                    <a:pt x="692" y="10254"/>
                  </a:cubicBezTo>
                  <a:cubicBezTo>
                    <a:pt x="889" y="10748"/>
                    <a:pt x="2460" y="10748"/>
                    <a:pt x="3834" y="10748"/>
                  </a:cubicBezTo>
                  <a:cubicBezTo>
                    <a:pt x="5209" y="10748"/>
                    <a:pt x="6387" y="10748"/>
                    <a:pt x="7467" y="10831"/>
                  </a:cubicBezTo>
                  <a:cubicBezTo>
                    <a:pt x="8547" y="10913"/>
                    <a:pt x="9529" y="11078"/>
                    <a:pt x="10118" y="11573"/>
                  </a:cubicBezTo>
                  <a:cubicBezTo>
                    <a:pt x="10707" y="12068"/>
                    <a:pt x="10903" y="12892"/>
                    <a:pt x="10609" y="13551"/>
                  </a:cubicBezTo>
                  <a:cubicBezTo>
                    <a:pt x="10314" y="14211"/>
                    <a:pt x="9529" y="14706"/>
                    <a:pt x="8154" y="15530"/>
                  </a:cubicBezTo>
                  <a:cubicBezTo>
                    <a:pt x="6780" y="16355"/>
                    <a:pt x="4816" y="17509"/>
                    <a:pt x="3147" y="18498"/>
                  </a:cubicBezTo>
                  <a:cubicBezTo>
                    <a:pt x="1478" y="19487"/>
                    <a:pt x="103" y="20312"/>
                    <a:pt x="5" y="20806"/>
                  </a:cubicBezTo>
                  <a:cubicBezTo>
                    <a:pt x="-93" y="21301"/>
                    <a:pt x="1085" y="21466"/>
                    <a:pt x="3245" y="21384"/>
                  </a:cubicBezTo>
                  <a:cubicBezTo>
                    <a:pt x="5405" y="21301"/>
                    <a:pt x="8547" y="20971"/>
                    <a:pt x="10903" y="20559"/>
                  </a:cubicBezTo>
                  <a:cubicBezTo>
                    <a:pt x="13260" y="20147"/>
                    <a:pt x="14831" y="19652"/>
                    <a:pt x="16402" y="19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8022252" y="7264315"/>
              <a:ext cx="2286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1575"/>
                    <a:pt x="4000" y="3150"/>
                    <a:pt x="6900" y="6300"/>
                  </a:cubicBezTo>
                  <a:cubicBezTo>
                    <a:pt x="9800" y="9450"/>
                    <a:pt x="13600" y="14175"/>
                    <a:pt x="16200" y="16987"/>
                  </a:cubicBezTo>
                  <a:cubicBezTo>
                    <a:pt x="18800" y="19800"/>
                    <a:pt x="20200" y="20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8083489" y="7255287"/>
              <a:ext cx="173714" cy="25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70" fill="norm" stroke="1" extrusionOk="0">
                  <a:moveTo>
                    <a:pt x="21358" y="224"/>
                  </a:moveTo>
                  <a:cubicBezTo>
                    <a:pt x="20057" y="47"/>
                    <a:pt x="18756" y="-130"/>
                    <a:pt x="17715" y="136"/>
                  </a:cubicBezTo>
                  <a:cubicBezTo>
                    <a:pt x="16674" y="401"/>
                    <a:pt x="15893" y="1109"/>
                    <a:pt x="13681" y="3322"/>
                  </a:cubicBezTo>
                  <a:cubicBezTo>
                    <a:pt x="11469" y="5536"/>
                    <a:pt x="7825" y="9254"/>
                    <a:pt x="5223" y="12086"/>
                  </a:cubicBezTo>
                  <a:cubicBezTo>
                    <a:pt x="2621" y="14919"/>
                    <a:pt x="1059" y="16867"/>
                    <a:pt x="409" y="18283"/>
                  </a:cubicBezTo>
                  <a:cubicBezTo>
                    <a:pt x="-242" y="19700"/>
                    <a:pt x="18" y="20585"/>
                    <a:pt x="278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8327052" y="7423065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8301652" y="7308208"/>
              <a:ext cx="73116" cy="2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375" fill="norm" stroke="1" extrusionOk="0">
                  <a:moveTo>
                    <a:pt x="16663" y="20375"/>
                  </a:moveTo>
                  <a:cubicBezTo>
                    <a:pt x="19131" y="15390"/>
                    <a:pt x="21600" y="10406"/>
                    <a:pt x="21291" y="6252"/>
                  </a:cubicBezTo>
                  <a:cubicBezTo>
                    <a:pt x="20983" y="2098"/>
                    <a:pt x="17897" y="-1225"/>
                    <a:pt x="13886" y="437"/>
                  </a:cubicBezTo>
                  <a:cubicBezTo>
                    <a:pt x="9874" y="2098"/>
                    <a:pt x="4937" y="8744"/>
                    <a:pt x="0" y="15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7660302" y="7575465"/>
              <a:ext cx="660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8" y="19440"/>
                    <a:pt x="4015" y="17280"/>
                    <a:pt x="6265" y="14040"/>
                  </a:cubicBezTo>
                  <a:cubicBezTo>
                    <a:pt x="8515" y="10800"/>
                    <a:pt x="11008" y="6480"/>
                    <a:pt x="13604" y="3960"/>
                  </a:cubicBezTo>
                  <a:cubicBezTo>
                    <a:pt x="16200" y="1440"/>
                    <a:pt x="189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7992253" y="7681179"/>
              <a:ext cx="239064" cy="17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0834" fill="norm" stroke="1" extrusionOk="0">
                  <a:moveTo>
                    <a:pt x="4353" y="3986"/>
                  </a:moveTo>
                  <a:cubicBezTo>
                    <a:pt x="3602" y="9200"/>
                    <a:pt x="2850" y="14414"/>
                    <a:pt x="2099" y="17393"/>
                  </a:cubicBezTo>
                  <a:cubicBezTo>
                    <a:pt x="1348" y="20372"/>
                    <a:pt x="596" y="21117"/>
                    <a:pt x="221" y="20745"/>
                  </a:cubicBezTo>
                  <a:cubicBezTo>
                    <a:pt x="-155" y="20372"/>
                    <a:pt x="-155" y="18883"/>
                    <a:pt x="1066" y="15655"/>
                  </a:cubicBezTo>
                  <a:cubicBezTo>
                    <a:pt x="2287" y="12427"/>
                    <a:pt x="4728" y="7462"/>
                    <a:pt x="7734" y="4234"/>
                  </a:cubicBezTo>
                  <a:cubicBezTo>
                    <a:pt x="10739" y="1007"/>
                    <a:pt x="14308" y="-483"/>
                    <a:pt x="16843" y="138"/>
                  </a:cubicBezTo>
                  <a:cubicBezTo>
                    <a:pt x="19379" y="758"/>
                    <a:pt x="20882" y="3489"/>
                    <a:pt x="21163" y="6717"/>
                  </a:cubicBezTo>
                  <a:cubicBezTo>
                    <a:pt x="21445" y="9945"/>
                    <a:pt x="20506" y="13669"/>
                    <a:pt x="19567" y="17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8631852" y="7543715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6200"/>
                    <a:pt x="12400" y="10800"/>
                    <a:pt x="16000" y="7200"/>
                  </a:cubicBezTo>
                  <a:cubicBezTo>
                    <a:pt x="19600" y="3600"/>
                    <a:pt x="20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8955702" y="7308765"/>
              <a:ext cx="190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856"/>
                    <a:pt x="21600" y="9712"/>
                    <a:pt x="18000" y="13312"/>
                  </a:cubicBezTo>
                  <a:cubicBezTo>
                    <a:pt x="14400" y="16912"/>
                    <a:pt x="7200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9031902" y="74929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9127168" y="7346320"/>
              <a:ext cx="82535" cy="22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49" fill="norm" stroke="1" extrusionOk="0">
                  <a:moveTo>
                    <a:pt x="21056" y="4943"/>
                  </a:moveTo>
                  <a:cubicBezTo>
                    <a:pt x="19976" y="3924"/>
                    <a:pt x="18896" y="2906"/>
                    <a:pt x="17546" y="1989"/>
                  </a:cubicBezTo>
                  <a:cubicBezTo>
                    <a:pt x="16196" y="1072"/>
                    <a:pt x="14576" y="257"/>
                    <a:pt x="11876" y="53"/>
                  </a:cubicBezTo>
                  <a:cubicBezTo>
                    <a:pt x="9176" y="-151"/>
                    <a:pt x="5396" y="257"/>
                    <a:pt x="2966" y="970"/>
                  </a:cubicBezTo>
                  <a:cubicBezTo>
                    <a:pt x="536" y="1683"/>
                    <a:pt x="-544" y="2702"/>
                    <a:pt x="266" y="3415"/>
                  </a:cubicBezTo>
                  <a:cubicBezTo>
                    <a:pt x="1076" y="4128"/>
                    <a:pt x="3776" y="4536"/>
                    <a:pt x="6476" y="4536"/>
                  </a:cubicBezTo>
                  <a:cubicBezTo>
                    <a:pt x="9176" y="4536"/>
                    <a:pt x="11876" y="4128"/>
                    <a:pt x="14036" y="4332"/>
                  </a:cubicBezTo>
                  <a:cubicBezTo>
                    <a:pt x="16196" y="4536"/>
                    <a:pt x="17816" y="5351"/>
                    <a:pt x="18356" y="8306"/>
                  </a:cubicBezTo>
                  <a:cubicBezTo>
                    <a:pt x="18896" y="11260"/>
                    <a:pt x="18356" y="16355"/>
                    <a:pt x="17816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9297383" y="7338398"/>
              <a:ext cx="109170" cy="2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07" fill="norm" stroke="1" extrusionOk="0">
                  <a:moveTo>
                    <a:pt x="21424" y="2118"/>
                  </a:moveTo>
                  <a:cubicBezTo>
                    <a:pt x="21424" y="1059"/>
                    <a:pt x="21424" y="0"/>
                    <a:pt x="20178" y="0"/>
                  </a:cubicBezTo>
                  <a:cubicBezTo>
                    <a:pt x="18932" y="0"/>
                    <a:pt x="16439" y="1059"/>
                    <a:pt x="13324" y="3282"/>
                  </a:cubicBezTo>
                  <a:cubicBezTo>
                    <a:pt x="10209" y="5506"/>
                    <a:pt x="6470" y="8894"/>
                    <a:pt x="3978" y="11647"/>
                  </a:cubicBezTo>
                  <a:cubicBezTo>
                    <a:pt x="1486" y="14400"/>
                    <a:pt x="239" y="16518"/>
                    <a:pt x="32" y="18106"/>
                  </a:cubicBezTo>
                  <a:cubicBezTo>
                    <a:pt x="-176" y="19694"/>
                    <a:pt x="655" y="20753"/>
                    <a:pt x="2109" y="21176"/>
                  </a:cubicBezTo>
                  <a:cubicBezTo>
                    <a:pt x="3562" y="21600"/>
                    <a:pt x="5639" y="21388"/>
                    <a:pt x="7716" y="20965"/>
                  </a:cubicBezTo>
                  <a:cubicBezTo>
                    <a:pt x="9793" y="20541"/>
                    <a:pt x="11870" y="19906"/>
                    <a:pt x="13116" y="18953"/>
                  </a:cubicBezTo>
                  <a:cubicBezTo>
                    <a:pt x="14362" y="18000"/>
                    <a:pt x="14778" y="16729"/>
                    <a:pt x="14155" y="15776"/>
                  </a:cubicBezTo>
                  <a:cubicBezTo>
                    <a:pt x="13532" y="14824"/>
                    <a:pt x="11870" y="14188"/>
                    <a:pt x="10001" y="13871"/>
                  </a:cubicBezTo>
                  <a:cubicBezTo>
                    <a:pt x="8132" y="13553"/>
                    <a:pt x="6055" y="13553"/>
                    <a:pt x="5016" y="14082"/>
                  </a:cubicBezTo>
                  <a:cubicBezTo>
                    <a:pt x="3978" y="14612"/>
                    <a:pt x="3978" y="15671"/>
                    <a:pt x="3978" y="16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9431952" y="751196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9659343" y="7283365"/>
              <a:ext cx="306010" cy="11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57" fill="norm" stroke="1" extrusionOk="0">
                  <a:moveTo>
                    <a:pt x="7235" y="6943"/>
                  </a:moveTo>
                  <a:cubicBezTo>
                    <a:pt x="5895" y="11571"/>
                    <a:pt x="4554" y="16200"/>
                    <a:pt x="3511" y="18707"/>
                  </a:cubicBezTo>
                  <a:cubicBezTo>
                    <a:pt x="2468" y="21214"/>
                    <a:pt x="1724" y="21600"/>
                    <a:pt x="1128" y="21021"/>
                  </a:cubicBezTo>
                  <a:cubicBezTo>
                    <a:pt x="532" y="20443"/>
                    <a:pt x="85" y="18900"/>
                    <a:pt x="10" y="16200"/>
                  </a:cubicBezTo>
                  <a:cubicBezTo>
                    <a:pt x="-64" y="13500"/>
                    <a:pt x="234" y="9643"/>
                    <a:pt x="1575" y="6750"/>
                  </a:cubicBezTo>
                  <a:cubicBezTo>
                    <a:pt x="2915" y="3857"/>
                    <a:pt x="5299" y="1929"/>
                    <a:pt x="8799" y="964"/>
                  </a:cubicBezTo>
                  <a:cubicBezTo>
                    <a:pt x="12300" y="0"/>
                    <a:pt x="16918" y="0"/>
                    <a:pt x="21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9552602" y="7531809"/>
              <a:ext cx="336551" cy="5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21262"/>
                  </a:moveTo>
                  <a:cubicBezTo>
                    <a:pt x="272" y="16762"/>
                    <a:pt x="543" y="12262"/>
                    <a:pt x="1766" y="8662"/>
                  </a:cubicBezTo>
                  <a:cubicBezTo>
                    <a:pt x="2989" y="5062"/>
                    <a:pt x="5162" y="2362"/>
                    <a:pt x="7947" y="1012"/>
                  </a:cubicBezTo>
                  <a:cubicBezTo>
                    <a:pt x="10732" y="-338"/>
                    <a:pt x="14128" y="-338"/>
                    <a:pt x="16506" y="1012"/>
                  </a:cubicBezTo>
                  <a:cubicBezTo>
                    <a:pt x="18883" y="2362"/>
                    <a:pt x="20242" y="5062"/>
                    <a:pt x="21600" y="7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9567419" y="7614744"/>
              <a:ext cx="340784" cy="32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68" y="10441"/>
                  </a:moveTo>
                  <a:cubicBezTo>
                    <a:pt x="134" y="12966"/>
                    <a:pt x="0" y="15491"/>
                    <a:pt x="0" y="17104"/>
                  </a:cubicBezTo>
                  <a:cubicBezTo>
                    <a:pt x="0" y="18717"/>
                    <a:pt x="134" y="19418"/>
                    <a:pt x="402" y="20119"/>
                  </a:cubicBezTo>
                  <a:cubicBezTo>
                    <a:pt x="671" y="20821"/>
                    <a:pt x="1073" y="21522"/>
                    <a:pt x="1409" y="21452"/>
                  </a:cubicBezTo>
                  <a:cubicBezTo>
                    <a:pt x="1744" y="21382"/>
                    <a:pt x="2012" y="20540"/>
                    <a:pt x="2147" y="18016"/>
                  </a:cubicBezTo>
                  <a:cubicBezTo>
                    <a:pt x="2281" y="15491"/>
                    <a:pt x="2281" y="11283"/>
                    <a:pt x="2281" y="8618"/>
                  </a:cubicBezTo>
                  <a:cubicBezTo>
                    <a:pt x="2281" y="5953"/>
                    <a:pt x="2281" y="4831"/>
                    <a:pt x="2549" y="3990"/>
                  </a:cubicBezTo>
                  <a:cubicBezTo>
                    <a:pt x="2817" y="3148"/>
                    <a:pt x="3354" y="2587"/>
                    <a:pt x="5568" y="1956"/>
                  </a:cubicBezTo>
                  <a:cubicBezTo>
                    <a:pt x="7781" y="1325"/>
                    <a:pt x="11672" y="623"/>
                    <a:pt x="14355" y="273"/>
                  </a:cubicBezTo>
                  <a:cubicBezTo>
                    <a:pt x="17039" y="-78"/>
                    <a:pt x="18514" y="-78"/>
                    <a:pt x="19520" y="203"/>
                  </a:cubicBezTo>
                  <a:cubicBezTo>
                    <a:pt x="20527" y="483"/>
                    <a:pt x="21063" y="1044"/>
                    <a:pt x="21600" y="1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9688069" y="7736627"/>
              <a:ext cx="194734" cy="15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1878" y="3992"/>
                  </a:moveTo>
                  <a:cubicBezTo>
                    <a:pt x="1409" y="8312"/>
                    <a:pt x="939" y="12632"/>
                    <a:pt x="587" y="15800"/>
                  </a:cubicBezTo>
                  <a:cubicBezTo>
                    <a:pt x="235" y="18968"/>
                    <a:pt x="0" y="20984"/>
                    <a:pt x="0" y="21128"/>
                  </a:cubicBezTo>
                  <a:cubicBezTo>
                    <a:pt x="0" y="21272"/>
                    <a:pt x="235" y="19544"/>
                    <a:pt x="1291" y="16376"/>
                  </a:cubicBezTo>
                  <a:cubicBezTo>
                    <a:pt x="2348" y="13208"/>
                    <a:pt x="4226" y="8600"/>
                    <a:pt x="6457" y="5432"/>
                  </a:cubicBezTo>
                  <a:cubicBezTo>
                    <a:pt x="8687" y="2264"/>
                    <a:pt x="11270" y="536"/>
                    <a:pt x="13617" y="104"/>
                  </a:cubicBezTo>
                  <a:cubicBezTo>
                    <a:pt x="15965" y="-328"/>
                    <a:pt x="18078" y="536"/>
                    <a:pt x="19370" y="3704"/>
                  </a:cubicBezTo>
                  <a:cubicBezTo>
                    <a:pt x="20661" y="6872"/>
                    <a:pt x="21130" y="12344"/>
                    <a:pt x="21600" y="17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10206652" y="7588165"/>
              <a:ext cx="825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10429955" y="7199464"/>
              <a:ext cx="261742" cy="24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77" fill="norm" stroke="1" extrusionOk="0">
                  <a:moveTo>
                    <a:pt x="21000" y="3470"/>
                  </a:moveTo>
                  <a:cubicBezTo>
                    <a:pt x="21172" y="2167"/>
                    <a:pt x="21343" y="863"/>
                    <a:pt x="21000" y="305"/>
                  </a:cubicBezTo>
                  <a:cubicBezTo>
                    <a:pt x="20657" y="-254"/>
                    <a:pt x="19800" y="-68"/>
                    <a:pt x="17486" y="1049"/>
                  </a:cubicBezTo>
                  <a:cubicBezTo>
                    <a:pt x="15172" y="2167"/>
                    <a:pt x="11400" y="4215"/>
                    <a:pt x="9086" y="5518"/>
                  </a:cubicBezTo>
                  <a:cubicBezTo>
                    <a:pt x="6772" y="6822"/>
                    <a:pt x="5914" y="7380"/>
                    <a:pt x="5229" y="8032"/>
                  </a:cubicBezTo>
                  <a:cubicBezTo>
                    <a:pt x="4543" y="8684"/>
                    <a:pt x="4029" y="9429"/>
                    <a:pt x="4200" y="9987"/>
                  </a:cubicBezTo>
                  <a:cubicBezTo>
                    <a:pt x="4372" y="10546"/>
                    <a:pt x="5229" y="10918"/>
                    <a:pt x="6257" y="11291"/>
                  </a:cubicBezTo>
                  <a:cubicBezTo>
                    <a:pt x="7286" y="11663"/>
                    <a:pt x="8486" y="12036"/>
                    <a:pt x="8829" y="12594"/>
                  </a:cubicBezTo>
                  <a:cubicBezTo>
                    <a:pt x="9172" y="13153"/>
                    <a:pt x="8657" y="13898"/>
                    <a:pt x="7114" y="14922"/>
                  </a:cubicBezTo>
                  <a:cubicBezTo>
                    <a:pt x="5572" y="15946"/>
                    <a:pt x="3000" y="17249"/>
                    <a:pt x="1543" y="18367"/>
                  </a:cubicBezTo>
                  <a:cubicBezTo>
                    <a:pt x="86" y="19484"/>
                    <a:pt x="-257" y="20415"/>
                    <a:pt x="172" y="20880"/>
                  </a:cubicBezTo>
                  <a:cubicBezTo>
                    <a:pt x="600" y="21346"/>
                    <a:pt x="1800" y="21346"/>
                    <a:pt x="4543" y="21160"/>
                  </a:cubicBezTo>
                  <a:cubicBezTo>
                    <a:pt x="7286" y="20974"/>
                    <a:pt x="11572" y="20601"/>
                    <a:pt x="14400" y="20136"/>
                  </a:cubicBezTo>
                  <a:cubicBezTo>
                    <a:pt x="17229" y="19670"/>
                    <a:pt x="18600" y="19112"/>
                    <a:pt x="19972" y="18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10701952" y="7283365"/>
              <a:ext cx="1841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1252"/>
                    <a:pt x="7448" y="2504"/>
                    <a:pt x="11048" y="6104"/>
                  </a:cubicBezTo>
                  <a:cubicBezTo>
                    <a:pt x="14648" y="9704"/>
                    <a:pt x="18124" y="156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10746402" y="7243148"/>
              <a:ext cx="134560" cy="26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19237" y="1701"/>
                  </a:moveTo>
                  <a:cubicBezTo>
                    <a:pt x="20250" y="850"/>
                    <a:pt x="21262" y="0"/>
                    <a:pt x="21431" y="0"/>
                  </a:cubicBezTo>
                  <a:cubicBezTo>
                    <a:pt x="21600" y="0"/>
                    <a:pt x="20925" y="850"/>
                    <a:pt x="18056" y="3402"/>
                  </a:cubicBezTo>
                  <a:cubicBezTo>
                    <a:pt x="15187" y="5953"/>
                    <a:pt x="10125" y="10205"/>
                    <a:pt x="6750" y="13521"/>
                  </a:cubicBezTo>
                  <a:cubicBezTo>
                    <a:pt x="3375" y="16838"/>
                    <a:pt x="1687" y="192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10898802" y="7423065"/>
              <a:ext cx="1" cy="698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10892452" y="7365915"/>
              <a:ext cx="444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9" y="0"/>
                  </a:moveTo>
                  <a:cubicBezTo>
                    <a:pt x="18514" y="10800"/>
                    <a:pt x="21600" y="21600"/>
                    <a:pt x="21600" y="21600"/>
                  </a:cubicBezTo>
                  <a:cubicBezTo>
                    <a:pt x="21600" y="21600"/>
                    <a:pt x="18514" y="10800"/>
                    <a:pt x="14400" y="6750"/>
                  </a:cubicBezTo>
                  <a:cubicBezTo>
                    <a:pt x="10286" y="2700"/>
                    <a:pt x="5143" y="5400"/>
                    <a:pt x="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10409852" y="7632615"/>
              <a:ext cx="419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8" y="18000"/>
                    <a:pt x="7636" y="14400"/>
                    <a:pt x="11236" y="10800"/>
                  </a:cubicBezTo>
                  <a:cubicBezTo>
                    <a:pt x="14836" y="7200"/>
                    <a:pt x="1821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10614063" y="7701256"/>
              <a:ext cx="160184" cy="127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905" fill="norm" stroke="1" extrusionOk="0">
                  <a:moveTo>
                    <a:pt x="4074" y="3335"/>
                  </a:moveTo>
                  <a:cubicBezTo>
                    <a:pt x="3232" y="6819"/>
                    <a:pt x="2391" y="10303"/>
                    <a:pt x="1689" y="13612"/>
                  </a:cubicBezTo>
                  <a:cubicBezTo>
                    <a:pt x="988" y="16922"/>
                    <a:pt x="427" y="20057"/>
                    <a:pt x="147" y="20754"/>
                  </a:cubicBezTo>
                  <a:cubicBezTo>
                    <a:pt x="-134" y="21451"/>
                    <a:pt x="-134" y="19709"/>
                    <a:pt x="1269" y="16225"/>
                  </a:cubicBezTo>
                  <a:cubicBezTo>
                    <a:pt x="2671" y="12741"/>
                    <a:pt x="5476" y="7516"/>
                    <a:pt x="8422" y="4380"/>
                  </a:cubicBezTo>
                  <a:cubicBezTo>
                    <a:pt x="11367" y="1245"/>
                    <a:pt x="14453" y="199"/>
                    <a:pt x="16697" y="25"/>
                  </a:cubicBezTo>
                  <a:cubicBezTo>
                    <a:pt x="18941" y="-149"/>
                    <a:pt x="20344" y="548"/>
                    <a:pt x="20905" y="3683"/>
                  </a:cubicBezTo>
                  <a:cubicBezTo>
                    <a:pt x="21466" y="6819"/>
                    <a:pt x="21185" y="12393"/>
                    <a:pt x="20905" y="17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11006752" y="7597871"/>
              <a:ext cx="1524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11082952" y="7543715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00"/>
                    <a:pt x="3600" y="11200"/>
                    <a:pt x="7200" y="14800"/>
                  </a:cubicBezTo>
                  <a:cubicBezTo>
                    <a:pt x="10800" y="18400"/>
                    <a:pt x="162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11260752" y="7365865"/>
              <a:ext cx="44459" cy="2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417" fill="norm" stroke="1" extrusionOk="0">
                  <a:moveTo>
                    <a:pt x="2945" y="568"/>
                  </a:moveTo>
                  <a:cubicBezTo>
                    <a:pt x="7855" y="193"/>
                    <a:pt x="12764" y="-183"/>
                    <a:pt x="16200" y="99"/>
                  </a:cubicBezTo>
                  <a:cubicBezTo>
                    <a:pt x="19636" y="380"/>
                    <a:pt x="21600" y="1320"/>
                    <a:pt x="20127" y="4325"/>
                  </a:cubicBezTo>
                  <a:cubicBezTo>
                    <a:pt x="18655" y="7330"/>
                    <a:pt x="13745" y="12401"/>
                    <a:pt x="9818" y="15594"/>
                  </a:cubicBezTo>
                  <a:cubicBezTo>
                    <a:pt x="5891" y="18787"/>
                    <a:pt x="2945" y="20102"/>
                    <a:pt x="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11305202" y="7543715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11392161" y="7415496"/>
              <a:ext cx="78142" cy="17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92" fill="norm" stroke="1" extrusionOk="0">
                  <a:moveTo>
                    <a:pt x="20984" y="4720"/>
                  </a:moveTo>
                  <a:cubicBezTo>
                    <a:pt x="19847" y="3450"/>
                    <a:pt x="18710" y="2179"/>
                    <a:pt x="16721" y="1290"/>
                  </a:cubicBezTo>
                  <a:cubicBezTo>
                    <a:pt x="14731" y="400"/>
                    <a:pt x="11889" y="-108"/>
                    <a:pt x="9047" y="19"/>
                  </a:cubicBezTo>
                  <a:cubicBezTo>
                    <a:pt x="6205" y="146"/>
                    <a:pt x="3363" y="908"/>
                    <a:pt x="1658" y="2306"/>
                  </a:cubicBezTo>
                  <a:cubicBezTo>
                    <a:pt x="-48" y="3704"/>
                    <a:pt x="-616" y="5737"/>
                    <a:pt x="805" y="6753"/>
                  </a:cubicBezTo>
                  <a:cubicBezTo>
                    <a:pt x="2226" y="7770"/>
                    <a:pt x="5637" y="7770"/>
                    <a:pt x="8763" y="7516"/>
                  </a:cubicBezTo>
                  <a:cubicBezTo>
                    <a:pt x="11889" y="7261"/>
                    <a:pt x="14731" y="6753"/>
                    <a:pt x="16437" y="7134"/>
                  </a:cubicBezTo>
                  <a:cubicBezTo>
                    <a:pt x="18142" y="7516"/>
                    <a:pt x="18710" y="8786"/>
                    <a:pt x="18426" y="11327"/>
                  </a:cubicBezTo>
                  <a:cubicBezTo>
                    <a:pt x="18142" y="13868"/>
                    <a:pt x="17005" y="17680"/>
                    <a:pt x="15868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11531285" y="7442115"/>
              <a:ext cx="78718" cy="154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63" fill="norm" stroke="1" extrusionOk="0">
                  <a:moveTo>
                    <a:pt x="21139" y="0"/>
                  </a:moveTo>
                  <a:cubicBezTo>
                    <a:pt x="16023" y="2043"/>
                    <a:pt x="10907" y="4086"/>
                    <a:pt x="7213" y="6859"/>
                  </a:cubicBezTo>
                  <a:cubicBezTo>
                    <a:pt x="3518" y="9632"/>
                    <a:pt x="1244" y="13135"/>
                    <a:pt x="392" y="15616"/>
                  </a:cubicBezTo>
                  <a:cubicBezTo>
                    <a:pt x="-461" y="18097"/>
                    <a:pt x="107" y="19557"/>
                    <a:pt x="1813" y="20432"/>
                  </a:cubicBezTo>
                  <a:cubicBezTo>
                    <a:pt x="3518" y="21308"/>
                    <a:pt x="6360" y="21600"/>
                    <a:pt x="7781" y="21162"/>
                  </a:cubicBezTo>
                  <a:cubicBezTo>
                    <a:pt x="9202" y="20724"/>
                    <a:pt x="9202" y="19557"/>
                    <a:pt x="9202" y="18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11650394" y="7409802"/>
              <a:ext cx="251709" cy="11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825" fill="norm" stroke="1" extrusionOk="0">
                  <a:moveTo>
                    <a:pt x="8445" y="6106"/>
                  </a:moveTo>
                  <a:cubicBezTo>
                    <a:pt x="9165" y="4906"/>
                    <a:pt x="9885" y="3706"/>
                    <a:pt x="10155" y="4106"/>
                  </a:cubicBezTo>
                  <a:cubicBezTo>
                    <a:pt x="10425" y="4506"/>
                    <a:pt x="10245" y="6506"/>
                    <a:pt x="9525" y="9506"/>
                  </a:cubicBezTo>
                  <a:cubicBezTo>
                    <a:pt x="8805" y="12506"/>
                    <a:pt x="7545" y="16506"/>
                    <a:pt x="6465" y="18706"/>
                  </a:cubicBezTo>
                  <a:cubicBezTo>
                    <a:pt x="5385" y="20906"/>
                    <a:pt x="4485" y="21306"/>
                    <a:pt x="3405" y="20306"/>
                  </a:cubicBezTo>
                  <a:cubicBezTo>
                    <a:pt x="2325" y="19306"/>
                    <a:pt x="1065" y="16906"/>
                    <a:pt x="435" y="14706"/>
                  </a:cubicBezTo>
                  <a:cubicBezTo>
                    <a:pt x="-195" y="12506"/>
                    <a:pt x="-195" y="10506"/>
                    <a:pt x="795" y="8706"/>
                  </a:cubicBezTo>
                  <a:cubicBezTo>
                    <a:pt x="1785" y="6906"/>
                    <a:pt x="3765" y="5306"/>
                    <a:pt x="6915" y="3706"/>
                  </a:cubicBezTo>
                  <a:cubicBezTo>
                    <a:pt x="10065" y="2106"/>
                    <a:pt x="14385" y="506"/>
                    <a:pt x="16995" y="106"/>
                  </a:cubicBezTo>
                  <a:cubicBezTo>
                    <a:pt x="19605" y="-294"/>
                    <a:pt x="20505" y="506"/>
                    <a:pt x="21405" y="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11590952" y="7632615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11645552" y="7674715"/>
              <a:ext cx="148601" cy="162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25" fill="norm" stroke="1" extrusionOk="0">
                  <a:moveTo>
                    <a:pt x="3104" y="8616"/>
                  </a:moveTo>
                  <a:cubicBezTo>
                    <a:pt x="1888" y="11662"/>
                    <a:pt x="671" y="14708"/>
                    <a:pt x="214" y="17062"/>
                  </a:cubicBezTo>
                  <a:cubicBezTo>
                    <a:pt x="-242" y="19416"/>
                    <a:pt x="62" y="21077"/>
                    <a:pt x="823" y="21216"/>
                  </a:cubicBezTo>
                  <a:cubicBezTo>
                    <a:pt x="1583" y="21354"/>
                    <a:pt x="2800" y="19969"/>
                    <a:pt x="3409" y="17892"/>
                  </a:cubicBezTo>
                  <a:cubicBezTo>
                    <a:pt x="4017" y="15816"/>
                    <a:pt x="4017" y="13046"/>
                    <a:pt x="5538" y="10000"/>
                  </a:cubicBezTo>
                  <a:cubicBezTo>
                    <a:pt x="7059" y="6954"/>
                    <a:pt x="10102" y="3631"/>
                    <a:pt x="12535" y="1831"/>
                  </a:cubicBezTo>
                  <a:cubicBezTo>
                    <a:pt x="14969" y="31"/>
                    <a:pt x="16795" y="-246"/>
                    <a:pt x="18164" y="169"/>
                  </a:cubicBezTo>
                  <a:cubicBezTo>
                    <a:pt x="19533" y="585"/>
                    <a:pt x="20445" y="1692"/>
                    <a:pt x="21358" y="2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11714930" y="7765965"/>
              <a:ext cx="91923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701" y="0"/>
                  </a:moveTo>
                  <a:cubicBezTo>
                    <a:pt x="701" y="2571"/>
                    <a:pt x="701" y="5143"/>
                    <a:pt x="455" y="7714"/>
                  </a:cubicBezTo>
                  <a:cubicBezTo>
                    <a:pt x="210" y="10286"/>
                    <a:pt x="-281" y="12857"/>
                    <a:pt x="210" y="13114"/>
                  </a:cubicBezTo>
                  <a:cubicBezTo>
                    <a:pt x="701" y="13371"/>
                    <a:pt x="2174" y="11314"/>
                    <a:pt x="4137" y="9771"/>
                  </a:cubicBezTo>
                  <a:cubicBezTo>
                    <a:pt x="6101" y="8229"/>
                    <a:pt x="8555" y="7200"/>
                    <a:pt x="11010" y="6943"/>
                  </a:cubicBezTo>
                  <a:cubicBezTo>
                    <a:pt x="13464" y="6686"/>
                    <a:pt x="15919" y="7200"/>
                    <a:pt x="17637" y="9771"/>
                  </a:cubicBezTo>
                  <a:cubicBezTo>
                    <a:pt x="19355" y="12343"/>
                    <a:pt x="20337" y="16971"/>
                    <a:pt x="21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11876702" y="7378615"/>
              <a:ext cx="762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11844952" y="7721515"/>
              <a:ext cx="1143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00" y="5914"/>
                    <a:pt x="11200" y="11829"/>
                    <a:pt x="7600" y="15429"/>
                  </a:cubicBezTo>
                  <a:cubicBezTo>
                    <a:pt x="4000" y="19029"/>
                    <a:pt x="2000" y="20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5" name="Drawing"/>
          <p:cNvGrpSpPr/>
          <p:nvPr/>
        </p:nvGrpSpPr>
        <p:grpSpPr>
          <a:xfrm>
            <a:off x="1493246" y="1555749"/>
            <a:ext cx="11028955" cy="7043503"/>
            <a:chOff x="-12699" y="-12700"/>
            <a:chExt cx="11028952" cy="7043500"/>
          </a:xfrm>
        </p:grpSpPr>
        <p:sp>
          <p:nvSpPr>
            <p:cNvPr id="3091" name="Line"/>
            <p:cNvSpPr/>
            <p:nvPr/>
          </p:nvSpPr>
          <p:spPr>
            <a:xfrm>
              <a:off x="683673" y="458925"/>
              <a:ext cx="401180" cy="437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55" fill="norm" stroke="1" extrusionOk="0">
                  <a:moveTo>
                    <a:pt x="16090" y="1156"/>
                  </a:moveTo>
                  <a:cubicBezTo>
                    <a:pt x="16886" y="639"/>
                    <a:pt x="17682" y="123"/>
                    <a:pt x="17795" y="19"/>
                  </a:cubicBezTo>
                  <a:cubicBezTo>
                    <a:pt x="17909" y="-84"/>
                    <a:pt x="17341" y="226"/>
                    <a:pt x="15692" y="1105"/>
                  </a:cubicBezTo>
                  <a:cubicBezTo>
                    <a:pt x="14044" y="1983"/>
                    <a:pt x="11315" y="3430"/>
                    <a:pt x="9042" y="4722"/>
                  </a:cubicBezTo>
                  <a:cubicBezTo>
                    <a:pt x="6768" y="6014"/>
                    <a:pt x="4949" y="7150"/>
                    <a:pt x="3926" y="7977"/>
                  </a:cubicBezTo>
                  <a:cubicBezTo>
                    <a:pt x="2903" y="8804"/>
                    <a:pt x="2675" y="9321"/>
                    <a:pt x="2846" y="9631"/>
                  </a:cubicBezTo>
                  <a:cubicBezTo>
                    <a:pt x="3016" y="9941"/>
                    <a:pt x="3585" y="10044"/>
                    <a:pt x="5063" y="10044"/>
                  </a:cubicBezTo>
                  <a:cubicBezTo>
                    <a:pt x="6541" y="10044"/>
                    <a:pt x="8928" y="9941"/>
                    <a:pt x="10406" y="9993"/>
                  </a:cubicBezTo>
                  <a:cubicBezTo>
                    <a:pt x="11884" y="10044"/>
                    <a:pt x="12452" y="10251"/>
                    <a:pt x="12680" y="10664"/>
                  </a:cubicBezTo>
                  <a:cubicBezTo>
                    <a:pt x="12907" y="11078"/>
                    <a:pt x="12793" y="11698"/>
                    <a:pt x="11543" y="12886"/>
                  </a:cubicBezTo>
                  <a:cubicBezTo>
                    <a:pt x="10292" y="14075"/>
                    <a:pt x="7905" y="15832"/>
                    <a:pt x="6029" y="17020"/>
                  </a:cubicBezTo>
                  <a:cubicBezTo>
                    <a:pt x="4153" y="18209"/>
                    <a:pt x="2789" y="18829"/>
                    <a:pt x="1766" y="19449"/>
                  </a:cubicBezTo>
                  <a:cubicBezTo>
                    <a:pt x="743" y="20069"/>
                    <a:pt x="61" y="20689"/>
                    <a:pt x="4" y="21051"/>
                  </a:cubicBezTo>
                  <a:cubicBezTo>
                    <a:pt x="-53" y="21413"/>
                    <a:pt x="515" y="21516"/>
                    <a:pt x="2448" y="20999"/>
                  </a:cubicBezTo>
                  <a:cubicBezTo>
                    <a:pt x="4381" y="20483"/>
                    <a:pt x="7678" y="19346"/>
                    <a:pt x="11088" y="18209"/>
                  </a:cubicBezTo>
                  <a:cubicBezTo>
                    <a:pt x="14499" y="17072"/>
                    <a:pt x="18023" y="15935"/>
                    <a:pt x="21547" y="14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1129666" y="459511"/>
              <a:ext cx="304437" cy="30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40" fill="norm" stroke="1" extrusionOk="0">
                  <a:moveTo>
                    <a:pt x="421" y="2044"/>
                  </a:moveTo>
                  <a:cubicBezTo>
                    <a:pt x="123" y="1309"/>
                    <a:pt x="-175" y="575"/>
                    <a:pt x="123" y="207"/>
                  </a:cubicBezTo>
                  <a:cubicBezTo>
                    <a:pt x="421" y="-160"/>
                    <a:pt x="1315" y="-160"/>
                    <a:pt x="3475" y="1236"/>
                  </a:cubicBezTo>
                  <a:cubicBezTo>
                    <a:pt x="5635" y="2632"/>
                    <a:pt x="9061" y="5424"/>
                    <a:pt x="12189" y="8509"/>
                  </a:cubicBezTo>
                  <a:cubicBezTo>
                    <a:pt x="15317" y="11595"/>
                    <a:pt x="18148" y="14975"/>
                    <a:pt x="19637" y="17179"/>
                  </a:cubicBezTo>
                  <a:cubicBezTo>
                    <a:pt x="21127" y="19383"/>
                    <a:pt x="21276" y="20411"/>
                    <a:pt x="21425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1222220" y="385233"/>
              <a:ext cx="205533" cy="51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11" fill="norm" stroke="1" extrusionOk="0">
                  <a:moveTo>
                    <a:pt x="21402" y="90"/>
                  </a:moveTo>
                  <a:cubicBezTo>
                    <a:pt x="20300" y="0"/>
                    <a:pt x="19198" y="-89"/>
                    <a:pt x="18316" y="179"/>
                  </a:cubicBezTo>
                  <a:cubicBezTo>
                    <a:pt x="17435" y="447"/>
                    <a:pt x="16773" y="1071"/>
                    <a:pt x="15231" y="2723"/>
                  </a:cubicBezTo>
                  <a:cubicBezTo>
                    <a:pt x="13688" y="4374"/>
                    <a:pt x="11263" y="7051"/>
                    <a:pt x="8618" y="9952"/>
                  </a:cubicBezTo>
                  <a:cubicBezTo>
                    <a:pt x="5973" y="12853"/>
                    <a:pt x="3108" y="15977"/>
                    <a:pt x="1565" y="17807"/>
                  </a:cubicBezTo>
                  <a:cubicBezTo>
                    <a:pt x="22" y="19637"/>
                    <a:pt x="-198" y="20172"/>
                    <a:pt x="133" y="20574"/>
                  </a:cubicBezTo>
                  <a:cubicBezTo>
                    <a:pt x="463" y="20975"/>
                    <a:pt x="1345" y="21243"/>
                    <a:pt x="2226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1520886" y="685800"/>
              <a:ext cx="846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484902" y="541565"/>
              <a:ext cx="65704" cy="6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0982" fill="norm" stroke="1" extrusionOk="0">
                  <a:moveTo>
                    <a:pt x="20250" y="10182"/>
                  </a:moveTo>
                  <a:cubicBezTo>
                    <a:pt x="16875" y="10902"/>
                    <a:pt x="13500" y="11622"/>
                    <a:pt x="13500" y="11622"/>
                  </a:cubicBezTo>
                  <a:cubicBezTo>
                    <a:pt x="13500" y="11622"/>
                    <a:pt x="16875" y="10902"/>
                    <a:pt x="18900" y="8742"/>
                  </a:cubicBezTo>
                  <a:cubicBezTo>
                    <a:pt x="20925" y="6582"/>
                    <a:pt x="21600" y="2982"/>
                    <a:pt x="20250" y="1182"/>
                  </a:cubicBezTo>
                  <a:cubicBezTo>
                    <a:pt x="18900" y="-618"/>
                    <a:pt x="15525" y="-618"/>
                    <a:pt x="11812" y="2982"/>
                  </a:cubicBezTo>
                  <a:cubicBezTo>
                    <a:pt x="8100" y="6582"/>
                    <a:pt x="4050" y="13782"/>
                    <a:pt x="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811802" y="953205"/>
              <a:ext cx="800101" cy="18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21284"/>
                  </a:moveTo>
                  <a:cubicBezTo>
                    <a:pt x="1829" y="18673"/>
                    <a:pt x="3657" y="16062"/>
                    <a:pt x="5657" y="13214"/>
                  </a:cubicBezTo>
                  <a:cubicBezTo>
                    <a:pt x="7657" y="10365"/>
                    <a:pt x="9829" y="7280"/>
                    <a:pt x="11943" y="4906"/>
                  </a:cubicBezTo>
                  <a:cubicBezTo>
                    <a:pt x="14057" y="2532"/>
                    <a:pt x="16114" y="871"/>
                    <a:pt x="17714" y="277"/>
                  </a:cubicBezTo>
                  <a:cubicBezTo>
                    <a:pt x="19314" y="-316"/>
                    <a:pt x="20457" y="159"/>
                    <a:pt x="21600" y="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199152" y="1117997"/>
              <a:ext cx="266701" cy="32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1" fill="norm" stroke="1" extrusionOk="0">
                  <a:moveTo>
                    <a:pt x="0" y="8885"/>
                  </a:moveTo>
                  <a:cubicBezTo>
                    <a:pt x="171" y="8210"/>
                    <a:pt x="343" y="7535"/>
                    <a:pt x="514" y="7535"/>
                  </a:cubicBezTo>
                  <a:cubicBezTo>
                    <a:pt x="686" y="7535"/>
                    <a:pt x="857" y="8210"/>
                    <a:pt x="1029" y="10167"/>
                  </a:cubicBezTo>
                  <a:cubicBezTo>
                    <a:pt x="1200" y="12125"/>
                    <a:pt x="1371" y="15365"/>
                    <a:pt x="1543" y="17525"/>
                  </a:cubicBezTo>
                  <a:cubicBezTo>
                    <a:pt x="1714" y="19685"/>
                    <a:pt x="1886" y="20765"/>
                    <a:pt x="2057" y="20967"/>
                  </a:cubicBezTo>
                  <a:cubicBezTo>
                    <a:pt x="2229" y="21170"/>
                    <a:pt x="2400" y="20495"/>
                    <a:pt x="2571" y="17795"/>
                  </a:cubicBezTo>
                  <a:cubicBezTo>
                    <a:pt x="2743" y="15095"/>
                    <a:pt x="2914" y="10370"/>
                    <a:pt x="3429" y="7130"/>
                  </a:cubicBezTo>
                  <a:cubicBezTo>
                    <a:pt x="3943" y="3890"/>
                    <a:pt x="4800" y="2135"/>
                    <a:pt x="6086" y="1055"/>
                  </a:cubicBezTo>
                  <a:cubicBezTo>
                    <a:pt x="7371" y="-25"/>
                    <a:pt x="9086" y="-430"/>
                    <a:pt x="11314" y="583"/>
                  </a:cubicBezTo>
                  <a:cubicBezTo>
                    <a:pt x="13543" y="1595"/>
                    <a:pt x="16286" y="4025"/>
                    <a:pt x="18086" y="6658"/>
                  </a:cubicBezTo>
                  <a:cubicBezTo>
                    <a:pt x="19886" y="9290"/>
                    <a:pt x="20743" y="12125"/>
                    <a:pt x="21600" y="14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2202452" y="768713"/>
              <a:ext cx="317501" cy="5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1728" y="20696"/>
                  </a:moveTo>
                  <a:cubicBezTo>
                    <a:pt x="864" y="19153"/>
                    <a:pt x="0" y="17610"/>
                    <a:pt x="0" y="16067"/>
                  </a:cubicBezTo>
                  <a:cubicBezTo>
                    <a:pt x="0" y="14525"/>
                    <a:pt x="864" y="12982"/>
                    <a:pt x="3528" y="9896"/>
                  </a:cubicBezTo>
                  <a:cubicBezTo>
                    <a:pt x="6192" y="6810"/>
                    <a:pt x="10656" y="2182"/>
                    <a:pt x="13968" y="639"/>
                  </a:cubicBezTo>
                  <a:cubicBezTo>
                    <a:pt x="17280" y="-904"/>
                    <a:pt x="19440" y="639"/>
                    <a:pt x="21600" y="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2329452" y="654050"/>
              <a:ext cx="381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543"/>
                    <a:pt x="7200" y="7086"/>
                    <a:pt x="9000" y="10400"/>
                  </a:cubicBezTo>
                  <a:cubicBezTo>
                    <a:pt x="10800" y="13714"/>
                    <a:pt x="10800" y="16800"/>
                    <a:pt x="12600" y="18629"/>
                  </a:cubicBezTo>
                  <a:cubicBezTo>
                    <a:pt x="14400" y="20457"/>
                    <a:pt x="18000" y="21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189752" y="1104899"/>
              <a:ext cx="406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63" y="20160"/>
                    <a:pt x="6525" y="18720"/>
                    <a:pt x="10125" y="15120"/>
                  </a:cubicBezTo>
                  <a:cubicBezTo>
                    <a:pt x="13725" y="11520"/>
                    <a:pt x="17662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3351802" y="609600"/>
              <a:ext cx="762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00" y="3135"/>
                    <a:pt x="6000" y="6271"/>
                    <a:pt x="8100" y="9406"/>
                  </a:cubicBezTo>
                  <a:cubicBezTo>
                    <a:pt x="10200" y="12542"/>
                    <a:pt x="11400" y="15677"/>
                    <a:pt x="12000" y="17594"/>
                  </a:cubicBezTo>
                  <a:cubicBezTo>
                    <a:pt x="12600" y="19510"/>
                    <a:pt x="12600" y="20206"/>
                    <a:pt x="14100" y="20671"/>
                  </a:cubicBezTo>
                  <a:cubicBezTo>
                    <a:pt x="15600" y="21135"/>
                    <a:pt x="18600" y="213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3529602" y="8445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3755027" y="578719"/>
              <a:ext cx="168276" cy="392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23" fill="norm" stroke="1" extrusionOk="0">
                  <a:moveTo>
                    <a:pt x="20400" y="4089"/>
                  </a:moveTo>
                  <a:cubicBezTo>
                    <a:pt x="19333" y="2940"/>
                    <a:pt x="18267" y="1791"/>
                    <a:pt x="16400" y="987"/>
                  </a:cubicBezTo>
                  <a:cubicBezTo>
                    <a:pt x="14533" y="183"/>
                    <a:pt x="11867" y="-277"/>
                    <a:pt x="8933" y="183"/>
                  </a:cubicBezTo>
                  <a:cubicBezTo>
                    <a:pt x="6000" y="642"/>
                    <a:pt x="2800" y="2021"/>
                    <a:pt x="1200" y="3170"/>
                  </a:cubicBezTo>
                  <a:cubicBezTo>
                    <a:pt x="-400" y="4319"/>
                    <a:pt x="-400" y="5238"/>
                    <a:pt x="1200" y="5812"/>
                  </a:cubicBezTo>
                  <a:cubicBezTo>
                    <a:pt x="2800" y="6387"/>
                    <a:pt x="6000" y="6617"/>
                    <a:pt x="8933" y="6444"/>
                  </a:cubicBezTo>
                  <a:cubicBezTo>
                    <a:pt x="11867" y="6272"/>
                    <a:pt x="14533" y="5697"/>
                    <a:pt x="16533" y="5353"/>
                  </a:cubicBezTo>
                  <a:cubicBezTo>
                    <a:pt x="18533" y="5008"/>
                    <a:pt x="19867" y="4893"/>
                    <a:pt x="20400" y="5410"/>
                  </a:cubicBezTo>
                  <a:cubicBezTo>
                    <a:pt x="20933" y="5927"/>
                    <a:pt x="20667" y="7076"/>
                    <a:pt x="20400" y="9432"/>
                  </a:cubicBezTo>
                  <a:cubicBezTo>
                    <a:pt x="20133" y="11787"/>
                    <a:pt x="19867" y="15349"/>
                    <a:pt x="20000" y="17532"/>
                  </a:cubicBezTo>
                  <a:cubicBezTo>
                    <a:pt x="20133" y="19714"/>
                    <a:pt x="20667" y="20519"/>
                    <a:pt x="2120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4056652" y="546100"/>
              <a:ext cx="144993" cy="427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74" fill="norm" stroke="1" extrusionOk="0">
                  <a:moveTo>
                    <a:pt x="18783" y="0"/>
                  </a:moveTo>
                  <a:cubicBezTo>
                    <a:pt x="15026" y="1702"/>
                    <a:pt x="11270" y="3405"/>
                    <a:pt x="8452" y="5799"/>
                  </a:cubicBezTo>
                  <a:cubicBezTo>
                    <a:pt x="5635" y="8193"/>
                    <a:pt x="3757" y="11279"/>
                    <a:pt x="2817" y="13726"/>
                  </a:cubicBezTo>
                  <a:cubicBezTo>
                    <a:pt x="1878" y="16173"/>
                    <a:pt x="1878" y="17982"/>
                    <a:pt x="2035" y="19153"/>
                  </a:cubicBezTo>
                  <a:cubicBezTo>
                    <a:pt x="2191" y="20323"/>
                    <a:pt x="2504" y="20855"/>
                    <a:pt x="3600" y="21174"/>
                  </a:cubicBezTo>
                  <a:cubicBezTo>
                    <a:pt x="4696" y="21494"/>
                    <a:pt x="6574" y="21600"/>
                    <a:pt x="9078" y="21281"/>
                  </a:cubicBezTo>
                  <a:cubicBezTo>
                    <a:pt x="11583" y="20962"/>
                    <a:pt x="14713" y="20217"/>
                    <a:pt x="16904" y="19312"/>
                  </a:cubicBezTo>
                  <a:cubicBezTo>
                    <a:pt x="19096" y="18408"/>
                    <a:pt x="20348" y="17344"/>
                    <a:pt x="20974" y="16546"/>
                  </a:cubicBezTo>
                  <a:cubicBezTo>
                    <a:pt x="21600" y="15748"/>
                    <a:pt x="21600" y="15216"/>
                    <a:pt x="20974" y="14790"/>
                  </a:cubicBezTo>
                  <a:cubicBezTo>
                    <a:pt x="20348" y="14365"/>
                    <a:pt x="19096" y="14045"/>
                    <a:pt x="15496" y="13886"/>
                  </a:cubicBezTo>
                  <a:cubicBezTo>
                    <a:pt x="11896" y="13726"/>
                    <a:pt x="5948" y="13726"/>
                    <a:pt x="0" y="137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4954771" y="432747"/>
              <a:ext cx="492532" cy="252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30" fill="norm" stroke="1" extrusionOk="0">
                  <a:moveTo>
                    <a:pt x="5671" y="6346"/>
                  </a:moveTo>
                  <a:cubicBezTo>
                    <a:pt x="5762" y="5454"/>
                    <a:pt x="5854" y="4561"/>
                    <a:pt x="5946" y="4651"/>
                  </a:cubicBezTo>
                  <a:cubicBezTo>
                    <a:pt x="6038" y="4740"/>
                    <a:pt x="6130" y="5811"/>
                    <a:pt x="5854" y="8399"/>
                  </a:cubicBezTo>
                  <a:cubicBezTo>
                    <a:pt x="5579" y="10988"/>
                    <a:pt x="4935" y="15094"/>
                    <a:pt x="4430" y="17593"/>
                  </a:cubicBezTo>
                  <a:cubicBezTo>
                    <a:pt x="3924" y="20092"/>
                    <a:pt x="3557" y="20984"/>
                    <a:pt x="2867" y="21252"/>
                  </a:cubicBezTo>
                  <a:cubicBezTo>
                    <a:pt x="2178" y="21520"/>
                    <a:pt x="1167" y="21163"/>
                    <a:pt x="569" y="19110"/>
                  </a:cubicBezTo>
                  <a:cubicBezTo>
                    <a:pt x="-28" y="17057"/>
                    <a:pt x="-212" y="13308"/>
                    <a:pt x="294" y="10006"/>
                  </a:cubicBezTo>
                  <a:cubicBezTo>
                    <a:pt x="799" y="6703"/>
                    <a:pt x="1994" y="3847"/>
                    <a:pt x="4246" y="2151"/>
                  </a:cubicBezTo>
                  <a:cubicBezTo>
                    <a:pt x="6498" y="456"/>
                    <a:pt x="9807" y="-80"/>
                    <a:pt x="12656" y="9"/>
                  </a:cubicBezTo>
                  <a:cubicBezTo>
                    <a:pt x="15505" y="99"/>
                    <a:pt x="17895" y="813"/>
                    <a:pt x="19274" y="1437"/>
                  </a:cubicBezTo>
                  <a:cubicBezTo>
                    <a:pt x="20653" y="2062"/>
                    <a:pt x="21020" y="2598"/>
                    <a:pt x="21388" y="3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4907552" y="908050"/>
              <a:ext cx="4889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44" y="18000"/>
                    <a:pt x="4488" y="14400"/>
                    <a:pt x="8088" y="10800"/>
                  </a:cubicBezTo>
                  <a:cubicBezTo>
                    <a:pt x="11688" y="7200"/>
                    <a:pt x="1664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4958352" y="1088180"/>
              <a:ext cx="577851" cy="54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12371"/>
                  </a:moveTo>
                  <a:cubicBezTo>
                    <a:pt x="237" y="13534"/>
                    <a:pt x="475" y="14697"/>
                    <a:pt x="910" y="16109"/>
                  </a:cubicBezTo>
                  <a:cubicBezTo>
                    <a:pt x="1345" y="17521"/>
                    <a:pt x="1978" y="19183"/>
                    <a:pt x="2413" y="20180"/>
                  </a:cubicBezTo>
                  <a:cubicBezTo>
                    <a:pt x="2848" y="21177"/>
                    <a:pt x="3086" y="21509"/>
                    <a:pt x="3204" y="21301"/>
                  </a:cubicBezTo>
                  <a:cubicBezTo>
                    <a:pt x="3323" y="21094"/>
                    <a:pt x="3323" y="20346"/>
                    <a:pt x="3125" y="18352"/>
                  </a:cubicBezTo>
                  <a:cubicBezTo>
                    <a:pt x="2927" y="16358"/>
                    <a:pt x="2532" y="13118"/>
                    <a:pt x="2018" y="10626"/>
                  </a:cubicBezTo>
                  <a:cubicBezTo>
                    <a:pt x="1503" y="8134"/>
                    <a:pt x="870" y="6389"/>
                    <a:pt x="554" y="5309"/>
                  </a:cubicBezTo>
                  <a:cubicBezTo>
                    <a:pt x="237" y="4229"/>
                    <a:pt x="237" y="3814"/>
                    <a:pt x="791" y="3232"/>
                  </a:cubicBezTo>
                  <a:cubicBezTo>
                    <a:pt x="1345" y="2651"/>
                    <a:pt x="2453" y="1903"/>
                    <a:pt x="4193" y="1280"/>
                  </a:cubicBezTo>
                  <a:cubicBezTo>
                    <a:pt x="5934" y="657"/>
                    <a:pt x="8308" y="158"/>
                    <a:pt x="11314" y="34"/>
                  </a:cubicBezTo>
                  <a:cubicBezTo>
                    <a:pt x="14321" y="-91"/>
                    <a:pt x="17960" y="158"/>
                    <a:pt x="21600" y="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5220819" y="1210573"/>
              <a:ext cx="334434" cy="323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1914" y="8042"/>
                  </a:moveTo>
                  <a:cubicBezTo>
                    <a:pt x="1367" y="11919"/>
                    <a:pt x="820" y="15796"/>
                    <a:pt x="478" y="18149"/>
                  </a:cubicBezTo>
                  <a:cubicBezTo>
                    <a:pt x="137" y="20503"/>
                    <a:pt x="0" y="21334"/>
                    <a:pt x="0" y="21126"/>
                  </a:cubicBezTo>
                  <a:cubicBezTo>
                    <a:pt x="0" y="20919"/>
                    <a:pt x="137" y="19672"/>
                    <a:pt x="1094" y="16488"/>
                  </a:cubicBezTo>
                  <a:cubicBezTo>
                    <a:pt x="2051" y="13303"/>
                    <a:pt x="3828" y="8180"/>
                    <a:pt x="5400" y="4996"/>
                  </a:cubicBezTo>
                  <a:cubicBezTo>
                    <a:pt x="6972" y="1811"/>
                    <a:pt x="8339" y="565"/>
                    <a:pt x="9980" y="149"/>
                  </a:cubicBezTo>
                  <a:cubicBezTo>
                    <a:pt x="11620" y="-266"/>
                    <a:pt x="13534" y="149"/>
                    <a:pt x="15516" y="1880"/>
                  </a:cubicBezTo>
                  <a:cubicBezTo>
                    <a:pt x="17499" y="3611"/>
                    <a:pt x="19549" y="6657"/>
                    <a:pt x="20575" y="9357"/>
                  </a:cubicBezTo>
                  <a:cubicBezTo>
                    <a:pt x="21600" y="12057"/>
                    <a:pt x="21600" y="14411"/>
                    <a:pt x="21600" y="16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6075952" y="260350"/>
              <a:ext cx="362657" cy="1104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1873" y="0"/>
                  </a:moveTo>
                  <a:cubicBezTo>
                    <a:pt x="5369" y="1159"/>
                    <a:pt x="8865" y="2317"/>
                    <a:pt x="11674" y="3559"/>
                  </a:cubicBezTo>
                  <a:cubicBezTo>
                    <a:pt x="14483" y="4800"/>
                    <a:pt x="16606" y="6124"/>
                    <a:pt x="18166" y="7593"/>
                  </a:cubicBezTo>
                  <a:cubicBezTo>
                    <a:pt x="19727" y="9062"/>
                    <a:pt x="20726" y="10676"/>
                    <a:pt x="21163" y="12145"/>
                  </a:cubicBezTo>
                  <a:cubicBezTo>
                    <a:pt x="21600" y="13614"/>
                    <a:pt x="21475" y="14938"/>
                    <a:pt x="20227" y="16097"/>
                  </a:cubicBezTo>
                  <a:cubicBezTo>
                    <a:pt x="18978" y="17255"/>
                    <a:pt x="16606" y="18248"/>
                    <a:pt x="13047" y="19138"/>
                  </a:cubicBezTo>
                  <a:cubicBezTo>
                    <a:pt x="9489" y="20028"/>
                    <a:pt x="4745" y="208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173398" y="425450"/>
              <a:ext cx="371705" cy="139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7037" y="0"/>
                  </a:moveTo>
                  <a:cubicBezTo>
                    <a:pt x="14840" y="460"/>
                    <a:pt x="12644" y="921"/>
                    <a:pt x="10569" y="1660"/>
                  </a:cubicBezTo>
                  <a:cubicBezTo>
                    <a:pt x="8494" y="2400"/>
                    <a:pt x="6542" y="3419"/>
                    <a:pt x="4894" y="4603"/>
                  </a:cubicBezTo>
                  <a:cubicBezTo>
                    <a:pt x="3247" y="5786"/>
                    <a:pt x="1905" y="7134"/>
                    <a:pt x="1050" y="8449"/>
                  </a:cubicBezTo>
                  <a:cubicBezTo>
                    <a:pt x="196" y="9764"/>
                    <a:pt x="-170" y="11047"/>
                    <a:pt x="74" y="12296"/>
                  </a:cubicBezTo>
                  <a:cubicBezTo>
                    <a:pt x="318" y="13545"/>
                    <a:pt x="1172" y="14762"/>
                    <a:pt x="2881" y="15945"/>
                  </a:cubicBezTo>
                  <a:cubicBezTo>
                    <a:pt x="4589" y="17129"/>
                    <a:pt x="7152" y="18279"/>
                    <a:pt x="10386" y="19216"/>
                  </a:cubicBezTo>
                  <a:cubicBezTo>
                    <a:pt x="13620" y="20153"/>
                    <a:pt x="17525" y="20877"/>
                    <a:pt x="21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1323573" y="2489178"/>
              <a:ext cx="275630" cy="68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05" fill="norm" stroke="1" extrusionOk="0">
                  <a:moveTo>
                    <a:pt x="8054" y="4816"/>
                  </a:moveTo>
                  <a:cubicBezTo>
                    <a:pt x="6418" y="5351"/>
                    <a:pt x="4782" y="5886"/>
                    <a:pt x="3554" y="6153"/>
                  </a:cubicBezTo>
                  <a:cubicBezTo>
                    <a:pt x="2327" y="6421"/>
                    <a:pt x="1509" y="6421"/>
                    <a:pt x="854" y="6053"/>
                  </a:cubicBezTo>
                  <a:cubicBezTo>
                    <a:pt x="200" y="5685"/>
                    <a:pt x="-291" y="4949"/>
                    <a:pt x="200" y="4047"/>
                  </a:cubicBezTo>
                  <a:cubicBezTo>
                    <a:pt x="691" y="3144"/>
                    <a:pt x="2164" y="2074"/>
                    <a:pt x="3309" y="1405"/>
                  </a:cubicBezTo>
                  <a:cubicBezTo>
                    <a:pt x="4454" y="736"/>
                    <a:pt x="5273" y="469"/>
                    <a:pt x="6173" y="268"/>
                  </a:cubicBezTo>
                  <a:cubicBezTo>
                    <a:pt x="7073" y="68"/>
                    <a:pt x="8054" y="-66"/>
                    <a:pt x="8709" y="34"/>
                  </a:cubicBezTo>
                  <a:cubicBezTo>
                    <a:pt x="9364" y="135"/>
                    <a:pt x="9691" y="469"/>
                    <a:pt x="9609" y="1639"/>
                  </a:cubicBezTo>
                  <a:cubicBezTo>
                    <a:pt x="9527" y="2810"/>
                    <a:pt x="9036" y="4816"/>
                    <a:pt x="8300" y="6989"/>
                  </a:cubicBezTo>
                  <a:cubicBezTo>
                    <a:pt x="7564" y="9162"/>
                    <a:pt x="6582" y="11503"/>
                    <a:pt x="5764" y="13008"/>
                  </a:cubicBezTo>
                  <a:cubicBezTo>
                    <a:pt x="4945" y="14512"/>
                    <a:pt x="4291" y="15181"/>
                    <a:pt x="3554" y="15582"/>
                  </a:cubicBezTo>
                  <a:cubicBezTo>
                    <a:pt x="2818" y="15984"/>
                    <a:pt x="2000" y="16117"/>
                    <a:pt x="1591" y="16017"/>
                  </a:cubicBezTo>
                  <a:cubicBezTo>
                    <a:pt x="1182" y="15917"/>
                    <a:pt x="1182" y="15582"/>
                    <a:pt x="1918" y="14579"/>
                  </a:cubicBezTo>
                  <a:cubicBezTo>
                    <a:pt x="2654" y="13576"/>
                    <a:pt x="4127" y="11904"/>
                    <a:pt x="6500" y="9831"/>
                  </a:cubicBezTo>
                  <a:cubicBezTo>
                    <a:pt x="8873" y="7758"/>
                    <a:pt x="12145" y="5284"/>
                    <a:pt x="14027" y="3880"/>
                  </a:cubicBezTo>
                  <a:cubicBezTo>
                    <a:pt x="15909" y="2475"/>
                    <a:pt x="16400" y="2141"/>
                    <a:pt x="16973" y="1773"/>
                  </a:cubicBezTo>
                  <a:cubicBezTo>
                    <a:pt x="17545" y="1405"/>
                    <a:pt x="18200" y="1004"/>
                    <a:pt x="18364" y="1104"/>
                  </a:cubicBezTo>
                  <a:cubicBezTo>
                    <a:pt x="18527" y="1205"/>
                    <a:pt x="18200" y="1806"/>
                    <a:pt x="17054" y="3378"/>
                  </a:cubicBezTo>
                  <a:cubicBezTo>
                    <a:pt x="15909" y="4949"/>
                    <a:pt x="13945" y="7491"/>
                    <a:pt x="12391" y="9831"/>
                  </a:cubicBezTo>
                  <a:cubicBezTo>
                    <a:pt x="10836" y="12172"/>
                    <a:pt x="9691" y="14312"/>
                    <a:pt x="9282" y="16151"/>
                  </a:cubicBezTo>
                  <a:cubicBezTo>
                    <a:pt x="8873" y="17990"/>
                    <a:pt x="9200" y="19528"/>
                    <a:pt x="9691" y="20397"/>
                  </a:cubicBezTo>
                  <a:cubicBezTo>
                    <a:pt x="10182" y="21267"/>
                    <a:pt x="10836" y="21467"/>
                    <a:pt x="11573" y="21501"/>
                  </a:cubicBezTo>
                  <a:cubicBezTo>
                    <a:pt x="12309" y="21534"/>
                    <a:pt x="13127" y="21400"/>
                    <a:pt x="14191" y="20564"/>
                  </a:cubicBezTo>
                  <a:cubicBezTo>
                    <a:pt x="15254" y="19728"/>
                    <a:pt x="16564" y="18190"/>
                    <a:pt x="17136" y="17054"/>
                  </a:cubicBezTo>
                  <a:cubicBezTo>
                    <a:pt x="17709" y="15917"/>
                    <a:pt x="17545" y="15181"/>
                    <a:pt x="17136" y="14713"/>
                  </a:cubicBezTo>
                  <a:cubicBezTo>
                    <a:pt x="16727" y="14245"/>
                    <a:pt x="16073" y="14044"/>
                    <a:pt x="16318" y="13877"/>
                  </a:cubicBezTo>
                  <a:cubicBezTo>
                    <a:pt x="16564" y="13710"/>
                    <a:pt x="17709" y="13576"/>
                    <a:pt x="18691" y="13442"/>
                  </a:cubicBezTo>
                  <a:cubicBezTo>
                    <a:pt x="19673" y="13309"/>
                    <a:pt x="20491" y="13175"/>
                    <a:pt x="21309" y="13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2000575" y="2694293"/>
              <a:ext cx="263655" cy="41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20" fill="norm" stroke="1" extrusionOk="0">
                  <a:moveTo>
                    <a:pt x="2464" y="229"/>
                  </a:moveTo>
                  <a:cubicBezTo>
                    <a:pt x="1607" y="120"/>
                    <a:pt x="750" y="12"/>
                    <a:pt x="322" y="229"/>
                  </a:cubicBezTo>
                  <a:cubicBezTo>
                    <a:pt x="-107" y="446"/>
                    <a:pt x="-107" y="988"/>
                    <a:pt x="322" y="2074"/>
                  </a:cubicBezTo>
                  <a:cubicBezTo>
                    <a:pt x="750" y="3159"/>
                    <a:pt x="1607" y="4787"/>
                    <a:pt x="2464" y="5764"/>
                  </a:cubicBezTo>
                  <a:cubicBezTo>
                    <a:pt x="3322" y="6741"/>
                    <a:pt x="4179" y="7067"/>
                    <a:pt x="6064" y="6307"/>
                  </a:cubicBezTo>
                  <a:cubicBezTo>
                    <a:pt x="7950" y="5547"/>
                    <a:pt x="10864" y="3702"/>
                    <a:pt x="12579" y="2345"/>
                  </a:cubicBezTo>
                  <a:cubicBezTo>
                    <a:pt x="14293" y="988"/>
                    <a:pt x="14807" y="120"/>
                    <a:pt x="14979" y="12"/>
                  </a:cubicBezTo>
                  <a:cubicBezTo>
                    <a:pt x="15150" y="-97"/>
                    <a:pt x="14979" y="554"/>
                    <a:pt x="15664" y="2454"/>
                  </a:cubicBezTo>
                  <a:cubicBezTo>
                    <a:pt x="16350" y="4353"/>
                    <a:pt x="17893" y="7501"/>
                    <a:pt x="19093" y="10215"/>
                  </a:cubicBezTo>
                  <a:cubicBezTo>
                    <a:pt x="20293" y="12928"/>
                    <a:pt x="21150" y="15208"/>
                    <a:pt x="21322" y="16944"/>
                  </a:cubicBezTo>
                  <a:cubicBezTo>
                    <a:pt x="21493" y="18681"/>
                    <a:pt x="20979" y="19875"/>
                    <a:pt x="19607" y="20580"/>
                  </a:cubicBezTo>
                  <a:cubicBezTo>
                    <a:pt x="18236" y="21286"/>
                    <a:pt x="16007" y="21503"/>
                    <a:pt x="14293" y="20743"/>
                  </a:cubicBezTo>
                  <a:cubicBezTo>
                    <a:pt x="12579" y="19983"/>
                    <a:pt x="11379" y="18247"/>
                    <a:pt x="11722" y="16456"/>
                  </a:cubicBezTo>
                  <a:cubicBezTo>
                    <a:pt x="12064" y="14665"/>
                    <a:pt x="13950" y="12820"/>
                    <a:pt x="15836" y="10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2319398" y="2707566"/>
              <a:ext cx="124355" cy="158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034" fill="norm" stroke="1" extrusionOk="0">
                  <a:moveTo>
                    <a:pt x="10350" y="8930"/>
                  </a:moveTo>
                  <a:cubicBezTo>
                    <a:pt x="11790" y="8089"/>
                    <a:pt x="13230" y="7247"/>
                    <a:pt x="14310" y="5704"/>
                  </a:cubicBezTo>
                  <a:cubicBezTo>
                    <a:pt x="15390" y="4161"/>
                    <a:pt x="16110" y="1917"/>
                    <a:pt x="15390" y="795"/>
                  </a:cubicBezTo>
                  <a:cubicBezTo>
                    <a:pt x="14670" y="-327"/>
                    <a:pt x="12510" y="-327"/>
                    <a:pt x="9630" y="1216"/>
                  </a:cubicBezTo>
                  <a:cubicBezTo>
                    <a:pt x="6750" y="2759"/>
                    <a:pt x="3150" y="5844"/>
                    <a:pt x="1350" y="8790"/>
                  </a:cubicBezTo>
                  <a:cubicBezTo>
                    <a:pt x="-450" y="11735"/>
                    <a:pt x="-450" y="14541"/>
                    <a:pt x="1350" y="16785"/>
                  </a:cubicBezTo>
                  <a:cubicBezTo>
                    <a:pt x="3150" y="19029"/>
                    <a:pt x="6750" y="20712"/>
                    <a:pt x="10350" y="20992"/>
                  </a:cubicBezTo>
                  <a:cubicBezTo>
                    <a:pt x="13950" y="21273"/>
                    <a:pt x="17550" y="20151"/>
                    <a:pt x="19170" y="17346"/>
                  </a:cubicBezTo>
                  <a:cubicBezTo>
                    <a:pt x="20790" y="14541"/>
                    <a:pt x="20430" y="10052"/>
                    <a:pt x="19530" y="7387"/>
                  </a:cubicBezTo>
                  <a:cubicBezTo>
                    <a:pt x="18630" y="4722"/>
                    <a:pt x="17190" y="3881"/>
                    <a:pt x="17370" y="3320"/>
                  </a:cubicBezTo>
                  <a:cubicBezTo>
                    <a:pt x="17550" y="2759"/>
                    <a:pt x="19350" y="2478"/>
                    <a:pt x="21150" y="2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2500902" y="2705100"/>
              <a:ext cx="2349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5" y="1500"/>
                    <a:pt x="389" y="3000"/>
                    <a:pt x="876" y="4950"/>
                  </a:cubicBezTo>
                  <a:cubicBezTo>
                    <a:pt x="1362" y="6900"/>
                    <a:pt x="2141" y="9300"/>
                    <a:pt x="3308" y="10050"/>
                  </a:cubicBezTo>
                  <a:cubicBezTo>
                    <a:pt x="4476" y="10800"/>
                    <a:pt x="6032" y="9900"/>
                    <a:pt x="7200" y="8250"/>
                  </a:cubicBezTo>
                  <a:cubicBezTo>
                    <a:pt x="8368" y="6600"/>
                    <a:pt x="9146" y="4200"/>
                    <a:pt x="9632" y="3900"/>
                  </a:cubicBezTo>
                  <a:cubicBezTo>
                    <a:pt x="10119" y="3600"/>
                    <a:pt x="10314" y="5400"/>
                    <a:pt x="12259" y="8700"/>
                  </a:cubicBezTo>
                  <a:cubicBezTo>
                    <a:pt x="14205" y="12000"/>
                    <a:pt x="17903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3346179" y="2375851"/>
              <a:ext cx="456474" cy="46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56" fill="norm" stroke="1" extrusionOk="0">
                  <a:moveTo>
                    <a:pt x="1166" y="8203"/>
                  </a:moveTo>
                  <a:cubicBezTo>
                    <a:pt x="766" y="7221"/>
                    <a:pt x="366" y="6240"/>
                    <a:pt x="166" y="5503"/>
                  </a:cubicBezTo>
                  <a:cubicBezTo>
                    <a:pt x="-34" y="4767"/>
                    <a:pt x="-34" y="4276"/>
                    <a:pt x="66" y="4276"/>
                  </a:cubicBezTo>
                  <a:cubicBezTo>
                    <a:pt x="166" y="4276"/>
                    <a:pt x="366" y="4767"/>
                    <a:pt x="516" y="6387"/>
                  </a:cubicBezTo>
                  <a:cubicBezTo>
                    <a:pt x="666" y="8007"/>
                    <a:pt x="766" y="10756"/>
                    <a:pt x="816" y="13309"/>
                  </a:cubicBezTo>
                  <a:cubicBezTo>
                    <a:pt x="866" y="15861"/>
                    <a:pt x="866" y="18218"/>
                    <a:pt x="816" y="19641"/>
                  </a:cubicBezTo>
                  <a:cubicBezTo>
                    <a:pt x="766" y="21065"/>
                    <a:pt x="666" y="21556"/>
                    <a:pt x="566" y="21556"/>
                  </a:cubicBezTo>
                  <a:cubicBezTo>
                    <a:pt x="466" y="21556"/>
                    <a:pt x="366" y="21065"/>
                    <a:pt x="316" y="20083"/>
                  </a:cubicBezTo>
                  <a:cubicBezTo>
                    <a:pt x="266" y="19101"/>
                    <a:pt x="266" y="17629"/>
                    <a:pt x="466" y="16696"/>
                  </a:cubicBezTo>
                  <a:cubicBezTo>
                    <a:pt x="666" y="15763"/>
                    <a:pt x="1066" y="15371"/>
                    <a:pt x="1466" y="15371"/>
                  </a:cubicBezTo>
                  <a:cubicBezTo>
                    <a:pt x="1866" y="15371"/>
                    <a:pt x="2266" y="15763"/>
                    <a:pt x="2716" y="16598"/>
                  </a:cubicBezTo>
                  <a:cubicBezTo>
                    <a:pt x="3166" y="17432"/>
                    <a:pt x="3666" y="18709"/>
                    <a:pt x="4166" y="19445"/>
                  </a:cubicBezTo>
                  <a:cubicBezTo>
                    <a:pt x="4666" y="20181"/>
                    <a:pt x="5166" y="20378"/>
                    <a:pt x="5916" y="20132"/>
                  </a:cubicBezTo>
                  <a:cubicBezTo>
                    <a:pt x="6666" y="19887"/>
                    <a:pt x="7666" y="19200"/>
                    <a:pt x="8466" y="18169"/>
                  </a:cubicBezTo>
                  <a:cubicBezTo>
                    <a:pt x="9266" y="17138"/>
                    <a:pt x="9866" y="15763"/>
                    <a:pt x="10166" y="14831"/>
                  </a:cubicBezTo>
                  <a:cubicBezTo>
                    <a:pt x="10466" y="13898"/>
                    <a:pt x="10466" y="13407"/>
                    <a:pt x="10166" y="13112"/>
                  </a:cubicBezTo>
                  <a:cubicBezTo>
                    <a:pt x="9866" y="12818"/>
                    <a:pt x="9266" y="12720"/>
                    <a:pt x="8766" y="12818"/>
                  </a:cubicBezTo>
                  <a:cubicBezTo>
                    <a:pt x="8266" y="12916"/>
                    <a:pt x="7866" y="13211"/>
                    <a:pt x="7416" y="13849"/>
                  </a:cubicBezTo>
                  <a:cubicBezTo>
                    <a:pt x="6966" y="14487"/>
                    <a:pt x="6466" y="15469"/>
                    <a:pt x="6216" y="16205"/>
                  </a:cubicBezTo>
                  <a:cubicBezTo>
                    <a:pt x="5966" y="16941"/>
                    <a:pt x="5966" y="17432"/>
                    <a:pt x="6316" y="17776"/>
                  </a:cubicBezTo>
                  <a:cubicBezTo>
                    <a:pt x="6666" y="18120"/>
                    <a:pt x="7366" y="18316"/>
                    <a:pt x="7966" y="18218"/>
                  </a:cubicBezTo>
                  <a:cubicBezTo>
                    <a:pt x="8566" y="18120"/>
                    <a:pt x="9066" y="17727"/>
                    <a:pt x="9416" y="17187"/>
                  </a:cubicBezTo>
                  <a:cubicBezTo>
                    <a:pt x="9766" y="16647"/>
                    <a:pt x="9966" y="15960"/>
                    <a:pt x="10016" y="15861"/>
                  </a:cubicBezTo>
                  <a:cubicBezTo>
                    <a:pt x="10066" y="15763"/>
                    <a:pt x="9966" y="16254"/>
                    <a:pt x="10066" y="16745"/>
                  </a:cubicBezTo>
                  <a:cubicBezTo>
                    <a:pt x="10166" y="17236"/>
                    <a:pt x="10466" y="17727"/>
                    <a:pt x="11216" y="18021"/>
                  </a:cubicBezTo>
                  <a:cubicBezTo>
                    <a:pt x="11966" y="18316"/>
                    <a:pt x="13166" y="18414"/>
                    <a:pt x="14366" y="18021"/>
                  </a:cubicBezTo>
                  <a:cubicBezTo>
                    <a:pt x="15566" y="17629"/>
                    <a:pt x="16766" y="16745"/>
                    <a:pt x="17466" y="16058"/>
                  </a:cubicBezTo>
                  <a:cubicBezTo>
                    <a:pt x="18166" y="15371"/>
                    <a:pt x="18366" y="14880"/>
                    <a:pt x="18216" y="14634"/>
                  </a:cubicBezTo>
                  <a:cubicBezTo>
                    <a:pt x="18066" y="14389"/>
                    <a:pt x="17566" y="14389"/>
                    <a:pt x="16816" y="14732"/>
                  </a:cubicBezTo>
                  <a:cubicBezTo>
                    <a:pt x="16066" y="15076"/>
                    <a:pt x="15066" y="15763"/>
                    <a:pt x="14416" y="16303"/>
                  </a:cubicBezTo>
                  <a:cubicBezTo>
                    <a:pt x="13766" y="16843"/>
                    <a:pt x="13466" y="17236"/>
                    <a:pt x="13316" y="17727"/>
                  </a:cubicBezTo>
                  <a:cubicBezTo>
                    <a:pt x="13166" y="18218"/>
                    <a:pt x="13166" y="18807"/>
                    <a:pt x="13416" y="19200"/>
                  </a:cubicBezTo>
                  <a:cubicBezTo>
                    <a:pt x="13666" y="19592"/>
                    <a:pt x="14166" y="19789"/>
                    <a:pt x="15116" y="19445"/>
                  </a:cubicBezTo>
                  <a:cubicBezTo>
                    <a:pt x="16066" y="19101"/>
                    <a:pt x="17466" y="18218"/>
                    <a:pt x="18616" y="16254"/>
                  </a:cubicBezTo>
                  <a:cubicBezTo>
                    <a:pt x="19766" y="14291"/>
                    <a:pt x="20666" y="11247"/>
                    <a:pt x="21116" y="8498"/>
                  </a:cubicBezTo>
                  <a:cubicBezTo>
                    <a:pt x="21566" y="5749"/>
                    <a:pt x="21566" y="3294"/>
                    <a:pt x="21416" y="1871"/>
                  </a:cubicBezTo>
                  <a:cubicBezTo>
                    <a:pt x="21266" y="447"/>
                    <a:pt x="20966" y="54"/>
                    <a:pt x="20616" y="5"/>
                  </a:cubicBezTo>
                  <a:cubicBezTo>
                    <a:pt x="20266" y="-44"/>
                    <a:pt x="19866" y="251"/>
                    <a:pt x="19416" y="1772"/>
                  </a:cubicBezTo>
                  <a:cubicBezTo>
                    <a:pt x="18966" y="3294"/>
                    <a:pt x="18466" y="6043"/>
                    <a:pt x="18816" y="8989"/>
                  </a:cubicBezTo>
                  <a:cubicBezTo>
                    <a:pt x="19166" y="11934"/>
                    <a:pt x="20366" y="15076"/>
                    <a:pt x="21566" y="1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4422121" y="2606924"/>
              <a:ext cx="269532" cy="13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574" fill="norm" stroke="1" extrusionOk="0">
                  <a:moveTo>
                    <a:pt x="12376" y="11425"/>
                  </a:moveTo>
                  <a:cubicBezTo>
                    <a:pt x="11194" y="7437"/>
                    <a:pt x="10013" y="3450"/>
                    <a:pt x="8916" y="1456"/>
                  </a:cubicBezTo>
                  <a:cubicBezTo>
                    <a:pt x="7819" y="-538"/>
                    <a:pt x="6807" y="-538"/>
                    <a:pt x="5372" y="1788"/>
                  </a:cubicBezTo>
                  <a:cubicBezTo>
                    <a:pt x="3938" y="4114"/>
                    <a:pt x="2082" y="8767"/>
                    <a:pt x="1069" y="11924"/>
                  </a:cubicBezTo>
                  <a:cubicBezTo>
                    <a:pt x="57" y="15080"/>
                    <a:pt x="-112" y="16742"/>
                    <a:pt x="57" y="18237"/>
                  </a:cubicBezTo>
                  <a:cubicBezTo>
                    <a:pt x="225" y="19733"/>
                    <a:pt x="732" y="21062"/>
                    <a:pt x="1913" y="20397"/>
                  </a:cubicBezTo>
                  <a:cubicBezTo>
                    <a:pt x="3094" y="19733"/>
                    <a:pt x="4950" y="17074"/>
                    <a:pt x="6132" y="15080"/>
                  </a:cubicBezTo>
                  <a:cubicBezTo>
                    <a:pt x="7313" y="13087"/>
                    <a:pt x="7819" y="11757"/>
                    <a:pt x="8494" y="10428"/>
                  </a:cubicBezTo>
                  <a:cubicBezTo>
                    <a:pt x="9169" y="9099"/>
                    <a:pt x="10013" y="7770"/>
                    <a:pt x="10519" y="7936"/>
                  </a:cubicBezTo>
                  <a:cubicBezTo>
                    <a:pt x="11025" y="8102"/>
                    <a:pt x="11194" y="9764"/>
                    <a:pt x="11532" y="11924"/>
                  </a:cubicBezTo>
                  <a:cubicBezTo>
                    <a:pt x="11869" y="14084"/>
                    <a:pt x="12376" y="16742"/>
                    <a:pt x="14063" y="18071"/>
                  </a:cubicBezTo>
                  <a:cubicBezTo>
                    <a:pt x="15750" y="19400"/>
                    <a:pt x="18619" y="19400"/>
                    <a:pt x="21488" y="19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5101958" y="2584450"/>
              <a:ext cx="142145" cy="16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04" fill="norm" stroke="1" extrusionOk="0">
                  <a:moveTo>
                    <a:pt x="366" y="5891"/>
                  </a:moveTo>
                  <a:cubicBezTo>
                    <a:pt x="49" y="3927"/>
                    <a:pt x="-269" y="1964"/>
                    <a:pt x="366" y="1122"/>
                  </a:cubicBezTo>
                  <a:cubicBezTo>
                    <a:pt x="1002" y="281"/>
                    <a:pt x="2590" y="561"/>
                    <a:pt x="4496" y="2244"/>
                  </a:cubicBezTo>
                  <a:cubicBezTo>
                    <a:pt x="6402" y="3927"/>
                    <a:pt x="8625" y="7013"/>
                    <a:pt x="9419" y="10099"/>
                  </a:cubicBezTo>
                  <a:cubicBezTo>
                    <a:pt x="10213" y="13184"/>
                    <a:pt x="9578" y="16270"/>
                    <a:pt x="8625" y="18234"/>
                  </a:cubicBezTo>
                  <a:cubicBezTo>
                    <a:pt x="7672" y="20197"/>
                    <a:pt x="6402" y="21039"/>
                    <a:pt x="4972" y="21319"/>
                  </a:cubicBezTo>
                  <a:cubicBezTo>
                    <a:pt x="3543" y="21600"/>
                    <a:pt x="1955" y="21319"/>
                    <a:pt x="2590" y="18374"/>
                  </a:cubicBezTo>
                  <a:cubicBezTo>
                    <a:pt x="3225" y="15429"/>
                    <a:pt x="6084" y="9818"/>
                    <a:pt x="9578" y="6312"/>
                  </a:cubicBezTo>
                  <a:cubicBezTo>
                    <a:pt x="13072" y="2805"/>
                    <a:pt x="17202" y="1403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5253931" y="2329537"/>
              <a:ext cx="712620" cy="74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06" fill="norm" stroke="1" extrusionOk="0">
                  <a:moveTo>
                    <a:pt x="658" y="8533"/>
                  </a:moveTo>
                  <a:cubicBezTo>
                    <a:pt x="341" y="8654"/>
                    <a:pt x="23" y="8774"/>
                    <a:pt x="23" y="8744"/>
                  </a:cubicBezTo>
                  <a:cubicBezTo>
                    <a:pt x="23" y="8714"/>
                    <a:pt x="341" y="8533"/>
                    <a:pt x="754" y="8201"/>
                  </a:cubicBezTo>
                  <a:cubicBezTo>
                    <a:pt x="1167" y="7869"/>
                    <a:pt x="1675" y="7387"/>
                    <a:pt x="1992" y="6994"/>
                  </a:cubicBezTo>
                  <a:cubicBezTo>
                    <a:pt x="2310" y="6602"/>
                    <a:pt x="2437" y="6301"/>
                    <a:pt x="2342" y="6210"/>
                  </a:cubicBezTo>
                  <a:cubicBezTo>
                    <a:pt x="2247" y="6120"/>
                    <a:pt x="1929" y="6240"/>
                    <a:pt x="1484" y="6753"/>
                  </a:cubicBezTo>
                  <a:cubicBezTo>
                    <a:pt x="1040" y="7266"/>
                    <a:pt x="468" y="8171"/>
                    <a:pt x="182" y="8774"/>
                  </a:cubicBezTo>
                  <a:cubicBezTo>
                    <a:pt x="-104" y="9378"/>
                    <a:pt x="-104" y="9679"/>
                    <a:pt x="563" y="9981"/>
                  </a:cubicBezTo>
                  <a:cubicBezTo>
                    <a:pt x="1230" y="10283"/>
                    <a:pt x="2564" y="10584"/>
                    <a:pt x="3740" y="10433"/>
                  </a:cubicBezTo>
                  <a:cubicBezTo>
                    <a:pt x="4915" y="10283"/>
                    <a:pt x="5931" y="9679"/>
                    <a:pt x="6567" y="9106"/>
                  </a:cubicBezTo>
                  <a:cubicBezTo>
                    <a:pt x="7202" y="8533"/>
                    <a:pt x="7456" y="7990"/>
                    <a:pt x="7424" y="7718"/>
                  </a:cubicBezTo>
                  <a:cubicBezTo>
                    <a:pt x="7392" y="7447"/>
                    <a:pt x="7075" y="7447"/>
                    <a:pt x="6630" y="7658"/>
                  </a:cubicBezTo>
                  <a:cubicBezTo>
                    <a:pt x="6185" y="7869"/>
                    <a:pt x="5614" y="8292"/>
                    <a:pt x="5264" y="8654"/>
                  </a:cubicBezTo>
                  <a:cubicBezTo>
                    <a:pt x="4915" y="9016"/>
                    <a:pt x="4788" y="9317"/>
                    <a:pt x="4883" y="9498"/>
                  </a:cubicBezTo>
                  <a:cubicBezTo>
                    <a:pt x="4978" y="9679"/>
                    <a:pt x="5296" y="9740"/>
                    <a:pt x="5709" y="9649"/>
                  </a:cubicBezTo>
                  <a:cubicBezTo>
                    <a:pt x="6122" y="9559"/>
                    <a:pt x="6630" y="9317"/>
                    <a:pt x="6852" y="9378"/>
                  </a:cubicBezTo>
                  <a:cubicBezTo>
                    <a:pt x="7075" y="9438"/>
                    <a:pt x="7011" y="9800"/>
                    <a:pt x="7138" y="10011"/>
                  </a:cubicBezTo>
                  <a:cubicBezTo>
                    <a:pt x="7265" y="10222"/>
                    <a:pt x="7583" y="10283"/>
                    <a:pt x="8123" y="10071"/>
                  </a:cubicBezTo>
                  <a:cubicBezTo>
                    <a:pt x="8663" y="9860"/>
                    <a:pt x="9425" y="9378"/>
                    <a:pt x="10188" y="8352"/>
                  </a:cubicBezTo>
                  <a:cubicBezTo>
                    <a:pt x="10950" y="7326"/>
                    <a:pt x="11712" y="5758"/>
                    <a:pt x="12221" y="4460"/>
                  </a:cubicBezTo>
                  <a:cubicBezTo>
                    <a:pt x="12729" y="3163"/>
                    <a:pt x="12983" y="2137"/>
                    <a:pt x="13110" y="1413"/>
                  </a:cubicBezTo>
                  <a:cubicBezTo>
                    <a:pt x="13237" y="689"/>
                    <a:pt x="13237" y="267"/>
                    <a:pt x="13078" y="86"/>
                  </a:cubicBezTo>
                  <a:cubicBezTo>
                    <a:pt x="12920" y="-95"/>
                    <a:pt x="12602" y="-35"/>
                    <a:pt x="12189" y="689"/>
                  </a:cubicBezTo>
                  <a:cubicBezTo>
                    <a:pt x="11776" y="1413"/>
                    <a:pt x="11268" y="2801"/>
                    <a:pt x="10982" y="4521"/>
                  </a:cubicBezTo>
                  <a:cubicBezTo>
                    <a:pt x="10696" y="6240"/>
                    <a:pt x="10632" y="8292"/>
                    <a:pt x="10664" y="9498"/>
                  </a:cubicBezTo>
                  <a:cubicBezTo>
                    <a:pt x="10696" y="10705"/>
                    <a:pt x="10823" y="11067"/>
                    <a:pt x="11014" y="11339"/>
                  </a:cubicBezTo>
                  <a:cubicBezTo>
                    <a:pt x="11204" y="11610"/>
                    <a:pt x="11458" y="11791"/>
                    <a:pt x="11776" y="11851"/>
                  </a:cubicBezTo>
                  <a:cubicBezTo>
                    <a:pt x="12094" y="11912"/>
                    <a:pt x="12475" y="11851"/>
                    <a:pt x="13047" y="11067"/>
                  </a:cubicBezTo>
                  <a:cubicBezTo>
                    <a:pt x="13618" y="10283"/>
                    <a:pt x="14381" y="8774"/>
                    <a:pt x="14984" y="7145"/>
                  </a:cubicBezTo>
                  <a:cubicBezTo>
                    <a:pt x="15588" y="5516"/>
                    <a:pt x="16032" y="3766"/>
                    <a:pt x="16255" y="2711"/>
                  </a:cubicBezTo>
                  <a:cubicBezTo>
                    <a:pt x="16477" y="1655"/>
                    <a:pt x="16477" y="1293"/>
                    <a:pt x="16350" y="1202"/>
                  </a:cubicBezTo>
                  <a:cubicBezTo>
                    <a:pt x="16223" y="1112"/>
                    <a:pt x="15969" y="1293"/>
                    <a:pt x="15620" y="2258"/>
                  </a:cubicBezTo>
                  <a:cubicBezTo>
                    <a:pt x="15270" y="3223"/>
                    <a:pt x="14825" y="4973"/>
                    <a:pt x="14603" y="6361"/>
                  </a:cubicBezTo>
                  <a:cubicBezTo>
                    <a:pt x="14381" y="7749"/>
                    <a:pt x="14381" y="8774"/>
                    <a:pt x="14476" y="9438"/>
                  </a:cubicBezTo>
                  <a:cubicBezTo>
                    <a:pt x="14571" y="10102"/>
                    <a:pt x="14762" y="10403"/>
                    <a:pt x="15016" y="10494"/>
                  </a:cubicBezTo>
                  <a:cubicBezTo>
                    <a:pt x="15270" y="10584"/>
                    <a:pt x="15588" y="10464"/>
                    <a:pt x="16064" y="9830"/>
                  </a:cubicBezTo>
                  <a:cubicBezTo>
                    <a:pt x="16541" y="9197"/>
                    <a:pt x="17176" y="8050"/>
                    <a:pt x="17557" y="7326"/>
                  </a:cubicBezTo>
                  <a:cubicBezTo>
                    <a:pt x="17938" y="6602"/>
                    <a:pt x="18065" y="6301"/>
                    <a:pt x="18034" y="6361"/>
                  </a:cubicBezTo>
                  <a:cubicBezTo>
                    <a:pt x="18002" y="6421"/>
                    <a:pt x="17811" y="6844"/>
                    <a:pt x="17716" y="7206"/>
                  </a:cubicBezTo>
                  <a:cubicBezTo>
                    <a:pt x="17621" y="7568"/>
                    <a:pt x="17621" y="7869"/>
                    <a:pt x="17621" y="8171"/>
                  </a:cubicBezTo>
                  <a:cubicBezTo>
                    <a:pt x="17621" y="8473"/>
                    <a:pt x="17621" y="8774"/>
                    <a:pt x="17748" y="9016"/>
                  </a:cubicBezTo>
                  <a:cubicBezTo>
                    <a:pt x="17875" y="9257"/>
                    <a:pt x="18129" y="9438"/>
                    <a:pt x="18415" y="9408"/>
                  </a:cubicBezTo>
                  <a:cubicBezTo>
                    <a:pt x="18701" y="9378"/>
                    <a:pt x="19018" y="9136"/>
                    <a:pt x="19272" y="9166"/>
                  </a:cubicBezTo>
                  <a:cubicBezTo>
                    <a:pt x="19527" y="9197"/>
                    <a:pt x="19717" y="9498"/>
                    <a:pt x="19908" y="10343"/>
                  </a:cubicBezTo>
                  <a:cubicBezTo>
                    <a:pt x="20098" y="11188"/>
                    <a:pt x="20289" y="12575"/>
                    <a:pt x="20638" y="14084"/>
                  </a:cubicBezTo>
                  <a:cubicBezTo>
                    <a:pt x="20988" y="15592"/>
                    <a:pt x="21496" y="17221"/>
                    <a:pt x="21369" y="18549"/>
                  </a:cubicBezTo>
                  <a:cubicBezTo>
                    <a:pt x="21242" y="19876"/>
                    <a:pt x="20480" y="20902"/>
                    <a:pt x="19590" y="21203"/>
                  </a:cubicBezTo>
                  <a:cubicBezTo>
                    <a:pt x="18701" y="21505"/>
                    <a:pt x="17684" y="21083"/>
                    <a:pt x="16668" y="20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6448015" y="2531533"/>
              <a:ext cx="129672" cy="40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38" fill="norm" stroke="1" extrusionOk="0">
                  <a:moveTo>
                    <a:pt x="17904" y="2425"/>
                  </a:moveTo>
                  <a:cubicBezTo>
                    <a:pt x="14819" y="1653"/>
                    <a:pt x="11733" y="882"/>
                    <a:pt x="9333" y="441"/>
                  </a:cubicBezTo>
                  <a:cubicBezTo>
                    <a:pt x="6933" y="0"/>
                    <a:pt x="5219" y="-110"/>
                    <a:pt x="3847" y="110"/>
                  </a:cubicBezTo>
                  <a:cubicBezTo>
                    <a:pt x="2476" y="331"/>
                    <a:pt x="1447" y="882"/>
                    <a:pt x="762" y="1488"/>
                  </a:cubicBezTo>
                  <a:cubicBezTo>
                    <a:pt x="76" y="2094"/>
                    <a:pt x="-267" y="2755"/>
                    <a:pt x="247" y="3251"/>
                  </a:cubicBezTo>
                  <a:cubicBezTo>
                    <a:pt x="762" y="3747"/>
                    <a:pt x="2133" y="4078"/>
                    <a:pt x="4704" y="3912"/>
                  </a:cubicBezTo>
                  <a:cubicBezTo>
                    <a:pt x="7276" y="3747"/>
                    <a:pt x="11047" y="3086"/>
                    <a:pt x="13790" y="2645"/>
                  </a:cubicBezTo>
                  <a:cubicBezTo>
                    <a:pt x="16533" y="2204"/>
                    <a:pt x="18247" y="1984"/>
                    <a:pt x="19104" y="2149"/>
                  </a:cubicBezTo>
                  <a:cubicBezTo>
                    <a:pt x="19962" y="2314"/>
                    <a:pt x="19962" y="2866"/>
                    <a:pt x="20304" y="4904"/>
                  </a:cubicBezTo>
                  <a:cubicBezTo>
                    <a:pt x="20647" y="6943"/>
                    <a:pt x="21333" y="10470"/>
                    <a:pt x="20819" y="13170"/>
                  </a:cubicBezTo>
                  <a:cubicBezTo>
                    <a:pt x="20304" y="15870"/>
                    <a:pt x="18590" y="17743"/>
                    <a:pt x="16019" y="19010"/>
                  </a:cubicBezTo>
                  <a:cubicBezTo>
                    <a:pt x="13447" y="20278"/>
                    <a:pt x="10019" y="20939"/>
                    <a:pt x="7447" y="21214"/>
                  </a:cubicBezTo>
                  <a:cubicBezTo>
                    <a:pt x="4876" y="21490"/>
                    <a:pt x="3162" y="21380"/>
                    <a:pt x="2819" y="20112"/>
                  </a:cubicBezTo>
                  <a:cubicBezTo>
                    <a:pt x="2476" y="18845"/>
                    <a:pt x="3504" y="16421"/>
                    <a:pt x="6762" y="14492"/>
                  </a:cubicBezTo>
                  <a:cubicBezTo>
                    <a:pt x="10019" y="12563"/>
                    <a:pt x="15504" y="11131"/>
                    <a:pt x="20990" y="9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6631921" y="2573866"/>
              <a:ext cx="94997" cy="11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0932" fill="norm" stroke="1" extrusionOk="0">
                  <a:moveTo>
                    <a:pt x="10489" y="8000"/>
                  </a:moveTo>
                  <a:cubicBezTo>
                    <a:pt x="11898" y="6400"/>
                    <a:pt x="13306" y="4800"/>
                    <a:pt x="13306" y="3200"/>
                  </a:cubicBezTo>
                  <a:cubicBezTo>
                    <a:pt x="13306" y="1600"/>
                    <a:pt x="11898" y="0"/>
                    <a:pt x="10019" y="0"/>
                  </a:cubicBezTo>
                  <a:cubicBezTo>
                    <a:pt x="8141" y="0"/>
                    <a:pt x="5793" y="1600"/>
                    <a:pt x="3915" y="4200"/>
                  </a:cubicBezTo>
                  <a:cubicBezTo>
                    <a:pt x="2037" y="6800"/>
                    <a:pt x="628" y="10400"/>
                    <a:pt x="159" y="13200"/>
                  </a:cubicBezTo>
                  <a:cubicBezTo>
                    <a:pt x="-311" y="16000"/>
                    <a:pt x="159" y="18000"/>
                    <a:pt x="2976" y="19400"/>
                  </a:cubicBezTo>
                  <a:cubicBezTo>
                    <a:pt x="5793" y="20800"/>
                    <a:pt x="10959" y="21600"/>
                    <a:pt x="14715" y="20200"/>
                  </a:cubicBezTo>
                  <a:cubicBezTo>
                    <a:pt x="18472" y="18800"/>
                    <a:pt x="20819" y="15200"/>
                    <a:pt x="21054" y="11600"/>
                  </a:cubicBezTo>
                  <a:cubicBezTo>
                    <a:pt x="21289" y="8000"/>
                    <a:pt x="19411" y="4400"/>
                    <a:pt x="17298" y="2400"/>
                  </a:cubicBezTo>
                  <a:cubicBezTo>
                    <a:pt x="15185" y="400"/>
                    <a:pt x="12837" y="0"/>
                    <a:pt x="12602" y="1200"/>
                  </a:cubicBezTo>
                  <a:cubicBezTo>
                    <a:pt x="12367" y="2400"/>
                    <a:pt x="14246" y="5200"/>
                    <a:pt x="15889" y="7000"/>
                  </a:cubicBezTo>
                  <a:cubicBezTo>
                    <a:pt x="17532" y="8800"/>
                    <a:pt x="18941" y="9600"/>
                    <a:pt x="20350" y="1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6787157" y="2592513"/>
              <a:ext cx="88896" cy="7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011" fill="norm" stroke="1" extrusionOk="0">
                  <a:moveTo>
                    <a:pt x="7534" y="6714"/>
                  </a:moveTo>
                  <a:cubicBezTo>
                    <a:pt x="8539" y="3714"/>
                    <a:pt x="9544" y="714"/>
                    <a:pt x="8539" y="114"/>
                  </a:cubicBezTo>
                  <a:cubicBezTo>
                    <a:pt x="7534" y="-486"/>
                    <a:pt x="4520" y="1314"/>
                    <a:pt x="2511" y="4614"/>
                  </a:cubicBezTo>
                  <a:cubicBezTo>
                    <a:pt x="502" y="7914"/>
                    <a:pt x="-503" y="12714"/>
                    <a:pt x="250" y="15714"/>
                  </a:cubicBezTo>
                  <a:cubicBezTo>
                    <a:pt x="1004" y="18714"/>
                    <a:pt x="3516" y="19914"/>
                    <a:pt x="6027" y="20514"/>
                  </a:cubicBezTo>
                  <a:cubicBezTo>
                    <a:pt x="8539" y="21114"/>
                    <a:pt x="11050" y="21114"/>
                    <a:pt x="13562" y="20814"/>
                  </a:cubicBezTo>
                  <a:cubicBezTo>
                    <a:pt x="16074" y="20514"/>
                    <a:pt x="18585" y="19914"/>
                    <a:pt x="19841" y="18114"/>
                  </a:cubicBezTo>
                  <a:cubicBezTo>
                    <a:pt x="21097" y="16314"/>
                    <a:pt x="21097" y="13314"/>
                    <a:pt x="19590" y="10614"/>
                  </a:cubicBezTo>
                  <a:cubicBezTo>
                    <a:pt x="18083" y="7914"/>
                    <a:pt x="15069" y="5514"/>
                    <a:pt x="15069" y="5514"/>
                  </a:cubicBezTo>
                  <a:cubicBezTo>
                    <a:pt x="15069" y="5514"/>
                    <a:pt x="18083" y="7914"/>
                    <a:pt x="21097" y="10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6934149" y="2305843"/>
              <a:ext cx="170504" cy="40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79" fill="norm" stroke="1" extrusionOk="0">
                  <a:moveTo>
                    <a:pt x="17268" y="16660"/>
                  </a:moveTo>
                  <a:cubicBezTo>
                    <a:pt x="14370" y="15546"/>
                    <a:pt x="11473" y="14433"/>
                    <a:pt x="8707" y="14099"/>
                  </a:cubicBezTo>
                  <a:cubicBezTo>
                    <a:pt x="5941" y="13765"/>
                    <a:pt x="3307" y="14210"/>
                    <a:pt x="1726" y="15101"/>
                  </a:cubicBezTo>
                  <a:cubicBezTo>
                    <a:pt x="146" y="15992"/>
                    <a:pt x="-381" y="17328"/>
                    <a:pt x="278" y="18441"/>
                  </a:cubicBezTo>
                  <a:cubicBezTo>
                    <a:pt x="936" y="19555"/>
                    <a:pt x="2780" y="20445"/>
                    <a:pt x="4360" y="20891"/>
                  </a:cubicBezTo>
                  <a:cubicBezTo>
                    <a:pt x="5941" y="21336"/>
                    <a:pt x="7258" y="21336"/>
                    <a:pt x="9234" y="20390"/>
                  </a:cubicBezTo>
                  <a:cubicBezTo>
                    <a:pt x="11209" y="19443"/>
                    <a:pt x="13843" y="17550"/>
                    <a:pt x="15424" y="14656"/>
                  </a:cubicBezTo>
                  <a:cubicBezTo>
                    <a:pt x="17004" y="11761"/>
                    <a:pt x="17531" y="7864"/>
                    <a:pt x="17663" y="5247"/>
                  </a:cubicBezTo>
                  <a:cubicBezTo>
                    <a:pt x="17795" y="2631"/>
                    <a:pt x="17531" y="1295"/>
                    <a:pt x="16741" y="571"/>
                  </a:cubicBezTo>
                  <a:cubicBezTo>
                    <a:pt x="15951" y="-153"/>
                    <a:pt x="14634" y="-264"/>
                    <a:pt x="13580" y="682"/>
                  </a:cubicBezTo>
                  <a:cubicBezTo>
                    <a:pt x="12526" y="1629"/>
                    <a:pt x="11736" y="3633"/>
                    <a:pt x="11868" y="6305"/>
                  </a:cubicBezTo>
                  <a:cubicBezTo>
                    <a:pt x="11999" y="8977"/>
                    <a:pt x="13053" y="12317"/>
                    <a:pt x="14765" y="14656"/>
                  </a:cubicBezTo>
                  <a:cubicBezTo>
                    <a:pt x="16478" y="16994"/>
                    <a:pt x="18848" y="18330"/>
                    <a:pt x="21219" y="19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7726952" y="2523201"/>
              <a:ext cx="139701" cy="14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6" fill="norm" stroke="1" extrusionOk="0">
                  <a:moveTo>
                    <a:pt x="0" y="14279"/>
                  </a:moveTo>
                  <a:cubicBezTo>
                    <a:pt x="4909" y="11237"/>
                    <a:pt x="9818" y="8194"/>
                    <a:pt x="12436" y="5761"/>
                  </a:cubicBezTo>
                  <a:cubicBezTo>
                    <a:pt x="15055" y="3327"/>
                    <a:pt x="15382" y="1501"/>
                    <a:pt x="14564" y="589"/>
                  </a:cubicBezTo>
                  <a:cubicBezTo>
                    <a:pt x="13745" y="-324"/>
                    <a:pt x="11782" y="-324"/>
                    <a:pt x="9164" y="1653"/>
                  </a:cubicBezTo>
                  <a:cubicBezTo>
                    <a:pt x="6545" y="3631"/>
                    <a:pt x="3273" y="7586"/>
                    <a:pt x="2127" y="11237"/>
                  </a:cubicBezTo>
                  <a:cubicBezTo>
                    <a:pt x="982" y="14887"/>
                    <a:pt x="1964" y="18234"/>
                    <a:pt x="5564" y="19755"/>
                  </a:cubicBezTo>
                  <a:cubicBezTo>
                    <a:pt x="9164" y="21276"/>
                    <a:pt x="15382" y="20972"/>
                    <a:pt x="21600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7912549" y="2541554"/>
              <a:ext cx="39141" cy="17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1" h="21290" fill="norm" stroke="1" extrusionOk="0">
                  <a:moveTo>
                    <a:pt x="18702" y="3713"/>
                  </a:moveTo>
                  <a:cubicBezTo>
                    <a:pt x="17622" y="2411"/>
                    <a:pt x="16542" y="1110"/>
                    <a:pt x="13302" y="460"/>
                  </a:cubicBezTo>
                  <a:cubicBezTo>
                    <a:pt x="10062" y="-191"/>
                    <a:pt x="4662" y="-191"/>
                    <a:pt x="1962" y="720"/>
                  </a:cubicBezTo>
                  <a:cubicBezTo>
                    <a:pt x="-738" y="1631"/>
                    <a:pt x="-738" y="3452"/>
                    <a:pt x="2502" y="5795"/>
                  </a:cubicBezTo>
                  <a:cubicBezTo>
                    <a:pt x="5742" y="8137"/>
                    <a:pt x="12222" y="10999"/>
                    <a:pt x="16002" y="13342"/>
                  </a:cubicBezTo>
                  <a:cubicBezTo>
                    <a:pt x="19782" y="15684"/>
                    <a:pt x="20862" y="17505"/>
                    <a:pt x="19242" y="18937"/>
                  </a:cubicBezTo>
                  <a:cubicBezTo>
                    <a:pt x="17622" y="20368"/>
                    <a:pt x="13302" y="21409"/>
                    <a:pt x="10062" y="21279"/>
                  </a:cubicBezTo>
                  <a:cubicBezTo>
                    <a:pt x="6822" y="21149"/>
                    <a:pt x="4662" y="19848"/>
                    <a:pt x="5202" y="17375"/>
                  </a:cubicBezTo>
                  <a:cubicBezTo>
                    <a:pt x="5742" y="14903"/>
                    <a:pt x="8982" y="11260"/>
                    <a:pt x="12222" y="7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8057686" y="2349500"/>
              <a:ext cx="50267" cy="35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98" fill="norm" stroke="1" extrusionOk="0">
                  <a:moveTo>
                    <a:pt x="13273" y="0"/>
                  </a:moveTo>
                  <a:cubicBezTo>
                    <a:pt x="14173" y="1768"/>
                    <a:pt x="15073" y="3537"/>
                    <a:pt x="12823" y="6379"/>
                  </a:cubicBezTo>
                  <a:cubicBezTo>
                    <a:pt x="10573" y="9221"/>
                    <a:pt x="5173" y="13137"/>
                    <a:pt x="2473" y="15411"/>
                  </a:cubicBezTo>
                  <a:cubicBezTo>
                    <a:pt x="-227" y="17684"/>
                    <a:pt x="-227" y="18316"/>
                    <a:pt x="223" y="19137"/>
                  </a:cubicBezTo>
                  <a:cubicBezTo>
                    <a:pt x="673" y="19958"/>
                    <a:pt x="1573" y="20968"/>
                    <a:pt x="4273" y="21284"/>
                  </a:cubicBezTo>
                  <a:cubicBezTo>
                    <a:pt x="6973" y="21600"/>
                    <a:pt x="11473" y="21221"/>
                    <a:pt x="14623" y="20589"/>
                  </a:cubicBezTo>
                  <a:cubicBezTo>
                    <a:pt x="17773" y="19958"/>
                    <a:pt x="19573" y="19074"/>
                    <a:pt x="21373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8020820" y="2258179"/>
              <a:ext cx="1077733" cy="43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02" fill="norm" stroke="1" extrusionOk="0">
                  <a:moveTo>
                    <a:pt x="979" y="15146"/>
                  </a:moveTo>
                  <a:cubicBezTo>
                    <a:pt x="767" y="14937"/>
                    <a:pt x="556" y="14728"/>
                    <a:pt x="345" y="14624"/>
                  </a:cubicBezTo>
                  <a:cubicBezTo>
                    <a:pt x="133" y="14520"/>
                    <a:pt x="-78" y="14520"/>
                    <a:pt x="28" y="14415"/>
                  </a:cubicBezTo>
                  <a:cubicBezTo>
                    <a:pt x="133" y="14311"/>
                    <a:pt x="556" y="14102"/>
                    <a:pt x="979" y="13946"/>
                  </a:cubicBezTo>
                  <a:cubicBezTo>
                    <a:pt x="1401" y="13789"/>
                    <a:pt x="1824" y="13685"/>
                    <a:pt x="2183" y="14154"/>
                  </a:cubicBezTo>
                  <a:cubicBezTo>
                    <a:pt x="2543" y="14624"/>
                    <a:pt x="2839" y="15668"/>
                    <a:pt x="2965" y="16920"/>
                  </a:cubicBezTo>
                  <a:cubicBezTo>
                    <a:pt x="3092" y="18172"/>
                    <a:pt x="3050" y="19633"/>
                    <a:pt x="2923" y="20468"/>
                  </a:cubicBezTo>
                  <a:cubicBezTo>
                    <a:pt x="2796" y="21302"/>
                    <a:pt x="2585" y="21511"/>
                    <a:pt x="2479" y="21354"/>
                  </a:cubicBezTo>
                  <a:cubicBezTo>
                    <a:pt x="2374" y="21198"/>
                    <a:pt x="2374" y="20676"/>
                    <a:pt x="2437" y="19528"/>
                  </a:cubicBezTo>
                  <a:cubicBezTo>
                    <a:pt x="2500" y="18381"/>
                    <a:pt x="2627" y="16607"/>
                    <a:pt x="2902" y="15302"/>
                  </a:cubicBezTo>
                  <a:cubicBezTo>
                    <a:pt x="3177" y="13998"/>
                    <a:pt x="3599" y="13163"/>
                    <a:pt x="3895" y="12902"/>
                  </a:cubicBezTo>
                  <a:cubicBezTo>
                    <a:pt x="4191" y="12641"/>
                    <a:pt x="4360" y="12954"/>
                    <a:pt x="4508" y="13789"/>
                  </a:cubicBezTo>
                  <a:cubicBezTo>
                    <a:pt x="4656" y="14624"/>
                    <a:pt x="4783" y="15981"/>
                    <a:pt x="4846" y="16972"/>
                  </a:cubicBezTo>
                  <a:cubicBezTo>
                    <a:pt x="4910" y="17963"/>
                    <a:pt x="4910" y="18589"/>
                    <a:pt x="4868" y="18641"/>
                  </a:cubicBezTo>
                  <a:cubicBezTo>
                    <a:pt x="4825" y="18694"/>
                    <a:pt x="4741" y="18172"/>
                    <a:pt x="4804" y="17337"/>
                  </a:cubicBezTo>
                  <a:cubicBezTo>
                    <a:pt x="4868" y="16502"/>
                    <a:pt x="5079" y="15354"/>
                    <a:pt x="5311" y="14572"/>
                  </a:cubicBezTo>
                  <a:cubicBezTo>
                    <a:pt x="5544" y="13789"/>
                    <a:pt x="5798" y="13372"/>
                    <a:pt x="5945" y="13424"/>
                  </a:cubicBezTo>
                  <a:cubicBezTo>
                    <a:pt x="6093" y="13476"/>
                    <a:pt x="6136" y="13998"/>
                    <a:pt x="6136" y="14624"/>
                  </a:cubicBezTo>
                  <a:cubicBezTo>
                    <a:pt x="6136" y="15250"/>
                    <a:pt x="6093" y="15981"/>
                    <a:pt x="6072" y="16607"/>
                  </a:cubicBezTo>
                  <a:cubicBezTo>
                    <a:pt x="6051" y="17233"/>
                    <a:pt x="6051" y="17754"/>
                    <a:pt x="6157" y="17963"/>
                  </a:cubicBezTo>
                  <a:cubicBezTo>
                    <a:pt x="6263" y="18172"/>
                    <a:pt x="6474" y="18068"/>
                    <a:pt x="6706" y="17546"/>
                  </a:cubicBezTo>
                  <a:cubicBezTo>
                    <a:pt x="6939" y="17024"/>
                    <a:pt x="7192" y="16085"/>
                    <a:pt x="7467" y="15459"/>
                  </a:cubicBezTo>
                  <a:cubicBezTo>
                    <a:pt x="7742" y="14833"/>
                    <a:pt x="8038" y="14520"/>
                    <a:pt x="8228" y="14728"/>
                  </a:cubicBezTo>
                  <a:cubicBezTo>
                    <a:pt x="8418" y="14937"/>
                    <a:pt x="8503" y="15668"/>
                    <a:pt x="8714" y="16450"/>
                  </a:cubicBezTo>
                  <a:cubicBezTo>
                    <a:pt x="8926" y="17233"/>
                    <a:pt x="9264" y="18068"/>
                    <a:pt x="9538" y="18485"/>
                  </a:cubicBezTo>
                  <a:cubicBezTo>
                    <a:pt x="9813" y="18902"/>
                    <a:pt x="10025" y="18902"/>
                    <a:pt x="10278" y="18328"/>
                  </a:cubicBezTo>
                  <a:cubicBezTo>
                    <a:pt x="10532" y="17754"/>
                    <a:pt x="10828" y="16607"/>
                    <a:pt x="10976" y="15615"/>
                  </a:cubicBezTo>
                  <a:cubicBezTo>
                    <a:pt x="11124" y="14624"/>
                    <a:pt x="11124" y="13789"/>
                    <a:pt x="11018" y="13320"/>
                  </a:cubicBezTo>
                  <a:cubicBezTo>
                    <a:pt x="10912" y="12850"/>
                    <a:pt x="10701" y="12746"/>
                    <a:pt x="10511" y="12954"/>
                  </a:cubicBezTo>
                  <a:cubicBezTo>
                    <a:pt x="10320" y="13163"/>
                    <a:pt x="10151" y="13685"/>
                    <a:pt x="10046" y="14259"/>
                  </a:cubicBezTo>
                  <a:cubicBezTo>
                    <a:pt x="9940" y="14833"/>
                    <a:pt x="9898" y="15459"/>
                    <a:pt x="9877" y="16033"/>
                  </a:cubicBezTo>
                  <a:cubicBezTo>
                    <a:pt x="9855" y="16607"/>
                    <a:pt x="9855" y="17128"/>
                    <a:pt x="9961" y="17494"/>
                  </a:cubicBezTo>
                  <a:cubicBezTo>
                    <a:pt x="10067" y="17859"/>
                    <a:pt x="10278" y="18068"/>
                    <a:pt x="10659" y="17911"/>
                  </a:cubicBezTo>
                  <a:cubicBezTo>
                    <a:pt x="11039" y="17754"/>
                    <a:pt x="11589" y="17233"/>
                    <a:pt x="12159" y="16085"/>
                  </a:cubicBezTo>
                  <a:cubicBezTo>
                    <a:pt x="12730" y="14937"/>
                    <a:pt x="13322" y="13163"/>
                    <a:pt x="13787" y="10607"/>
                  </a:cubicBezTo>
                  <a:cubicBezTo>
                    <a:pt x="14252" y="8050"/>
                    <a:pt x="14590" y="4711"/>
                    <a:pt x="14738" y="2728"/>
                  </a:cubicBezTo>
                  <a:cubicBezTo>
                    <a:pt x="14886" y="746"/>
                    <a:pt x="14843" y="120"/>
                    <a:pt x="14759" y="15"/>
                  </a:cubicBezTo>
                  <a:cubicBezTo>
                    <a:pt x="14674" y="-89"/>
                    <a:pt x="14547" y="328"/>
                    <a:pt x="14315" y="1998"/>
                  </a:cubicBezTo>
                  <a:cubicBezTo>
                    <a:pt x="14082" y="3668"/>
                    <a:pt x="13744" y="6589"/>
                    <a:pt x="13554" y="9198"/>
                  </a:cubicBezTo>
                  <a:cubicBezTo>
                    <a:pt x="13364" y="11807"/>
                    <a:pt x="13322" y="14102"/>
                    <a:pt x="13322" y="15563"/>
                  </a:cubicBezTo>
                  <a:cubicBezTo>
                    <a:pt x="13322" y="17024"/>
                    <a:pt x="13364" y="17650"/>
                    <a:pt x="13448" y="18172"/>
                  </a:cubicBezTo>
                  <a:cubicBezTo>
                    <a:pt x="13533" y="18694"/>
                    <a:pt x="13660" y="19111"/>
                    <a:pt x="13787" y="19059"/>
                  </a:cubicBezTo>
                  <a:cubicBezTo>
                    <a:pt x="13913" y="19007"/>
                    <a:pt x="14040" y="18485"/>
                    <a:pt x="14061" y="17702"/>
                  </a:cubicBezTo>
                  <a:cubicBezTo>
                    <a:pt x="14082" y="16920"/>
                    <a:pt x="13998" y="15876"/>
                    <a:pt x="13892" y="15146"/>
                  </a:cubicBezTo>
                  <a:cubicBezTo>
                    <a:pt x="13787" y="14415"/>
                    <a:pt x="13660" y="13998"/>
                    <a:pt x="13533" y="13528"/>
                  </a:cubicBezTo>
                  <a:cubicBezTo>
                    <a:pt x="13406" y="13059"/>
                    <a:pt x="13279" y="12537"/>
                    <a:pt x="13322" y="12276"/>
                  </a:cubicBezTo>
                  <a:cubicBezTo>
                    <a:pt x="13364" y="12015"/>
                    <a:pt x="13575" y="12015"/>
                    <a:pt x="14019" y="12224"/>
                  </a:cubicBezTo>
                  <a:cubicBezTo>
                    <a:pt x="14463" y="12433"/>
                    <a:pt x="15139" y="12850"/>
                    <a:pt x="15646" y="12954"/>
                  </a:cubicBezTo>
                  <a:cubicBezTo>
                    <a:pt x="16154" y="13059"/>
                    <a:pt x="16492" y="12850"/>
                    <a:pt x="16724" y="12537"/>
                  </a:cubicBezTo>
                  <a:cubicBezTo>
                    <a:pt x="16957" y="12224"/>
                    <a:pt x="17084" y="11807"/>
                    <a:pt x="17041" y="11598"/>
                  </a:cubicBezTo>
                  <a:cubicBezTo>
                    <a:pt x="16999" y="11389"/>
                    <a:pt x="16788" y="11389"/>
                    <a:pt x="16450" y="11807"/>
                  </a:cubicBezTo>
                  <a:cubicBezTo>
                    <a:pt x="16111" y="12224"/>
                    <a:pt x="15646" y="13059"/>
                    <a:pt x="15372" y="13737"/>
                  </a:cubicBezTo>
                  <a:cubicBezTo>
                    <a:pt x="15097" y="14415"/>
                    <a:pt x="15012" y="14937"/>
                    <a:pt x="15055" y="15615"/>
                  </a:cubicBezTo>
                  <a:cubicBezTo>
                    <a:pt x="15097" y="16294"/>
                    <a:pt x="15266" y="17128"/>
                    <a:pt x="15456" y="17494"/>
                  </a:cubicBezTo>
                  <a:cubicBezTo>
                    <a:pt x="15646" y="17859"/>
                    <a:pt x="15858" y="17754"/>
                    <a:pt x="16090" y="17285"/>
                  </a:cubicBezTo>
                  <a:cubicBezTo>
                    <a:pt x="16323" y="16815"/>
                    <a:pt x="16576" y="15981"/>
                    <a:pt x="16724" y="15302"/>
                  </a:cubicBezTo>
                  <a:cubicBezTo>
                    <a:pt x="16872" y="14624"/>
                    <a:pt x="16915" y="14102"/>
                    <a:pt x="16978" y="13581"/>
                  </a:cubicBezTo>
                  <a:cubicBezTo>
                    <a:pt x="17041" y="13059"/>
                    <a:pt x="17126" y="12537"/>
                    <a:pt x="17274" y="12381"/>
                  </a:cubicBezTo>
                  <a:cubicBezTo>
                    <a:pt x="17422" y="12224"/>
                    <a:pt x="17633" y="12433"/>
                    <a:pt x="17845" y="13111"/>
                  </a:cubicBezTo>
                  <a:cubicBezTo>
                    <a:pt x="18056" y="13789"/>
                    <a:pt x="18267" y="14937"/>
                    <a:pt x="18415" y="15824"/>
                  </a:cubicBezTo>
                  <a:cubicBezTo>
                    <a:pt x="18563" y="16711"/>
                    <a:pt x="18648" y="17337"/>
                    <a:pt x="18732" y="17337"/>
                  </a:cubicBezTo>
                  <a:cubicBezTo>
                    <a:pt x="18817" y="17337"/>
                    <a:pt x="18901" y="16711"/>
                    <a:pt x="19176" y="15354"/>
                  </a:cubicBezTo>
                  <a:cubicBezTo>
                    <a:pt x="19451" y="13998"/>
                    <a:pt x="19916" y="11911"/>
                    <a:pt x="20296" y="10868"/>
                  </a:cubicBezTo>
                  <a:cubicBezTo>
                    <a:pt x="20677" y="9824"/>
                    <a:pt x="20972" y="9824"/>
                    <a:pt x="21163" y="10085"/>
                  </a:cubicBezTo>
                  <a:cubicBezTo>
                    <a:pt x="21353" y="10346"/>
                    <a:pt x="21437" y="10868"/>
                    <a:pt x="21522" y="1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9054102" y="2622550"/>
              <a:ext cx="571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9522984" y="2451100"/>
              <a:ext cx="356619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5398" y="6912"/>
                  </a:moveTo>
                  <a:cubicBezTo>
                    <a:pt x="5906" y="7776"/>
                    <a:pt x="6414" y="8640"/>
                    <a:pt x="6605" y="10512"/>
                  </a:cubicBezTo>
                  <a:cubicBezTo>
                    <a:pt x="6795" y="12384"/>
                    <a:pt x="6668" y="15264"/>
                    <a:pt x="5906" y="17568"/>
                  </a:cubicBezTo>
                  <a:cubicBezTo>
                    <a:pt x="5143" y="19872"/>
                    <a:pt x="3746" y="21600"/>
                    <a:pt x="2539" y="21600"/>
                  </a:cubicBezTo>
                  <a:cubicBezTo>
                    <a:pt x="1332" y="21600"/>
                    <a:pt x="315" y="19872"/>
                    <a:pt x="61" y="17136"/>
                  </a:cubicBezTo>
                  <a:cubicBezTo>
                    <a:pt x="-193" y="14400"/>
                    <a:pt x="315" y="10656"/>
                    <a:pt x="2158" y="7632"/>
                  </a:cubicBezTo>
                  <a:cubicBezTo>
                    <a:pt x="4000" y="4608"/>
                    <a:pt x="7176" y="2304"/>
                    <a:pt x="10607" y="1152"/>
                  </a:cubicBezTo>
                  <a:cubicBezTo>
                    <a:pt x="14038" y="0"/>
                    <a:pt x="17722" y="0"/>
                    <a:pt x="214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9667936" y="2270591"/>
              <a:ext cx="218017" cy="11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1" fill="norm" stroke="1" extrusionOk="0">
                  <a:moveTo>
                    <a:pt x="1468" y="9751"/>
                  </a:moveTo>
                  <a:cubicBezTo>
                    <a:pt x="1258" y="11680"/>
                    <a:pt x="1049" y="13608"/>
                    <a:pt x="734" y="15730"/>
                  </a:cubicBezTo>
                  <a:cubicBezTo>
                    <a:pt x="419" y="17851"/>
                    <a:pt x="0" y="20165"/>
                    <a:pt x="0" y="20358"/>
                  </a:cubicBezTo>
                  <a:cubicBezTo>
                    <a:pt x="0" y="20551"/>
                    <a:pt x="419" y="18622"/>
                    <a:pt x="1678" y="14958"/>
                  </a:cubicBezTo>
                  <a:cubicBezTo>
                    <a:pt x="2936" y="11294"/>
                    <a:pt x="5033" y="5894"/>
                    <a:pt x="6606" y="2808"/>
                  </a:cubicBezTo>
                  <a:cubicBezTo>
                    <a:pt x="8179" y="-278"/>
                    <a:pt x="9227" y="-1049"/>
                    <a:pt x="11639" y="1651"/>
                  </a:cubicBezTo>
                  <a:cubicBezTo>
                    <a:pt x="14050" y="4351"/>
                    <a:pt x="17825" y="10522"/>
                    <a:pt x="21600" y="16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0230969" y="2286000"/>
              <a:ext cx="436034" cy="58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3670" y="9425"/>
                  </a:moveTo>
                  <a:cubicBezTo>
                    <a:pt x="4299" y="8876"/>
                    <a:pt x="4928" y="8326"/>
                    <a:pt x="5295" y="7815"/>
                  </a:cubicBezTo>
                  <a:cubicBezTo>
                    <a:pt x="5662" y="7305"/>
                    <a:pt x="5767" y="6833"/>
                    <a:pt x="5557" y="6598"/>
                  </a:cubicBezTo>
                  <a:cubicBezTo>
                    <a:pt x="5348" y="6362"/>
                    <a:pt x="4823" y="6362"/>
                    <a:pt x="3984" y="6833"/>
                  </a:cubicBezTo>
                  <a:cubicBezTo>
                    <a:pt x="3146" y="7305"/>
                    <a:pt x="1992" y="8247"/>
                    <a:pt x="1206" y="9308"/>
                  </a:cubicBezTo>
                  <a:cubicBezTo>
                    <a:pt x="419" y="10368"/>
                    <a:pt x="0" y="11546"/>
                    <a:pt x="0" y="12292"/>
                  </a:cubicBezTo>
                  <a:cubicBezTo>
                    <a:pt x="0" y="13039"/>
                    <a:pt x="419" y="13353"/>
                    <a:pt x="1206" y="13156"/>
                  </a:cubicBezTo>
                  <a:cubicBezTo>
                    <a:pt x="1992" y="12960"/>
                    <a:pt x="3146" y="12253"/>
                    <a:pt x="3775" y="11036"/>
                  </a:cubicBezTo>
                  <a:cubicBezTo>
                    <a:pt x="4404" y="9818"/>
                    <a:pt x="4509" y="8090"/>
                    <a:pt x="4509" y="6951"/>
                  </a:cubicBezTo>
                  <a:cubicBezTo>
                    <a:pt x="4509" y="5812"/>
                    <a:pt x="4404" y="5263"/>
                    <a:pt x="4614" y="4870"/>
                  </a:cubicBezTo>
                  <a:cubicBezTo>
                    <a:pt x="4823" y="4477"/>
                    <a:pt x="5348" y="4241"/>
                    <a:pt x="6868" y="3692"/>
                  </a:cubicBezTo>
                  <a:cubicBezTo>
                    <a:pt x="8388" y="3142"/>
                    <a:pt x="10905" y="2278"/>
                    <a:pt x="12530" y="1689"/>
                  </a:cubicBezTo>
                  <a:cubicBezTo>
                    <a:pt x="14155" y="1100"/>
                    <a:pt x="14889" y="785"/>
                    <a:pt x="15466" y="511"/>
                  </a:cubicBezTo>
                  <a:cubicBezTo>
                    <a:pt x="16043" y="236"/>
                    <a:pt x="16462" y="0"/>
                    <a:pt x="16410" y="0"/>
                  </a:cubicBezTo>
                  <a:cubicBezTo>
                    <a:pt x="16357" y="0"/>
                    <a:pt x="15833" y="236"/>
                    <a:pt x="14522" y="1414"/>
                  </a:cubicBezTo>
                  <a:cubicBezTo>
                    <a:pt x="13212" y="2592"/>
                    <a:pt x="11115" y="4713"/>
                    <a:pt x="9489" y="6991"/>
                  </a:cubicBezTo>
                  <a:cubicBezTo>
                    <a:pt x="7864" y="9268"/>
                    <a:pt x="6711" y="11703"/>
                    <a:pt x="5977" y="13903"/>
                  </a:cubicBezTo>
                  <a:cubicBezTo>
                    <a:pt x="5243" y="16102"/>
                    <a:pt x="4928" y="18065"/>
                    <a:pt x="4928" y="19283"/>
                  </a:cubicBezTo>
                  <a:cubicBezTo>
                    <a:pt x="4928" y="20500"/>
                    <a:pt x="5243" y="20972"/>
                    <a:pt x="5662" y="21247"/>
                  </a:cubicBezTo>
                  <a:cubicBezTo>
                    <a:pt x="6082" y="21521"/>
                    <a:pt x="6606" y="21600"/>
                    <a:pt x="7078" y="21482"/>
                  </a:cubicBezTo>
                  <a:cubicBezTo>
                    <a:pt x="7550" y="21364"/>
                    <a:pt x="7969" y="21050"/>
                    <a:pt x="8493" y="19911"/>
                  </a:cubicBezTo>
                  <a:cubicBezTo>
                    <a:pt x="9017" y="18772"/>
                    <a:pt x="9647" y="16809"/>
                    <a:pt x="10014" y="15591"/>
                  </a:cubicBezTo>
                  <a:cubicBezTo>
                    <a:pt x="10381" y="14374"/>
                    <a:pt x="10485" y="13903"/>
                    <a:pt x="10590" y="13471"/>
                  </a:cubicBezTo>
                  <a:cubicBezTo>
                    <a:pt x="10695" y="13039"/>
                    <a:pt x="10800" y="12646"/>
                    <a:pt x="11219" y="12410"/>
                  </a:cubicBezTo>
                  <a:cubicBezTo>
                    <a:pt x="11639" y="12175"/>
                    <a:pt x="12373" y="12096"/>
                    <a:pt x="14155" y="11900"/>
                  </a:cubicBezTo>
                  <a:cubicBezTo>
                    <a:pt x="15938" y="11703"/>
                    <a:pt x="18769" y="11389"/>
                    <a:pt x="21600" y="11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10697035" y="2504887"/>
              <a:ext cx="319218" cy="13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808" fill="norm" stroke="1" extrusionOk="0">
                  <a:moveTo>
                    <a:pt x="6084" y="5348"/>
                  </a:moveTo>
                  <a:cubicBezTo>
                    <a:pt x="4805" y="10184"/>
                    <a:pt x="3526" y="15020"/>
                    <a:pt x="2531" y="17760"/>
                  </a:cubicBezTo>
                  <a:cubicBezTo>
                    <a:pt x="1536" y="20500"/>
                    <a:pt x="826" y="21145"/>
                    <a:pt x="399" y="20661"/>
                  </a:cubicBezTo>
                  <a:cubicBezTo>
                    <a:pt x="-27" y="20178"/>
                    <a:pt x="-169" y="18566"/>
                    <a:pt x="257" y="15181"/>
                  </a:cubicBezTo>
                  <a:cubicBezTo>
                    <a:pt x="684" y="11796"/>
                    <a:pt x="1678" y="6638"/>
                    <a:pt x="4236" y="3575"/>
                  </a:cubicBezTo>
                  <a:cubicBezTo>
                    <a:pt x="6794" y="512"/>
                    <a:pt x="10915" y="-455"/>
                    <a:pt x="14042" y="190"/>
                  </a:cubicBezTo>
                  <a:cubicBezTo>
                    <a:pt x="17168" y="835"/>
                    <a:pt x="19299" y="3091"/>
                    <a:pt x="21431" y="5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10832102" y="2724150"/>
              <a:ext cx="1333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2271173" y="3740149"/>
              <a:ext cx="191630" cy="334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71" fill="norm" stroke="1" extrusionOk="0">
                  <a:moveTo>
                    <a:pt x="21489" y="0"/>
                  </a:moveTo>
                  <a:cubicBezTo>
                    <a:pt x="16504" y="2445"/>
                    <a:pt x="11520" y="4891"/>
                    <a:pt x="8434" y="6521"/>
                  </a:cubicBezTo>
                  <a:cubicBezTo>
                    <a:pt x="5348" y="8151"/>
                    <a:pt x="4162" y="8966"/>
                    <a:pt x="3331" y="9713"/>
                  </a:cubicBezTo>
                  <a:cubicBezTo>
                    <a:pt x="2500" y="10460"/>
                    <a:pt x="2025" y="11140"/>
                    <a:pt x="2500" y="11547"/>
                  </a:cubicBezTo>
                  <a:cubicBezTo>
                    <a:pt x="2975" y="11955"/>
                    <a:pt x="4399" y="12091"/>
                    <a:pt x="5942" y="12158"/>
                  </a:cubicBezTo>
                  <a:cubicBezTo>
                    <a:pt x="7485" y="12226"/>
                    <a:pt x="9146" y="12226"/>
                    <a:pt x="10570" y="12226"/>
                  </a:cubicBezTo>
                  <a:cubicBezTo>
                    <a:pt x="11994" y="12226"/>
                    <a:pt x="13181" y="12226"/>
                    <a:pt x="13537" y="12634"/>
                  </a:cubicBezTo>
                  <a:cubicBezTo>
                    <a:pt x="13893" y="13042"/>
                    <a:pt x="13419" y="13857"/>
                    <a:pt x="11520" y="15011"/>
                  </a:cubicBezTo>
                  <a:cubicBezTo>
                    <a:pt x="9621" y="16166"/>
                    <a:pt x="6298" y="17660"/>
                    <a:pt x="3924" y="18815"/>
                  </a:cubicBezTo>
                  <a:cubicBezTo>
                    <a:pt x="1551" y="19970"/>
                    <a:pt x="126" y="20785"/>
                    <a:pt x="8" y="21192"/>
                  </a:cubicBezTo>
                  <a:cubicBezTo>
                    <a:pt x="-111" y="21600"/>
                    <a:pt x="1076" y="21600"/>
                    <a:pt x="4874" y="20921"/>
                  </a:cubicBezTo>
                  <a:cubicBezTo>
                    <a:pt x="8671" y="20242"/>
                    <a:pt x="15080" y="18883"/>
                    <a:pt x="21489" y="17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2545352" y="3752850"/>
              <a:ext cx="2222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3200"/>
                    <a:pt x="6171" y="6400"/>
                    <a:pt x="9257" y="9760"/>
                  </a:cubicBezTo>
                  <a:cubicBezTo>
                    <a:pt x="12343" y="13120"/>
                    <a:pt x="15429" y="16640"/>
                    <a:pt x="17486" y="18640"/>
                  </a:cubicBezTo>
                  <a:cubicBezTo>
                    <a:pt x="19543" y="20640"/>
                    <a:pt x="20571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2625786" y="3744055"/>
              <a:ext cx="154517" cy="37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141"/>
                  </a:moveTo>
                  <a:cubicBezTo>
                    <a:pt x="20121" y="19"/>
                    <a:pt x="18641" y="-104"/>
                    <a:pt x="17458" y="141"/>
                  </a:cubicBezTo>
                  <a:cubicBezTo>
                    <a:pt x="16274" y="387"/>
                    <a:pt x="15386" y="1001"/>
                    <a:pt x="13019" y="3148"/>
                  </a:cubicBezTo>
                  <a:cubicBezTo>
                    <a:pt x="10652" y="5296"/>
                    <a:pt x="6805" y="8978"/>
                    <a:pt x="4142" y="11616"/>
                  </a:cubicBezTo>
                  <a:cubicBezTo>
                    <a:pt x="1479" y="14255"/>
                    <a:pt x="0" y="15851"/>
                    <a:pt x="0" y="17323"/>
                  </a:cubicBezTo>
                  <a:cubicBezTo>
                    <a:pt x="0" y="18796"/>
                    <a:pt x="1479" y="20146"/>
                    <a:pt x="2959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2805702" y="3987799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960"/>
                    <a:pt x="0" y="7920"/>
                    <a:pt x="0" y="11520"/>
                  </a:cubicBezTo>
                  <a:cubicBezTo>
                    <a:pt x="0" y="15120"/>
                    <a:pt x="10800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2780302" y="3882765"/>
              <a:ext cx="84997" cy="3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121" fill="norm" stroke="1" extrusionOk="0">
                  <a:moveTo>
                    <a:pt x="17385" y="17309"/>
                  </a:moveTo>
                  <a:cubicBezTo>
                    <a:pt x="19493" y="13497"/>
                    <a:pt x="21600" y="9686"/>
                    <a:pt x="21073" y="6509"/>
                  </a:cubicBezTo>
                  <a:cubicBezTo>
                    <a:pt x="20546" y="3333"/>
                    <a:pt x="17385" y="792"/>
                    <a:pt x="14488" y="156"/>
                  </a:cubicBezTo>
                  <a:cubicBezTo>
                    <a:pt x="11590" y="-479"/>
                    <a:pt x="8956" y="792"/>
                    <a:pt x="6585" y="4603"/>
                  </a:cubicBezTo>
                  <a:cubicBezTo>
                    <a:pt x="4215" y="8415"/>
                    <a:pt x="2107" y="14768"/>
                    <a:pt x="0" y="21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2386602" y="4254500"/>
              <a:ext cx="463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70" y="18277"/>
                    <a:pt x="4340" y="14954"/>
                    <a:pt x="7299" y="11631"/>
                  </a:cubicBezTo>
                  <a:cubicBezTo>
                    <a:pt x="10258" y="8308"/>
                    <a:pt x="14005" y="4985"/>
                    <a:pt x="16521" y="3046"/>
                  </a:cubicBezTo>
                  <a:cubicBezTo>
                    <a:pt x="19036" y="1108"/>
                    <a:pt x="20318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2656772" y="4349749"/>
              <a:ext cx="206081" cy="20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96" fill="norm" stroke="1" extrusionOk="0">
                  <a:moveTo>
                    <a:pt x="4928" y="0"/>
                  </a:moveTo>
                  <a:cubicBezTo>
                    <a:pt x="3386" y="2004"/>
                    <a:pt x="1843" y="4008"/>
                    <a:pt x="961" y="7126"/>
                  </a:cubicBezTo>
                  <a:cubicBezTo>
                    <a:pt x="79" y="10243"/>
                    <a:pt x="-141" y="14474"/>
                    <a:pt x="79" y="17258"/>
                  </a:cubicBezTo>
                  <a:cubicBezTo>
                    <a:pt x="300" y="20041"/>
                    <a:pt x="961" y="21377"/>
                    <a:pt x="1402" y="21489"/>
                  </a:cubicBezTo>
                  <a:cubicBezTo>
                    <a:pt x="1843" y="21600"/>
                    <a:pt x="2063" y="20487"/>
                    <a:pt x="2835" y="17703"/>
                  </a:cubicBezTo>
                  <a:cubicBezTo>
                    <a:pt x="3606" y="14920"/>
                    <a:pt x="4928" y="10466"/>
                    <a:pt x="6802" y="7571"/>
                  </a:cubicBezTo>
                  <a:cubicBezTo>
                    <a:pt x="8675" y="4676"/>
                    <a:pt x="11100" y="3340"/>
                    <a:pt x="13635" y="4008"/>
                  </a:cubicBezTo>
                  <a:cubicBezTo>
                    <a:pt x="16169" y="4676"/>
                    <a:pt x="18814" y="7348"/>
                    <a:pt x="20137" y="9575"/>
                  </a:cubicBezTo>
                  <a:cubicBezTo>
                    <a:pt x="21459" y="11802"/>
                    <a:pt x="21459" y="13584"/>
                    <a:pt x="21459" y="15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3383552" y="4019550"/>
              <a:ext cx="279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4" y="18900"/>
                    <a:pt x="7527" y="16200"/>
                    <a:pt x="11127" y="12600"/>
                  </a:cubicBezTo>
                  <a:cubicBezTo>
                    <a:pt x="14727" y="9000"/>
                    <a:pt x="18164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3576169" y="3924299"/>
              <a:ext cx="1693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086"/>
                    <a:pt x="0" y="6171"/>
                    <a:pt x="0" y="9771"/>
                  </a:cubicBezTo>
                  <a:cubicBezTo>
                    <a:pt x="0" y="13371"/>
                    <a:pt x="10800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3434352" y="4248150"/>
              <a:ext cx="387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3" y="16800"/>
                    <a:pt x="8026" y="12000"/>
                    <a:pt x="11626" y="8400"/>
                  </a:cubicBezTo>
                  <a:cubicBezTo>
                    <a:pt x="15226" y="4800"/>
                    <a:pt x="1841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4101102" y="3879850"/>
              <a:ext cx="3175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657"/>
                    <a:pt x="15840" y="7314"/>
                    <a:pt x="12240" y="10914"/>
                  </a:cubicBezTo>
                  <a:cubicBezTo>
                    <a:pt x="8640" y="14514"/>
                    <a:pt x="4320" y="18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4228102" y="41719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4367666" y="3918896"/>
              <a:ext cx="146187" cy="341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540" fill="norm" stroke="1" extrusionOk="0">
                  <a:moveTo>
                    <a:pt x="21011" y="6340"/>
                  </a:moveTo>
                  <a:cubicBezTo>
                    <a:pt x="17969" y="4473"/>
                    <a:pt x="14926" y="2607"/>
                    <a:pt x="12645" y="1473"/>
                  </a:cubicBezTo>
                  <a:cubicBezTo>
                    <a:pt x="10363" y="340"/>
                    <a:pt x="8842" y="-60"/>
                    <a:pt x="6865" y="7"/>
                  </a:cubicBezTo>
                  <a:cubicBezTo>
                    <a:pt x="4887" y="73"/>
                    <a:pt x="2453" y="607"/>
                    <a:pt x="1084" y="1273"/>
                  </a:cubicBezTo>
                  <a:cubicBezTo>
                    <a:pt x="-285" y="1940"/>
                    <a:pt x="-589" y="2740"/>
                    <a:pt x="1541" y="3607"/>
                  </a:cubicBezTo>
                  <a:cubicBezTo>
                    <a:pt x="3670" y="4473"/>
                    <a:pt x="8234" y="5407"/>
                    <a:pt x="11732" y="5807"/>
                  </a:cubicBezTo>
                  <a:cubicBezTo>
                    <a:pt x="15231" y="6207"/>
                    <a:pt x="17665" y="6073"/>
                    <a:pt x="18881" y="6340"/>
                  </a:cubicBezTo>
                  <a:cubicBezTo>
                    <a:pt x="20098" y="6607"/>
                    <a:pt x="20098" y="7273"/>
                    <a:pt x="19490" y="9073"/>
                  </a:cubicBezTo>
                  <a:cubicBezTo>
                    <a:pt x="18881" y="10873"/>
                    <a:pt x="17665" y="13807"/>
                    <a:pt x="17360" y="16073"/>
                  </a:cubicBezTo>
                  <a:cubicBezTo>
                    <a:pt x="17056" y="18340"/>
                    <a:pt x="17665" y="19940"/>
                    <a:pt x="18273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4596402" y="3924299"/>
              <a:ext cx="177801" cy="33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0"/>
                  </a:moveTo>
                  <a:cubicBezTo>
                    <a:pt x="19029" y="0"/>
                    <a:pt x="16457" y="0"/>
                    <a:pt x="14400" y="738"/>
                  </a:cubicBezTo>
                  <a:cubicBezTo>
                    <a:pt x="12343" y="1476"/>
                    <a:pt x="10800" y="2952"/>
                    <a:pt x="9643" y="5702"/>
                  </a:cubicBezTo>
                  <a:cubicBezTo>
                    <a:pt x="8486" y="8452"/>
                    <a:pt x="7714" y="12477"/>
                    <a:pt x="7586" y="15160"/>
                  </a:cubicBezTo>
                  <a:cubicBezTo>
                    <a:pt x="7457" y="17843"/>
                    <a:pt x="7971" y="19185"/>
                    <a:pt x="8743" y="20057"/>
                  </a:cubicBezTo>
                  <a:cubicBezTo>
                    <a:pt x="9514" y="20929"/>
                    <a:pt x="10543" y="21332"/>
                    <a:pt x="11700" y="21466"/>
                  </a:cubicBezTo>
                  <a:cubicBezTo>
                    <a:pt x="12857" y="21600"/>
                    <a:pt x="14143" y="21466"/>
                    <a:pt x="15171" y="21130"/>
                  </a:cubicBezTo>
                  <a:cubicBezTo>
                    <a:pt x="16200" y="20795"/>
                    <a:pt x="16971" y="20258"/>
                    <a:pt x="16971" y="19185"/>
                  </a:cubicBezTo>
                  <a:cubicBezTo>
                    <a:pt x="16971" y="18112"/>
                    <a:pt x="16200" y="16502"/>
                    <a:pt x="13243" y="15496"/>
                  </a:cubicBezTo>
                  <a:cubicBezTo>
                    <a:pt x="10286" y="14489"/>
                    <a:pt x="5143" y="14087"/>
                    <a:pt x="0" y="13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5312821" y="3862624"/>
              <a:ext cx="394832" cy="22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024" fill="norm" stroke="1" extrusionOk="0">
                  <a:moveTo>
                    <a:pt x="5952" y="4543"/>
                  </a:moveTo>
                  <a:cubicBezTo>
                    <a:pt x="5606" y="9256"/>
                    <a:pt x="5259" y="13969"/>
                    <a:pt x="4451" y="16816"/>
                  </a:cubicBezTo>
                  <a:cubicBezTo>
                    <a:pt x="3642" y="19663"/>
                    <a:pt x="2372" y="20645"/>
                    <a:pt x="1448" y="20939"/>
                  </a:cubicBezTo>
                  <a:cubicBezTo>
                    <a:pt x="524" y="21234"/>
                    <a:pt x="-54" y="20841"/>
                    <a:pt x="4" y="18289"/>
                  </a:cubicBezTo>
                  <a:cubicBezTo>
                    <a:pt x="62" y="15736"/>
                    <a:pt x="755" y="11023"/>
                    <a:pt x="2718" y="7489"/>
                  </a:cubicBezTo>
                  <a:cubicBezTo>
                    <a:pt x="4682" y="3954"/>
                    <a:pt x="7916" y="1598"/>
                    <a:pt x="11266" y="616"/>
                  </a:cubicBezTo>
                  <a:cubicBezTo>
                    <a:pt x="14616" y="-366"/>
                    <a:pt x="18081" y="27"/>
                    <a:pt x="21546" y="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5465133" y="3645016"/>
              <a:ext cx="147270" cy="13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0976" fill="norm" stroke="1" extrusionOk="0">
                  <a:moveTo>
                    <a:pt x="5732" y="4891"/>
                  </a:moveTo>
                  <a:cubicBezTo>
                    <a:pt x="4189" y="8819"/>
                    <a:pt x="2646" y="12746"/>
                    <a:pt x="1566" y="15691"/>
                  </a:cubicBezTo>
                  <a:cubicBezTo>
                    <a:pt x="486" y="18637"/>
                    <a:pt x="-131" y="20600"/>
                    <a:pt x="23" y="20928"/>
                  </a:cubicBezTo>
                  <a:cubicBezTo>
                    <a:pt x="178" y="21255"/>
                    <a:pt x="1103" y="19946"/>
                    <a:pt x="2800" y="16346"/>
                  </a:cubicBezTo>
                  <a:cubicBezTo>
                    <a:pt x="4498" y="12746"/>
                    <a:pt x="6966" y="6855"/>
                    <a:pt x="8972" y="3582"/>
                  </a:cubicBezTo>
                  <a:cubicBezTo>
                    <a:pt x="10978" y="310"/>
                    <a:pt x="12520" y="-345"/>
                    <a:pt x="13755" y="146"/>
                  </a:cubicBezTo>
                  <a:cubicBezTo>
                    <a:pt x="14989" y="637"/>
                    <a:pt x="15915" y="2273"/>
                    <a:pt x="17149" y="5873"/>
                  </a:cubicBezTo>
                  <a:cubicBezTo>
                    <a:pt x="18383" y="9473"/>
                    <a:pt x="19926" y="15037"/>
                    <a:pt x="21469" y="20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5307602" y="4248150"/>
              <a:ext cx="400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86" y="16457"/>
                    <a:pt x="2971" y="11314"/>
                    <a:pt x="5486" y="7200"/>
                  </a:cubicBezTo>
                  <a:cubicBezTo>
                    <a:pt x="8000" y="3086"/>
                    <a:pt x="11543" y="0"/>
                    <a:pt x="14400" y="0"/>
                  </a:cubicBezTo>
                  <a:cubicBezTo>
                    <a:pt x="17257" y="0"/>
                    <a:pt x="19429" y="3086"/>
                    <a:pt x="21600" y="6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5322419" y="4376099"/>
              <a:ext cx="302684" cy="390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fill="norm" stroke="1" extrusionOk="0">
                  <a:moveTo>
                    <a:pt x="302" y="12908"/>
                  </a:moveTo>
                  <a:cubicBezTo>
                    <a:pt x="151" y="15243"/>
                    <a:pt x="0" y="17578"/>
                    <a:pt x="0" y="19154"/>
                  </a:cubicBezTo>
                  <a:cubicBezTo>
                    <a:pt x="0" y="20731"/>
                    <a:pt x="151" y="21548"/>
                    <a:pt x="453" y="21548"/>
                  </a:cubicBezTo>
                  <a:cubicBezTo>
                    <a:pt x="755" y="21548"/>
                    <a:pt x="1208" y="20731"/>
                    <a:pt x="2115" y="18396"/>
                  </a:cubicBezTo>
                  <a:cubicBezTo>
                    <a:pt x="3021" y="16060"/>
                    <a:pt x="4380" y="12207"/>
                    <a:pt x="5966" y="8997"/>
                  </a:cubicBezTo>
                  <a:cubicBezTo>
                    <a:pt x="7552" y="5786"/>
                    <a:pt x="9365" y="3217"/>
                    <a:pt x="11631" y="1758"/>
                  </a:cubicBezTo>
                  <a:cubicBezTo>
                    <a:pt x="13897" y="298"/>
                    <a:pt x="16615" y="-52"/>
                    <a:pt x="18352" y="6"/>
                  </a:cubicBezTo>
                  <a:cubicBezTo>
                    <a:pt x="20090" y="65"/>
                    <a:pt x="20845" y="532"/>
                    <a:pt x="21600" y="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5470586" y="4527549"/>
              <a:ext cx="243417" cy="15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9" fill="norm" stroke="1" extrusionOk="0">
                  <a:moveTo>
                    <a:pt x="4696" y="0"/>
                  </a:moveTo>
                  <a:cubicBezTo>
                    <a:pt x="3757" y="2769"/>
                    <a:pt x="2817" y="5538"/>
                    <a:pt x="2160" y="8307"/>
                  </a:cubicBezTo>
                  <a:cubicBezTo>
                    <a:pt x="1503" y="11077"/>
                    <a:pt x="1127" y="13846"/>
                    <a:pt x="751" y="16200"/>
                  </a:cubicBezTo>
                  <a:cubicBezTo>
                    <a:pt x="376" y="18554"/>
                    <a:pt x="0" y="20492"/>
                    <a:pt x="0" y="20631"/>
                  </a:cubicBezTo>
                  <a:cubicBezTo>
                    <a:pt x="0" y="20769"/>
                    <a:pt x="376" y="19107"/>
                    <a:pt x="1784" y="15507"/>
                  </a:cubicBezTo>
                  <a:cubicBezTo>
                    <a:pt x="3193" y="11907"/>
                    <a:pt x="5635" y="6369"/>
                    <a:pt x="8077" y="3184"/>
                  </a:cubicBezTo>
                  <a:cubicBezTo>
                    <a:pt x="10518" y="0"/>
                    <a:pt x="12960" y="-831"/>
                    <a:pt x="14838" y="1107"/>
                  </a:cubicBezTo>
                  <a:cubicBezTo>
                    <a:pt x="16717" y="3046"/>
                    <a:pt x="18031" y="7754"/>
                    <a:pt x="19064" y="10938"/>
                  </a:cubicBezTo>
                  <a:cubicBezTo>
                    <a:pt x="20097" y="14123"/>
                    <a:pt x="20849" y="15784"/>
                    <a:pt x="21600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5809252" y="3683000"/>
              <a:ext cx="292144" cy="96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2497" y="0"/>
                  </a:moveTo>
                  <a:cubicBezTo>
                    <a:pt x="13886" y="805"/>
                    <a:pt x="15274" y="1611"/>
                    <a:pt x="16586" y="2866"/>
                  </a:cubicBezTo>
                  <a:cubicBezTo>
                    <a:pt x="17897" y="4121"/>
                    <a:pt x="19131" y="5826"/>
                    <a:pt x="20057" y="7555"/>
                  </a:cubicBezTo>
                  <a:cubicBezTo>
                    <a:pt x="20983" y="9284"/>
                    <a:pt x="21600" y="11037"/>
                    <a:pt x="21137" y="12718"/>
                  </a:cubicBezTo>
                  <a:cubicBezTo>
                    <a:pt x="20674" y="14400"/>
                    <a:pt x="19131" y="16011"/>
                    <a:pt x="16200" y="17384"/>
                  </a:cubicBezTo>
                  <a:cubicBezTo>
                    <a:pt x="13269" y="18758"/>
                    <a:pt x="8949" y="19895"/>
                    <a:pt x="6017" y="20558"/>
                  </a:cubicBezTo>
                  <a:cubicBezTo>
                    <a:pt x="3086" y="21221"/>
                    <a:pt x="1543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1935227" y="3829050"/>
              <a:ext cx="476776" cy="120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6303" y="0"/>
                  </a:moveTo>
                  <a:cubicBezTo>
                    <a:pt x="5352" y="1175"/>
                    <a:pt x="4400" y="2349"/>
                    <a:pt x="3449" y="3695"/>
                  </a:cubicBezTo>
                  <a:cubicBezTo>
                    <a:pt x="2497" y="5040"/>
                    <a:pt x="1546" y="6556"/>
                    <a:pt x="880" y="8128"/>
                  </a:cubicBezTo>
                  <a:cubicBezTo>
                    <a:pt x="214" y="9701"/>
                    <a:pt x="-167" y="11331"/>
                    <a:pt x="71" y="12808"/>
                  </a:cubicBezTo>
                  <a:cubicBezTo>
                    <a:pt x="309" y="14286"/>
                    <a:pt x="1165" y="15613"/>
                    <a:pt x="2830" y="16749"/>
                  </a:cubicBezTo>
                  <a:cubicBezTo>
                    <a:pt x="4496" y="17886"/>
                    <a:pt x="6970" y="18834"/>
                    <a:pt x="9872" y="19554"/>
                  </a:cubicBezTo>
                  <a:cubicBezTo>
                    <a:pt x="12774" y="20274"/>
                    <a:pt x="16104" y="20766"/>
                    <a:pt x="18103" y="21069"/>
                  </a:cubicBezTo>
                  <a:cubicBezTo>
                    <a:pt x="20101" y="21373"/>
                    <a:pt x="20767" y="21486"/>
                    <a:pt x="21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5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86952" y="2823585"/>
              <a:ext cx="1854201" cy="129166"/>
            </a:xfrm>
            <a:prstGeom prst="rect">
              <a:avLst/>
            </a:prstGeom>
            <a:effectLst/>
          </p:spPr>
        </p:pic>
        <p:pic>
          <p:nvPicPr>
            <p:cNvPr id="315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69502" y="2921264"/>
              <a:ext cx="1987551" cy="164837"/>
            </a:xfrm>
            <a:prstGeom prst="rect">
              <a:avLst/>
            </a:prstGeom>
            <a:effectLst/>
          </p:spPr>
        </p:pic>
        <p:pic>
          <p:nvPicPr>
            <p:cNvPr id="315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00026" y="3107890"/>
              <a:ext cx="164927" cy="289411"/>
            </a:xfrm>
            <a:prstGeom prst="rect">
              <a:avLst/>
            </a:prstGeom>
            <a:effectLst/>
          </p:spPr>
        </p:pic>
        <p:pic>
          <p:nvPicPr>
            <p:cNvPr id="316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80737" y="3187136"/>
              <a:ext cx="111741" cy="206098"/>
            </a:xfrm>
            <a:prstGeom prst="rect">
              <a:avLst/>
            </a:prstGeom>
            <a:effectLst/>
          </p:spPr>
        </p:pic>
        <p:pic>
          <p:nvPicPr>
            <p:cNvPr id="316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143017" y="3164915"/>
              <a:ext cx="177536" cy="193238"/>
            </a:xfrm>
            <a:prstGeom prst="rect">
              <a:avLst/>
            </a:prstGeom>
            <a:effectLst/>
          </p:spPr>
        </p:pic>
        <p:pic>
          <p:nvPicPr>
            <p:cNvPr id="316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78361" y="3124191"/>
              <a:ext cx="141592" cy="206674"/>
            </a:xfrm>
            <a:prstGeom prst="rect">
              <a:avLst/>
            </a:prstGeom>
            <a:effectLst/>
          </p:spPr>
        </p:pic>
        <p:pic>
          <p:nvPicPr>
            <p:cNvPr id="316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530102" y="3086100"/>
              <a:ext cx="50801" cy="216171"/>
            </a:xfrm>
            <a:prstGeom prst="rect">
              <a:avLst/>
            </a:prstGeom>
            <a:effectLst/>
          </p:spPr>
        </p:pic>
        <p:pic>
          <p:nvPicPr>
            <p:cNvPr id="316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615161" y="3065827"/>
              <a:ext cx="133302" cy="261100"/>
            </a:xfrm>
            <a:prstGeom prst="rect">
              <a:avLst/>
            </a:prstGeom>
            <a:effectLst/>
          </p:spPr>
        </p:pic>
        <p:pic>
          <p:nvPicPr>
            <p:cNvPr id="317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809502" y="2900820"/>
              <a:ext cx="127001" cy="376864"/>
            </a:xfrm>
            <a:prstGeom prst="rect">
              <a:avLst/>
            </a:prstGeom>
            <a:effectLst/>
          </p:spPr>
        </p:pic>
        <p:pic>
          <p:nvPicPr>
            <p:cNvPr id="317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771402" y="3068937"/>
              <a:ext cx="508001" cy="165330"/>
            </a:xfrm>
            <a:prstGeom prst="rect">
              <a:avLst/>
            </a:prstGeom>
            <a:effectLst/>
          </p:spPr>
        </p:pic>
        <p:pic>
          <p:nvPicPr>
            <p:cNvPr id="317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359563" y="2837318"/>
              <a:ext cx="123040" cy="422660"/>
            </a:xfrm>
            <a:prstGeom prst="rect">
              <a:avLst/>
            </a:prstGeom>
            <a:effectLst/>
          </p:spPr>
        </p:pic>
        <p:pic>
          <p:nvPicPr>
            <p:cNvPr id="317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304802" y="3054350"/>
              <a:ext cx="196851" cy="76200"/>
            </a:xfrm>
            <a:prstGeom prst="rect">
              <a:avLst/>
            </a:prstGeom>
            <a:effectLst/>
          </p:spPr>
        </p:pic>
        <p:pic>
          <p:nvPicPr>
            <p:cNvPr id="317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134299" y="3443148"/>
              <a:ext cx="367354" cy="395615"/>
            </a:xfrm>
            <a:prstGeom prst="rect">
              <a:avLst/>
            </a:prstGeom>
            <a:effectLst/>
          </p:spPr>
        </p:pic>
        <p:pic>
          <p:nvPicPr>
            <p:cNvPr id="3180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565152" y="3556000"/>
              <a:ext cx="241301" cy="50800"/>
            </a:xfrm>
            <a:prstGeom prst="rect">
              <a:avLst/>
            </a:prstGeom>
            <a:effectLst/>
          </p:spPr>
        </p:pic>
        <p:pic>
          <p:nvPicPr>
            <p:cNvPr id="3182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571502" y="3708399"/>
              <a:ext cx="184151" cy="63501"/>
            </a:xfrm>
            <a:prstGeom prst="rect">
              <a:avLst/>
            </a:prstGeom>
            <a:effectLst/>
          </p:spPr>
        </p:pic>
        <p:pic>
          <p:nvPicPr>
            <p:cNvPr id="318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951988" y="3446852"/>
              <a:ext cx="387865" cy="340180"/>
            </a:xfrm>
            <a:prstGeom prst="rect">
              <a:avLst/>
            </a:prstGeom>
            <a:effectLst/>
          </p:spPr>
        </p:pic>
        <p:pic>
          <p:nvPicPr>
            <p:cNvPr id="318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135434" y="3243796"/>
              <a:ext cx="204419" cy="170616"/>
            </a:xfrm>
            <a:prstGeom prst="rect">
              <a:avLst/>
            </a:prstGeom>
            <a:effectLst/>
          </p:spPr>
        </p:pic>
        <p:pic>
          <p:nvPicPr>
            <p:cNvPr id="318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2700" y="5391150"/>
              <a:ext cx="4901203" cy="114300"/>
            </a:xfrm>
            <a:prstGeom prst="rect">
              <a:avLst/>
            </a:prstGeom>
            <a:effectLst/>
          </p:spPr>
        </p:pic>
        <p:sp>
          <p:nvSpPr>
            <p:cNvPr id="3190" name="Line"/>
            <p:cNvSpPr/>
            <p:nvPr/>
          </p:nvSpPr>
          <p:spPr>
            <a:xfrm>
              <a:off x="79865" y="6388099"/>
              <a:ext cx="535088" cy="266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51" fill="norm" stroke="1" extrusionOk="0">
                  <a:moveTo>
                    <a:pt x="7211" y="10205"/>
                  </a:moveTo>
                  <a:cubicBezTo>
                    <a:pt x="6106" y="13436"/>
                    <a:pt x="5000" y="16668"/>
                    <a:pt x="4022" y="18709"/>
                  </a:cubicBezTo>
                  <a:cubicBezTo>
                    <a:pt x="3044" y="20750"/>
                    <a:pt x="2194" y="21600"/>
                    <a:pt x="1471" y="21430"/>
                  </a:cubicBezTo>
                  <a:cubicBezTo>
                    <a:pt x="748" y="21260"/>
                    <a:pt x="153" y="20069"/>
                    <a:pt x="26" y="18369"/>
                  </a:cubicBezTo>
                  <a:cubicBezTo>
                    <a:pt x="-102" y="16668"/>
                    <a:pt x="238" y="14457"/>
                    <a:pt x="1386" y="12331"/>
                  </a:cubicBezTo>
                  <a:cubicBezTo>
                    <a:pt x="2534" y="10205"/>
                    <a:pt x="4490" y="8164"/>
                    <a:pt x="6914" y="6803"/>
                  </a:cubicBezTo>
                  <a:cubicBezTo>
                    <a:pt x="9337" y="5443"/>
                    <a:pt x="12229" y="4762"/>
                    <a:pt x="14737" y="3742"/>
                  </a:cubicBezTo>
                  <a:cubicBezTo>
                    <a:pt x="17246" y="2721"/>
                    <a:pt x="19372" y="1361"/>
                    <a:pt x="214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222705" y="6040563"/>
              <a:ext cx="182698" cy="220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33" fill="norm" stroke="1" extrusionOk="0">
                  <a:moveTo>
                    <a:pt x="6533" y="9707"/>
                  </a:moveTo>
                  <a:cubicBezTo>
                    <a:pt x="5292" y="12793"/>
                    <a:pt x="4051" y="15879"/>
                    <a:pt x="2933" y="18039"/>
                  </a:cubicBezTo>
                  <a:cubicBezTo>
                    <a:pt x="1816" y="20199"/>
                    <a:pt x="823" y="21433"/>
                    <a:pt x="327" y="21433"/>
                  </a:cubicBezTo>
                  <a:cubicBezTo>
                    <a:pt x="-170" y="21433"/>
                    <a:pt x="-170" y="20199"/>
                    <a:pt x="823" y="17422"/>
                  </a:cubicBezTo>
                  <a:cubicBezTo>
                    <a:pt x="1816" y="14644"/>
                    <a:pt x="3802" y="10324"/>
                    <a:pt x="5540" y="7342"/>
                  </a:cubicBezTo>
                  <a:cubicBezTo>
                    <a:pt x="7278" y="4359"/>
                    <a:pt x="8768" y="2713"/>
                    <a:pt x="10009" y="1582"/>
                  </a:cubicBezTo>
                  <a:cubicBezTo>
                    <a:pt x="11251" y="450"/>
                    <a:pt x="12244" y="-167"/>
                    <a:pt x="13113" y="39"/>
                  </a:cubicBezTo>
                  <a:cubicBezTo>
                    <a:pt x="13982" y="244"/>
                    <a:pt x="14727" y="1273"/>
                    <a:pt x="15223" y="2919"/>
                  </a:cubicBezTo>
                  <a:cubicBezTo>
                    <a:pt x="15720" y="4564"/>
                    <a:pt x="15968" y="6827"/>
                    <a:pt x="16961" y="8987"/>
                  </a:cubicBezTo>
                  <a:cubicBezTo>
                    <a:pt x="17954" y="11147"/>
                    <a:pt x="19692" y="13204"/>
                    <a:pt x="21430" y="15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606158" y="6178549"/>
              <a:ext cx="250095" cy="12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21" fill="norm" stroke="1" extrusionOk="0">
                  <a:moveTo>
                    <a:pt x="210" y="8786"/>
                  </a:moveTo>
                  <a:cubicBezTo>
                    <a:pt x="29" y="6956"/>
                    <a:pt x="-153" y="5125"/>
                    <a:pt x="210" y="3661"/>
                  </a:cubicBezTo>
                  <a:cubicBezTo>
                    <a:pt x="573" y="2197"/>
                    <a:pt x="1481" y="1098"/>
                    <a:pt x="2388" y="549"/>
                  </a:cubicBezTo>
                  <a:cubicBezTo>
                    <a:pt x="3296" y="0"/>
                    <a:pt x="4203" y="0"/>
                    <a:pt x="5111" y="0"/>
                  </a:cubicBezTo>
                  <a:cubicBezTo>
                    <a:pt x="6018" y="0"/>
                    <a:pt x="6926" y="0"/>
                    <a:pt x="7471" y="1098"/>
                  </a:cubicBezTo>
                  <a:cubicBezTo>
                    <a:pt x="8015" y="2197"/>
                    <a:pt x="8197" y="4393"/>
                    <a:pt x="7561" y="7139"/>
                  </a:cubicBezTo>
                  <a:cubicBezTo>
                    <a:pt x="6926" y="9885"/>
                    <a:pt x="5474" y="13180"/>
                    <a:pt x="4113" y="15742"/>
                  </a:cubicBezTo>
                  <a:cubicBezTo>
                    <a:pt x="2751" y="18305"/>
                    <a:pt x="1481" y="20136"/>
                    <a:pt x="1390" y="20868"/>
                  </a:cubicBezTo>
                  <a:cubicBezTo>
                    <a:pt x="1299" y="21600"/>
                    <a:pt x="2388" y="21234"/>
                    <a:pt x="5928" y="19403"/>
                  </a:cubicBezTo>
                  <a:cubicBezTo>
                    <a:pt x="9467" y="17573"/>
                    <a:pt x="15457" y="14278"/>
                    <a:pt x="21447" y="1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1427752" y="6254749"/>
              <a:ext cx="279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82" y="18000"/>
                    <a:pt x="5564" y="14400"/>
                    <a:pt x="9164" y="10800"/>
                  </a:cubicBezTo>
                  <a:cubicBezTo>
                    <a:pt x="12764" y="7200"/>
                    <a:pt x="1718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1459502" y="6362700"/>
              <a:ext cx="279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8" y="16615"/>
                    <a:pt x="8836" y="11631"/>
                    <a:pt x="12436" y="8031"/>
                  </a:cubicBezTo>
                  <a:cubicBezTo>
                    <a:pt x="16036" y="4431"/>
                    <a:pt x="18818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2469152" y="5869336"/>
              <a:ext cx="57151" cy="3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4471"/>
                  </a:moveTo>
                  <a:cubicBezTo>
                    <a:pt x="800" y="3884"/>
                    <a:pt x="1600" y="3297"/>
                    <a:pt x="3600" y="2416"/>
                  </a:cubicBezTo>
                  <a:cubicBezTo>
                    <a:pt x="5600" y="1536"/>
                    <a:pt x="8800" y="362"/>
                    <a:pt x="10400" y="68"/>
                  </a:cubicBezTo>
                  <a:cubicBezTo>
                    <a:pt x="12000" y="-225"/>
                    <a:pt x="12000" y="362"/>
                    <a:pt x="12000" y="3003"/>
                  </a:cubicBezTo>
                  <a:cubicBezTo>
                    <a:pt x="12000" y="5645"/>
                    <a:pt x="12000" y="10340"/>
                    <a:pt x="12800" y="13392"/>
                  </a:cubicBezTo>
                  <a:cubicBezTo>
                    <a:pt x="13600" y="16445"/>
                    <a:pt x="15200" y="17853"/>
                    <a:pt x="16800" y="18910"/>
                  </a:cubicBezTo>
                  <a:cubicBezTo>
                    <a:pt x="18400" y="19966"/>
                    <a:pt x="20000" y="20671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2354852" y="6296937"/>
              <a:ext cx="330201" cy="46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6" fill="norm" stroke="1" extrusionOk="0">
                  <a:moveTo>
                    <a:pt x="0" y="20726"/>
                  </a:moveTo>
                  <a:cubicBezTo>
                    <a:pt x="1800" y="18848"/>
                    <a:pt x="3600" y="16969"/>
                    <a:pt x="6715" y="13213"/>
                  </a:cubicBezTo>
                  <a:cubicBezTo>
                    <a:pt x="9831" y="9456"/>
                    <a:pt x="14262" y="3822"/>
                    <a:pt x="16962" y="1474"/>
                  </a:cubicBezTo>
                  <a:cubicBezTo>
                    <a:pt x="19662" y="-874"/>
                    <a:pt x="20631" y="65"/>
                    <a:pt x="21600" y="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2448374" y="6512219"/>
              <a:ext cx="202036" cy="24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321" fill="norm" stroke="1" extrusionOk="0">
                  <a:moveTo>
                    <a:pt x="1518" y="256"/>
                  </a:moveTo>
                  <a:cubicBezTo>
                    <a:pt x="1741" y="4951"/>
                    <a:pt x="1964" y="9647"/>
                    <a:pt x="2075" y="12934"/>
                  </a:cubicBezTo>
                  <a:cubicBezTo>
                    <a:pt x="2186" y="16221"/>
                    <a:pt x="2186" y="18099"/>
                    <a:pt x="1852" y="19414"/>
                  </a:cubicBezTo>
                  <a:cubicBezTo>
                    <a:pt x="1518" y="20729"/>
                    <a:pt x="850" y="21480"/>
                    <a:pt x="405" y="21292"/>
                  </a:cubicBezTo>
                  <a:cubicBezTo>
                    <a:pt x="-40" y="21104"/>
                    <a:pt x="-263" y="19977"/>
                    <a:pt x="516" y="16972"/>
                  </a:cubicBezTo>
                  <a:cubicBezTo>
                    <a:pt x="1296" y="13967"/>
                    <a:pt x="3077" y="9083"/>
                    <a:pt x="5415" y="5984"/>
                  </a:cubicBezTo>
                  <a:cubicBezTo>
                    <a:pt x="7753" y="2885"/>
                    <a:pt x="10648" y="1570"/>
                    <a:pt x="12764" y="819"/>
                  </a:cubicBezTo>
                  <a:cubicBezTo>
                    <a:pt x="14879" y="68"/>
                    <a:pt x="16215" y="-120"/>
                    <a:pt x="17329" y="68"/>
                  </a:cubicBezTo>
                  <a:cubicBezTo>
                    <a:pt x="18442" y="256"/>
                    <a:pt x="19333" y="819"/>
                    <a:pt x="20001" y="2791"/>
                  </a:cubicBezTo>
                  <a:cubicBezTo>
                    <a:pt x="20669" y="4763"/>
                    <a:pt x="21114" y="8144"/>
                    <a:pt x="21226" y="10680"/>
                  </a:cubicBezTo>
                  <a:cubicBezTo>
                    <a:pt x="21337" y="13216"/>
                    <a:pt x="21114" y="14906"/>
                    <a:pt x="20892" y="16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3072394" y="6000247"/>
              <a:ext cx="533409" cy="46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93" fill="norm" stroke="1" extrusionOk="0">
                  <a:moveTo>
                    <a:pt x="13575" y="899"/>
                  </a:moveTo>
                  <a:cubicBezTo>
                    <a:pt x="14087" y="510"/>
                    <a:pt x="14600" y="121"/>
                    <a:pt x="14642" y="23"/>
                  </a:cubicBezTo>
                  <a:cubicBezTo>
                    <a:pt x="14685" y="-74"/>
                    <a:pt x="14258" y="121"/>
                    <a:pt x="13063" y="899"/>
                  </a:cubicBezTo>
                  <a:cubicBezTo>
                    <a:pt x="11868" y="1677"/>
                    <a:pt x="9904" y="3040"/>
                    <a:pt x="8111" y="4304"/>
                  </a:cubicBezTo>
                  <a:cubicBezTo>
                    <a:pt x="6318" y="5569"/>
                    <a:pt x="4696" y="6737"/>
                    <a:pt x="3800" y="7564"/>
                  </a:cubicBezTo>
                  <a:cubicBezTo>
                    <a:pt x="2903" y="8391"/>
                    <a:pt x="2732" y="8877"/>
                    <a:pt x="2860" y="9169"/>
                  </a:cubicBezTo>
                  <a:cubicBezTo>
                    <a:pt x="2989" y="9461"/>
                    <a:pt x="3415" y="9558"/>
                    <a:pt x="4397" y="9607"/>
                  </a:cubicBezTo>
                  <a:cubicBezTo>
                    <a:pt x="5379" y="9656"/>
                    <a:pt x="6916" y="9656"/>
                    <a:pt x="7983" y="9656"/>
                  </a:cubicBezTo>
                  <a:cubicBezTo>
                    <a:pt x="9050" y="9656"/>
                    <a:pt x="9648" y="9656"/>
                    <a:pt x="10075" y="9850"/>
                  </a:cubicBezTo>
                  <a:cubicBezTo>
                    <a:pt x="10502" y="10045"/>
                    <a:pt x="10758" y="10434"/>
                    <a:pt x="10502" y="11018"/>
                  </a:cubicBezTo>
                  <a:cubicBezTo>
                    <a:pt x="10245" y="11602"/>
                    <a:pt x="9477" y="12380"/>
                    <a:pt x="7898" y="13645"/>
                  </a:cubicBezTo>
                  <a:cubicBezTo>
                    <a:pt x="6318" y="14910"/>
                    <a:pt x="3928" y="16661"/>
                    <a:pt x="2519" y="17780"/>
                  </a:cubicBezTo>
                  <a:cubicBezTo>
                    <a:pt x="1110" y="18899"/>
                    <a:pt x="683" y="19385"/>
                    <a:pt x="385" y="19872"/>
                  </a:cubicBezTo>
                  <a:cubicBezTo>
                    <a:pt x="86" y="20358"/>
                    <a:pt x="-85" y="20845"/>
                    <a:pt x="43" y="21137"/>
                  </a:cubicBezTo>
                  <a:cubicBezTo>
                    <a:pt x="171" y="21429"/>
                    <a:pt x="598" y="21526"/>
                    <a:pt x="2306" y="21137"/>
                  </a:cubicBezTo>
                  <a:cubicBezTo>
                    <a:pt x="4013" y="20748"/>
                    <a:pt x="7001" y="19872"/>
                    <a:pt x="9947" y="19045"/>
                  </a:cubicBezTo>
                  <a:cubicBezTo>
                    <a:pt x="12892" y="18218"/>
                    <a:pt x="15795" y="17440"/>
                    <a:pt x="17716" y="17099"/>
                  </a:cubicBezTo>
                  <a:cubicBezTo>
                    <a:pt x="19637" y="16758"/>
                    <a:pt x="20576" y="16856"/>
                    <a:pt x="21515" y="16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3167652" y="6673850"/>
              <a:ext cx="19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3180352" y="65532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3262902" y="6616700"/>
              <a:ext cx="50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3250202" y="6661150"/>
              <a:ext cx="889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3485152" y="6578600"/>
              <a:ext cx="1" cy="1079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3161302" y="5769716"/>
              <a:ext cx="133351" cy="13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8622"/>
                  </a:moveTo>
                  <a:cubicBezTo>
                    <a:pt x="1371" y="11708"/>
                    <a:pt x="2743" y="14794"/>
                    <a:pt x="3257" y="17194"/>
                  </a:cubicBezTo>
                  <a:cubicBezTo>
                    <a:pt x="3771" y="19594"/>
                    <a:pt x="3429" y="21308"/>
                    <a:pt x="3086" y="21308"/>
                  </a:cubicBezTo>
                  <a:cubicBezTo>
                    <a:pt x="2743" y="21308"/>
                    <a:pt x="2400" y="19594"/>
                    <a:pt x="3257" y="16165"/>
                  </a:cubicBezTo>
                  <a:cubicBezTo>
                    <a:pt x="4114" y="12737"/>
                    <a:pt x="6171" y="7594"/>
                    <a:pt x="8400" y="4337"/>
                  </a:cubicBezTo>
                  <a:cubicBezTo>
                    <a:pt x="10629" y="1079"/>
                    <a:pt x="13029" y="-292"/>
                    <a:pt x="15086" y="51"/>
                  </a:cubicBezTo>
                  <a:cubicBezTo>
                    <a:pt x="17143" y="394"/>
                    <a:pt x="18857" y="2451"/>
                    <a:pt x="19886" y="5537"/>
                  </a:cubicBezTo>
                  <a:cubicBezTo>
                    <a:pt x="20914" y="8622"/>
                    <a:pt x="21257" y="12737"/>
                    <a:pt x="21600" y="16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3746499" y="5934493"/>
              <a:ext cx="189504" cy="43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83" fill="norm" stroke="1" extrusionOk="0">
                  <a:moveTo>
                    <a:pt x="18607" y="5144"/>
                  </a:moveTo>
                  <a:cubicBezTo>
                    <a:pt x="19327" y="3684"/>
                    <a:pt x="20047" y="2223"/>
                    <a:pt x="19927" y="1336"/>
                  </a:cubicBezTo>
                  <a:cubicBezTo>
                    <a:pt x="19807" y="449"/>
                    <a:pt x="18847" y="136"/>
                    <a:pt x="17647" y="31"/>
                  </a:cubicBezTo>
                  <a:cubicBezTo>
                    <a:pt x="16447" y="-73"/>
                    <a:pt x="15007" y="31"/>
                    <a:pt x="12487" y="1127"/>
                  </a:cubicBezTo>
                  <a:cubicBezTo>
                    <a:pt x="9967" y="2223"/>
                    <a:pt x="6367" y="4310"/>
                    <a:pt x="3847" y="6918"/>
                  </a:cubicBezTo>
                  <a:cubicBezTo>
                    <a:pt x="1327" y="9527"/>
                    <a:pt x="-113" y="12657"/>
                    <a:pt x="7" y="15057"/>
                  </a:cubicBezTo>
                  <a:cubicBezTo>
                    <a:pt x="127" y="17457"/>
                    <a:pt x="1807" y="19127"/>
                    <a:pt x="5287" y="20118"/>
                  </a:cubicBezTo>
                  <a:cubicBezTo>
                    <a:pt x="8767" y="21110"/>
                    <a:pt x="14047" y="21423"/>
                    <a:pt x="17047" y="21475"/>
                  </a:cubicBezTo>
                  <a:cubicBezTo>
                    <a:pt x="20047" y="21527"/>
                    <a:pt x="20767" y="21318"/>
                    <a:pt x="21487" y="21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3986802" y="5994400"/>
              <a:ext cx="21590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4" y="621"/>
                    <a:pt x="3388" y="1241"/>
                    <a:pt x="6035" y="3290"/>
                  </a:cubicBezTo>
                  <a:cubicBezTo>
                    <a:pt x="8682" y="5338"/>
                    <a:pt x="12282" y="8814"/>
                    <a:pt x="15035" y="12103"/>
                  </a:cubicBezTo>
                  <a:cubicBezTo>
                    <a:pt x="17788" y="15393"/>
                    <a:pt x="19694" y="1849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4038885" y="5960533"/>
              <a:ext cx="182868" cy="45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00" fill="norm" stroke="1" extrusionOk="0">
                  <a:moveTo>
                    <a:pt x="21450" y="101"/>
                  </a:moveTo>
                  <a:cubicBezTo>
                    <a:pt x="19960" y="0"/>
                    <a:pt x="18471" y="-100"/>
                    <a:pt x="17353" y="201"/>
                  </a:cubicBezTo>
                  <a:cubicBezTo>
                    <a:pt x="16236" y="503"/>
                    <a:pt x="15491" y="1206"/>
                    <a:pt x="13381" y="3316"/>
                  </a:cubicBezTo>
                  <a:cubicBezTo>
                    <a:pt x="11271" y="5426"/>
                    <a:pt x="7795" y="8942"/>
                    <a:pt x="5312" y="11805"/>
                  </a:cubicBezTo>
                  <a:cubicBezTo>
                    <a:pt x="2829" y="14668"/>
                    <a:pt x="1340" y="16879"/>
                    <a:pt x="595" y="18235"/>
                  </a:cubicBezTo>
                  <a:cubicBezTo>
                    <a:pt x="-150" y="19591"/>
                    <a:pt x="-150" y="20093"/>
                    <a:pt x="347" y="20495"/>
                  </a:cubicBezTo>
                  <a:cubicBezTo>
                    <a:pt x="843" y="20897"/>
                    <a:pt x="1836" y="21199"/>
                    <a:pt x="282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4275909" y="6267450"/>
              <a:ext cx="15694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800"/>
                    <a:pt x="3818" y="9600"/>
                    <a:pt x="1118" y="13200"/>
                  </a:cubicBezTo>
                  <a:cubicBezTo>
                    <a:pt x="-1582" y="16800"/>
                    <a:pt x="1118" y="19200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4221752" y="6115776"/>
              <a:ext cx="119465" cy="2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0982" fill="norm" stroke="1" extrusionOk="0">
                  <a:moveTo>
                    <a:pt x="7821" y="10182"/>
                  </a:moveTo>
                  <a:cubicBezTo>
                    <a:pt x="9683" y="15582"/>
                    <a:pt x="11545" y="20982"/>
                    <a:pt x="14152" y="20982"/>
                  </a:cubicBezTo>
                  <a:cubicBezTo>
                    <a:pt x="16759" y="20982"/>
                    <a:pt x="20110" y="15582"/>
                    <a:pt x="20855" y="11082"/>
                  </a:cubicBezTo>
                  <a:cubicBezTo>
                    <a:pt x="21600" y="6582"/>
                    <a:pt x="19738" y="2982"/>
                    <a:pt x="16572" y="1182"/>
                  </a:cubicBezTo>
                  <a:cubicBezTo>
                    <a:pt x="13407" y="-618"/>
                    <a:pt x="8938" y="-618"/>
                    <a:pt x="5959" y="2982"/>
                  </a:cubicBezTo>
                  <a:cubicBezTo>
                    <a:pt x="2979" y="6582"/>
                    <a:pt x="1490" y="13782"/>
                    <a:pt x="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4628152" y="6235700"/>
              <a:ext cx="2286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4400"/>
                    <a:pt x="11600" y="7200"/>
                    <a:pt x="15200" y="3600"/>
                  </a:cubicBezTo>
                  <a:cubicBezTo>
                    <a:pt x="18800" y="0"/>
                    <a:pt x="20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5021852" y="6007099"/>
              <a:ext cx="1968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1694"/>
                    <a:pt x="6968" y="3388"/>
                    <a:pt x="10219" y="5929"/>
                  </a:cubicBezTo>
                  <a:cubicBezTo>
                    <a:pt x="13471" y="8471"/>
                    <a:pt x="16490" y="11859"/>
                    <a:pt x="18348" y="14612"/>
                  </a:cubicBezTo>
                  <a:cubicBezTo>
                    <a:pt x="20206" y="17365"/>
                    <a:pt x="20903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5086597" y="6000750"/>
              <a:ext cx="182906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21210" y="0"/>
                  </a:moveTo>
                  <a:cubicBezTo>
                    <a:pt x="19983" y="116"/>
                    <a:pt x="18755" y="232"/>
                    <a:pt x="16178" y="1916"/>
                  </a:cubicBezTo>
                  <a:cubicBezTo>
                    <a:pt x="13601" y="3600"/>
                    <a:pt x="9674" y="6852"/>
                    <a:pt x="6605" y="9755"/>
                  </a:cubicBezTo>
                  <a:cubicBezTo>
                    <a:pt x="3537" y="12658"/>
                    <a:pt x="1328" y="15213"/>
                    <a:pt x="469" y="17129"/>
                  </a:cubicBezTo>
                  <a:cubicBezTo>
                    <a:pt x="-390" y="19045"/>
                    <a:pt x="101" y="20323"/>
                    <a:pt x="5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5295880" y="6260600"/>
              <a:ext cx="126023" cy="121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000" fill="norm" stroke="1" extrusionOk="0">
                  <a:moveTo>
                    <a:pt x="3074" y="3381"/>
                  </a:moveTo>
                  <a:cubicBezTo>
                    <a:pt x="2714" y="7408"/>
                    <a:pt x="2354" y="11435"/>
                    <a:pt x="1814" y="14730"/>
                  </a:cubicBezTo>
                  <a:cubicBezTo>
                    <a:pt x="1274" y="18025"/>
                    <a:pt x="554" y="20588"/>
                    <a:pt x="194" y="20954"/>
                  </a:cubicBezTo>
                  <a:cubicBezTo>
                    <a:pt x="-166" y="21320"/>
                    <a:pt x="-166" y="19489"/>
                    <a:pt x="1454" y="15828"/>
                  </a:cubicBezTo>
                  <a:cubicBezTo>
                    <a:pt x="3074" y="12167"/>
                    <a:pt x="6314" y="6676"/>
                    <a:pt x="9194" y="3564"/>
                  </a:cubicBezTo>
                  <a:cubicBezTo>
                    <a:pt x="12074" y="452"/>
                    <a:pt x="14594" y="-280"/>
                    <a:pt x="16394" y="86"/>
                  </a:cubicBezTo>
                  <a:cubicBezTo>
                    <a:pt x="18194" y="452"/>
                    <a:pt x="19274" y="1917"/>
                    <a:pt x="19994" y="5395"/>
                  </a:cubicBezTo>
                  <a:cubicBezTo>
                    <a:pt x="20714" y="8873"/>
                    <a:pt x="21074" y="14364"/>
                    <a:pt x="21434" y="19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5021852" y="5892800"/>
              <a:ext cx="266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29" y="0"/>
                    <a:pt x="11657" y="0"/>
                    <a:pt x="15257" y="3600"/>
                  </a:cubicBezTo>
                  <a:cubicBezTo>
                    <a:pt x="18857" y="7200"/>
                    <a:pt x="20229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5593352" y="5924499"/>
              <a:ext cx="173473" cy="54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519" fill="norm" stroke="1" extrusionOk="0">
                  <a:moveTo>
                    <a:pt x="0" y="253"/>
                  </a:moveTo>
                  <a:cubicBezTo>
                    <a:pt x="1286" y="86"/>
                    <a:pt x="2571" y="-81"/>
                    <a:pt x="4371" y="44"/>
                  </a:cubicBezTo>
                  <a:cubicBezTo>
                    <a:pt x="6171" y="169"/>
                    <a:pt x="8486" y="586"/>
                    <a:pt x="11186" y="1754"/>
                  </a:cubicBezTo>
                  <a:cubicBezTo>
                    <a:pt x="13886" y="2921"/>
                    <a:pt x="16971" y="4839"/>
                    <a:pt x="18900" y="7175"/>
                  </a:cubicBezTo>
                  <a:cubicBezTo>
                    <a:pt x="20829" y="9510"/>
                    <a:pt x="21600" y="12262"/>
                    <a:pt x="20700" y="14514"/>
                  </a:cubicBezTo>
                  <a:cubicBezTo>
                    <a:pt x="19800" y="16765"/>
                    <a:pt x="17229" y="18517"/>
                    <a:pt x="14657" y="19601"/>
                  </a:cubicBezTo>
                  <a:cubicBezTo>
                    <a:pt x="12086" y="20685"/>
                    <a:pt x="9514" y="21102"/>
                    <a:pt x="6943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5834652" y="5659438"/>
              <a:ext cx="241301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893"/>
                  </a:moveTo>
                  <a:cubicBezTo>
                    <a:pt x="2084" y="1864"/>
                    <a:pt x="4168" y="836"/>
                    <a:pt x="5968" y="321"/>
                  </a:cubicBezTo>
                  <a:cubicBezTo>
                    <a:pt x="7768" y="-193"/>
                    <a:pt x="9284" y="-193"/>
                    <a:pt x="10326" y="1093"/>
                  </a:cubicBezTo>
                  <a:cubicBezTo>
                    <a:pt x="11368" y="2378"/>
                    <a:pt x="11937" y="4950"/>
                    <a:pt x="11179" y="7778"/>
                  </a:cubicBezTo>
                  <a:cubicBezTo>
                    <a:pt x="10421" y="10607"/>
                    <a:pt x="8337" y="13693"/>
                    <a:pt x="7011" y="15750"/>
                  </a:cubicBezTo>
                  <a:cubicBezTo>
                    <a:pt x="5684" y="17807"/>
                    <a:pt x="5116" y="18836"/>
                    <a:pt x="5400" y="19478"/>
                  </a:cubicBezTo>
                  <a:cubicBezTo>
                    <a:pt x="5684" y="20121"/>
                    <a:pt x="6821" y="20378"/>
                    <a:pt x="9663" y="20636"/>
                  </a:cubicBezTo>
                  <a:cubicBezTo>
                    <a:pt x="12505" y="20893"/>
                    <a:pt x="17053" y="21150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6960049" y="6024574"/>
              <a:ext cx="290654" cy="15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781" fill="norm" stroke="1" extrusionOk="0">
                  <a:moveTo>
                    <a:pt x="9284" y="10443"/>
                  </a:moveTo>
                  <a:cubicBezTo>
                    <a:pt x="9441" y="9022"/>
                    <a:pt x="9597" y="7601"/>
                    <a:pt x="9754" y="5896"/>
                  </a:cubicBezTo>
                  <a:cubicBezTo>
                    <a:pt x="9910" y="4190"/>
                    <a:pt x="10067" y="2201"/>
                    <a:pt x="9754" y="1064"/>
                  </a:cubicBezTo>
                  <a:cubicBezTo>
                    <a:pt x="9441" y="-73"/>
                    <a:pt x="8658" y="-357"/>
                    <a:pt x="7328" y="496"/>
                  </a:cubicBezTo>
                  <a:cubicBezTo>
                    <a:pt x="5997" y="1348"/>
                    <a:pt x="4119" y="3338"/>
                    <a:pt x="2789" y="6038"/>
                  </a:cubicBezTo>
                  <a:cubicBezTo>
                    <a:pt x="1458" y="8738"/>
                    <a:pt x="676" y="12148"/>
                    <a:pt x="284" y="14706"/>
                  </a:cubicBezTo>
                  <a:cubicBezTo>
                    <a:pt x="-107" y="17264"/>
                    <a:pt x="-107" y="18969"/>
                    <a:pt x="363" y="19964"/>
                  </a:cubicBezTo>
                  <a:cubicBezTo>
                    <a:pt x="832" y="20959"/>
                    <a:pt x="1771" y="21243"/>
                    <a:pt x="3728" y="19680"/>
                  </a:cubicBezTo>
                  <a:cubicBezTo>
                    <a:pt x="5684" y="18117"/>
                    <a:pt x="8658" y="14706"/>
                    <a:pt x="11241" y="13427"/>
                  </a:cubicBezTo>
                  <a:cubicBezTo>
                    <a:pt x="13823" y="12148"/>
                    <a:pt x="16015" y="13001"/>
                    <a:pt x="17658" y="13711"/>
                  </a:cubicBezTo>
                  <a:cubicBezTo>
                    <a:pt x="19302" y="14422"/>
                    <a:pt x="20397" y="14990"/>
                    <a:pt x="21493" y="15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7643903" y="6034201"/>
              <a:ext cx="165600" cy="14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194" fill="norm" stroke="1" extrusionOk="0">
                  <a:moveTo>
                    <a:pt x="15454" y="1651"/>
                  </a:moveTo>
                  <a:cubicBezTo>
                    <a:pt x="14374" y="698"/>
                    <a:pt x="13294" y="-255"/>
                    <a:pt x="10999" y="63"/>
                  </a:cubicBezTo>
                  <a:cubicBezTo>
                    <a:pt x="8704" y="380"/>
                    <a:pt x="5194" y="1969"/>
                    <a:pt x="2899" y="4827"/>
                  </a:cubicBezTo>
                  <a:cubicBezTo>
                    <a:pt x="604" y="7686"/>
                    <a:pt x="-476" y="11816"/>
                    <a:pt x="199" y="15151"/>
                  </a:cubicBezTo>
                  <a:cubicBezTo>
                    <a:pt x="874" y="18486"/>
                    <a:pt x="3304" y="21027"/>
                    <a:pt x="7084" y="21186"/>
                  </a:cubicBezTo>
                  <a:cubicBezTo>
                    <a:pt x="10864" y="21345"/>
                    <a:pt x="15994" y="19121"/>
                    <a:pt x="21124" y="16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7816477" y="6042788"/>
              <a:ext cx="291476" cy="12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285" fill="norm" stroke="1" extrusionOk="0">
                  <a:moveTo>
                    <a:pt x="2771" y="8105"/>
                  </a:moveTo>
                  <a:cubicBezTo>
                    <a:pt x="3084" y="6275"/>
                    <a:pt x="3397" y="4444"/>
                    <a:pt x="3241" y="2980"/>
                  </a:cubicBezTo>
                  <a:cubicBezTo>
                    <a:pt x="3084" y="1516"/>
                    <a:pt x="2458" y="417"/>
                    <a:pt x="1911" y="600"/>
                  </a:cubicBezTo>
                  <a:cubicBezTo>
                    <a:pt x="1363" y="783"/>
                    <a:pt x="893" y="2248"/>
                    <a:pt x="580" y="3895"/>
                  </a:cubicBezTo>
                  <a:cubicBezTo>
                    <a:pt x="267" y="5543"/>
                    <a:pt x="111" y="7373"/>
                    <a:pt x="32" y="9204"/>
                  </a:cubicBezTo>
                  <a:cubicBezTo>
                    <a:pt x="-46" y="11034"/>
                    <a:pt x="-46" y="12865"/>
                    <a:pt x="815" y="14329"/>
                  </a:cubicBezTo>
                  <a:cubicBezTo>
                    <a:pt x="1676" y="15793"/>
                    <a:pt x="3397" y="16892"/>
                    <a:pt x="4650" y="17075"/>
                  </a:cubicBezTo>
                  <a:cubicBezTo>
                    <a:pt x="5902" y="17258"/>
                    <a:pt x="6684" y="16526"/>
                    <a:pt x="6841" y="14146"/>
                  </a:cubicBezTo>
                  <a:cubicBezTo>
                    <a:pt x="6997" y="11766"/>
                    <a:pt x="6528" y="7739"/>
                    <a:pt x="5745" y="5543"/>
                  </a:cubicBezTo>
                  <a:cubicBezTo>
                    <a:pt x="4963" y="3346"/>
                    <a:pt x="3867" y="2980"/>
                    <a:pt x="3789" y="2980"/>
                  </a:cubicBezTo>
                  <a:cubicBezTo>
                    <a:pt x="3711" y="2980"/>
                    <a:pt x="4650" y="3346"/>
                    <a:pt x="5511" y="3346"/>
                  </a:cubicBezTo>
                  <a:cubicBezTo>
                    <a:pt x="6371" y="3346"/>
                    <a:pt x="7154" y="2980"/>
                    <a:pt x="7937" y="2248"/>
                  </a:cubicBezTo>
                  <a:cubicBezTo>
                    <a:pt x="8719" y="1516"/>
                    <a:pt x="9502" y="417"/>
                    <a:pt x="10284" y="1516"/>
                  </a:cubicBezTo>
                  <a:cubicBezTo>
                    <a:pt x="11067" y="2614"/>
                    <a:pt x="11850" y="5909"/>
                    <a:pt x="12163" y="9204"/>
                  </a:cubicBezTo>
                  <a:cubicBezTo>
                    <a:pt x="12476" y="12499"/>
                    <a:pt x="12319" y="15793"/>
                    <a:pt x="12241" y="16526"/>
                  </a:cubicBezTo>
                  <a:cubicBezTo>
                    <a:pt x="12163" y="17258"/>
                    <a:pt x="12163" y="15427"/>
                    <a:pt x="12554" y="12865"/>
                  </a:cubicBezTo>
                  <a:cubicBezTo>
                    <a:pt x="12945" y="10302"/>
                    <a:pt x="13728" y="7007"/>
                    <a:pt x="14432" y="4627"/>
                  </a:cubicBezTo>
                  <a:cubicBezTo>
                    <a:pt x="15137" y="2248"/>
                    <a:pt x="15763" y="783"/>
                    <a:pt x="16467" y="234"/>
                  </a:cubicBezTo>
                  <a:cubicBezTo>
                    <a:pt x="17171" y="-315"/>
                    <a:pt x="17954" y="51"/>
                    <a:pt x="18424" y="1882"/>
                  </a:cubicBezTo>
                  <a:cubicBezTo>
                    <a:pt x="18893" y="3712"/>
                    <a:pt x="19050" y="7007"/>
                    <a:pt x="19519" y="10485"/>
                  </a:cubicBezTo>
                  <a:cubicBezTo>
                    <a:pt x="19989" y="13963"/>
                    <a:pt x="20771" y="17624"/>
                    <a:pt x="21554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8166549" y="6011333"/>
              <a:ext cx="87454" cy="15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056" fill="norm" stroke="1" extrusionOk="0">
                  <a:moveTo>
                    <a:pt x="21249" y="3846"/>
                  </a:moveTo>
                  <a:cubicBezTo>
                    <a:pt x="16620" y="2367"/>
                    <a:pt x="11992" y="888"/>
                    <a:pt x="8392" y="296"/>
                  </a:cubicBezTo>
                  <a:cubicBezTo>
                    <a:pt x="4792" y="-296"/>
                    <a:pt x="2220" y="0"/>
                    <a:pt x="935" y="1183"/>
                  </a:cubicBezTo>
                  <a:cubicBezTo>
                    <a:pt x="-351" y="2367"/>
                    <a:pt x="-351" y="4438"/>
                    <a:pt x="1192" y="6805"/>
                  </a:cubicBezTo>
                  <a:cubicBezTo>
                    <a:pt x="2735" y="9172"/>
                    <a:pt x="5820" y="11836"/>
                    <a:pt x="8135" y="14203"/>
                  </a:cubicBezTo>
                  <a:cubicBezTo>
                    <a:pt x="10449" y="16570"/>
                    <a:pt x="11992" y="18641"/>
                    <a:pt x="11478" y="19825"/>
                  </a:cubicBezTo>
                  <a:cubicBezTo>
                    <a:pt x="10963" y="21008"/>
                    <a:pt x="8392" y="21304"/>
                    <a:pt x="6335" y="20860"/>
                  </a:cubicBezTo>
                  <a:cubicBezTo>
                    <a:pt x="4278" y="20416"/>
                    <a:pt x="2735" y="19233"/>
                    <a:pt x="1192" y="18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8273052" y="60261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8298452" y="5949950"/>
              <a:ext cx="381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200"/>
                    <a:pt x="2400" y="8800"/>
                    <a:pt x="6000" y="5200"/>
                  </a:cubicBezTo>
                  <a:cubicBezTo>
                    <a:pt x="9600" y="1600"/>
                    <a:pt x="156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8387352" y="5957824"/>
              <a:ext cx="82551" cy="20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21600" y="2461"/>
                  </a:moveTo>
                  <a:cubicBezTo>
                    <a:pt x="19938" y="1588"/>
                    <a:pt x="18277" y="716"/>
                    <a:pt x="15785" y="279"/>
                  </a:cubicBezTo>
                  <a:cubicBezTo>
                    <a:pt x="13292" y="-157"/>
                    <a:pt x="9969" y="-157"/>
                    <a:pt x="7477" y="825"/>
                  </a:cubicBezTo>
                  <a:cubicBezTo>
                    <a:pt x="4985" y="1807"/>
                    <a:pt x="3323" y="3770"/>
                    <a:pt x="4708" y="5843"/>
                  </a:cubicBezTo>
                  <a:cubicBezTo>
                    <a:pt x="6092" y="7916"/>
                    <a:pt x="10523" y="10098"/>
                    <a:pt x="13569" y="12388"/>
                  </a:cubicBezTo>
                  <a:cubicBezTo>
                    <a:pt x="16615" y="14679"/>
                    <a:pt x="18277" y="17079"/>
                    <a:pt x="18000" y="18607"/>
                  </a:cubicBezTo>
                  <a:cubicBezTo>
                    <a:pt x="17723" y="20134"/>
                    <a:pt x="15508" y="20788"/>
                    <a:pt x="12738" y="21116"/>
                  </a:cubicBezTo>
                  <a:cubicBezTo>
                    <a:pt x="9969" y="21443"/>
                    <a:pt x="6646" y="21443"/>
                    <a:pt x="4431" y="20134"/>
                  </a:cubicBezTo>
                  <a:cubicBezTo>
                    <a:pt x="2215" y="18825"/>
                    <a:pt x="1108" y="16207"/>
                    <a:pt x="0" y="13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8559744" y="5791200"/>
              <a:ext cx="49859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199" y="0"/>
                  </a:moveTo>
                  <a:cubicBezTo>
                    <a:pt x="16699" y="2905"/>
                    <a:pt x="12199" y="5811"/>
                    <a:pt x="8149" y="8716"/>
                  </a:cubicBezTo>
                  <a:cubicBezTo>
                    <a:pt x="4099" y="11621"/>
                    <a:pt x="499" y="14526"/>
                    <a:pt x="49" y="16674"/>
                  </a:cubicBezTo>
                  <a:cubicBezTo>
                    <a:pt x="-401" y="18821"/>
                    <a:pt x="2299" y="20211"/>
                    <a:pt x="49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8476252" y="5980477"/>
              <a:ext cx="431801" cy="12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4" fill="norm" stroke="1" extrusionOk="0">
                  <a:moveTo>
                    <a:pt x="0" y="10096"/>
                  </a:moveTo>
                  <a:cubicBezTo>
                    <a:pt x="2965" y="8265"/>
                    <a:pt x="5929" y="6435"/>
                    <a:pt x="7782" y="5337"/>
                  </a:cubicBezTo>
                  <a:cubicBezTo>
                    <a:pt x="9635" y="4238"/>
                    <a:pt x="10376" y="3872"/>
                    <a:pt x="11065" y="3323"/>
                  </a:cubicBezTo>
                  <a:cubicBezTo>
                    <a:pt x="11753" y="2774"/>
                    <a:pt x="12388" y="2042"/>
                    <a:pt x="12388" y="1309"/>
                  </a:cubicBezTo>
                  <a:cubicBezTo>
                    <a:pt x="12388" y="577"/>
                    <a:pt x="11753" y="-155"/>
                    <a:pt x="10747" y="28"/>
                  </a:cubicBezTo>
                  <a:cubicBezTo>
                    <a:pt x="9741" y="211"/>
                    <a:pt x="8365" y="1309"/>
                    <a:pt x="7412" y="2408"/>
                  </a:cubicBezTo>
                  <a:cubicBezTo>
                    <a:pt x="6459" y="3506"/>
                    <a:pt x="5929" y="4604"/>
                    <a:pt x="5665" y="6252"/>
                  </a:cubicBezTo>
                  <a:cubicBezTo>
                    <a:pt x="5400" y="7899"/>
                    <a:pt x="5400" y="10096"/>
                    <a:pt x="5612" y="11743"/>
                  </a:cubicBezTo>
                  <a:cubicBezTo>
                    <a:pt x="5824" y="13391"/>
                    <a:pt x="6247" y="14489"/>
                    <a:pt x="7306" y="15404"/>
                  </a:cubicBezTo>
                  <a:cubicBezTo>
                    <a:pt x="8365" y="16320"/>
                    <a:pt x="10059" y="17052"/>
                    <a:pt x="11488" y="16686"/>
                  </a:cubicBezTo>
                  <a:cubicBezTo>
                    <a:pt x="12918" y="16320"/>
                    <a:pt x="14082" y="14855"/>
                    <a:pt x="14876" y="13574"/>
                  </a:cubicBezTo>
                  <a:cubicBezTo>
                    <a:pt x="15671" y="12292"/>
                    <a:pt x="16094" y="11194"/>
                    <a:pt x="16094" y="11194"/>
                  </a:cubicBezTo>
                  <a:cubicBezTo>
                    <a:pt x="16094" y="11194"/>
                    <a:pt x="15671" y="12292"/>
                    <a:pt x="15300" y="13757"/>
                  </a:cubicBezTo>
                  <a:cubicBezTo>
                    <a:pt x="14929" y="15221"/>
                    <a:pt x="14612" y="17052"/>
                    <a:pt x="14612" y="17052"/>
                  </a:cubicBezTo>
                  <a:cubicBezTo>
                    <a:pt x="14612" y="17052"/>
                    <a:pt x="14929" y="15221"/>
                    <a:pt x="15618" y="12292"/>
                  </a:cubicBezTo>
                  <a:cubicBezTo>
                    <a:pt x="16306" y="9364"/>
                    <a:pt x="17365" y="5337"/>
                    <a:pt x="18159" y="2957"/>
                  </a:cubicBezTo>
                  <a:cubicBezTo>
                    <a:pt x="18953" y="577"/>
                    <a:pt x="19482" y="-155"/>
                    <a:pt x="19853" y="394"/>
                  </a:cubicBezTo>
                  <a:cubicBezTo>
                    <a:pt x="20224" y="943"/>
                    <a:pt x="20435" y="2774"/>
                    <a:pt x="20541" y="5886"/>
                  </a:cubicBezTo>
                  <a:cubicBezTo>
                    <a:pt x="20647" y="8998"/>
                    <a:pt x="20647" y="13391"/>
                    <a:pt x="20594" y="16503"/>
                  </a:cubicBezTo>
                  <a:cubicBezTo>
                    <a:pt x="20541" y="19614"/>
                    <a:pt x="20435" y="21445"/>
                    <a:pt x="20594" y="20713"/>
                  </a:cubicBezTo>
                  <a:cubicBezTo>
                    <a:pt x="20753" y="19981"/>
                    <a:pt x="21176" y="16686"/>
                    <a:pt x="21600" y="13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8995734" y="5739273"/>
              <a:ext cx="95524" cy="41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78" fill="norm" stroke="1" extrusionOk="0">
                  <a:moveTo>
                    <a:pt x="17175" y="716"/>
                  </a:moveTo>
                  <a:cubicBezTo>
                    <a:pt x="19053" y="278"/>
                    <a:pt x="20931" y="-161"/>
                    <a:pt x="21166" y="58"/>
                  </a:cubicBezTo>
                  <a:cubicBezTo>
                    <a:pt x="21401" y="278"/>
                    <a:pt x="19992" y="1155"/>
                    <a:pt x="16705" y="3457"/>
                  </a:cubicBezTo>
                  <a:cubicBezTo>
                    <a:pt x="13418" y="5760"/>
                    <a:pt x="8253" y="9488"/>
                    <a:pt x="4966" y="12448"/>
                  </a:cubicBezTo>
                  <a:cubicBezTo>
                    <a:pt x="1679" y="15409"/>
                    <a:pt x="271" y="17601"/>
                    <a:pt x="36" y="18972"/>
                  </a:cubicBezTo>
                  <a:cubicBezTo>
                    <a:pt x="-199" y="20343"/>
                    <a:pt x="740" y="20891"/>
                    <a:pt x="2618" y="21165"/>
                  </a:cubicBezTo>
                  <a:cubicBezTo>
                    <a:pt x="4497" y="21439"/>
                    <a:pt x="7314" y="21439"/>
                    <a:pt x="10131" y="21220"/>
                  </a:cubicBezTo>
                  <a:cubicBezTo>
                    <a:pt x="12949" y="21000"/>
                    <a:pt x="15766" y="20562"/>
                    <a:pt x="18584" y="20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8925428" y="5933016"/>
              <a:ext cx="319175" cy="5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244" y="21600"/>
                  </a:moveTo>
                  <a:cubicBezTo>
                    <a:pt x="1249" y="17446"/>
                    <a:pt x="254" y="13292"/>
                    <a:pt x="41" y="9969"/>
                  </a:cubicBezTo>
                  <a:cubicBezTo>
                    <a:pt x="-172" y="6646"/>
                    <a:pt x="396" y="4154"/>
                    <a:pt x="2741" y="2492"/>
                  </a:cubicBezTo>
                  <a:cubicBezTo>
                    <a:pt x="5086" y="831"/>
                    <a:pt x="9207" y="0"/>
                    <a:pt x="12617" y="0"/>
                  </a:cubicBezTo>
                  <a:cubicBezTo>
                    <a:pt x="16028" y="0"/>
                    <a:pt x="18728" y="831"/>
                    <a:pt x="21428" y="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9587502" y="5925996"/>
              <a:ext cx="158751" cy="15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12395"/>
                  </a:moveTo>
                  <a:cubicBezTo>
                    <a:pt x="1440" y="13295"/>
                    <a:pt x="2880" y="14195"/>
                    <a:pt x="5904" y="12995"/>
                  </a:cubicBezTo>
                  <a:cubicBezTo>
                    <a:pt x="8928" y="11795"/>
                    <a:pt x="13536" y="8495"/>
                    <a:pt x="15984" y="5945"/>
                  </a:cubicBezTo>
                  <a:cubicBezTo>
                    <a:pt x="18432" y="3395"/>
                    <a:pt x="18720" y="1595"/>
                    <a:pt x="18000" y="695"/>
                  </a:cubicBezTo>
                  <a:cubicBezTo>
                    <a:pt x="17280" y="-205"/>
                    <a:pt x="15552" y="-205"/>
                    <a:pt x="13104" y="545"/>
                  </a:cubicBezTo>
                  <a:cubicBezTo>
                    <a:pt x="10656" y="1295"/>
                    <a:pt x="7488" y="2795"/>
                    <a:pt x="5328" y="4745"/>
                  </a:cubicBezTo>
                  <a:cubicBezTo>
                    <a:pt x="3168" y="6695"/>
                    <a:pt x="2016" y="9095"/>
                    <a:pt x="2736" y="11945"/>
                  </a:cubicBezTo>
                  <a:cubicBezTo>
                    <a:pt x="3456" y="14795"/>
                    <a:pt x="6048" y="18095"/>
                    <a:pt x="9504" y="19745"/>
                  </a:cubicBezTo>
                  <a:cubicBezTo>
                    <a:pt x="12960" y="21395"/>
                    <a:pt x="17280" y="21395"/>
                    <a:pt x="2160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9781088" y="5924514"/>
              <a:ext cx="85815" cy="15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21" fill="norm" stroke="1" extrusionOk="0">
                  <a:moveTo>
                    <a:pt x="21359" y="3416"/>
                  </a:moveTo>
                  <a:cubicBezTo>
                    <a:pt x="19252" y="2563"/>
                    <a:pt x="17144" y="1710"/>
                    <a:pt x="14774" y="1000"/>
                  </a:cubicBezTo>
                  <a:cubicBezTo>
                    <a:pt x="12403" y="289"/>
                    <a:pt x="9769" y="-279"/>
                    <a:pt x="7925" y="147"/>
                  </a:cubicBezTo>
                  <a:cubicBezTo>
                    <a:pt x="6081" y="574"/>
                    <a:pt x="5027" y="1995"/>
                    <a:pt x="6081" y="4410"/>
                  </a:cubicBezTo>
                  <a:cubicBezTo>
                    <a:pt x="7135" y="6826"/>
                    <a:pt x="10296" y="10237"/>
                    <a:pt x="12666" y="12653"/>
                  </a:cubicBezTo>
                  <a:cubicBezTo>
                    <a:pt x="15037" y="15068"/>
                    <a:pt x="16618" y="16489"/>
                    <a:pt x="16618" y="17768"/>
                  </a:cubicBezTo>
                  <a:cubicBezTo>
                    <a:pt x="16618" y="19047"/>
                    <a:pt x="15037" y="20184"/>
                    <a:pt x="12930" y="20753"/>
                  </a:cubicBezTo>
                  <a:cubicBezTo>
                    <a:pt x="10822" y="21321"/>
                    <a:pt x="8188" y="21321"/>
                    <a:pt x="5554" y="21321"/>
                  </a:cubicBezTo>
                  <a:cubicBezTo>
                    <a:pt x="2920" y="21321"/>
                    <a:pt x="286" y="21321"/>
                    <a:pt x="22" y="20895"/>
                  </a:cubicBezTo>
                  <a:cubicBezTo>
                    <a:pt x="-241" y="20468"/>
                    <a:pt x="1866" y="19616"/>
                    <a:pt x="3974" y="18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9914438" y="5728648"/>
              <a:ext cx="181065" cy="30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61" fill="norm" stroke="1" extrusionOk="0">
                  <a:moveTo>
                    <a:pt x="21485" y="1283"/>
                  </a:moveTo>
                  <a:cubicBezTo>
                    <a:pt x="20480" y="683"/>
                    <a:pt x="19476" y="83"/>
                    <a:pt x="18471" y="8"/>
                  </a:cubicBezTo>
                  <a:cubicBezTo>
                    <a:pt x="17466" y="-67"/>
                    <a:pt x="16462" y="383"/>
                    <a:pt x="14578" y="2183"/>
                  </a:cubicBezTo>
                  <a:cubicBezTo>
                    <a:pt x="12694" y="3983"/>
                    <a:pt x="9932" y="7133"/>
                    <a:pt x="8048" y="9908"/>
                  </a:cubicBezTo>
                  <a:cubicBezTo>
                    <a:pt x="6164" y="12683"/>
                    <a:pt x="5159" y="15083"/>
                    <a:pt x="4657" y="16733"/>
                  </a:cubicBezTo>
                  <a:cubicBezTo>
                    <a:pt x="4155" y="18383"/>
                    <a:pt x="4155" y="19283"/>
                    <a:pt x="4657" y="19958"/>
                  </a:cubicBezTo>
                  <a:cubicBezTo>
                    <a:pt x="5159" y="20633"/>
                    <a:pt x="6164" y="21083"/>
                    <a:pt x="7545" y="21308"/>
                  </a:cubicBezTo>
                  <a:cubicBezTo>
                    <a:pt x="8927" y="21533"/>
                    <a:pt x="10685" y="21533"/>
                    <a:pt x="11690" y="21158"/>
                  </a:cubicBezTo>
                  <a:cubicBezTo>
                    <a:pt x="12694" y="20783"/>
                    <a:pt x="12945" y="20033"/>
                    <a:pt x="11815" y="19058"/>
                  </a:cubicBezTo>
                  <a:cubicBezTo>
                    <a:pt x="10685" y="18083"/>
                    <a:pt x="8173" y="16883"/>
                    <a:pt x="6290" y="16133"/>
                  </a:cubicBezTo>
                  <a:cubicBezTo>
                    <a:pt x="4406" y="15383"/>
                    <a:pt x="3150" y="15083"/>
                    <a:pt x="2020" y="14633"/>
                  </a:cubicBezTo>
                  <a:cubicBezTo>
                    <a:pt x="890" y="14183"/>
                    <a:pt x="-115" y="13583"/>
                    <a:pt x="11" y="13208"/>
                  </a:cubicBezTo>
                  <a:cubicBezTo>
                    <a:pt x="136" y="12833"/>
                    <a:pt x="1392" y="12683"/>
                    <a:pt x="4783" y="12833"/>
                  </a:cubicBezTo>
                  <a:cubicBezTo>
                    <a:pt x="8173" y="12983"/>
                    <a:pt x="13699" y="13433"/>
                    <a:pt x="19225" y="13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10171702" y="59817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8587672" y="6426994"/>
              <a:ext cx="421981" cy="603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69" fill="norm" stroke="1" extrusionOk="0">
                  <a:moveTo>
                    <a:pt x="4035" y="9229"/>
                  </a:moveTo>
                  <a:cubicBezTo>
                    <a:pt x="3495" y="9154"/>
                    <a:pt x="2955" y="9079"/>
                    <a:pt x="2307" y="9342"/>
                  </a:cubicBezTo>
                  <a:cubicBezTo>
                    <a:pt x="1659" y="9605"/>
                    <a:pt x="903" y="10208"/>
                    <a:pt x="471" y="10960"/>
                  </a:cubicBezTo>
                  <a:cubicBezTo>
                    <a:pt x="39" y="11713"/>
                    <a:pt x="-69" y="12616"/>
                    <a:pt x="39" y="13218"/>
                  </a:cubicBezTo>
                  <a:cubicBezTo>
                    <a:pt x="147" y="13820"/>
                    <a:pt x="471" y="14121"/>
                    <a:pt x="1551" y="13895"/>
                  </a:cubicBezTo>
                  <a:cubicBezTo>
                    <a:pt x="2631" y="13670"/>
                    <a:pt x="4467" y="12917"/>
                    <a:pt x="5547" y="11600"/>
                  </a:cubicBezTo>
                  <a:cubicBezTo>
                    <a:pt x="6627" y="10283"/>
                    <a:pt x="6951" y="8401"/>
                    <a:pt x="6573" y="6934"/>
                  </a:cubicBezTo>
                  <a:cubicBezTo>
                    <a:pt x="6195" y="5466"/>
                    <a:pt x="5115" y="4412"/>
                    <a:pt x="4413" y="3697"/>
                  </a:cubicBezTo>
                  <a:cubicBezTo>
                    <a:pt x="3711" y="2982"/>
                    <a:pt x="3387" y="2606"/>
                    <a:pt x="3549" y="2343"/>
                  </a:cubicBezTo>
                  <a:cubicBezTo>
                    <a:pt x="3711" y="2079"/>
                    <a:pt x="4359" y="1929"/>
                    <a:pt x="5979" y="1628"/>
                  </a:cubicBezTo>
                  <a:cubicBezTo>
                    <a:pt x="7599" y="1327"/>
                    <a:pt x="10191" y="875"/>
                    <a:pt x="11919" y="574"/>
                  </a:cubicBezTo>
                  <a:cubicBezTo>
                    <a:pt x="13647" y="273"/>
                    <a:pt x="14511" y="123"/>
                    <a:pt x="15267" y="47"/>
                  </a:cubicBezTo>
                  <a:cubicBezTo>
                    <a:pt x="16023" y="-28"/>
                    <a:pt x="16671" y="-28"/>
                    <a:pt x="16941" y="160"/>
                  </a:cubicBezTo>
                  <a:cubicBezTo>
                    <a:pt x="17211" y="348"/>
                    <a:pt x="17103" y="725"/>
                    <a:pt x="16131" y="2042"/>
                  </a:cubicBezTo>
                  <a:cubicBezTo>
                    <a:pt x="15159" y="3359"/>
                    <a:pt x="13323" y="5617"/>
                    <a:pt x="11649" y="7874"/>
                  </a:cubicBezTo>
                  <a:cubicBezTo>
                    <a:pt x="9975" y="10132"/>
                    <a:pt x="8463" y="12390"/>
                    <a:pt x="7599" y="14460"/>
                  </a:cubicBezTo>
                  <a:cubicBezTo>
                    <a:pt x="6735" y="16529"/>
                    <a:pt x="6519" y="18411"/>
                    <a:pt x="6573" y="19540"/>
                  </a:cubicBezTo>
                  <a:cubicBezTo>
                    <a:pt x="6627" y="20669"/>
                    <a:pt x="6951" y="21045"/>
                    <a:pt x="7383" y="21271"/>
                  </a:cubicBezTo>
                  <a:cubicBezTo>
                    <a:pt x="7815" y="21497"/>
                    <a:pt x="8355" y="21572"/>
                    <a:pt x="9057" y="21271"/>
                  </a:cubicBezTo>
                  <a:cubicBezTo>
                    <a:pt x="9759" y="20970"/>
                    <a:pt x="10623" y="20293"/>
                    <a:pt x="11109" y="19540"/>
                  </a:cubicBezTo>
                  <a:cubicBezTo>
                    <a:pt x="11595" y="18787"/>
                    <a:pt x="11703" y="17959"/>
                    <a:pt x="11649" y="17357"/>
                  </a:cubicBezTo>
                  <a:cubicBezTo>
                    <a:pt x="11595" y="16755"/>
                    <a:pt x="11379" y="16379"/>
                    <a:pt x="11325" y="16003"/>
                  </a:cubicBezTo>
                  <a:cubicBezTo>
                    <a:pt x="11271" y="15626"/>
                    <a:pt x="11379" y="15250"/>
                    <a:pt x="11919" y="14874"/>
                  </a:cubicBezTo>
                  <a:cubicBezTo>
                    <a:pt x="12459" y="14497"/>
                    <a:pt x="13431" y="14121"/>
                    <a:pt x="15105" y="13858"/>
                  </a:cubicBezTo>
                  <a:cubicBezTo>
                    <a:pt x="16779" y="13594"/>
                    <a:pt x="19155" y="13444"/>
                    <a:pt x="21531" y="13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9398194" y="6586774"/>
              <a:ext cx="373459" cy="2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917" fill="norm" stroke="1" extrusionOk="0">
                  <a:moveTo>
                    <a:pt x="5725" y="9584"/>
                  </a:moveTo>
                  <a:cubicBezTo>
                    <a:pt x="6328" y="8819"/>
                    <a:pt x="6931" y="8055"/>
                    <a:pt x="7233" y="8246"/>
                  </a:cubicBezTo>
                  <a:cubicBezTo>
                    <a:pt x="7535" y="8437"/>
                    <a:pt x="7535" y="9584"/>
                    <a:pt x="6811" y="11782"/>
                  </a:cubicBezTo>
                  <a:cubicBezTo>
                    <a:pt x="6087" y="13980"/>
                    <a:pt x="4638" y="17230"/>
                    <a:pt x="3613" y="19046"/>
                  </a:cubicBezTo>
                  <a:cubicBezTo>
                    <a:pt x="2587" y="20862"/>
                    <a:pt x="1984" y="21244"/>
                    <a:pt x="1260" y="20671"/>
                  </a:cubicBezTo>
                  <a:cubicBezTo>
                    <a:pt x="536" y="20097"/>
                    <a:pt x="-309" y="18568"/>
                    <a:pt x="113" y="15987"/>
                  </a:cubicBezTo>
                  <a:cubicBezTo>
                    <a:pt x="536" y="13407"/>
                    <a:pt x="2225" y="9775"/>
                    <a:pt x="4880" y="6812"/>
                  </a:cubicBezTo>
                  <a:cubicBezTo>
                    <a:pt x="7535" y="3849"/>
                    <a:pt x="11155" y="1556"/>
                    <a:pt x="14051" y="600"/>
                  </a:cubicBezTo>
                  <a:cubicBezTo>
                    <a:pt x="16947" y="-356"/>
                    <a:pt x="19119" y="26"/>
                    <a:pt x="21291" y="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9822452" y="6379738"/>
              <a:ext cx="196851" cy="16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3453"/>
                  </a:moveTo>
                  <a:cubicBezTo>
                    <a:pt x="929" y="2120"/>
                    <a:pt x="1858" y="787"/>
                    <a:pt x="2903" y="253"/>
                  </a:cubicBezTo>
                  <a:cubicBezTo>
                    <a:pt x="3948" y="-280"/>
                    <a:pt x="5110" y="-13"/>
                    <a:pt x="6387" y="1453"/>
                  </a:cubicBezTo>
                  <a:cubicBezTo>
                    <a:pt x="7665" y="2920"/>
                    <a:pt x="9058" y="5587"/>
                    <a:pt x="9406" y="8253"/>
                  </a:cubicBezTo>
                  <a:cubicBezTo>
                    <a:pt x="9755" y="10920"/>
                    <a:pt x="9058" y="13587"/>
                    <a:pt x="7897" y="15587"/>
                  </a:cubicBezTo>
                  <a:cubicBezTo>
                    <a:pt x="6735" y="17587"/>
                    <a:pt x="5110" y="18920"/>
                    <a:pt x="3716" y="19853"/>
                  </a:cubicBezTo>
                  <a:cubicBezTo>
                    <a:pt x="2323" y="20787"/>
                    <a:pt x="1161" y="21320"/>
                    <a:pt x="1974" y="21320"/>
                  </a:cubicBezTo>
                  <a:cubicBezTo>
                    <a:pt x="2787" y="21320"/>
                    <a:pt x="5574" y="20787"/>
                    <a:pt x="9174" y="20387"/>
                  </a:cubicBezTo>
                  <a:cubicBezTo>
                    <a:pt x="12774" y="19987"/>
                    <a:pt x="17187" y="19720"/>
                    <a:pt x="21600" y="19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3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34963" y="5321829"/>
              <a:ext cx="4267854" cy="1692022"/>
            </a:xfrm>
            <a:prstGeom prst="rect">
              <a:avLst/>
            </a:prstGeom>
            <a:effectLst/>
          </p:spPr>
        </p:pic>
        <p:pic>
          <p:nvPicPr>
            <p:cNvPr id="323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32263" y="3245213"/>
              <a:ext cx="4783471" cy="2203356"/>
            </a:xfrm>
            <a:prstGeom prst="rect">
              <a:avLst/>
            </a:prstGeom>
            <a:effectLst/>
          </p:spPr>
        </p:pic>
        <p:pic>
          <p:nvPicPr>
            <p:cNvPr id="323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876052" y="-12700"/>
              <a:ext cx="1828801" cy="1061431"/>
            </a:xfrm>
            <a:prstGeom prst="rect">
              <a:avLst/>
            </a:prstGeom>
            <a:effectLst/>
          </p:spPr>
        </p:pic>
        <p:pic>
          <p:nvPicPr>
            <p:cNvPr id="324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716023" y="117338"/>
              <a:ext cx="852847" cy="846151"/>
            </a:xfrm>
            <a:prstGeom prst="rect">
              <a:avLst/>
            </a:prstGeom>
            <a:effectLst/>
          </p:spPr>
        </p:pic>
        <p:pic>
          <p:nvPicPr>
            <p:cNvPr id="324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342652" y="4140200"/>
              <a:ext cx="990601" cy="7102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4" name="Drawing"/>
          <p:cNvGrpSpPr/>
          <p:nvPr/>
        </p:nvGrpSpPr>
        <p:grpSpPr>
          <a:xfrm>
            <a:off x="679450" y="1361016"/>
            <a:ext cx="12206745" cy="8233834"/>
            <a:chOff x="0" y="-12700"/>
            <a:chExt cx="12206744" cy="8233833"/>
          </a:xfrm>
        </p:grpSpPr>
        <p:sp>
          <p:nvSpPr>
            <p:cNvPr id="3247" name="Line"/>
            <p:cNvSpPr/>
            <p:nvPr/>
          </p:nvSpPr>
          <p:spPr>
            <a:xfrm>
              <a:off x="603514" y="778933"/>
              <a:ext cx="12436" cy="4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0350" y="0"/>
                  </a:moveTo>
                  <a:cubicBezTo>
                    <a:pt x="6750" y="4531"/>
                    <a:pt x="3150" y="9061"/>
                    <a:pt x="1350" y="12486"/>
                  </a:cubicBezTo>
                  <a:cubicBezTo>
                    <a:pt x="-450" y="15910"/>
                    <a:pt x="-450" y="18228"/>
                    <a:pt x="1350" y="19651"/>
                  </a:cubicBezTo>
                  <a:cubicBezTo>
                    <a:pt x="3150" y="21073"/>
                    <a:pt x="6750" y="21600"/>
                    <a:pt x="10350" y="21600"/>
                  </a:cubicBezTo>
                  <a:cubicBezTo>
                    <a:pt x="13950" y="21600"/>
                    <a:pt x="17550" y="21073"/>
                    <a:pt x="21150" y="20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463550" y="761596"/>
              <a:ext cx="285750" cy="6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0" y="21017"/>
                  </a:moveTo>
                  <a:cubicBezTo>
                    <a:pt x="1600" y="15257"/>
                    <a:pt x="3200" y="9497"/>
                    <a:pt x="6160" y="5537"/>
                  </a:cubicBezTo>
                  <a:cubicBezTo>
                    <a:pt x="9120" y="1577"/>
                    <a:pt x="13440" y="-583"/>
                    <a:pt x="16240" y="137"/>
                  </a:cubicBezTo>
                  <a:cubicBezTo>
                    <a:pt x="19040" y="857"/>
                    <a:pt x="20320" y="4457"/>
                    <a:pt x="21600" y="8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482600" y="1178983"/>
              <a:ext cx="247650" cy="7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5" fill="norm" stroke="1" extrusionOk="0">
                  <a:moveTo>
                    <a:pt x="0" y="18000"/>
                  </a:moveTo>
                  <a:cubicBezTo>
                    <a:pt x="2400" y="19800"/>
                    <a:pt x="4800" y="21600"/>
                    <a:pt x="8400" y="18600"/>
                  </a:cubicBezTo>
                  <a:cubicBezTo>
                    <a:pt x="12000" y="15600"/>
                    <a:pt x="16800" y="7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888436" y="705092"/>
              <a:ext cx="165664" cy="511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13" fill="norm" stroke="1" extrusionOk="0">
                  <a:moveTo>
                    <a:pt x="21399" y="167"/>
                  </a:moveTo>
                  <a:cubicBezTo>
                    <a:pt x="18391" y="-10"/>
                    <a:pt x="15384" y="-187"/>
                    <a:pt x="12240" y="433"/>
                  </a:cubicBezTo>
                  <a:cubicBezTo>
                    <a:pt x="9095" y="1052"/>
                    <a:pt x="5814" y="2469"/>
                    <a:pt x="3627" y="4726"/>
                  </a:cubicBezTo>
                  <a:cubicBezTo>
                    <a:pt x="1440" y="6983"/>
                    <a:pt x="346" y="10082"/>
                    <a:pt x="72" y="13003"/>
                  </a:cubicBezTo>
                  <a:cubicBezTo>
                    <a:pt x="-201" y="15924"/>
                    <a:pt x="346" y="18669"/>
                    <a:pt x="893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800099" y="975783"/>
              <a:ext cx="292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96" y="15671"/>
                    <a:pt x="9391" y="9741"/>
                    <a:pt x="12991" y="6141"/>
                  </a:cubicBezTo>
                  <a:cubicBezTo>
                    <a:pt x="16591" y="2541"/>
                    <a:pt x="19096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1944708" y="694425"/>
              <a:ext cx="309542" cy="45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94" fill="norm" stroke="1" extrusionOk="0">
                  <a:moveTo>
                    <a:pt x="13024" y="3955"/>
                  </a:moveTo>
                  <a:cubicBezTo>
                    <a:pt x="13024" y="3460"/>
                    <a:pt x="13024" y="2965"/>
                    <a:pt x="12732" y="2568"/>
                  </a:cubicBezTo>
                  <a:cubicBezTo>
                    <a:pt x="12440" y="2172"/>
                    <a:pt x="11857" y="1875"/>
                    <a:pt x="11200" y="1776"/>
                  </a:cubicBezTo>
                  <a:cubicBezTo>
                    <a:pt x="10543" y="1677"/>
                    <a:pt x="9813" y="1776"/>
                    <a:pt x="8573" y="2667"/>
                  </a:cubicBezTo>
                  <a:cubicBezTo>
                    <a:pt x="7332" y="3559"/>
                    <a:pt x="5581" y="5244"/>
                    <a:pt x="3975" y="7324"/>
                  </a:cubicBezTo>
                  <a:cubicBezTo>
                    <a:pt x="2370" y="9405"/>
                    <a:pt x="911" y="11882"/>
                    <a:pt x="327" y="14161"/>
                  </a:cubicBezTo>
                  <a:cubicBezTo>
                    <a:pt x="-257" y="16440"/>
                    <a:pt x="35" y="18521"/>
                    <a:pt x="473" y="19759"/>
                  </a:cubicBezTo>
                  <a:cubicBezTo>
                    <a:pt x="911" y="20998"/>
                    <a:pt x="1494" y="21394"/>
                    <a:pt x="2954" y="21394"/>
                  </a:cubicBezTo>
                  <a:cubicBezTo>
                    <a:pt x="4413" y="21394"/>
                    <a:pt x="6748" y="20998"/>
                    <a:pt x="9302" y="19660"/>
                  </a:cubicBezTo>
                  <a:cubicBezTo>
                    <a:pt x="11857" y="18322"/>
                    <a:pt x="14629" y="16044"/>
                    <a:pt x="16454" y="13269"/>
                  </a:cubicBezTo>
                  <a:cubicBezTo>
                    <a:pt x="18278" y="10495"/>
                    <a:pt x="19154" y="7225"/>
                    <a:pt x="19300" y="4897"/>
                  </a:cubicBezTo>
                  <a:cubicBezTo>
                    <a:pt x="19446" y="2568"/>
                    <a:pt x="18862" y="1181"/>
                    <a:pt x="17329" y="488"/>
                  </a:cubicBezTo>
                  <a:cubicBezTo>
                    <a:pt x="15797" y="-206"/>
                    <a:pt x="13316" y="-206"/>
                    <a:pt x="10981" y="785"/>
                  </a:cubicBezTo>
                  <a:cubicBezTo>
                    <a:pt x="8646" y="1776"/>
                    <a:pt x="6457" y="3757"/>
                    <a:pt x="5362" y="5045"/>
                  </a:cubicBezTo>
                  <a:cubicBezTo>
                    <a:pt x="4267" y="6333"/>
                    <a:pt x="4267" y="6928"/>
                    <a:pt x="4486" y="7423"/>
                  </a:cubicBezTo>
                  <a:cubicBezTo>
                    <a:pt x="4705" y="7919"/>
                    <a:pt x="5143" y="8315"/>
                    <a:pt x="6821" y="8414"/>
                  </a:cubicBezTo>
                  <a:cubicBezTo>
                    <a:pt x="8500" y="8513"/>
                    <a:pt x="11419" y="8315"/>
                    <a:pt x="14046" y="7622"/>
                  </a:cubicBezTo>
                  <a:cubicBezTo>
                    <a:pt x="16673" y="6928"/>
                    <a:pt x="19008" y="5739"/>
                    <a:pt x="21343" y="4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2039358" y="443211"/>
              <a:ext cx="208542" cy="13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523" fill="norm" stroke="1" extrusionOk="0">
                  <a:moveTo>
                    <a:pt x="2514" y="3688"/>
                  </a:moveTo>
                  <a:cubicBezTo>
                    <a:pt x="2296" y="7817"/>
                    <a:pt x="2078" y="11947"/>
                    <a:pt x="1641" y="15123"/>
                  </a:cubicBezTo>
                  <a:cubicBezTo>
                    <a:pt x="1205" y="18299"/>
                    <a:pt x="551" y="20523"/>
                    <a:pt x="223" y="20523"/>
                  </a:cubicBezTo>
                  <a:cubicBezTo>
                    <a:pt x="-104" y="20523"/>
                    <a:pt x="-104" y="18299"/>
                    <a:pt x="441" y="14647"/>
                  </a:cubicBezTo>
                  <a:cubicBezTo>
                    <a:pt x="987" y="10994"/>
                    <a:pt x="2078" y="5911"/>
                    <a:pt x="3714" y="2894"/>
                  </a:cubicBezTo>
                  <a:cubicBezTo>
                    <a:pt x="5351" y="-124"/>
                    <a:pt x="7532" y="-1077"/>
                    <a:pt x="10587" y="1464"/>
                  </a:cubicBezTo>
                  <a:cubicBezTo>
                    <a:pt x="13641" y="4005"/>
                    <a:pt x="17569" y="10041"/>
                    <a:pt x="21496" y="16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2419397" y="875635"/>
              <a:ext cx="279353" cy="14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85" fill="norm" stroke="1" extrusionOk="0">
                  <a:moveTo>
                    <a:pt x="1945" y="21385"/>
                  </a:moveTo>
                  <a:cubicBezTo>
                    <a:pt x="1133" y="20759"/>
                    <a:pt x="321" y="20133"/>
                    <a:pt x="78" y="17785"/>
                  </a:cubicBezTo>
                  <a:cubicBezTo>
                    <a:pt x="-166" y="15437"/>
                    <a:pt x="159" y="11368"/>
                    <a:pt x="1133" y="8081"/>
                  </a:cubicBezTo>
                  <a:cubicBezTo>
                    <a:pt x="2108" y="4794"/>
                    <a:pt x="3732" y="2289"/>
                    <a:pt x="4950" y="1037"/>
                  </a:cubicBezTo>
                  <a:cubicBezTo>
                    <a:pt x="6168" y="-215"/>
                    <a:pt x="6980" y="-215"/>
                    <a:pt x="7629" y="411"/>
                  </a:cubicBezTo>
                  <a:cubicBezTo>
                    <a:pt x="8279" y="1037"/>
                    <a:pt x="8766" y="2289"/>
                    <a:pt x="9172" y="4481"/>
                  </a:cubicBezTo>
                  <a:cubicBezTo>
                    <a:pt x="9578" y="6672"/>
                    <a:pt x="9903" y="9802"/>
                    <a:pt x="10066" y="12307"/>
                  </a:cubicBezTo>
                  <a:cubicBezTo>
                    <a:pt x="10228" y="14811"/>
                    <a:pt x="10228" y="16689"/>
                    <a:pt x="10634" y="17785"/>
                  </a:cubicBezTo>
                  <a:cubicBezTo>
                    <a:pt x="11040" y="18881"/>
                    <a:pt x="11852" y="19194"/>
                    <a:pt x="13314" y="17472"/>
                  </a:cubicBezTo>
                  <a:cubicBezTo>
                    <a:pt x="14775" y="15750"/>
                    <a:pt x="16887" y="11994"/>
                    <a:pt x="18348" y="9802"/>
                  </a:cubicBezTo>
                  <a:cubicBezTo>
                    <a:pt x="19810" y="7611"/>
                    <a:pt x="20622" y="6985"/>
                    <a:pt x="21434" y="6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2477168" y="1128183"/>
              <a:ext cx="24063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3351" y="21600"/>
                  </a:moveTo>
                  <a:cubicBezTo>
                    <a:pt x="2403" y="21600"/>
                    <a:pt x="1456" y="21600"/>
                    <a:pt x="887" y="20200"/>
                  </a:cubicBezTo>
                  <a:cubicBezTo>
                    <a:pt x="319" y="18800"/>
                    <a:pt x="129" y="16000"/>
                    <a:pt x="35" y="13400"/>
                  </a:cubicBezTo>
                  <a:cubicBezTo>
                    <a:pt x="-60" y="10800"/>
                    <a:pt x="-60" y="8400"/>
                    <a:pt x="1361" y="6200"/>
                  </a:cubicBezTo>
                  <a:cubicBezTo>
                    <a:pt x="2782" y="4000"/>
                    <a:pt x="5624" y="2000"/>
                    <a:pt x="8845" y="1600"/>
                  </a:cubicBezTo>
                  <a:cubicBezTo>
                    <a:pt x="12066" y="1200"/>
                    <a:pt x="15666" y="2400"/>
                    <a:pt x="17845" y="2400"/>
                  </a:cubicBezTo>
                  <a:cubicBezTo>
                    <a:pt x="20024" y="2400"/>
                    <a:pt x="20782" y="120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3029591" y="733116"/>
              <a:ext cx="272409" cy="44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73" fill="norm" stroke="1" extrusionOk="0">
                  <a:moveTo>
                    <a:pt x="2461" y="7367"/>
                  </a:moveTo>
                  <a:cubicBezTo>
                    <a:pt x="2461" y="6759"/>
                    <a:pt x="2461" y="6150"/>
                    <a:pt x="2461" y="6150"/>
                  </a:cubicBezTo>
                  <a:cubicBezTo>
                    <a:pt x="2461" y="6150"/>
                    <a:pt x="2461" y="6759"/>
                    <a:pt x="2544" y="8888"/>
                  </a:cubicBezTo>
                  <a:cubicBezTo>
                    <a:pt x="2628" y="11018"/>
                    <a:pt x="2796" y="14669"/>
                    <a:pt x="2879" y="16748"/>
                  </a:cubicBezTo>
                  <a:cubicBezTo>
                    <a:pt x="2963" y="18826"/>
                    <a:pt x="2963" y="19333"/>
                    <a:pt x="2879" y="19942"/>
                  </a:cubicBezTo>
                  <a:cubicBezTo>
                    <a:pt x="2796" y="20550"/>
                    <a:pt x="2628" y="21260"/>
                    <a:pt x="2377" y="21362"/>
                  </a:cubicBezTo>
                  <a:cubicBezTo>
                    <a:pt x="2126" y="21463"/>
                    <a:pt x="1791" y="20956"/>
                    <a:pt x="1372" y="18877"/>
                  </a:cubicBezTo>
                  <a:cubicBezTo>
                    <a:pt x="954" y="16798"/>
                    <a:pt x="451" y="13148"/>
                    <a:pt x="200" y="10004"/>
                  </a:cubicBezTo>
                  <a:cubicBezTo>
                    <a:pt x="-51" y="6860"/>
                    <a:pt x="-51" y="4224"/>
                    <a:pt x="116" y="2601"/>
                  </a:cubicBezTo>
                  <a:cubicBezTo>
                    <a:pt x="284" y="978"/>
                    <a:pt x="619" y="370"/>
                    <a:pt x="1205" y="117"/>
                  </a:cubicBezTo>
                  <a:cubicBezTo>
                    <a:pt x="1791" y="-137"/>
                    <a:pt x="2628" y="-36"/>
                    <a:pt x="3800" y="1029"/>
                  </a:cubicBezTo>
                  <a:cubicBezTo>
                    <a:pt x="4972" y="2094"/>
                    <a:pt x="6479" y="4122"/>
                    <a:pt x="8070" y="6657"/>
                  </a:cubicBezTo>
                  <a:cubicBezTo>
                    <a:pt x="9661" y="9193"/>
                    <a:pt x="11335" y="12235"/>
                    <a:pt x="12507" y="14517"/>
                  </a:cubicBezTo>
                  <a:cubicBezTo>
                    <a:pt x="13679" y="16798"/>
                    <a:pt x="14349" y="18319"/>
                    <a:pt x="15019" y="19232"/>
                  </a:cubicBezTo>
                  <a:cubicBezTo>
                    <a:pt x="15689" y="20145"/>
                    <a:pt x="16358" y="20449"/>
                    <a:pt x="16861" y="20348"/>
                  </a:cubicBezTo>
                  <a:cubicBezTo>
                    <a:pt x="17363" y="20246"/>
                    <a:pt x="17698" y="19739"/>
                    <a:pt x="18200" y="17762"/>
                  </a:cubicBezTo>
                  <a:cubicBezTo>
                    <a:pt x="18702" y="15784"/>
                    <a:pt x="19372" y="12336"/>
                    <a:pt x="19707" y="9294"/>
                  </a:cubicBezTo>
                  <a:cubicBezTo>
                    <a:pt x="20042" y="6252"/>
                    <a:pt x="20042" y="3615"/>
                    <a:pt x="20042" y="2043"/>
                  </a:cubicBezTo>
                  <a:cubicBezTo>
                    <a:pt x="20042" y="471"/>
                    <a:pt x="20042" y="-36"/>
                    <a:pt x="20126" y="15"/>
                  </a:cubicBezTo>
                  <a:cubicBezTo>
                    <a:pt x="20209" y="66"/>
                    <a:pt x="20377" y="674"/>
                    <a:pt x="20628" y="1080"/>
                  </a:cubicBezTo>
                  <a:cubicBezTo>
                    <a:pt x="20879" y="1486"/>
                    <a:pt x="21214" y="1688"/>
                    <a:pt x="21549" y="1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3335727" y="867833"/>
              <a:ext cx="264723" cy="228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56" fill="norm" stroke="1" extrusionOk="0">
                  <a:moveTo>
                    <a:pt x="9097" y="8323"/>
                  </a:moveTo>
                  <a:cubicBezTo>
                    <a:pt x="7211" y="8125"/>
                    <a:pt x="5326" y="7927"/>
                    <a:pt x="3783" y="9314"/>
                  </a:cubicBezTo>
                  <a:cubicBezTo>
                    <a:pt x="2240" y="10701"/>
                    <a:pt x="1040" y="13673"/>
                    <a:pt x="440" y="15655"/>
                  </a:cubicBezTo>
                  <a:cubicBezTo>
                    <a:pt x="-160" y="17637"/>
                    <a:pt x="-160" y="18628"/>
                    <a:pt x="526" y="19618"/>
                  </a:cubicBezTo>
                  <a:cubicBezTo>
                    <a:pt x="1211" y="20609"/>
                    <a:pt x="2583" y="21600"/>
                    <a:pt x="3869" y="21303"/>
                  </a:cubicBezTo>
                  <a:cubicBezTo>
                    <a:pt x="5154" y="21006"/>
                    <a:pt x="6354" y="19420"/>
                    <a:pt x="6954" y="17637"/>
                  </a:cubicBezTo>
                  <a:cubicBezTo>
                    <a:pt x="7554" y="15853"/>
                    <a:pt x="7554" y="13872"/>
                    <a:pt x="7554" y="12385"/>
                  </a:cubicBezTo>
                  <a:cubicBezTo>
                    <a:pt x="7554" y="10899"/>
                    <a:pt x="7554" y="9908"/>
                    <a:pt x="7983" y="9215"/>
                  </a:cubicBezTo>
                  <a:cubicBezTo>
                    <a:pt x="8411" y="8521"/>
                    <a:pt x="9269" y="8125"/>
                    <a:pt x="10811" y="9116"/>
                  </a:cubicBezTo>
                  <a:cubicBezTo>
                    <a:pt x="12354" y="10106"/>
                    <a:pt x="14583" y="12484"/>
                    <a:pt x="15869" y="14367"/>
                  </a:cubicBezTo>
                  <a:cubicBezTo>
                    <a:pt x="17154" y="16250"/>
                    <a:pt x="17497" y="17637"/>
                    <a:pt x="17669" y="18826"/>
                  </a:cubicBezTo>
                  <a:cubicBezTo>
                    <a:pt x="17840" y="20015"/>
                    <a:pt x="17840" y="21006"/>
                    <a:pt x="17583" y="21006"/>
                  </a:cubicBezTo>
                  <a:cubicBezTo>
                    <a:pt x="17326" y="21006"/>
                    <a:pt x="16811" y="20015"/>
                    <a:pt x="16554" y="17538"/>
                  </a:cubicBezTo>
                  <a:cubicBezTo>
                    <a:pt x="16297" y="15061"/>
                    <a:pt x="16297" y="11097"/>
                    <a:pt x="17154" y="7927"/>
                  </a:cubicBezTo>
                  <a:cubicBezTo>
                    <a:pt x="18011" y="4756"/>
                    <a:pt x="19726" y="2378"/>
                    <a:pt x="214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3782218" y="641114"/>
              <a:ext cx="180182" cy="44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63" fill="norm" stroke="1" extrusionOk="0">
                  <a:moveTo>
                    <a:pt x="21134" y="2660"/>
                  </a:moveTo>
                  <a:cubicBezTo>
                    <a:pt x="21134" y="2151"/>
                    <a:pt x="21134" y="1641"/>
                    <a:pt x="20637" y="1183"/>
                  </a:cubicBezTo>
                  <a:cubicBezTo>
                    <a:pt x="20141" y="724"/>
                    <a:pt x="19148" y="317"/>
                    <a:pt x="17906" y="113"/>
                  </a:cubicBezTo>
                  <a:cubicBezTo>
                    <a:pt x="16665" y="-91"/>
                    <a:pt x="15175" y="-91"/>
                    <a:pt x="13065" y="724"/>
                  </a:cubicBezTo>
                  <a:cubicBezTo>
                    <a:pt x="10955" y="1539"/>
                    <a:pt x="8224" y="3169"/>
                    <a:pt x="5741" y="5818"/>
                  </a:cubicBezTo>
                  <a:cubicBezTo>
                    <a:pt x="3258" y="8467"/>
                    <a:pt x="1024" y="12135"/>
                    <a:pt x="279" y="14734"/>
                  </a:cubicBezTo>
                  <a:cubicBezTo>
                    <a:pt x="-466" y="17332"/>
                    <a:pt x="279" y="18860"/>
                    <a:pt x="2513" y="19879"/>
                  </a:cubicBezTo>
                  <a:cubicBezTo>
                    <a:pt x="4748" y="20898"/>
                    <a:pt x="8472" y="21407"/>
                    <a:pt x="10955" y="21458"/>
                  </a:cubicBezTo>
                  <a:cubicBezTo>
                    <a:pt x="13437" y="21509"/>
                    <a:pt x="14679" y="21101"/>
                    <a:pt x="15920" y="2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3950426" y="716709"/>
              <a:ext cx="272324" cy="35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22" fill="norm" stroke="1" extrusionOk="0">
                  <a:moveTo>
                    <a:pt x="11999" y="5322"/>
                  </a:moveTo>
                  <a:cubicBezTo>
                    <a:pt x="11999" y="4679"/>
                    <a:pt x="11999" y="4036"/>
                    <a:pt x="11748" y="3393"/>
                  </a:cubicBezTo>
                  <a:cubicBezTo>
                    <a:pt x="11496" y="2751"/>
                    <a:pt x="10994" y="2108"/>
                    <a:pt x="10324" y="1979"/>
                  </a:cubicBezTo>
                  <a:cubicBezTo>
                    <a:pt x="9655" y="1851"/>
                    <a:pt x="8817" y="2236"/>
                    <a:pt x="7227" y="4036"/>
                  </a:cubicBezTo>
                  <a:cubicBezTo>
                    <a:pt x="5636" y="5836"/>
                    <a:pt x="3292" y="9051"/>
                    <a:pt x="1952" y="11751"/>
                  </a:cubicBezTo>
                  <a:cubicBezTo>
                    <a:pt x="613" y="14451"/>
                    <a:pt x="278" y="16636"/>
                    <a:pt x="110" y="18051"/>
                  </a:cubicBezTo>
                  <a:cubicBezTo>
                    <a:pt x="-57" y="19465"/>
                    <a:pt x="-57" y="20108"/>
                    <a:pt x="278" y="20622"/>
                  </a:cubicBezTo>
                  <a:cubicBezTo>
                    <a:pt x="613" y="21136"/>
                    <a:pt x="1283" y="21522"/>
                    <a:pt x="2455" y="21522"/>
                  </a:cubicBezTo>
                  <a:cubicBezTo>
                    <a:pt x="3627" y="21522"/>
                    <a:pt x="5301" y="21136"/>
                    <a:pt x="7813" y="19529"/>
                  </a:cubicBezTo>
                  <a:cubicBezTo>
                    <a:pt x="10324" y="17922"/>
                    <a:pt x="13673" y="15093"/>
                    <a:pt x="15431" y="12201"/>
                  </a:cubicBezTo>
                  <a:cubicBezTo>
                    <a:pt x="17190" y="9308"/>
                    <a:pt x="17357" y="6351"/>
                    <a:pt x="16603" y="4293"/>
                  </a:cubicBezTo>
                  <a:cubicBezTo>
                    <a:pt x="15850" y="2236"/>
                    <a:pt x="14176" y="1079"/>
                    <a:pt x="12417" y="501"/>
                  </a:cubicBezTo>
                  <a:cubicBezTo>
                    <a:pt x="10659" y="-78"/>
                    <a:pt x="8817" y="-78"/>
                    <a:pt x="7562" y="115"/>
                  </a:cubicBezTo>
                  <a:cubicBezTo>
                    <a:pt x="6306" y="308"/>
                    <a:pt x="5636" y="693"/>
                    <a:pt x="5134" y="1208"/>
                  </a:cubicBezTo>
                  <a:cubicBezTo>
                    <a:pt x="4631" y="1722"/>
                    <a:pt x="4296" y="2365"/>
                    <a:pt x="4213" y="3072"/>
                  </a:cubicBezTo>
                  <a:cubicBezTo>
                    <a:pt x="4129" y="3779"/>
                    <a:pt x="4296" y="4551"/>
                    <a:pt x="4715" y="5129"/>
                  </a:cubicBezTo>
                  <a:cubicBezTo>
                    <a:pt x="5134" y="5708"/>
                    <a:pt x="5803" y="6093"/>
                    <a:pt x="7896" y="6351"/>
                  </a:cubicBezTo>
                  <a:cubicBezTo>
                    <a:pt x="9990" y="6608"/>
                    <a:pt x="13506" y="6736"/>
                    <a:pt x="16017" y="6865"/>
                  </a:cubicBezTo>
                  <a:cubicBezTo>
                    <a:pt x="18529" y="6993"/>
                    <a:pt x="20036" y="7122"/>
                    <a:pt x="21543" y="7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4260850" y="1039283"/>
              <a:ext cx="889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57" y="3323"/>
                    <a:pt x="18514" y="6646"/>
                    <a:pt x="14914" y="10246"/>
                  </a:cubicBezTo>
                  <a:cubicBezTo>
                    <a:pt x="11314" y="13846"/>
                    <a:pt x="5657" y="177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4742905" y="766211"/>
              <a:ext cx="159295" cy="31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299" fill="norm" stroke="1" extrusionOk="0">
                  <a:moveTo>
                    <a:pt x="21389" y="3863"/>
                  </a:moveTo>
                  <a:cubicBezTo>
                    <a:pt x="21105" y="3148"/>
                    <a:pt x="20821" y="2433"/>
                    <a:pt x="20536" y="1718"/>
                  </a:cubicBezTo>
                  <a:cubicBezTo>
                    <a:pt x="20252" y="1002"/>
                    <a:pt x="19968" y="287"/>
                    <a:pt x="17410" y="73"/>
                  </a:cubicBezTo>
                  <a:cubicBezTo>
                    <a:pt x="14852" y="-142"/>
                    <a:pt x="10021" y="144"/>
                    <a:pt x="6894" y="573"/>
                  </a:cubicBezTo>
                  <a:cubicBezTo>
                    <a:pt x="3768" y="1002"/>
                    <a:pt x="2347" y="1575"/>
                    <a:pt x="1352" y="2361"/>
                  </a:cubicBezTo>
                  <a:cubicBezTo>
                    <a:pt x="357" y="3148"/>
                    <a:pt x="-211" y="4149"/>
                    <a:pt x="73" y="4865"/>
                  </a:cubicBezTo>
                  <a:cubicBezTo>
                    <a:pt x="357" y="5580"/>
                    <a:pt x="1494" y="6009"/>
                    <a:pt x="4763" y="7296"/>
                  </a:cubicBezTo>
                  <a:cubicBezTo>
                    <a:pt x="8031" y="8584"/>
                    <a:pt x="13431" y="10730"/>
                    <a:pt x="16557" y="12518"/>
                  </a:cubicBezTo>
                  <a:cubicBezTo>
                    <a:pt x="19684" y="14306"/>
                    <a:pt x="20536" y="15736"/>
                    <a:pt x="19115" y="17167"/>
                  </a:cubicBezTo>
                  <a:cubicBezTo>
                    <a:pt x="17694" y="18597"/>
                    <a:pt x="14000" y="20028"/>
                    <a:pt x="11442" y="20743"/>
                  </a:cubicBezTo>
                  <a:cubicBezTo>
                    <a:pt x="8884" y="21458"/>
                    <a:pt x="7463" y="21458"/>
                    <a:pt x="6752" y="20886"/>
                  </a:cubicBezTo>
                  <a:cubicBezTo>
                    <a:pt x="6042" y="20314"/>
                    <a:pt x="6042" y="19169"/>
                    <a:pt x="6752" y="17953"/>
                  </a:cubicBezTo>
                  <a:cubicBezTo>
                    <a:pt x="7463" y="16737"/>
                    <a:pt x="8884" y="15450"/>
                    <a:pt x="10305" y="14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4951946" y="775082"/>
              <a:ext cx="197905" cy="24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80" fill="norm" stroke="1" extrusionOk="0">
                  <a:moveTo>
                    <a:pt x="3523" y="8159"/>
                  </a:moveTo>
                  <a:cubicBezTo>
                    <a:pt x="6479" y="7414"/>
                    <a:pt x="9435" y="6670"/>
                    <a:pt x="11481" y="5832"/>
                  </a:cubicBezTo>
                  <a:cubicBezTo>
                    <a:pt x="13527" y="4994"/>
                    <a:pt x="14664" y="4063"/>
                    <a:pt x="15346" y="3039"/>
                  </a:cubicBezTo>
                  <a:cubicBezTo>
                    <a:pt x="16029" y="2014"/>
                    <a:pt x="16256" y="897"/>
                    <a:pt x="15801" y="339"/>
                  </a:cubicBezTo>
                  <a:cubicBezTo>
                    <a:pt x="15346" y="-220"/>
                    <a:pt x="14210" y="-220"/>
                    <a:pt x="11709" y="1363"/>
                  </a:cubicBezTo>
                  <a:cubicBezTo>
                    <a:pt x="9207" y="2946"/>
                    <a:pt x="5342" y="6111"/>
                    <a:pt x="2955" y="9090"/>
                  </a:cubicBezTo>
                  <a:cubicBezTo>
                    <a:pt x="567" y="12070"/>
                    <a:pt x="-342" y="14863"/>
                    <a:pt x="113" y="17190"/>
                  </a:cubicBezTo>
                  <a:cubicBezTo>
                    <a:pt x="567" y="19518"/>
                    <a:pt x="2386" y="21380"/>
                    <a:pt x="6138" y="21380"/>
                  </a:cubicBezTo>
                  <a:cubicBezTo>
                    <a:pt x="9890" y="21380"/>
                    <a:pt x="15574" y="19518"/>
                    <a:pt x="21258" y="17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5130800" y="554166"/>
              <a:ext cx="171450" cy="13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5463"/>
                  </a:moveTo>
                  <a:cubicBezTo>
                    <a:pt x="0" y="3776"/>
                    <a:pt x="0" y="2088"/>
                    <a:pt x="1200" y="1076"/>
                  </a:cubicBezTo>
                  <a:cubicBezTo>
                    <a:pt x="2400" y="63"/>
                    <a:pt x="4800" y="-274"/>
                    <a:pt x="6400" y="232"/>
                  </a:cubicBezTo>
                  <a:cubicBezTo>
                    <a:pt x="8000" y="738"/>
                    <a:pt x="8800" y="2088"/>
                    <a:pt x="8800" y="4620"/>
                  </a:cubicBezTo>
                  <a:cubicBezTo>
                    <a:pt x="8800" y="7151"/>
                    <a:pt x="8000" y="10863"/>
                    <a:pt x="7067" y="13395"/>
                  </a:cubicBezTo>
                  <a:cubicBezTo>
                    <a:pt x="6133" y="15926"/>
                    <a:pt x="5067" y="17276"/>
                    <a:pt x="4933" y="18626"/>
                  </a:cubicBezTo>
                  <a:cubicBezTo>
                    <a:pt x="4800" y="19976"/>
                    <a:pt x="5600" y="21326"/>
                    <a:pt x="8533" y="21326"/>
                  </a:cubicBezTo>
                  <a:cubicBezTo>
                    <a:pt x="11467" y="21326"/>
                    <a:pt x="16533" y="19976"/>
                    <a:pt x="21600" y="18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5314949" y="569383"/>
              <a:ext cx="113995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1600" fill="norm" stroke="1" extrusionOk="0">
                  <a:moveTo>
                    <a:pt x="11368" y="0"/>
                  </a:moveTo>
                  <a:cubicBezTo>
                    <a:pt x="14021" y="960"/>
                    <a:pt x="16674" y="1920"/>
                    <a:pt x="18568" y="3936"/>
                  </a:cubicBezTo>
                  <a:cubicBezTo>
                    <a:pt x="20463" y="5952"/>
                    <a:pt x="21600" y="9024"/>
                    <a:pt x="18379" y="12144"/>
                  </a:cubicBezTo>
                  <a:cubicBezTo>
                    <a:pt x="15158" y="15264"/>
                    <a:pt x="7579" y="18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5441950" y="1102783"/>
              <a:ext cx="825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4547"/>
                    <a:pt x="18277" y="9095"/>
                    <a:pt x="14677" y="12695"/>
                  </a:cubicBezTo>
                  <a:cubicBezTo>
                    <a:pt x="11077" y="16295"/>
                    <a:pt x="5538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6017740" y="537633"/>
              <a:ext cx="637061" cy="41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82" fill="norm" stroke="1" extrusionOk="0">
                  <a:moveTo>
                    <a:pt x="6486" y="0"/>
                  </a:moveTo>
                  <a:cubicBezTo>
                    <a:pt x="5844" y="2592"/>
                    <a:pt x="5203" y="5184"/>
                    <a:pt x="4739" y="8208"/>
                  </a:cubicBezTo>
                  <a:cubicBezTo>
                    <a:pt x="4276" y="11232"/>
                    <a:pt x="3991" y="14688"/>
                    <a:pt x="3955" y="16902"/>
                  </a:cubicBezTo>
                  <a:cubicBezTo>
                    <a:pt x="3919" y="19116"/>
                    <a:pt x="4133" y="20088"/>
                    <a:pt x="4418" y="20682"/>
                  </a:cubicBezTo>
                  <a:cubicBezTo>
                    <a:pt x="4704" y="21276"/>
                    <a:pt x="5060" y="21492"/>
                    <a:pt x="5274" y="21330"/>
                  </a:cubicBezTo>
                  <a:cubicBezTo>
                    <a:pt x="5488" y="21168"/>
                    <a:pt x="5559" y="20628"/>
                    <a:pt x="5131" y="19602"/>
                  </a:cubicBezTo>
                  <a:cubicBezTo>
                    <a:pt x="4704" y="18576"/>
                    <a:pt x="3777" y="17064"/>
                    <a:pt x="2814" y="15930"/>
                  </a:cubicBezTo>
                  <a:cubicBezTo>
                    <a:pt x="1852" y="14796"/>
                    <a:pt x="854" y="14040"/>
                    <a:pt x="355" y="13392"/>
                  </a:cubicBezTo>
                  <a:cubicBezTo>
                    <a:pt x="-144" y="12744"/>
                    <a:pt x="-144" y="12204"/>
                    <a:pt x="533" y="10854"/>
                  </a:cubicBezTo>
                  <a:cubicBezTo>
                    <a:pt x="1210" y="9504"/>
                    <a:pt x="2565" y="7344"/>
                    <a:pt x="3884" y="5454"/>
                  </a:cubicBezTo>
                  <a:cubicBezTo>
                    <a:pt x="5203" y="3564"/>
                    <a:pt x="6486" y="1944"/>
                    <a:pt x="7306" y="1026"/>
                  </a:cubicBezTo>
                  <a:cubicBezTo>
                    <a:pt x="8125" y="108"/>
                    <a:pt x="8482" y="-108"/>
                    <a:pt x="8660" y="108"/>
                  </a:cubicBezTo>
                  <a:cubicBezTo>
                    <a:pt x="8838" y="324"/>
                    <a:pt x="8838" y="972"/>
                    <a:pt x="8624" y="2970"/>
                  </a:cubicBezTo>
                  <a:cubicBezTo>
                    <a:pt x="8410" y="4968"/>
                    <a:pt x="7983" y="8316"/>
                    <a:pt x="7626" y="11016"/>
                  </a:cubicBezTo>
                  <a:cubicBezTo>
                    <a:pt x="7270" y="13716"/>
                    <a:pt x="6985" y="15768"/>
                    <a:pt x="6771" y="17064"/>
                  </a:cubicBezTo>
                  <a:cubicBezTo>
                    <a:pt x="6557" y="18360"/>
                    <a:pt x="6414" y="18900"/>
                    <a:pt x="6450" y="18846"/>
                  </a:cubicBezTo>
                  <a:cubicBezTo>
                    <a:pt x="6486" y="18792"/>
                    <a:pt x="6700" y="18144"/>
                    <a:pt x="7020" y="17334"/>
                  </a:cubicBezTo>
                  <a:cubicBezTo>
                    <a:pt x="7341" y="16524"/>
                    <a:pt x="7769" y="15552"/>
                    <a:pt x="8197" y="14634"/>
                  </a:cubicBezTo>
                  <a:cubicBezTo>
                    <a:pt x="8624" y="13716"/>
                    <a:pt x="9052" y="12852"/>
                    <a:pt x="9444" y="12474"/>
                  </a:cubicBezTo>
                  <a:cubicBezTo>
                    <a:pt x="9836" y="12096"/>
                    <a:pt x="10193" y="12204"/>
                    <a:pt x="10406" y="12636"/>
                  </a:cubicBezTo>
                  <a:cubicBezTo>
                    <a:pt x="10620" y="13068"/>
                    <a:pt x="10692" y="13824"/>
                    <a:pt x="10763" y="14526"/>
                  </a:cubicBezTo>
                  <a:cubicBezTo>
                    <a:pt x="10834" y="15228"/>
                    <a:pt x="10906" y="15876"/>
                    <a:pt x="11084" y="16362"/>
                  </a:cubicBezTo>
                  <a:cubicBezTo>
                    <a:pt x="11262" y="16848"/>
                    <a:pt x="11547" y="17172"/>
                    <a:pt x="11832" y="17172"/>
                  </a:cubicBezTo>
                  <a:cubicBezTo>
                    <a:pt x="12117" y="17172"/>
                    <a:pt x="12403" y="16848"/>
                    <a:pt x="12902" y="15930"/>
                  </a:cubicBezTo>
                  <a:cubicBezTo>
                    <a:pt x="13401" y="15012"/>
                    <a:pt x="14113" y="13500"/>
                    <a:pt x="14506" y="12366"/>
                  </a:cubicBezTo>
                  <a:cubicBezTo>
                    <a:pt x="14898" y="11232"/>
                    <a:pt x="14969" y="10476"/>
                    <a:pt x="14791" y="10206"/>
                  </a:cubicBezTo>
                  <a:cubicBezTo>
                    <a:pt x="14612" y="9936"/>
                    <a:pt x="14185" y="10152"/>
                    <a:pt x="13721" y="10854"/>
                  </a:cubicBezTo>
                  <a:cubicBezTo>
                    <a:pt x="13258" y="11556"/>
                    <a:pt x="12759" y="12744"/>
                    <a:pt x="12474" y="13824"/>
                  </a:cubicBezTo>
                  <a:cubicBezTo>
                    <a:pt x="12189" y="14904"/>
                    <a:pt x="12117" y="15876"/>
                    <a:pt x="12153" y="16632"/>
                  </a:cubicBezTo>
                  <a:cubicBezTo>
                    <a:pt x="12189" y="17388"/>
                    <a:pt x="12331" y="17928"/>
                    <a:pt x="12616" y="18252"/>
                  </a:cubicBezTo>
                  <a:cubicBezTo>
                    <a:pt x="12902" y="18576"/>
                    <a:pt x="13329" y="18684"/>
                    <a:pt x="13971" y="18198"/>
                  </a:cubicBezTo>
                  <a:cubicBezTo>
                    <a:pt x="14612" y="17712"/>
                    <a:pt x="15468" y="16632"/>
                    <a:pt x="15967" y="15822"/>
                  </a:cubicBezTo>
                  <a:cubicBezTo>
                    <a:pt x="16466" y="15012"/>
                    <a:pt x="16608" y="14472"/>
                    <a:pt x="16787" y="13878"/>
                  </a:cubicBezTo>
                  <a:cubicBezTo>
                    <a:pt x="16965" y="13284"/>
                    <a:pt x="17179" y="12636"/>
                    <a:pt x="17250" y="12582"/>
                  </a:cubicBezTo>
                  <a:cubicBezTo>
                    <a:pt x="17321" y="12528"/>
                    <a:pt x="17250" y="13068"/>
                    <a:pt x="17214" y="13608"/>
                  </a:cubicBezTo>
                  <a:cubicBezTo>
                    <a:pt x="17179" y="14148"/>
                    <a:pt x="17179" y="14688"/>
                    <a:pt x="17107" y="15444"/>
                  </a:cubicBezTo>
                  <a:cubicBezTo>
                    <a:pt x="17036" y="16200"/>
                    <a:pt x="16894" y="17172"/>
                    <a:pt x="16822" y="17388"/>
                  </a:cubicBezTo>
                  <a:cubicBezTo>
                    <a:pt x="16751" y="17604"/>
                    <a:pt x="16751" y="17064"/>
                    <a:pt x="17001" y="15984"/>
                  </a:cubicBezTo>
                  <a:cubicBezTo>
                    <a:pt x="17250" y="14904"/>
                    <a:pt x="17749" y="13284"/>
                    <a:pt x="18141" y="12312"/>
                  </a:cubicBezTo>
                  <a:cubicBezTo>
                    <a:pt x="18533" y="11340"/>
                    <a:pt x="18818" y="11016"/>
                    <a:pt x="19139" y="10800"/>
                  </a:cubicBezTo>
                  <a:cubicBezTo>
                    <a:pt x="19460" y="10584"/>
                    <a:pt x="19816" y="10476"/>
                    <a:pt x="20137" y="10584"/>
                  </a:cubicBezTo>
                  <a:cubicBezTo>
                    <a:pt x="20458" y="10692"/>
                    <a:pt x="20743" y="11016"/>
                    <a:pt x="20957" y="12420"/>
                  </a:cubicBezTo>
                  <a:cubicBezTo>
                    <a:pt x="21171" y="13824"/>
                    <a:pt x="21313" y="16308"/>
                    <a:pt x="21456" y="18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7304678" y="529120"/>
              <a:ext cx="169273" cy="4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64" fill="norm" stroke="1" extrusionOk="0">
                  <a:moveTo>
                    <a:pt x="21325" y="1077"/>
                  </a:moveTo>
                  <a:cubicBezTo>
                    <a:pt x="20525" y="647"/>
                    <a:pt x="19725" y="217"/>
                    <a:pt x="18658" y="56"/>
                  </a:cubicBezTo>
                  <a:cubicBezTo>
                    <a:pt x="17592" y="-105"/>
                    <a:pt x="16258" y="2"/>
                    <a:pt x="13858" y="1453"/>
                  </a:cubicBezTo>
                  <a:cubicBezTo>
                    <a:pt x="11458" y="2904"/>
                    <a:pt x="7992" y="5698"/>
                    <a:pt x="5458" y="8868"/>
                  </a:cubicBezTo>
                  <a:cubicBezTo>
                    <a:pt x="2925" y="12038"/>
                    <a:pt x="1325" y="15585"/>
                    <a:pt x="525" y="17680"/>
                  </a:cubicBezTo>
                  <a:cubicBezTo>
                    <a:pt x="-275" y="19776"/>
                    <a:pt x="-275" y="20420"/>
                    <a:pt x="1325" y="20850"/>
                  </a:cubicBezTo>
                  <a:cubicBezTo>
                    <a:pt x="2925" y="21280"/>
                    <a:pt x="6125" y="21495"/>
                    <a:pt x="9058" y="21280"/>
                  </a:cubicBezTo>
                  <a:cubicBezTo>
                    <a:pt x="11992" y="21065"/>
                    <a:pt x="14658" y="20420"/>
                    <a:pt x="17325" y="19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7511269" y="626581"/>
              <a:ext cx="223031" cy="24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0885" fill="norm" stroke="1" extrusionOk="0">
                  <a:moveTo>
                    <a:pt x="10370" y="6422"/>
                  </a:moveTo>
                  <a:cubicBezTo>
                    <a:pt x="10370" y="5529"/>
                    <a:pt x="10370" y="4637"/>
                    <a:pt x="10168" y="3744"/>
                  </a:cubicBezTo>
                  <a:cubicBezTo>
                    <a:pt x="9966" y="2852"/>
                    <a:pt x="9563" y="1959"/>
                    <a:pt x="8654" y="1781"/>
                  </a:cubicBezTo>
                  <a:cubicBezTo>
                    <a:pt x="7746" y="1602"/>
                    <a:pt x="6333" y="2138"/>
                    <a:pt x="4718" y="4458"/>
                  </a:cubicBezTo>
                  <a:cubicBezTo>
                    <a:pt x="3103" y="6779"/>
                    <a:pt x="1286" y="10885"/>
                    <a:pt x="478" y="13830"/>
                  </a:cubicBezTo>
                  <a:cubicBezTo>
                    <a:pt x="-329" y="16776"/>
                    <a:pt x="-127" y="18561"/>
                    <a:pt x="1185" y="19721"/>
                  </a:cubicBezTo>
                  <a:cubicBezTo>
                    <a:pt x="2497" y="20881"/>
                    <a:pt x="4920" y="21417"/>
                    <a:pt x="7746" y="20167"/>
                  </a:cubicBezTo>
                  <a:cubicBezTo>
                    <a:pt x="10572" y="18918"/>
                    <a:pt x="13802" y="15883"/>
                    <a:pt x="14811" y="12581"/>
                  </a:cubicBezTo>
                  <a:cubicBezTo>
                    <a:pt x="15821" y="9278"/>
                    <a:pt x="14609" y="5708"/>
                    <a:pt x="12389" y="3477"/>
                  </a:cubicBezTo>
                  <a:cubicBezTo>
                    <a:pt x="10168" y="1245"/>
                    <a:pt x="6938" y="353"/>
                    <a:pt x="4819" y="85"/>
                  </a:cubicBezTo>
                  <a:cubicBezTo>
                    <a:pt x="2699" y="-183"/>
                    <a:pt x="1690" y="174"/>
                    <a:pt x="1387" y="1245"/>
                  </a:cubicBezTo>
                  <a:cubicBezTo>
                    <a:pt x="1084" y="2316"/>
                    <a:pt x="1488" y="4101"/>
                    <a:pt x="4112" y="5083"/>
                  </a:cubicBezTo>
                  <a:cubicBezTo>
                    <a:pt x="6736" y="6065"/>
                    <a:pt x="11581" y="6243"/>
                    <a:pt x="14811" y="5708"/>
                  </a:cubicBezTo>
                  <a:cubicBezTo>
                    <a:pt x="18041" y="5172"/>
                    <a:pt x="19656" y="3923"/>
                    <a:pt x="21271" y="2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7572119" y="442450"/>
              <a:ext cx="117731" cy="10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953" fill="norm" stroke="1" extrusionOk="0">
                  <a:moveTo>
                    <a:pt x="6411" y="1282"/>
                  </a:moveTo>
                  <a:cubicBezTo>
                    <a:pt x="4868" y="6034"/>
                    <a:pt x="3325" y="10786"/>
                    <a:pt x="2168" y="14458"/>
                  </a:cubicBezTo>
                  <a:cubicBezTo>
                    <a:pt x="1011" y="18130"/>
                    <a:pt x="240" y="20722"/>
                    <a:pt x="47" y="20938"/>
                  </a:cubicBezTo>
                  <a:cubicBezTo>
                    <a:pt x="-146" y="21154"/>
                    <a:pt x="240" y="18994"/>
                    <a:pt x="1590" y="15322"/>
                  </a:cubicBezTo>
                  <a:cubicBezTo>
                    <a:pt x="2940" y="11650"/>
                    <a:pt x="5254" y="6466"/>
                    <a:pt x="7375" y="3442"/>
                  </a:cubicBezTo>
                  <a:cubicBezTo>
                    <a:pt x="9497" y="418"/>
                    <a:pt x="11425" y="-446"/>
                    <a:pt x="12775" y="202"/>
                  </a:cubicBezTo>
                  <a:cubicBezTo>
                    <a:pt x="14125" y="850"/>
                    <a:pt x="14897" y="3010"/>
                    <a:pt x="16247" y="6250"/>
                  </a:cubicBezTo>
                  <a:cubicBezTo>
                    <a:pt x="17597" y="9490"/>
                    <a:pt x="19525" y="13810"/>
                    <a:pt x="21454" y="18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7759700" y="797983"/>
              <a:ext cx="127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7969220" y="667538"/>
              <a:ext cx="232423" cy="231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33" fill="norm" stroke="1" extrusionOk="0">
                  <a:moveTo>
                    <a:pt x="5737" y="4443"/>
                  </a:moveTo>
                  <a:cubicBezTo>
                    <a:pt x="4972" y="3658"/>
                    <a:pt x="4208" y="2872"/>
                    <a:pt x="4590" y="2185"/>
                  </a:cubicBezTo>
                  <a:cubicBezTo>
                    <a:pt x="4972" y="1498"/>
                    <a:pt x="6501" y="909"/>
                    <a:pt x="8986" y="516"/>
                  </a:cubicBezTo>
                  <a:cubicBezTo>
                    <a:pt x="11471" y="123"/>
                    <a:pt x="14912" y="-73"/>
                    <a:pt x="17110" y="25"/>
                  </a:cubicBezTo>
                  <a:cubicBezTo>
                    <a:pt x="19308" y="123"/>
                    <a:pt x="20264" y="516"/>
                    <a:pt x="20742" y="1596"/>
                  </a:cubicBezTo>
                  <a:cubicBezTo>
                    <a:pt x="21220" y="2676"/>
                    <a:pt x="21220" y="4443"/>
                    <a:pt x="18735" y="6898"/>
                  </a:cubicBezTo>
                  <a:cubicBezTo>
                    <a:pt x="16250" y="9352"/>
                    <a:pt x="11280" y="12494"/>
                    <a:pt x="7935" y="14556"/>
                  </a:cubicBezTo>
                  <a:cubicBezTo>
                    <a:pt x="4590" y="16618"/>
                    <a:pt x="2870" y="17600"/>
                    <a:pt x="1627" y="18582"/>
                  </a:cubicBezTo>
                  <a:cubicBezTo>
                    <a:pt x="385" y="19563"/>
                    <a:pt x="-380" y="20545"/>
                    <a:pt x="193" y="21036"/>
                  </a:cubicBezTo>
                  <a:cubicBezTo>
                    <a:pt x="767" y="21527"/>
                    <a:pt x="2678" y="21527"/>
                    <a:pt x="6215" y="21232"/>
                  </a:cubicBezTo>
                  <a:cubicBezTo>
                    <a:pt x="9751" y="20938"/>
                    <a:pt x="14912" y="20349"/>
                    <a:pt x="20073" y="19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8157547" y="880533"/>
              <a:ext cx="21124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3562" y="0"/>
                  </a:moveTo>
                  <a:cubicBezTo>
                    <a:pt x="11656" y="1252"/>
                    <a:pt x="9750" y="2504"/>
                    <a:pt x="8056" y="3757"/>
                  </a:cubicBezTo>
                  <a:cubicBezTo>
                    <a:pt x="6362" y="5009"/>
                    <a:pt x="4879" y="6261"/>
                    <a:pt x="3609" y="7043"/>
                  </a:cubicBezTo>
                  <a:cubicBezTo>
                    <a:pt x="2338" y="7826"/>
                    <a:pt x="1279" y="8139"/>
                    <a:pt x="644" y="7513"/>
                  </a:cubicBezTo>
                  <a:cubicBezTo>
                    <a:pt x="9" y="6887"/>
                    <a:pt x="-203" y="5322"/>
                    <a:pt x="221" y="4226"/>
                  </a:cubicBezTo>
                  <a:cubicBezTo>
                    <a:pt x="644" y="3130"/>
                    <a:pt x="1703" y="2504"/>
                    <a:pt x="3185" y="2817"/>
                  </a:cubicBezTo>
                  <a:cubicBezTo>
                    <a:pt x="4668" y="3130"/>
                    <a:pt x="6573" y="4383"/>
                    <a:pt x="8585" y="5635"/>
                  </a:cubicBezTo>
                  <a:cubicBezTo>
                    <a:pt x="10597" y="6887"/>
                    <a:pt x="12715" y="8139"/>
                    <a:pt x="14726" y="7826"/>
                  </a:cubicBezTo>
                  <a:cubicBezTo>
                    <a:pt x="16738" y="7513"/>
                    <a:pt x="18644" y="5635"/>
                    <a:pt x="19809" y="3757"/>
                  </a:cubicBezTo>
                  <a:cubicBezTo>
                    <a:pt x="20973" y="1878"/>
                    <a:pt x="21397" y="0"/>
                    <a:pt x="20973" y="313"/>
                  </a:cubicBezTo>
                  <a:cubicBezTo>
                    <a:pt x="20550" y="626"/>
                    <a:pt x="19279" y="3130"/>
                    <a:pt x="18115" y="7043"/>
                  </a:cubicBezTo>
                  <a:cubicBezTo>
                    <a:pt x="16950" y="10957"/>
                    <a:pt x="15891" y="16278"/>
                    <a:pt x="148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8381999" y="932512"/>
              <a:ext cx="165101" cy="10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6239"/>
                  </a:moveTo>
                  <a:cubicBezTo>
                    <a:pt x="831" y="4079"/>
                    <a:pt x="1662" y="1919"/>
                    <a:pt x="2769" y="839"/>
                  </a:cubicBezTo>
                  <a:cubicBezTo>
                    <a:pt x="3877" y="-241"/>
                    <a:pt x="5262" y="-241"/>
                    <a:pt x="6369" y="623"/>
                  </a:cubicBezTo>
                  <a:cubicBezTo>
                    <a:pt x="7477" y="1487"/>
                    <a:pt x="8308" y="3215"/>
                    <a:pt x="8446" y="6239"/>
                  </a:cubicBezTo>
                  <a:cubicBezTo>
                    <a:pt x="8585" y="9263"/>
                    <a:pt x="8031" y="13583"/>
                    <a:pt x="7200" y="16391"/>
                  </a:cubicBezTo>
                  <a:cubicBezTo>
                    <a:pt x="6369" y="19199"/>
                    <a:pt x="5262" y="20495"/>
                    <a:pt x="5400" y="20927"/>
                  </a:cubicBezTo>
                  <a:cubicBezTo>
                    <a:pt x="5538" y="21359"/>
                    <a:pt x="6923" y="20927"/>
                    <a:pt x="9831" y="19631"/>
                  </a:cubicBezTo>
                  <a:cubicBezTo>
                    <a:pt x="12738" y="18335"/>
                    <a:pt x="17169" y="16175"/>
                    <a:pt x="21600" y="14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8648700" y="855133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8959246" y="678449"/>
              <a:ext cx="121255" cy="23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0928" fill="norm" stroke="1" extrusionOk="0">
                  <a:moveTo>
                    <a:pt x="20972" y="3845"/>
                  </a:moveTo>
                  <a:cubicBezTo>
                    <a:pt x="20972" y="2906"/>
                    <a:pt x="20972" y="1967"/>
                    <a:pt x="20240" y="1122"/>
                  </a:cubicBezTo>
                  <a:cubicBezTo>
                    <a:pt x="19508" y="276"/>
                    <a:pt x="18043" y="-475"/>
                    <a:pt x="14565" y="370"/>
                  </a:cubicBezTo>
                  <a:cubicBezTo>
                    <a:pt x="11087" y="1215"/>
                    <a:pt x="5596" y="3657"/>
                    <a:pt x="2667" y="5348"/>
                  </a:cubicBezTo>
                  <a:cubicBezTo>
                    <a:pt x="-262" y="7038"/>
                    <a:pt x="-628" y="7977"/>
                    <a:pt x="836" y="9480"/>
                  </a:cubicBezTo>
                  <a:cubicBezTo>
                    <a:pt x="2301" y="10982"/>
                    <a:pt x="5596" y="13048"/>
                    <a:pt x="6877" y="15021"/>
                  </a:cubicBezTo>
                  <a:cubicBezTo>
                    <a:pt x="8158" y="16993"/>
                    <a:pt x="7426" y="18871"/>
                    <a:pt x="6145" y="19904"/>
                  </a:cubicBezTo>
                  <a:cubicBezTo>
                    <a:pt x="4864" y="20937"/>
                    <a:pt x="3033" y="21125"/>
                    <a:pt x="1935" y="20749"/>
                  </a:cubicBezTo>
                  <a:cubicBezTo>
                    <a:pt x="836" y="20374"/>
                    <a:pt x="470" y="19435"/>
                    <a:pt x="470" y="18495"/>
                  </a:cubicBezTo>
                  <a:cubicBezTo>
                    <a:pt x="470" y="17556"/>
                    <a:pt x="836" y="16617"/>
                    <a:pt x="1203" y="15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9023350" y="700581"/>
              <a:ext cx="158750" cy="15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11525"/>
                  </a:moveTo>
                  <a:cubicBezTo>
                    <a:pt x="5472" y="11237"/>
                    <a:pt x="10944" y="10949"/>
                    <a:pt x="14256" y="10229"/>
                  </a:cubicBezTo>
                  <a:cubicBezTo>
                    <a:pt x="17568" y="9509"/>
                    <a:pt x="18720" y="8357"/>
                    <a:pt x="19296" y="6773"/>
                  </a:cubicBezTo>
                  <a:cubicBezTo>
                    <a:pt x="19872" y="5189"/>
                    <a:pt x="19872" y="3173"/>
                    <a:pt x="18432" y="1733"/>
                  </a:cubicBezTo>
                  <a:cubicBezTo>
                    <a:pt x="16992" y="293"/>
                    <a:pt x="14112" y="-571"/>
                    <a:pt x="11376" y="437"/>
                  </a:cubicBezTo>
                  <a:cubicBezTo>
                    <a:pt x="8640" y="1445"/>
                    <a:pt x="6048" y="4325"/>
                    <a:pt x="5040" y="7493"/>
                  </a:cubicBezTo>
                  <a:cubicBezTo>
                    <a:pt x="4032" y="10661"/>
                    <a:pt x="4608" y="14117"/>
                    <a:pt x="7632" y="16421"/>
                  </a:cubicBezTo>
                  <a:cubicBezTo>
                    <a:pt x="10656" y="18725"/>
                    <a:pt x="16128" y="19877"/>
                    <a:pt x="21600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9169400" y="893233"/>
              <a:ext cx="952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9882871" y="596856"/>
              <a:ext cx="315229" cy="35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129" fill="norm" stroke="1" extrusionOk="0">
                  <a:moveTo>
                    <a:pt x="12291" y="4021"/>
                  </a:moveTo>
                  <a:cubicBezTo>
                    <a:pt x="12434" y="3268"/>
                    <a:pt x="12577" y="2514"/>
                    <a:pt x="12577" y="1824"/>
                  </a:cubicBezTo>
                  <a:cubicBezTo>
                    <a:pt x="12577" y="1133"/>
                    <a:pt x="12434" y="505"/>
                    <a:pt x="12005" y="191"/>
                  </a:cubicBezTo>
                  <a:cubicBezTo>
                    <a:pt x="11576" y="-123"/>
                    <a:pt x="10861" y="-123"/>
                    <a:pt x="9502" y="756"/>
                  </a:cubicBezTo>
                  <a:cubicBezTo>
                    <a:pt x="8143" y="1635"/>
                    <a:pt x="6140" y="3393"/>
                    <a:pt x="4352" y="6219"/>
                  </a:cubicBezTo>
                  <a:cubicBezTo>
                    <a:pt x="2564" y="9044"/>
                    <a:pt x="990" y="12937"/>
                    <a:pt x="347" y="15575"/>
                  </a:cubicBezTo>
                  <a:cubicBezTo>
                    <a:pt x="-297" y="18212"/>
                    <a:pt x="-11" y="19593"/>
                    <a:pt x="919" y="20410"/>
                  </a:cubicBezTo>
                  <a:cubicBezTo>
                    <a:pt x="1849" y="21226"/>
                    <a:pt x="3422" y="21477"/>
                    <a:pt x="5854" y="20472"/>
                  </a:cubicBezTo>
                  <a:cubicBezTo>
                    <a:pt x="8286" y="19468"/>
                    <a:pt x="11576" y="17207"/>
                    <a:pt x="13364" y="14696"/>
                  </a:cubicBezTo>
                  <a:cubicBezTo>
                    <a:pt x="15152" y="12184"/>
                    <a:pt x="15438" y="9421"/>
                    <a:pt x="14580" y="7224"/>
                  </a:cubicBezTo>
                  <a:cubicBezTo>
                    <a:pt x="13722" y="5026"/>
                    <a:pt x="11719" y="3393"/>
                    <a:pt x="9859" y="2828"/>
                  </a:cubicBezTo>
                  <a:cubicBezTo>
                    <a:pt x="8000" y="2263"/>
                    <a:pt x="6283" y="2765"/>
                    <a:pt x="5282" y="3330"/>
                  </a:cubicBezTo>
                  <a:cubicBezTo>
                    <a:pt x="4280" y="3896"/>
                    <a:pt x="3994" y="4524"/>
                    <a:pt x="4066" y="5089"/>
                  </a:cubicBezTo>
                  <a:cubicBezTo>
                    <a:pt x="4137" y="5654"/>
                    <a:pt x="4567" y="6156"/>
                    <a:pt x="6569" y="6344"/>
                  </a:cubicBezTo>
                  <a:cubicBezTo>
                    <a:pt x="8572" y="6533"/>
                    <a:pt x="12148" y="6407"/>
                    <a:pt x="14866" y="6093"/>
                  </a:cubicBezTo>
                  <a:cubicBezTo>
                    <a:pt x="17584" y="5779"/>
                    <a:pt x="19443" y="5277"/>
                    <a:pt x="21303" y="4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10002193" y="397668"/>
              <a:ext cx="119708" cy="12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74" fill="norm" stroke="1" extrusionOk="0">
                  <a:moveTo>
                    <a:pt x="10063" y="3398"/>
                  </a:moveTo>
                  <a:cubicBezTo>
                    <a:pt x="8168" y="4515"/>
                    <a:pt x="6273" y="5633"/>
                    <a:pt x="5136" y="7308"/>
                  </a:cubicBezTo>
                  <a:cubicBezTo>
                    <a:pt x="3999" y="8984"/>
                    <a:pt x="3620" y="11219"/>
                    <a:pt x="2673" y="13640"/>
                  </a:cubicBezTo>
                  <a:cubicBezTo>
                    <a:pt x="1726" y="16060"/>
                    <a:pt x="210" y="18667"/>
                    <a:pt x="20" y="19226"/>
                  </a:cubicBezTo>
                  <a:cubicBezTo>
                    <a:pt x="-169" y="19784"/>
                    <a:pt x="968" y="18295"/>
                    <a:pt x="2863" y="15688"/>
                  </a:cubicBezTo>
                  <a:cubicBezTo>
                    <a:pt x="4757" y="13081"/>
                    <a:pt x="7410" y="9357"/>
                    <a:pt x="9873" y="6191"/>
                  </a:cubicBezTo>
                  <a:cubicBezTo>
                    <a:pt x="12336" y="3026"/>
                    <a:pt x="14610" y="419"/>
                    <a:pt x="15936" y="46"/>
                  </a:cubicBezTo>
                  <a:cubicBezTo>
                    <a:pt x="17263" y="-326"/>
                    <a:pt x="17642" y="1536"/>
                    <a:pt x="18399" y="5446"/>
                  </a:cubicBezTo>
                  <a:cubicBezTo>
                    <a:pt x="19157" y="9357"/>
                    <a:pt x="20294" y="15315"/>
                    <a:pt x="21431" y="21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10267950" y="772583"/>
              <a:ext cx="196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6800"/>
                    <a:pt x="12077" y="12000"/>
                    <a:pt x="15677" y="8400"/>
                  </a:cubicBezTo>
                  <a:cubicBezTo>
                    <a:pt x="19277" y="4800"/>
                    <a:pt x="2043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10361980" y="709083"/>
              <a:ext cx="3932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5434" y="635"/>
                    <a:pt x="9750" y="1271"/>
                    <a:pt x="5771" y="3282"/>
                  </a:cubicBezTo>
                  <a:cubicBezTo>
                    <a:pt x="1792" y="5294"/>
                    <a:pt x="-482" y="8682"/>
                    <a:pt x="86" y="11965"/>
                  </a:cubicBezTo>
                  <a:cubicBezTo>
                    <a:pt x="655" y="15247"/>
                    <a:pt x="4065" y="18424"/>
                    <a:pt x="74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10509249" y="640174"/>
              <a:ext cx="206463" cy="25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19" fill="norm" stroke="1" extrusionOk="0">
                  <a:moveTo>
                    <a:pt x="0" y="4275"/>
                  </a:moveTo>
                  <a:cubicBezTo>
                    <a:pt x="3967" y="2823"/>
                    <a:pt x="7935" y="1371"/>
                    <a:pt x="11131" y="645"/>
                  </a:cubicBezTo>
                  <a:cubicBezTo>
                    <a:pt x="14327" y="-81"/>
                    <a:pt x="16751" y="-81"/>
                    <a:pt x="18514" y="101"/>
                  </a:cubicBezTo>
                  <a:cubicBezTo>
                    <a:pt x="20278" y="282"/>
                    <a:pt x="21380" y="645"/>
                    <a:pt x="21490" y="1734"/>
                  </a:cubicBezTo>
                  <a:cubicBezTo>
                    <a:pt x="21600" y="2823"/>
                    <a:pt x="20718" y="4638"/>
                    <a:pt x="17743" y="7180"/>
                  </a:cubicBezTo>
                  <a:cubicBezTo>
                    <a:pt x="14767" y="9721"/>
                    <a:pt x="9698" y="12988"/>
                    <a:pt x="6833" y="14985"/>
                  </a:cubicBezTo>
                  <a:cubicBezTo>
                    <a:pt x="3967" y="16981"/>
                    <a:pt x="3306" y="17707"/>
                    <a:pt x="2755" y="18524"/>
                  </a:cubicBezTo>
                  <a:cubicBezTo>
                    <a:pt x="2204" y="19341"/>
                    <a:pt x="1763" y="20248"/>
                    <a:pt x="2094" y="20793"/>
                  </a:cubicBezTo>
                  <a:cubicBezTo>
                    <a:pt x="2424" y="21337"/>
                    <a:pt x="3527" y="21519"/>
                    <a:pt x="6392" y="21519"/>
                  </a:cubicBezTo>
                  <a:cubicBezTo>
                    <a:pt x="9257" y="21519"/>
                    <a:pt x="13886" y="21337"/>
                    <a:pt x="18514" y="21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10674341" y="905933"/>
              <a:ext cx="146060" cy="6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029" fill="norm" stroke="1" extrusionOk="0">
                  <a:moveTo>
                    <a:pt x="16664" y="0"/>
                  </a:moveTo>
                  <a:cubicBezTo>
                    <a:pt x="12344" y="6075"/>
                    <a:pt x="8024" y="12150"/>
                    <a:pt x="5093" y="15862"/>
                  </a:cubicBezTo>
                  <a:cubicBezTo>
                    <a:pt x="2162" y="19575"/>
                    <a:pt x="619" y="20925"/>
                    <a:pt x="156" y="19912"/>
                  </a:cubicBezTo>
                  <a:cubicBezTo>
                    <a:pt x="-307" y="18900"/>
                    <a:pt x="310" y="15525"/>
                    <a:pt x="1390" y="13838"/>
                  </a:cubicBezTo>
                  <a:cubicBezTo>
                    <a:pt x="2470" y="12150"/>
                    <a:pt x="4013" y="12150"/>
                    <a:pt x="6636" y="13838"/>
                  </a:cubicBezTo>
                  <a:cubicBezTo>
                    <a:pt x="9259" y="15525"/>
                    <a:pt x="12962" y="18900"/>
                    <a:pt x="15584" y="20250"/>
                  </a:cubicBezTo>
                  <a:cubicBezTo>
                    <a:pt x="18207" y="21600"/>
                    <a:pt x="19750" y="20925"/>
                    <a:pt x="21293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10833100" y="886883"/>
              <a:ext cx="889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10902950" y="950361"/>
              <a:ext cx="127000" cy="13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9" fill="norm" stroke="1" extrusionOk="0">
                  <a:moveTo>
                    <a:pt x="0" y="4912"/>
                  </a:moveTo>
                  <a:cubicBezTo>
                    <a:pt x="1080" y="3603"/>
                    <a:pt x="2160" y="2294"/>
                    <a:pt x="3960" y="1312"/>
                  </a:cubicBezTo>
                  <a:cubicBezTo>
                    <a:pt x="5760" y="331"/>
                    <a:pt x="8280" y="-324"/>
                    <a:pt x="9720" y="167"/>
                  </a:cubicBezTo>
                  <a:cubicBezTo>
                    <a:pt x="11160" y="658"/>
                    <a:pt x="11520" y="2294"/>
                    <a:pt x="11160" y="4585"/>
                  </a:cubicBezTo>
                  <a:cubicBezTo>
                    <a:pt x="10800" y="6876"/>
                    <a:pt x="9720" y="9821"/>
                    <a:pt x="8640" y="11949"/>
                  </a:cubicBezTo>
                  <a:cubicBezTo>
                    <a:pt x="7560" y="14076"/>
                    <a:pt x="6480" y="15385"/>
                    <a:pt x="5220" y="16858"/>
                  </a:cubicBezTo>
                  <a:cubicBezTo>
                    <a:pt x="3960" y="18331"/>
                    <a:pt x="2520" y="19967"/>
                    <a:pt x="2700" y="20621"/>
                  </a:cubicBezTo>
                  <a:cubicBezTo>
                    <a:pt x="2880" y="21276"/>
                    <a:pt x="4680" y="20949"/>
                    <a:pt x="8100" y="19640"/>
                  </a:cubicBezTo>
                  <a:cubicBezTo>
                    <a:pt x="11520" y="18331"/>
                    <a:pt x="16560" y="16040"/>
                    <a:pt x="21600" y="13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11144250" y="880533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1278129" y="703310"/>
              <a:ext cx="126471" cy="24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78" fill="norm" stroke="1" extrusionOk="0">
                  <a:moveTo>
                    <a:pt x="21157" y="4418"/>
                  </a:moveTo>
                  <a:cubicBezTo>
                    <a:pt x="17616" y="2928"/>
                    <a:pt x="14075" y="1439"/>
                    <a:pt x="11419" y="694"/>
                  </a:cubicBezTo>
                  <a:cubicBezTo>
                    <a:pt x="8764" y="-51"/>
                    <a:pt x="6993" y="-51"/>
                    <a:pt x="5046" y="42"/>
                  </a:cubicBezTo>
                  <a:cubicBezTo>
                    <a:pt x="3098" y="135"/>
                    <a:pt x="973" y="321"/>
                    <a:pt x="265" y="1718"/>
                  </a:cubicBezTo>
                  <a:cubicBezTo>
                    <a:pt x="-443" y="3115"/>
                    <a:pt x="265" y="5721"/>
                    <a:pt x="2390" y="8515"/>
                  </a:cubicBezTo>
                  <a:cubicBezTo>
                    <a:pt x="4514" y="11308"/>
                    <a:pt x="8055" y="14287"/>
                    <a:pt x="9826" y="16335"/>
                  </a:cubicBezTo>
                  <a:cubicBezTo>
                    <a:pt x="11596" y="18383"/>
                    <a:pt x="11596" y="19501"/>
                    <a:pt x="10711" y="20246"/>
                  </a:cubicBezTo>
                  <a:cubicBezTo>
                    <a:pt x="9826" y="20990"/>
                    <a:pt x="8055" y="21363"/>
                    <a:pt x="6285" y="21456"/>
                  </a:cubicBezTo>
                  <a:cubicBezTo>
                    <a:pt x="4514" y="21549"/>
                    <a:pt x="2744" y="21363"/>
                    <a:pt x="2036" y="20618"/>
                  </a:cubicBezTo>
                  <a:cubicBezTo>
                    <a:pt x="1327" y="19873"/>
                    <a:pt x="1682" y="18570"/>
                    <a:pt x="2744" y="17173"/>
                  </a:cubicBezTo>
                  <a:cubicBezTo>
                    <a:pt x="3806" y="15777"/>
                    <a:pt x="5577" y="14287"/>
                    <a:pt x="7347" y="12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11404599" y="758001"/>
              <a:ext cx="260351" cy="13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2" fill="norm" stroke="1" extrusionOk="0">
                  <a:moveTo>
                    <a:pt x="0" y="5913"/>
                  </a:moveTo>
                  <a:cubicBezTo>
                    <a:pt x="527" y="7165"/>
                    <a:pt x="1054" y="8417"/>
                    <a:pt x="2459" y="9043"/>
                  </a:cubicBezTo>
                  <a:cubicBezTo>
                    <a:pt x="3863" y="9669"/>
                    <a:pt x="6146" y="9669"/>
                    <a:pt x="7727" y="9043"/>
                  </a:cubicBezTo>
                  <a:cubicBezTo>
                    <a:pt x="9307" y="8417"/>
                    <a:pt x="10185" y="7165"/>
                    <a:pt x="10712" y="5756"/>
                  </a:cubicBezTo>
                  <a:cubicBezTo>
                    <a:pt x="11239" y="4348"/>
                    <a:pt x="11415" y="2782"/>
                    <a:pt x="11151" y="1530"/>
                  </a:cubicBezTo>
                  <a:cubicBezTo>
                    <a:pt x="10888" y="278"/>
                    <a:pt x="10185" y="-661"/>
                    <a:pt x="8517" y="591"/>
                  </a:cubicBezTo>
                  <a:cubicBezTo>
                    <a:pt x="6849" y="1843"/>
                    <a:pt x="4215" y="5287"/>
                    <a:pt x="2722" y="7948"/>
                  </a:cubicBezTo>
                  <a:cubicBezTo>
                    <a:pt x="1229" y="10609"/>
                    <a:pt x="878" y="12487"/>
                    <a:pt x="790" y="14209"/>
                  </a:cubicBezTo>
                  <a:cubicBezTo>
                    <a:pt x="702" y="15930"/>
                    <a:pt x="878" y="17496"/>
                    <a:pt x="2283" y="18748"/>
                  </a:cubicBezTo>
                  <a:cubicBezTo>
                    <a:pt x="3688" y="20000"/>
                    <a:pt x="6322" y="20939"/>
                    <a:pt x="9746" y="20000"/>
                  </a:cubicBezTo>
                  <a:cubicBezTo>
                    <a:pt x="13171" y="19061"/>
                    <a:pt x="17385" y="16243"/>
                    <a:pt x="21600" y="13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11410950" y="575733"/>
              <a:ext cx="33655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21" y="100"/>
                    <a:pt x="20242" y="200"/>
                    <a:pt x="19902" y="600"/>
                  </a:cubicBezTo>
                  <a:cubicBezTo>
                    <a:pt x="19562" y="1000"/>
                    <a:pt x="19562" y="1700"/>
                    <a:pt x="19698" y="3350"/>
                  </a:cubicBezTo>
                  <a:cubicBezTo>
                    <a:pt x="19834" y="5000"/>
                    <a:pt x="20106" y="7600"/>
                    <a:pt x="19766" y="10150"/>
                  </a:cubicBezTo>
                  <a:cubicBezTo>
                    <a:pt x="19426" y="12700"/>
                    <a:pt x="18475" y="15200"/>
                    <a:pt x="15826" y="17050"/>
                  </a:cubicBezTo>
                  <a:cubicBezTo>
                    <a:pt x="13177" y="18900"/>
                    <a:pt x="8830" y="20100"/>
                    <a:pt x="5909" y="20750"/>
                  </a:cubicBezTo>
                  <a:cubicBezTo>
                    <a:pt x="2989" y="21400"/>
                    <a:pt x="1494" y="21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2260599" y="1775883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629"/>
                    <a:pt x="14400" y="9257"/>
                    <a:pt x="18000" y="12857"/>
                  </a:cubicBezTo>
                  <a:cubicBezTo>
                    <a:pt x="21600" y="16457"/>
                    <a:pt x="2160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2305050" y="1680633"/>
              <a:ext cx="50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2414955" y="1648883"/>
              <a:ext cx="113412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5844" y="0"/>
                  </a:moveTo>
                  <a:cubicBezTo>
                    <a:pt x="11987" y="0"/>
                    <a:pt x="8130" y="0"/>
                    <a:pt x="5430" y="562"/>
                  </a:cubicBezTo>
                  <a:cubicBezTo>
                    <a:pt x="2730" y="1125"/>
                    <a:pt x="1187" y="2250"/>
                    <a:pt x="415" y="3375"/>
                  </a:cubicBezTo>
                  <a:cubicBezTo>
                    <a:pt x="-356" y="4500"/>
                    <a:pt x="-356" y="5625"/>
                    <a:pt x="3115" y="7650"/>
                  </a:cubicBezTo>
                  <a:cubicBezTo>
                    <a:pt x="6587" y="9675"/>
                    <a:pt x="13530" y="12600"/>
                    <a:pt x="17194" y="14625"/>
                  </a:cubicBezTo>
                  <a:cubicBezTo>
                    <a:pt x="20858" y="16650"/>
                    <a:pt x="21244" y="17775"/>
                    <a:pt x="20087" y="18675"/>
                  </a:cubicBezTo>
                  <a:cubicBezTo>
                    <a:pt x="18930" y="19575"/>
                    <a:pt x="16230" y="20250"/>
                    <a:pt x="13723" y="20700"/>
                  </a:cubicBezTo>
                  <a:cubicBezTo>
                    <a:pt x="11215" y="21150"/>
                    <a:pt x="8901" y="21375"/>
                    <a:pt x="65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3373500" y="1716288"/>
              <a:ext cx="188850" cy="10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798" fill="norm" stroke="1" extrusionOk="0">
                  <a:moveTo>
                    <a:pt x="10613" y="9030"/>
                  </a:moveTo>
                  <a:cubicBezTo>
                    <a:pt x="10133" y="6992"/>
                    <a:pt x="9653" y="4954"/>
                    <a:pt x="8813" y="3120"/>
                  </a:cubicBezTo>
                  <a:cubicBezTo>
                    <a:pt x="7973" y="1286"/>
                    <a:pt x="6773" y="-344"/>
                    <a:pt x="5213" y="64"/>
                  </a:cubicBezTo>
                  <a:cubicBezTo>
                    <a:pt x="3653" y="471"/>
                    <a:pt x="1733" y="2916"/>
                    <a:pt x="773" y="6381"/>
                  </a:cubicBezTo>
                  <a:cubicBezTo>
                    <a:pt x="-187" y="9845"/>
                    <a:pt x="-187" y="14328"/>
                    <a:pt x="413" y="17181"/>
                  </a:cubicBezTo>
                  <a:cubicBezTo>
                    <a:pt x="1013" y="20033"/>
                    <a:pt x="2213" y="21256"/>
                    <a:pt x="4013" y="20645"/>
                  </a:cubicBezTo>
                  <a:cubicBezTo>
                    <a:pt x="5813" y="20033"/>
                    <a:pt x="8213" y="17588"/>
                    <a:pt x="9773" y="15143"/>
                  </a:cubicBezTo>
                  <a:cubicBezTo>
                    <a:pt x="11333" y="12698"/>
                    <a:pt x="12053" y="10252"/>
                    <a:pt x="12773" y="9845"/>
                  </a:cubicBezTo>
                  <a:cubicBezTo>
                    <a:pt x="13493" y="9437"/>
                    <a:pt x="14213" y="11067"/>
                    <a:pt x="15653" y="11882"/>
                  </a:cubicBezTo>
                  <a:cubicBezTo>
                    <a:pt x="17093" y="12698"/>
                    <a:pt x="19253" y="12698"/>
                    <a:pt x="21413" y="126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4166658" y="1540195"/>
              <a:ext cx="151343" cy="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57" fill="norm" stroke="1" extrusionOk="0">
                  <a:moveTo>
                    <a:pt x="17850" y="4442"/>
                  </a:moveTo>
                  <a:cubicBezTo>
                    <a:pt x="17850" y="3630"/>
                    <a:pt x="17850" y="2818"/>
                    <a:pt x="16950" y="1843"/>
                  </a:cubicBezTo>
                  <a:cubicBezTo>
                    <a:pt x="16050" y="869"/>
                    <a:pt x="14250" y="-268"/>
                    <a:pt x="11850" y="57"/>
                  </a:cubicBezTo>
                  <a:cubicBezTo>
                    <a:pt x="9450" y="382"/>
                    <a:pt x="6450" y="2168"/>
                    <a:pt x="4350" y="5091"/>
                  </a:cubicBezTo>
                  <a:cubicBezTo>
                    <a:pt x="2250" y="8015"/>
                    <a:pt x="1050" y="12075"/>
                    <a:pt x="450" y="14673"/>
                  </a:cubicBezTo>
                  <a:cubicBezTo>
                    <a:pt x="-150" y="17272"/>
                    <a:pt x="-150" y="18409"/>
                    <a:pt x="450" y="19383"/>
                  </a:cubicBezTo>
                  <a:cubicBezTo>
                    <a:pt x="1050" y="20358"/>
                    <a:pt x="2250" y="21170"/>
                    <a:pt x="4200" y="21251"/>
                  </a:cubicBezTo>
                  <a:cubicBezTo>
                    <a:pt x="6150" y="21332"/>
                    <a:pt x="8850" y="20682"/>
                    <a:pt x="11850" y="19221"/>
                  </a:cubicBezTo>
                  <a:cubicBezTo>
                    <a:pt x="14850" y="17759"/>
                    <a:pt x="18150" y="15485"/>
                    <a:pt x="21450" y="13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4335918" y="1604433"/>
              <a:ext cx="2653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15842" y="0"/>
                  </a:moveTo>
                  <a:cubicBezTo>
                    <a:pt x="7535" y="4608"/>
                    <a:pt x="-773" y="9216"/>
                    <a:pt x="58" y="12816"/>
                  </a:cubicBezTo>
                  <a:cubicBezTo>
                    <a:pt x="889" y="16416"/>
                    <a:pt x="10858" y="19008"/>
                    <a:pt x="208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4413250" y="1636183"/>
              <a:ext cx="1524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5840"/>
                    <a:pt x="11400" y="10080"/>
                    <a:pt x="15000" y="6480"/>
                  </a:cubicBezTo>
                  <a:cubicBezTo>
                    <a:pt x="18600" y="2880"/>
                    <a:pt x="201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4658461" y="1604433"/>
              <a:ext cx="199290" cy="17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04" fill="norm" stroke="1" extrusionOk="0">
                  <a:moveTo>
                    <a:pt x="17996" y="0"/>
                  </a:moveTo>
                  <a:cubicBezTo>
                    <a:pt x="15950" y="6322"/>
                    <a:pt x="13904" y="12644"/>
                    <a:pt x="12312" y="16332"/>
                  </a:cubicBezTo>
                  <a:cubicBezTo>
                    <a:pt x="10721" y="20020"/>
                    <a:pt x="9584" y="21073"/>
                    <a:pt x="7879" y="21337"/>
                  </a:cubicBezTo>
                  <a:cubicBezTo>
                    <a:pt x="6173" y="21600"/>
                    <a:pt x="3900" y="21073"/>
                    <a:pt x="2308" y="20020"/>
                  </a:cubicBezTo>
                  <a:cubicBezTo>
                    <a:pt x="716" y="18966"/>
                    <a:pt x="-193" y="17385"/>
                    <a:pt x="34" y="16463"/>
                  </a:cubicBezTo>
                  <a:cubicBezTo>
                    <a:pt x="262" y="15541"/>
                    <a:pt x="1626" y="15278"/>
                    <a:pt x="5378" y="15146"/>
                  </a:cubicBezTo>
                  <a:cubicBezTo>
                    <a:pt x="9129" y="15015"/>
                    <a:pt x="15268" y="15015"/>
                    <a:pt x="21407" y="15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4946650" y="1540933"/>
              <a:ext cx="11017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600" fill="norm" stroke="1" extrusionOk="0">
                  <a:moveTo>
                    <a:pt x="0" y="0"/>
                  </a:moveTo>
                  <a:cubicBezTo>
                    <a:pt x="7462" y="3750"/>
                    <a:pt x="14924" y="7500"/>
                    <a:pt x="18262" y="10725"/>
                  </a:cubicBezTo>
                  <a:cubicBezTo>
                    <a:pt x="21600" y="13950"/>
                    <a:pt x="20815" y="16650"/>
                    <a:pt x="17869" y="18375"/>
                  </a:cubicBezTo>
                  <a:cubicBezTo>
                    <a:pt x="14924" y="20100"/>
                    <a:pt x="9818" y="20850"/>
                    <a:pt x="47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5551625" y="1543375"/>
              <a:ext cx="144326" cy="254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66" fill="norm" stroke="1" extrusionOk="0">
                  <a:moveTo>
                    <a:pt x="21345" y="2983"/>
                  </a:moveTo>
                  <a:cubicBezTo>
                    <a:pt x="20719" y="1921"/>
                    <a:pt x="20093" y="858"/>
                    <a:pt x="18997" y="327"/>
                  </a:cubicBezTo>
                  <a:cubicBezTo>
                    <a:pt x="17902" y="-204"/>
                    <a:pt x="16336" y="-204"/>
                    <a:pt x="13362" y="1212"/>
                  </a:cubicBezTo>
                  <a:cubicBezTo>
                    <a:pt x="10388" y="2629"/>
                    <a:pt x="6006" y="5462"/>
                    <a:pt x="3345" y="8737"/>
                  </a:cubicBezTo>
                  <a:cubicBezTo>
                    <a:pt x="684" y="12012"/>
                    <a:pt x="-255" y="15730"/>
                    <a:pt x="58" y="17944"/>
                  </a:cubicBezTo>
                  <a:cubicBezTo>
                    <a:pt x="371" y="20157"/>
                    <a:pt x="1936" y="20865"/>
                    <a:pt x="4284" y="21130"/>
                  </a:cubicBezTo>
                  <a:cubicBezTo>
                    <a:pt x="6632" y="21396"/>
                    <a:pt x="9762" y="21219"/>
                    <a:pt x="12893" y="21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5793316" y="1559983"/>
              <a:ext cx="42334" cy="22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21600" y="0"/>
                  </a:moveTo>
                  <a:cubicBezTo>
                    <a:pt x="15120" y="6056"/>
                    <a:pt x="8640" y="12112"/>
                    <a:pt x="4860" y="15746"/>
                  </a:cubicBezTo>
                  <a:cubicBezTo>
                    <a:pt x="1080" y="19379"/>
                    <a:pt x="0" y="20591"/>
                    <a:pt x="0" y="21095"/>
                  </a:cubicBezTo>
                  <a:cubicBezTo>
                    <a:pt x="0" y="21600"/>
                    <a:pt x="1080" y="21398"/>
                    <a:pt x="216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5740400" y="1522440"/>
              <a:ext cx="196850" cy="4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18243"/>
                  </a:moveTo>
                  <a:cubicBezTo>
                    <a:pt x="465" y="13100"/>
                    <a:pt x="929" y="7958"/>
                    <a:pt x="2439" y="4872"/>
                  </a:cubicBezTo>
                  <a:cubicBezTo>
                    <a:pt x="3948" y="1786"/>
                    <a:pt x="6503" y="758"/>
                    <a:pt x="9174" y="243"/>
                  </a:cubicBezTo>
                  <a:cubicBezTo>
                    <a:pt x="11845" y="-271"/>
                    <a:pt x="14632" y="-271"/>
                    <a:pt x="16723" y="3329"/>
                  </a:cubicBezTo>
                  <a:cubicBezTo>
                    <a:pt x="18813" y="6929"/>
                    <a:pt x="20206" y="14129"/>
                    <a:pt x="2160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5683250" y="1801283"/>
              <a:ext cx="2984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9" y="16200"/>
                    <a:pt x="10417" y="10800"/>
                    <a:pt x="14017" y="7200"/>
                  </a:cubicBezTo>
                  <a:cubicBezTo>
                    <a:pt x="17617" y="3600"/>
                    <a:pt x="1960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6007100" y="1801283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22849" y="2684182"/>
              <a:ext cx="150887" cy="72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412" fill="norm" stroke="1" extrusionOk="0">
                  <a:moveTo>
                    <a:pt x="3854" y="8956"/>
                  </a:moveTo>
                  <a:cubicBezTo>
                    <a:pt x="2979" y="9828"/>
                    <a:pt x="2103" y="10699"/>
                    <a:pt x="3125" y="12224"/>
                  </a:cubicBezTo>
                  <a:cubicBezTo>
                    <a:pt x="4146" y="13749"/>
                    <a:pt x="7065" y="15928"/>
                    <a:pt x="8963" y="17391"/>
                  </a:cubicBezTo>
                  <a:cubicBezTo>
                    <a:pt x="10860" y="18854"/>
                    <a:pt x="11736" y="19601"/>
                    <a:pt x="12173" y="20223"/>
                  </a:cubicBezTo>
                  <a:cubicBezTo>
                    <a:pt x="12611" y="20846"/>
                    <a:pt x="12611" y="21344"/>
                    <a:pt x="12173" y="21406"/>
                  </a:cubicBezTo>
                  <a:cubicBezTo>
                    <a:pt x="11736" y="21468"/>
                    <a:pt x="10860" y="21095"/>
                    <a:pt x="9400" y="19818"/>
                  </a:cubicBezTo>
                  <a:cubicBezTo>
                    <a:pt x="7941" y="18542"/>
                    <a:pt x="5898" y="16364"/>
                    <a:pt x="4292" y="14092"/>
                  </a:cubicBezTo>
                  <a:cubicBezTo>
                    <a:pt x="2687" y="11820"/>
                    <a:pt x="1519" y="9454"/>
                    <a:pt x="790" y="7369"/>
                  </a:cubicBezTo>
                  <a:cubicBezTo>
                    <a:pt x="60" y="5284"/>
                    <a:pt x="-232" y="3478"/>
                    <a:pt x="206" y="2296"/>
                  </a:cubicBezTo>
                  <a:cubicBezTo>
                    <a:pt x="644" y="1113"/>
                    <a:pt x="1811" y="553"/>
                    <a:pt x="4146" y="241"/>
                  </a:cubicBezTo>
                  <a:cubicBezTo>
                    <a:pt x="6482" y="-70"/>
                    <a:pt x="9984" y="-132"/>
                    <a:pt x="13341" y="366"/>
                  </a:cubicBezTo>
                  <a:cubicBezTo>
                    <a:pt x="16698" y="864"/>
                    <a:pt x="19909" y="1922"/>
                    <a:pt x="20638" y="3354"/>
                  </a:cubicBezTo>
                  <a:cubicBezTo>
                    <a:pt x="21368" y="4786"/>
                    <a:pt x="19617" y="6591"/>
                    <a:pt x="17719" y="7898"/>
                  </a:cubicBezTo>
                  <a:cubicBezTo>
                    <a:pt x="15822" y="9205"/>
                    <a:pt x="13779" y="10014"/>
                    <a:pt x="11736" y="10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96850" y="3071283"/>
              <a:ext cx="152400" cy="23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4547"/>
                  </a:moveTo>
                  <a:cubicBezTo>
                    <a:pt x="1500" y="4168"/>
                    <a:pt x="3000" y="3789"/>
                    <a:pt x="6000" y="5684"/>
                  </a:cubicBezTo>
                  <a:cubicBezTo>
                    <a:pt x="9000" y="7579"/>
                    <a:pt x="13500" y="11747"/>
                    <a:pt x="15750" y="14400"/>
                  </a:cubicBezTo>
                  <a:cubicBezTo>
                    <a:pt x="18000" y="17053"/>
                    <a:pt x="18000" y="18189"/>
                    <a:pt x="17850" y="19232"/>
                  </a:cubicBezTo>
                  <a:cubicBezTo>
                    <a:pt x="17700" y="20274"/>
                    <a:pt x="17400" y="21221"/>
                    <a:pt x="16500" y="21411"/>
                  </a:cubicBezTo>
                  <a:cubicBezTo>
                    <a:pt x="15600" y="21600"/>
                    <a:pt x="14100" y="21032"/>
                    <a:pt x="13050" y="18663"/>
                  </a:cubicBezTo>
                  <a:cubicBezTo>
                    <a:pt x="12000" y="16295"/>
                    <a:pt x="11400" y="12126"/>
                    <a:pt x="11700" y="8811"/>
                  </a:cubicBezTo>
                  <a:cubicBezTo>
                    <a:pt x="12000" y="5495"/>
                    <a:pt x="13200" y="3032"/>
                    <a:pt x="15000" y="1705"/>
                  </a:cubicBezTo>
                  <a:cubicBezTo>
                    <a:pt x="16800" y="379"/>
                    <a:pt x="19200" y="1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414096" y="3088070"/>
              <a:ext cx="110080" cy="17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029" fill="norm" stroke="1" extrusionOk="0">
                  <a:moveTo>
                    <a:pt x="19779" y="2558"/>
                  </a:moveTo>
                  <a:cubicBezTo>
                    <a:pt x="15852" y="2558"/>
                    <a:pt x="11924" y="2558"/>
                    <a:pt x="8390" y="4972"/>
                  </a:cubicBezTo>
                  <a:cubicBezTo>
                    <a:pt x="4855" y="7387"/>
                    <a:pt x="1713" y="12215"/>
                    <a:pt x="535" y="15391"/>
                  </a:cubicBezTo>
                  <a:cubicBezTo>
                    <a:pt x="-643" y="18568"/>
                    <a:pt x="142" y="20092"/>
                    <a:pt x="2695" y="20728"/>
                  </a:cubicBezTo>
                  <a:cubicBezTo>
                    <a:pt x="5248" y="21363"/>
                    <a:pt x="9568" y="21109"/>
                    <a:pt x="13102" y="18822"/>
                  </a:cubicBezTo>
                  <a:cubicBezTo>
                    <a:pt x="16637" y="16535"/>
                    <a:pt x="19386" y="12215"/>
                    <a:pt x="20172" y="9419"/>
                  </a:cubicBezTo>
                  <a:cubicBezTo>
                    <a:pt x="20957" y="6624"/>
                    <a:pt x="19779" y="5354"/>
                    <a:pt x="18404" y="3956"/>
                  </a:cubicBezTo>
                  <a:cubicBezTo>
                    <a:pt x="17030" y="2558"/>
                    <a:pt x="15459" y="1034"/>
                    <a:pt x="15459" y="398"/>
                  </a:cubicBezTo>
                  <a:cubicBezTo>
                    <a:pt x="15459" y="-237"/>
                    <a:pt x="17030" y="17"/>
                    <a:pt x="18601" y="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580793" y="2982383"/>
              <a:ext cx="143107" cy="23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10" fill="norm" stroke="1" extrusionOk="0">
                  <a:moveTo>
                    <a:pt x="12900" y="6364"/>
                  </a:moveTo>
                  <a:cubicBezTo>
                    <a:pt x="8770" y="9643"/>
                    <a:pt x="4641" y="12921"/>
                    <a:pt x="2417" y="15139"/>
                  </a:cubicBezTo>
                  <a:cubicBezTo>
                    <a:pt x="194" y="17357"/>
                    <a:pt x="-124" y="18514"/>
                    <a:pt x="35" y="19575"/>
                  </a:cubicBezTo>
                  <a:cubicBezTo>
                    <a:pt x="194" y="20636"/>
                    <a:pt x="829" y="21600"/>
                    <a:pt x="3211" y="21504"/>
                  </a:cubicBezTo>
                  <a:cubicBezTo>
                    <a:pt x="5594" y="21407"/>
                    <a:pt x="9723" y="20250"/>
                    <a:pt x="12423" y="17646"/>
                  </a:cubicBezTo>
                  <a:cubicBezTo>
                    <a:pt x="15123" y="15043"/>
                    <a:pt x="16394" y="10993"/>
                    <a:pt x="17664" y="7811"/>
                  </a:cubicBezTo>
                  <a:cubicBezTo>
                    <a:pt x="18935" y="4629"/>
                    <a:pt x="20205" y="2314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751982" y="2662601"/>
              <a:ext cx="137019" cy="54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39" fill="norm" stroke="1" extrusionOk="0">
                  <a:moveTo>
                    <a:pt x="21185" y="2602"/>
                  </a:moveTo>
                  <a:cubicBezTo>
                    <a:pt x="18567" y="1681"/>
                    <a:pt x="15949" y="760"/>
                    <a:pt x="13494" y="299"/>
                  </a:cubicBezTo>
                  <a:cubicBezTo>
                    <a:pt x="11040" y="-161"/>
                    <a:pt x="8749" y="-161"/>
                    <a:pt x="6130" y="802"/>
                  </a:cubicBezTo>
                  <a:cubicBezTo>
                    <a:pt x="3512" y="1765"/>
                    <a:pt x="567" y="3690"/>
                    <a:pt x="76" y="5992"/>
                  </a:cubicBezTo>
                  <a:cubicBezTo>
                    <a:pt x="-415" y="8295"/>
                    <a:pt x="1549" y="10974"/>
                    <a:pt x="3676" y="13611"/>
                  </a:cubicBezTo>
                  <a:cubicBezTo>
                    <a:pt x="5803" y="16248"/>
                    <a:pt x="8094" y="18844"/>
                    <a:pt x="10385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723899" y="2961070"/>
              <a:ext cx="228601" cy="11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0" y="21221"/>
                  </a:moveTo>
                  <a:cubicBezTo>
                    <a:pt x="800" y="16330"/>
                    <a:pt x="1600" y="11440"/>
                    <a:pt x="4600" y="7772"/>
                  </a:cubicBezTo>
                  <a:cubicBezTo>
                    <a:pt x="7600" y="4104"/>
                    <a:pt x="12800" y="1659"/>
                    <a:pt x="16000" y="640"/>
                  </a:cubicBezTo>
                  <a:cubicBezTo>
                    <a:pt x="19200" y="-379"/>
                    <a:pt x="20400" y="29"/>
                    <a:pt x="21600" y="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0" y="3223683"/>
              <a:ext cx="1035050" cy="33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1458" y="20096"/>
                  </a:moveTo>
                  <a:cubicBezTo>
                    <a:pt x="1148" y="20506"/>
                    <a:pt x="839" y="20916"/>
                    <a:pt x="552" y="21190"/>
                  </a:cubicBezTo>
                  <a:cubicBezTo>
                    <a:pt x="265" y="21463"/>
                    <a:pt x="0" y="21600"/>
                    <a:pt x="0" y="21532"/>
                  </a:cubicBezTo>
                  <a:cubicBezTo>
                    <a:pt x="0" y="21463"/>
                    <a:pt x="265" y="21190"/>
                    <a:pt x="1171" y="19891"/>
                  </a:cubicBezTo>
                  <a:cubicBezTo>
                    <a:pt x="2076" y="18592"/>
                    <a:pt x="3622" y="16268"/>
                    <a:pt x="5168" y="14286"/>
                  </a:cubicBezTo>
                  <a:cubicBezTo>
                    <a:pt x="6714" y="12304"/>
                    <a:pt x="8260" y="10663"/>
                    <a:pt x="9828" y="9296"/>
                  </a:cubicBezTo>
                  <a:cubicBezTo>
                    <a:pt x="11396" y="7929"/>
                    <a:pt x="12987" y="6835"/>
                    <a:pt x="14422" y="6084"/>
                  </a:cubicBezTo>
                  <a:cubicBezTo>
                    <a:pt x="15858" y="5332"/>
                    <a:pt x="17139" y="4922"/>
                    <a:pt x="17890" y="4716"/>
                  </a:cubicBezTo>
                  <a:cubicBezTo>
                    <a:pt x="18640" y="4511"/>
                    <a:pt x="18861" y="4511"/>
                    <a:pt x="18861" y="4716"/>
                  </a:cubicBezTo>
                  <a:cubicBezTo>
                    <a:pt x="18861" y="4922"/>
                    <a:pt x="18640" y="5332"/>
                    <a:pt x="17735" y="6630"/>
                  </a:cubicBezTo>
                  <a:cubicBezTo>
                    <a:pt x="16829" y="7929"/>
                    <a:pt x="15239" y="10116"/>
                    <a:pt x="13936" y="11825"/>
                  </a:cubicBezTo>
                  <a:cubicBezTo>
                    <a:pt x="12633" y="13534"/>
                    <a:pt x="11617" y="14765"/>
                    <a:pt x="10977" y="15448"/>
                  </a:cubicBezTo>
                  <a:cubicBezTo>
                    <a:pt x="10336" y="16132"/>
                    <a:pt x="10071" y="16268"/>
                    <a:pt x="10071" y="16132"/>
                  </a:cubicBezTo>
                  <a:cubicBezTo>
                    <a:pt x="10071" y="15995"/>
                    <a:pt x="10336" y="15585"/>
                    <a:pt x="11109" y="14423"/>
                  </a:cubicBezTo>
                  <a:cubicBezTo>
                    <a:pt x="11882" y="13261"/>
                    <a:pt x="13163" y="11347"/>
                    <a:pt x="14621" y="9296"/>
                  </a:cubicBezTo>
                  <a:cubicBezTo>
                    <a:pt x="16079" y="7246"/>
                    <a:pt x="17713" y="5058"/>
                    <a:pt x="18906" y="3486"/>
                  </a:cubicBezTo>
                  <a:cubicBezTo>
                    <a:pt x="20098" y="1914"/>
                    <a:pt x="20849" y="9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117963" y="2935816"/>
              <a:ext cx="31388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21600"/>
                  </a:moveTo>
                  <a:cubicBezTo>
                    <a:pt x="1118" y="10800"/>
                    <a:pt x="-1582" y="0"/>
                    <a:pt x="1118" y="0"/>
                  </a:cubicBezTo>
                  <a:cubicBezTo>
                    <a:pt x="3818" y="0"/>
                    <a:pt x="11918" y="1080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1200150" y="3141133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7289800" y="1210733"/>
              <a:ext cx="3247753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0" y="21600"/>
                  </a:moveTo>
                  <a:cubicBezTo>
                    <a:pt x="492" y="19080"/>
                    <a:pt x="984" y="16560"/>
                    <a:pt x="1533" y="14220"/>
                  </a:cubicBezTo>
                  <a:cubicBezTo>
                    <a:pt x="2081" y="11880"/>
                    <a:pt x="2686" y="9720"/>
                    <a:pt x="3248" y="7920"/>
                  </a:cubicBezTo>
                  <a:cubicBezTo>
                    <a:pt x="3811" y="6120"/>
                    <a:pt x="4331" y="4680"/>
                    <a:pt x="4880" y="3420"/>
                  </a:cubicBezTo>
                  <a:cubicBezTo>
                    <a:pt x="5428" y="2160"/>
                    <a:pt x="6005" y="1080"/>
                    <a:pt x="6602" y="540"/>
                  </a:cubicBezTo>
                  <a:cubicBezTo>
                    <a:pt x="7200" y="0"/>
                    <a:pt x="7819" y="0"/>
                    <a:pt x="8339" y="0"/>
                  </a:cubicBezTo>
                  <a:cubicBezTo>
                    <a:pt x="8859" y="0"/>
                    <a:pt x="9281" y="0"/>
                    <a:pt x="9802" y="360"/>
                  </a:cubicBezTo>
                  <a:cubicBezTo>
                    <a:pt x="10322" y="720"/>
                    <a:pt x="10941" y="1440"/>
                    <a:pt x="11552" y="2340"/>
                  </a:cubicBezTo>
                  <a:cubicBezTo>
                    <a:pt x="12164" y="3240"/>
                    <a:pt x="12769" y="4320"/>
                    <a:pt x="13380" y="5220"/>
                  </a:cubicBezTo>
                  <a:cubicBezTo>
                    <a:pt x="13992" y="6120"/>
                    <a:pt x="14611" y="6840"/>
                    <a:pt x="15223" y="7380"/>
                  </a:cubicBezTo>
                  <a:cubicBezTo>
                    <a:pt x="15834" y="7920"/>
                    <a:pt x="16439" y="8280"/>
                    <a:pt x="17023" y="8820"/>
                  </a:cubicBezTo>
                  <a:cubicBezTo>
                    <a:pt x="17606" y="9360"/>
                    <a:pt x="18169" y="10080"/>
                    <a:pt x="18717" y="10620"/>
                  </a:cubicBezTo>
                  <a:cubicBezTo>
                    <a:pt x="19266" y="11160"/>
                    <a:pt x="19800" y="11520"/>
                    <a:pt x="20250" y="12060"/>
                  </a:cubicBezTo>
                  <a:cubicBezTo>
                    <a:pt x="20700" y="12600"/>
                    <a:pt x="21066" y="13320"/>
                    <a:pt x="21291" y="13680"/>
                  </a:cubicBezTo>
                  <a:cubicBezTo>
                    <a:pt x="21516" y="14040"/>
                    <a:pt x="21600" y="14040"/>
                    <a:pt x="21572" y="14040"/>
                  </a:cubicBezTo>
                  <a:cubicBezTo>
                    <a:pt x="21544" y="14040"/>
                    <a:pt x="21403" y="14040"/>
                    <a:pt x="21248" y="14220"/>
                  </a:cubicBezTo>
                  <a:cubicBezTo>
                    <a:pt x="21094" y="14400"/>
                    <a:pt x="20925" y="14760"/>
                    <a:pt x="20756" y="15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7232650" y="1331383"/>
              <a:ext cx="28257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100"/>
                    <a:pt x="0" y="18600"/>
                    <a:pt x="89" y="16950"/>
                  </a:cubicBezTo>
                  <a:cubicBezTo>
                    <a:pt x="178" y="15300"/>
                    <a:pt x="356" y="13500"/>
                    <a:pt x="736" y="11850"/>
                  </a:cubicBezTo>
                  <a:cubicBezTo>
                    <a:pt x="1116" y="10200"/>
                    <a:pt x="1699" y="8700"/>
                    <a:pt x="2314" y="7500"/>
                  </a:cubicBezTo>
                  <a:cubicBezTo>
                    <a:pt x="2929" y="6300"/>
                    <a:pt x="3576" y="5400"/>
                    <a:pt x="4223" y="4500"/>
                  </a:cubicBezTo>
                  <a:cubicBezTo>
                    <a:pt x="4870" y="3600"/>
                    <a:pt x="5517" y="2700"/>
                    <a:pt x="6116" y="2100"/>
                  </a:cubicBezTo>
                  <a:cubicBezTo>
                    <a:pt x="6715" y="1500"/>
                    <a:pt x="7265" y="1200"/>
                    <a:pt x="7863" y="900"/>
                  </a:cubicBezTo>
                  <a:cubicBezTo>
                    <a:pt x="8462" y="600"/>
                    <a:pt x="9109" y="300"/>
                    <a:pt x="9740" y="150"/>
                  </a:cubicBezTo>
                  <a:cubicBezTo>
                    <a:pt x="10371" y="0"/>
                    <a:pt x="10986" y="0"/>
                    <a:pt x="11609" y="0"/>
                  </a:cubicBezTo>
                  <a:cubicBezTo>
                    <a:pt x="12232" y="0"/>
                    <a:pt x="12863" y="0"/>
                    <a:pt x="13437" y="300"/>
                  </a:cubicBezTo>
                  <a:cubicBezTo>
                    <a:pt x="14012" y="600"/>
                    <a:pt x="14529" y="1200"/>
                    <a:pt x="15112" y="2100"/>
                  </a:cubicBezTo>
                  <a:cubicBezTo>
                    <a:pt x="15694" y="3000"/>
                    <a:pt x="16342" y="4200"/>
                    <a:pt x="17013" y="5400"/>
                  </a:cubicBezTo>
                  <a:cubicBezTo>
                    <a:pt x="17684" y="6600"/>
                    <a:pt x="18380" y="7800"/>
                    <a:pt x="19052" y="9000"/>
                  </a:cubicBezTo>
                  <a:cubicBezTo>
                    <a:pt x="19723" y="10200"/>
                    <a:pt x="20370" y="11400"/>
                    <a:pt x="20791" y="12450"/>
                  </a:cubicBezTo>
                  <a:cubicBezTo>
                    <a:pt x="21212" y="13500"/>
                    <a:pt x="21406" y="14400"/>
                    <a:pt x="21600" y="15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2254249" y="1935103"/>
              <a:ext cx="3390391" cy="2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58" fill="norm" stroke="1" extrusionOk="0">
                  <a:moveTo>
                    <a:pt x="0" y="21558"/>
                  </a:moveTo>
                  <a:cubicBezTo>
                    <a:pt x="458" y="21179"/>
                    <a:pt x="916" y="20800"/>
                    <a:pt x="1388" y="20137"/>
                  </a:cubicBezTo>
                  <a:cubicBezTo>
                    <a:pt x="1860" y="19474"/>
                    <a:pt x="2345" y="18526"/>
                    <a:pt x="2870" y="17674"/>
                  </a:cubicBezTo>
                  <a:cubicBezTo>
                    <a:pt x="3396" y="16821"/>
                    <a:pt x="3962" y="16063"/>
                    <a:pt x="4494" y="15305"/>
                  </a:cubicBezTo>
                  <a:cubicBezTo>
                    <a:pt x="5026" y="14547"/>
                    <a:pt x="5525" y="13790"/>
                    <a:pt x="6057" y="13032"/>
                  </a:cubicBezTo>
                  <a:cubicBezTo>
                    <a:pt x="6589" y="12274"/>
                    <a:pt x="7155" y="11516"/>
                    <a:pt x="7734" y="10947"/>
                  </a:cubicBezTo>
                  <a:cubicBezTo>
                    <a:pt x="8314" y="10379"/>
                    <a:pt x="8907" y="10000"/>
                    <a:pt x="9405" y="9621"/>
                  </a:cubicBezTo>
                  <a:cubicBezTo>
                    <a:pt x="9904" y="9242"/>
                    <a:pt x="10308" y="8863"/>
                    <a:pt x="10793" y="8484"/>
                  </a:cubicBezTo>
                  <a:cubicBezTo>
                    <a:pt x="11278" y="8105"/>
                    <a:pt x="11844" y="7726"/>
                    <a:pt x="12363" y="7347"/>
                  </a:cubicBezTo>
                  <a:cubicBezTo>
                    <a:pt x="12882" y="6969"/>
                    <a:pt x="13353" y="6590"/>
                    <a:pt x="13879" y="6116"/>
                  </a:cubicBezTo>
                  <a:cubicBezTo>
                    <a:pt x="14404" y="5642"/>
                    <a:pt x="14984" y="5074"/>
                    <a:pt x="15550" y="4411"/>
                  </a:cubicBezTo>
                  <a:cubicBezTo>
                    <a:pt x="16116" y="3747"/>
                    <a:pt x="16668" y="2990"/>
                    <a:pt x="17241" y="2232"/>
                  </a:cubicBezTo>
                  <a:cubicBezTo>
                    <a:pt x="17814" y="1474"/>
                    <a:pt x="18406" y="716"/>
                    <a:pt x="18986" y="337"/>
                  </a:cubicBezTo>
                  <a:cubicBezTo>
                    <a:pt x="19565" y="-42"/>
                    <a:pt x="20131" y="-42"/>
                    <a:pt x="20542" y="53"/>
                  </a:cubicBezTo>
                  <a:cubicBezTo>
                    <a:pt x="20953" y="147"/>
                    <a:pt x="21209" y="337"/>
                    <a:pt x="21371" y="621"/>
                  </a:cubicBezTo>
                  <a:cubicBezTo>
                    <a:pt x="21533" y="905"/>
                    <a:pt x="21600" y="1284"/>
                    <a:pt x="21580" y="1569"/>
                  </a:cubicBezTo>
                  <a:cubicBezTo>
                    <a:pt x="21560" y="1853"/>
                    <a:pt x="21452" y="2042"/>
                    <a:pt x="21216" y="2326"/>
                  </a:cubicBezTo>
                  <a:cubicBezTo>
                    <a:pt x="20980" y="2611"/>
                    <a:pt x="20616" y="2990"/>
                    <a:pt x="20253" y="3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2006600" y="2179314"/>
              <a:ext cx="3517901" cy="212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1472"/>
                  </a:moveTo>
                  <a:cubicBezTo>
                    <a:pt x="403" y="19761"/>
                    <a:pt x="806" y="18050"/>
                    <a:pt x="1267" y="16767"/>
                  </a:cubicBezTo>
                  <a:cubicBezTo>
                    <a:pt x="1729" y="15484"/>
                    <a:pt x="2248" y="14628"/>
                    <a:pt x="2729" y="13880"/>
                  </a:cubicBezTo>
                  <a:cubicBezTo>
                    <a:pt x="3210" y="13131"/>
                    <a:pt x="3652" y="12490"/>
                    <a:pt x="4152" y="11634"/>
                  </a:cubicBezTo>
                  <a:cubicBezTo>
                    <a:pt x="4653" y="10779"/>
                    <a:pt x="5212" y="9710"/>
                    <a:pt x="5699" y="8961"/>
                  </a:cubicBezTo>
                  <a:cubicBezTo>
                    <a:pt x="6186" y="8213"/>
                    <a:pt x="6602" y="7785"/>
                    <a:pt x="7051" y="7357"/>
                  </a:cubicBezTo>
                  <a:cubicBezTo>
                    <a:pt x="7499" y="6929"/>
                    <a:pt x="7980" y="6502"/>
                    <a:pt x="8474" y="6074"/>
                  </a:cubicBezTo>
                  <a:cubicBezTo>
                    <a:pt x="8968" y="5646"/>
                    <a:pt x="9474" y="5219"/>
                    <a:pt x="9994" y="4898"/>
                  </a:cubicBezTo>
                  <a:cubicBezTo>
                    <a:pt x="10514" y="4577"/>
                    <a:pt x="11047" y="4363"/>
                    <a:pt x="11586" y="4149"/>
                  </a:cubicBezTo>
                  <a:cubicBezTo>
                    <a:pt x="12126" y="3935"/>
                    <a:pt x="12671" y="3722"/>
                    <a:pt x="13211" y="3508"/>
                  </a:cubicBezTo>
                  <a:cubicBezTo>
                    <a:pt x="13750" y="3294"/>
                    <a:pt x="14283" y="3080"/>
                    <a:pt x="14803" y="2866"/>
                  </a:cubicBezTo>
                  <a:cubicBezTo>
                    <a:pt x="15323" y="2652"/>
                    <a:pt x="15830" y="2438"/>
                    <a:pt x="16297" y="2224"/>
                  </a:cubicBezTo>
                  <a:cubicBezTo>
                    <a:pt x="16765" y="2011"/>
                    <a:pt x="17194" y="1797"/>
                    <a:pt x="17656" y="1476"/>
                  </a:cubicBezTo>
                  <a:cubicBezTo>
                    <a:pt x="18117" y="1155"/>
                    <a:pt x="18611" y="727"/>
                    <a:pt x="19124" y="407"/>
                  </a:cubicBezTo>
                  <a:cubicBezTo>
                    <a:pt x="19638" y="86"/>
                    <a:pt x="20170" y="-128"/>
                    <a:pt x="20586" y="86"/>
                  </a:cubicBezTo>
                  <a:cubicBezTo>
                    <a:pt x="21002" y="300"/>
                    <a:pt x="21301" y="941"/>
                    <a:pt x="21600" y="1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7245350" y="1236133"/>
              <a:ext cx="3333750" cy="14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20661"/>
                  </a:moveTo>
                  <a:cubicBezTo>
                    <a:pt x="41" y="19096"/>
                    <a:pt x="82" y="17530"/>
                    <a:pt x="233" y="16748"/>
                  </a:cubicBezTo>
                  <a:cubicBezTo>
                    <a:pt x="384" y="15965"/>
                    <a:pt x="645" y="15965"/>
                    <a:pt x="1042" y="15965"/>
                  </a:cubicBezTo>
                  <a:cubicBezTo>
                    <a:pt x="1440" y="15965"/>
                    <a:pt x="1975" y="15965"/>
                    <a:pt x="2510" y="15965"/>
                  </a:cubicBezTo>
                  <a:cubicBezTo>
                    <a:pt x="3045" y="15965"/>
                    <a:pt x="3579" y="15965"/>
                    <a:pt x="4094" y="15809"/>
                  </a:cubicBezTo>
                  <a:cubicBezTo>
                    <a:pt x="4608" y="15652"/>
                    <a:pt x="5102" y="15339"/>
                    <a:pt x="5609" y="15026"/>
                  </a:cubicBezTo>
                  <a:cubicBezTo>
                    <a:pt x="6117" y="14713"/>
                    <a:pt x="6638" y="14400"/>
                    <a:pt x="7138" y="14087"/>
                  </a:cubicBezTo>
                  <a:cubicBezTo>
                    <a:pt x="7639" y="13774"/>
                    <a:pt x="8119" y="13461"/>
                    <a:pt x="8606" y="13304"/>
                  </a:cubicBezTo>
                  <a:cubicBezTo>
                    <a:pt x="9093" y="13148"/>
                    <a:pt x="9586" y="13148"/>
                    <a:pt x="10128" y="12991"/>
                  </a:cubicBezTo>
                  <a:cubicBezTo>
                    <a:pt x="10670" y="12835"/>
                    <a:pt x="11259" y="12522"/>
                    <a:pt x="11856" y="12365"/>
                  </a:cubicBezTo>
                  <a:cubicBezTo>
                    <a:pt x="12453" y="12209"/>
                    <a:pt x="13056" y="12209"/>
                    <a:pt x="13659" y="12209"/>
                  </a:cubicBezTo>
                  <a:cubicBezTo>
                    <a:pt x="14263" y="12209"/>
                    <a:pt x="14866" y="12209"/>
                    <a:pt x="15291" y="12365"/>
                  </a:cubicBezTo>
                  <a:cubicBezTo>
                    <a:pt x="15717" y="12522"/>
                    <a:pt x="15963" y="12835"/>
                    <a:pt x="16121" y="13304"/>
                  </a:cubicBezTo>
                  <a:cubicBezTo>
                    <a:pt x="16279" y="13774"/>
                    <a:pt x="16347" y="14400"/>
                    <a:pt x="16334" y="14870"/>
                  </a:cubicBezTo>
                  <a:cubicBezTo>
                    <a:pt x="16320" y="15339"/>
                    <a:pt x="16224" y="15652"/>
                    <a:pt x="15922" y="15652"/>
                  </a:cubicBezTo>
                  <a:cubicBezTo>
                    <a:pt x="15621" y="15652"/>
                    <a:pt x="15113" y="15339"/>
                    <a:pt x="14613" y="15026"/>
                  </a:cubicBezTo>
                  <a:cubicBezTo>
                    <a:pt x="14112" y="14713"/>
                    <a:pt x="13618" y="14400"/>
                    <a:pt x="13111" y="14243"/>
                  </a:cubicBezTo>
                  <a:cubicBezTo>
                    <a:pt x="12603" y="14087"/>
                    <a:pt x="12082" y="14087"/>
                    <a:pt x="11541" y="14087"/>
                  </a:cubicBezTo>
                  <a:cubicBezTo>
                    <a:pt x="10999" y="14087"/>
                    <a:pt x="10437" y="14087"/>
                    <a:pt x="9929" y="14400"/>
                  </a:cubicBezTo>
                  <a:cubicBezTo>
                    <a:pt x="9422" y="14713"/>
                    <a:pt x="8969" y="15339"/>
                    <a:pt x="8510" y="15809"/>
                  </a:cubicBezTo>
                  <a:cubicBezTo>
                    <a:pt x="8050" y="16278"/>
                    <a:pt x="7584" y="16591"/>
                    <a:pt x="7056" y="16904"/>
                  </a:cubicBezTo>
                  <a:cubicBezTo>
                    <a:pt x="6528" y="17217"/>
                    <a:pt x="5938" y="17530"/>
                    <a:pt x="5403" y="18000"/>
                  </a:cubicBezTo>
                  <a:cubicBezTo>
                    <a:pt x="4869" y="18470"/>
                    <a:pt x="4389" y="19096"/>
                    <a:pt x="3984" y="19722"/>
                  </a:cubicBezTo>
                  <a:cubicBezTo>
                    <a:pt x="3579" y="20348"/>
                    <a:pt x="3250" y="20974"/>
                    <a:pt x="3024" y="21287"/>
                  </a:cubicBezTo>
                  <a:cubicBezTo>
                    <a:pt x="2798" y="21600"/>
                    <a:pt x="2674" y="21600"/>
                    <a:pt x="2674" y="21287"/>
                  </a:cubicBezTo>
                  <a:cubicBezTo>
                    <a:pt x="2674" y="20974"/>
                    <a:pt x="2798" y="20348"/>
                    <a:pt x="3065" y="19252"/>
                  </a:cubicBezTo>
                  <a:cubicBezTo>
                    <a:pt x="3333" y="18157"/>
                    <a:pt x="3744" y="16591"/>
                    <a:pt x="4183" y="15026"/>
                  </a:cubicBezTo>
                  <a:cubicBezTo>
                    <a:pt x="4622" y="13461"/>
                    <a:pt x="5088" y="11896"/>
                    <a:pt x="5609" y="10487"/>
                  </a:cubicBezTo>
                  <a:cubicBezTo>
                    <a:pt x="6130" y="9078"/>
                    <a:pt x="6706" y="7826"/>
                    <a:pt x="7207" y="6730"/>
                  </a:cubicBezTo>
                  <a:cubicBezTo>
                    <a:pt x="7707" y="5635"/>
                    <a:pt x="8133" y="4696"/>
                    <a:pt x="8571" y="3913"/>
                  </a:cubicBezTo>
                  <a:cubicBezTo>
                    <a:pt x="9010" y="3130"/>
                    <a:pt x="9463" y="2504"/>
                    <a:pt x="9929" y="2035"/>
                  </a:cubicBezTo>
                  <a:cubicBezTo>
                    <a:pt x="10395" y="1565"/>
                    <a:pt x="10875" y="1252"/>
                    <a:pt x="11342" y="1096"/>
                  </a:cubicBezTo>
                  <a:cubicBezTo>
                    <a:pt x="11808" y="939"/>
                    <a:pt x="12261" y="939"/>
                    <a:pt x="12706" y="783"/>
                  </a:cubicBezTo>
                  <a:cubicBezTo>
                    <a:pt x="13152" y="626"/>
                    <a:pt x="13591" y="313"/>
                    <a:pt x="14112" y="157"/>
                  </a:cubicBezTo>
                  <a:cubicBezTo>
                    <a:pt x="14633" y="0"/>
                    <a:pt x="15237" y="0"/>
                    <a:pt x="15792" y="0"/>
                  </a:cubicBezTo>
                  <a:cubicBezTo>
                    <a:pt x="16347" y="0"/>
                    <a:pt x="16855" y="0"/>
                    <a:pt x="17390" y="0"/>
                  </a:cubicBezTo>
                  <a:cubicBezTo>
                    <a:pt x="17925" y="0"/>
                    <a:pt x="18487" y="0"/>
                    <a:pt x="19029" y="0"/>
                  </a:cubicBezTo>
                  <a:cubicBezTo>
                    <a:pt x="19570" y="0"/>
                    <a:pt x="20091" y="0"/>
                    <a:pt x="20393" y="0"/>
                  </a:cubicBezTo>
                  <a:cubicBezTo>
                    <a:pt x="20695" y="0"/>
                    <a:pt x="20777" y="0"/>
                    <a:pt x="20853" y="157"/>
                  </a:cubicBezTo>
                  <a:cubicBezTo>
                    <a:pt x="20928" y="313"/>
                    <a:pt x="20997" y="626"/>
                    <a:pt x="20997" y="939"/>
                  </a:cubicBezTo>
                  <a:cubicBezTo>
                    <a:pt x="20997" y="1252"/>
                    <a:pt x="20928" y="1565"/>
                    <a:pt x="20647" y="2035"/>
                  </a:cubicBezTo>
                  <a:cubicBezTo>
                    <a:pt x="20366" y="2504"/>
                    <a:pt x="19872" y="3130"/>
                    <a:pt x="19406" y="3443"/>
                  </a:cubicBezTo>
                  <a:cubicBezTo>
                    <a:pt x="18939" y="3757"/>
                    <a:pt x="18501" y="3757"/>
                    <a:pt x="18000" y="3757"/>
                  </a:cubicBezTo>
                  <a:cubicBezTo>
                    <a:pt x="17499" y="3757"/>
                    <a:pt x="16937" y="3757"/>
                    <a:pt x="16443" y="3600"/>
                  </a:cubicBezTo>
                  <a:cubicBezTo>
                    <a:pt x="15950" y="3443"/>
                    <a:pt x="15525" y="3130"/>
                    <a:pt x="15024" y="2817"/>
                  </a:cubicBezTo>
                  <a:cubicBezTo>
                    <a:pt x="14523" y="2504"/>
                    <a:pt x="13947" y="2191"/>
                    <a:pt x="13371" y="1722"/>
                  </a:cubicBezTo>
                  <a:cubicBezTo>
                    <a:pt x="12795" y="1252"/>
                    <a:pt x="12219" y="626"/>
                    <a:pt x="11685" y="313"/>
                  </a:cubicBezTo>
                  <a:cubicBezTo>
                    <a:pt x="11150" y="0"/>
                    <a:pt x="10656" y="0"/>
                    <a:pt x="10107" y="0"/>
                  </a:cubicBezTo>
                  <a:cubicBezTo>
                    <a:pt x="9559" y="0"/>
                    <a:pt x="8955" y="0"/>
                    <a:pt x="8366" y="157"/>
                  </a:cubicBezTo>
                  <a:cubicBezTo>
                    <a:pt x="7776" y="313"/>
                    <a:pt x="7200" y="626"/>
                    <a:pt x="6665" y="1096"/>
                  </a:cubicBezTo>
                  <a:cubicBezTo>
                    <a:pt x="6130" y="1565"/>
                    <a:pt x="5637" y="2191"/>
                    <a:pt x="5163" y="2974"/>
                  </a:cubicBezTo>
                  <a:cubicBezTo>
                    <a:pt x="4690" y="3757"/>
                    <a:pt x="4238" y="4696"/>
                    <a:pt x="3977" y="5478"/>
                  </a:cubicBezTo>
                  <a:cubicBezTo>
                    <a:pt x="3717" y="6261"/>
                    <a:pt x="3648" y="6887"/>
                    <a:pt x="3662" y="7513"/>
                  </a:cubicBezTo>
                  <a:cubicBezTo>
                    <a:pt x="3675" y="8139"/>
                    <a:pt x="3771" y="8765"/>
                    <a:pt x="4073" y="9078"/>
                  </a:cubicBezTo>
                  <a:cubicBezTo>
                    <a:pt x="4375" y="9391"/>
                    <a:pt x="4882" y="9391"/>
                    <a:pt x="5355" y="9078"/>
                  </a:cubicBezTo>
                  <a:cubicBezTo>
                    <a:pt x="5829" y="8765"/>
                    <a:pt x="6267" y="8139"/>
                    <a:pt x="6754" y="7513"/>
                  </a:cubicBezTo>
                  <a:cubicBezTo>
                    <a:pt x="7241" y="6887"/>
                    <a:pt x="7776" y="6261"/>
                    <a:pt x="8331" y="5948"/>
                  </a:cubicBezTo>
                  <a:cubicBezTo>
                    <a:pt x="8887" y="5635"/>
                    <a:pt x="9463" y="5635"/>
                    <a:pt x="9984" y="5635"/>
                  </a:cubicBezTo>
                  <a:cubicBezTo>
                    <a:pt x="10505" y="5635"/>
                    <a:pt x="10971" y="5635"/>
                    <a:pt x="11424" y="5635"/>
                  </a:cubicBezTo>
                  <a:cubicBezTo>
                    <a:pt x="11877" y="5635"/>
                    <a:pt x="12315" y="5635"/>
                    <a:pt x="12837" y="5635"/>
                  </a:cubicBezTo>
                  <a:cubicBezTo>
                    <a:pt x="13358" y="5635"/>
                    <a:pt x="13961" y="5635"/>
                    <a:pt x="14558" y="5948"/>
                  </a:cubicBezTo>
                  <a:cubicBezTo>
                    <a:pt x="15154" y="6261"/>
                    <a:pt x="15744" y="6887"/>
                    <a:pt x="16306" y="7357"/>
                  </a:cubicBezTo>
                  <a:cubicBezTo>
                    <a:pt x="16869" y="7826"/>
                    <a:pt x="17403" y="8139"/>
                    <a:pt x="17925" y="8452"/>
                  </a:cubicBezTo>
                  <a:cubicBezTo>
                    <a:pt x="18446" y="8765"/>
                    <a:pt x="18953" y="9078"/>
                    <a:pt x="19488" y="9391"/>
                  </a:cubicBezTo>
                  <a:cubicBezTo>
                    <a:pt x="20023" y="9704"/>
                    <a:pt x="20585" y="10017"/>
                    <a:pt x="20942" y="11113"/>
                  </a:cubicBezTo>
                  <a:cubicBezTo>
                    <a:pt x="21298" y="12209"/>
                    <a:pt x="21449" y="14087"/>
                    <a:pt x="21600" y="15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2369391" y="2812158"/>
              <a:ext cx="183741" cy="74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079" fill="norm" stroke="1" extrusionOk="0">
                  <a:moveTo>
                    <a:pt x="8450" y="6265"/>
                  </a:moveTo>
                  <a:cubicBezTo>
                    <a:pt x="7738" y="6865"/>
                    <a:pt x="7026" y="7465"/>
                    <a:pt x="7026" y="8905"/>
                  </a:cubicBezTo>
                  <a:cubicBezTo>
                    <a:pt x="7026" y="10345"/>
                    <a:pt x="7738" y="12625"/>
                    <a:pt x="8332" y="14755"/>
                  </a:cubicBezTo>
                  <a:cubicBezTo>
                    <a:pt x="8925" y="16885"/>
                    <a:pt x="9400" y="18865"/>
                    <a:pt x="9756" y="20005"/>
                  </a:cubicBezTo>
                  <a:cubicBezTo>
                    <a:pt x="10112" y="21145"/>
                    <a:pt x="10349" y="21445"/>
                    <a:pt x="9519" y="20575"/>
                  </a:cubicBezTo>
                  <a:cubicBezTo>
                    <a:pt x="8688" y="19705"/>
                    <a:pt x="6789" y="17665"/>
                    <a:pt x="5127" y="15595"/>
                  </a:cubicBezTo>
                  <a:cubicBezTo>
                    <a:pt x="3466" y="13525"/>
                    <a:pt x="2042" y="11425"/>
                    <a:pt x="1092" y="9385"/>
                  </a:cubicBezTo>
                  <a:cubicBezTo>
                    <a:pt x="143" y="7345"/>
                    <a:pt x="-332" y="5365"/>
                    <a:pt x="261" y="3805"/>
                  </a:cubicBezTo>
                  <a:cubicBezTo>
                    <a:pt x="855" y="2245"/>
                    <a:pt x="2516" y="1105"/>
                    <a:pt x="4653" y="505"/>
                  </a:cubicBezTo>
                  <a:cubicBezTo>
                    <a:pt x="6789" y="-95"/>
                    <a:pt x="9400" y="-155"/>
                    <a:pt x="12367" y="295"/>
                  </a:cubicBezTo>
                  <a:cubicBezTo>
                    <a:pt x="15334" y="745"/>
                    <a:pt x="18657" y="1705"/>
                    <a:pt x="19963" y="3025"/>
                  </a:cubicBezTo>
                  <a:cubicBezTo>
                    <a:pt x="21268" y="4345"/>
                    <a:pt x="20556" y="6025"/>
                    <a:pt x="18064" y="7315"/>
                  </a:cubicBezTo>
                  <a:cubicBezTo>
                    <a:pt x="15571" y="8605"/>
                    <a:pt x="11299" y="9505"/>
                    <a:pt x="8569" y="9985"/>
                  </a:cubicBezTo>
                  <a:cubicBezTo>
                    <a:pt x="5839" y="10465"/>
                    <a:pt x="4653" y="10525"/>
                    <a:pt x="5127" y="10435"/>
                  </a:cubicBezTo>
                  <a:cubicBezTo>
                    <a:pt x="5602" y="10345"/>
                    <a:pt x="7738" y="10105"/>
                    <a:pt x="9875" y="9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2591505" y="3122083"/>
              <a:ext cx="189796" cy="31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93" fill="norm" stroke="1" extrusionOk="0">
                  <a:moveTo>
                    <a:pt x="633" y="5579"/>
                  </a:moveTo>
                  <a:cubicBezTo>
                    <a:pt x="159" y="4864"/>
                    <a:pt x="-316" y="4148"/>
                    <a:pt x="277" y="3862"/>
                  </a:cubicBezTo>
                  <a:cubicBezTo>
                    <a:pt x="871" y="3576"/>
                    <a:pt x="2532" y="3719"/>
                    <a:pt x="4906" y="4864"/>
                  </a:cubicBezTo>
                  <a:cubicBezTo>
                    <a:pt x="7280" y="6008"/>
                    <a:pt x="10365" y="8154"/>
                    <a:pt x="11908" y="10514"/>
                  </a:cubicBezTo>
                  <a:cubicBezTo>
                    <a:pt x="13451" y="12874"/>
                    <a:pt x="13451" y="15449"/>
                    <a:pt x="12858" y="17237"/>
                  </a:cubicBezTo>
                  <a:cubicBezTo>
                    <a:pt x="12264" y="19025"/>
                    <a:pt x="11077" y="20026"/>
                    <a:pt x="9772" y="20670"/>
                  </a:cubicBezTo>
                  <a:cubicBezTo>
                    <a:pt x="8466" y="21314"/>
                    <a:pt x="7042" y="21600"/>
                    <a:pt x="5974" y="21457"/>
                  </a:cubicBezTo>
                  <a:cubicBezTo>
                    <a:pt x="4906" y="21314"/>
                    <a:pt x="4194" y="20742"/>
                    <a:pt x="3957" y="18668"/>
                  </a:cubicBezTo>
                  <a:cubicBezTo>
                    <a:pt x="3719" y="16593"/>
                    <a:pt x="3957" y="13017"/>
                    <a:pt x="6330" y="9799"/>
                  </a:cubicBezTo>
                  <a:cubicBezTo>
                    <a:pt x="8704" y="6580"/>
                    <a:pt x="13214" y="3719"/>
                    <a:pt x="16062" y="2146"/>
                  </a:cubicBezTo>
                  <a:cubicBezTo>
                    <a:pt x="18910" y="572"/>
                    <a:pt x="20097" y="286"/>
                    <a:pt x="212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2884124" y="2800382"/>
              <a:ext cx="240076" cy="62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54" fill="norm" stroke="1" extrusionOk="0">
                  <a:moveTo>
                    <a:pt x="15669" y="1666"/>
                  </a:moveTo>
                  <a:cubicBezTo>
                    <a:pt x="15481" y="1014"/>
                    <a:pt x="15294" y="361"/>
                    <a:pt x="14730" y="108"/>
                  </a:cubicBezTo>
                  <a:cubicBezTo>
                    <a:pt x="14167" y="-146"/>
                    <a:pt x="13227" y="-1"/>
                    <a:pt x="11349" y="1086"/>
                  </a:cubicBezTo>
                  <a:cubicBezTo>
                    <a:pt x="9471" y="2173"/>
                    <a:pt x="6654" y="4203"/>
                    <a:pt x="4400" y="6522"/>
                  </a:cubicBezTo>
                  <a:cubicBezTo>
                    <a:pt x="2146" y="8842"/>
                    <a:pt x="455" y="11451"/>
                    <a:pt x="80" y="13626"/>
                  </a:cubicBezTo>
                  <a:cubicBezTo>
                    <a:pt x="-296" y="15800"/>
                    <a:pt x="643" y="17540"/>
                    <a:pt x="3367" y="18772"/>
                  </a:cubicBezTo>
                  <a:cubicBezTo>
                    <a:pt x="6090" y="20004"/>
                    <a:pt x="10598" y="20729"/>
                    <a:pt x="13885" y="21092"/>
                  </a:cubicBezTo>
                  <a:cubicBezTo>
                    <a:pt x="17172" y="21454"/>
                    <a:pt x="19238" y="21454"/>
                    <a:pt x="21304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3293928" y="2942186"/>
              <a:ext cx="319222" cy="47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39" fill="norm" stroke="1" extrusionOk="0">
                  <a:moveTo>
                    <a:pt x="9068" y="3520"/>
                  </a:moveTo>
                  <a:cubicBezTo>
                    <a:pt x="8499" y="3044"/>
                    <a:pt x="7931" y="2568"/>
                    <a:pt x="7220" y="2331"/>
                  </a:cubicBezTo>
                  <a:cubicBezTo>
                    <a:pt x="6510" y="2093"/>
                    <a:pt x="5657" y="2093"/>
                    <a:pt x="4805" y="2664"/>
                  </a:cubicBezTo>
                  <a:cubicBezTo>
                    <a:pt x="3952" y="3235"/>
                    <a:pt x="3099" y="4376"/>
                    <a:pt x="2176" y="6517"/>
                  </a:cubicBezTo>
                  <a:cubicBezTo>
                    <a:pt x="1252" y="8658"/>
                    <a:pt x="257" y="11798"/>
                    <a:pt x="44" y="14320"/>
                  </a:cubicBezTo>
                  <a:cubicBezTo>
                    <a:pt x="-169" y="16842"/>
                    <a:pt x="399" y="18745"/>
                    <a:pt x="1394" y="19887"/>
                  </a:cubicBezTo>
                  <a:cubicBezTo>
                    <a:pt x="2389" y="21028"/>
                    <a:pt x="3810" y="21409"/>
                    <a:pt x="5586" y="21171"/>
                  </a:cubicBezTo>
                  <a:cubicBezTo>
                    <a:pt x="7363" y="20933"/>
                    <a:pt x="9494" y="20077"/>
                    <a:pt x="11484" y="18221"/>
                  </a:cubicBezTo>
                  <a:cubicBezTo>
                    <a:pt x="13473" y="16366"/>
                    <a:pt x="15320" y="13511"/>
                    <a:pt x="16173" y="10704"/>
                  </a:cubicBezTo>
                  <a:cubicBezTo>
                    <a:pt x="17026" y="7897"/>
                    <a:pt x="16884" y="5138"/>
                    <a:pt x="15818" y="3282"/>
                  </a:cubicBezTo>
                  <a:cubicBezTo>
                    <a:pt x="14752" y="1427"/>
                    <a:pt x="12763" y="475"/>
                    <a:pt x="10560" y="142"/>
                  </a:cubicBezTo>
                  <a:cubicBezTo>
                    <a:pt x="8357" y="-191"/>
                    <a:pt x="5942" y="94"/>
                    <a:pt x="4378" y="665"/>
                  </a:cubicBezTo>
                  <a:cubicBezTo>
                    <a:pt x="2815" y="1236"/>
                    <a:pt x="2105" y="2093"/>
                    <a:pt x="1749" y="2854"/>
                  </a:cubicBezTo>
                  <a:cubicBezTo>
                    <a:pt x="1394" y="3615"/>
                    <a:pt x="1394" y="4281"/>
                    <a:pt x="2034" y="4947"/>
                  </a:cubicBezTo>
                  <a:cubicBezTo>
                    <a:pt x="2673" y="5613"/>
                    <a:pt x="3952" y="6279"/>
                    <a:pt x="6581" y="6755"/>
                  </a:cubicBezTo>
                  <a:cubicBezTo>
                    <a:pt x="9210" y="7231"/>
                    <a:pt x="13189" y="7516"/>
                    <a:pt x="15889" y="7564"/>
                  </a:cubicBezTo>
                  <a:cubicBezTo>
                    <a:pt x="18589" y="7612"/>
                    <a:pt x="20010" y="7421"/>
                    <a:pt x="21431" y="7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3861017" y="2970678"/>
              <a:ext cx="310934" cy="35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83" fill="norm" stroke="1" extrusionOk="0">
                  <a:moveTo>
                    <a:pt x="14772" y="315"/>
                  </a:moveTo>
                  <a:cubicBezTo>
                    <a:pt x="13177" y="66"/>
                    <a:pt x="11582" y="-184"/>
                    <a:pt x="10133" y="191"/>
                  </a:cubicBezTo>
                  <a:cubicBezTo>
                    <a:pt x="8683" y="565"/>
                    <a:pt x="7378" y="1564"/>
                    <a:pt x="5711" y="3624"/>
                  </a:cubicBezTo>
                  <a:cubicBezTo>
                    <a:pt x="4044" y="5684"/>
                    <a:pt x="2014" y="8806"/>
                    <a:pt x="927" y="11365"/>
                  </a:cubicBezTo>
                  <a:cubicBezTo>
                    <a:pt x="-160" y="13925"/>
                    <a:pt x="-305" y="15922"/>
                    <a:pt x="565" y="17545"/>
                  </a:cubicBezTo>
                  <a:cubicBezTo>
                    <a:pt x="1435" y="19169"/>
                    <a:pt x="3319" y="20417"/>
                    <a:pt x="6146" y="20917"/>
                  </a:cubicBezTo>
                  <a:cubicBezTo>
                    <a:pt x="8973" y="21416"/>
                    <a:pt x="12742" y="21166"/>
                    <a:pt x="15424" y="20542"/>
                  </a:cubicBezTo>
                  <a:cubicBezTo>
                    <a:pt x="18106" y="19918"/>
                    <a:pt x="19700" y="18919"/>
                    <a:pt x="21295" y="17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3879850" y="3128433"/>
              <a:ext cx="2857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60" y="17723"/>
                    <a:pt x="5120" y="13846"/>
                    <a:pt x="8720" y="10246"/>
                  </a:cubicBezTo>
                  <a:cubicBezTo>
                    <a:pt x="12320" y="6646"/>
                    <a:pt x="16960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4496824" y="2911927"/>
              <a:ext cx="227577" cy="50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358" fill="norm" stroke="1" extrusionOk="0">
                  <a:moveTo>
                    <a:pt x="21112" y="294"/>
                  </a:moveTo>
                  <a:cubicBezTo>
                    <a:pt x="18363" y="26"/>
                    <a:pt x="15614" y="-242"/>
                    <a:pt x="13061" y="383"/>
                  </a:cubicBezTo>
                  <a:cubicBezTo>
                    <a:pt x="10508" y="1008"/>
                    <a:pt x="8152" y="2525"/>
                    <a:pt x="5796" y="4890"/>
                  </a:cubicBezTo>
                  <a:cubicBezTo>
                    <a:pt x="3439" y="7256"/>
                    <a:pt x="1083" y="10469"/>
                    <a:pt x="297" y="13236"/>
                  </a:cubicBezTo>
                  <a:cubicBezTo>
                    <a:pt x="-488" y="16003"/>
                    <a:pt x="297" y="18323"/>
                    <a:pt x="2457" y="19662"/>
                  </a:cubicBezTo>
                  <a:cubicBezTo>
                    <a:pt x="4617" y="21001"/>
                    <a:pt x="8152" y="21358"/>
                    <a:pt x="11097" y="21358"/>
                  </a:cubicBezTo>
                  <a:cubicBezTo>
                    <a:pt x="14043" y="21358"/>
                    <a:pt x="16399" y="21001"/>
                    <a:pt x="18756" y="2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4789506" y="2992609"/>
              <a:ext cx="290495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064" fill="norm" stroke="1" extrusionOk="0">
                  <a:moveTo>
                    <a:pt x="12936" y="2614"/>
                  </a:moveTo>
                  <a:cubicBezTo>
                    <a:pt x="12469" y="2094"/>
                    <a:pt x="12003" y="1575"/>
                    <a:pt x="11226" y="1264"/>
                  </a:cubicBezTo>
                  <a:cubicBezTo>
                    <a:pt x="10449" y="952"/>
                    <a:pt x="9362" y="848"/>
                    <a:pt x="8041" y="1316"/>
                  </a:cubicBezTo>
                  <a:cubicBezTo>
                    <a:pt x="6720" y="1783"/>
                    <a:pt x="5166" y="2821"/>
                    <a:pt x="3690" y="5054"/>
                  </a:cubicBezTo>
                  <a:cubicBezTo>
                    <a:pt x="2213" y="7287"/>
                    <a:pt x="815" y="10714"/>
                    <a:pt x="271" y="13518"/>
                  </a:cubicBezTo>
                  <a:cubicBezTo>
                    <a:pt x="-273" y="16321"/>
                    <a:pt x="38" y="18502"/>
                    <a:pt x="892" y="19748"/>
                  </a:cubicBezTo>
                  <a:cubicBezTo>
                    <a:pt x="1747" y="20994"/>
                    <a:pt x="3146" y="21306"/>
                    <a:pt x="5244" y="20891"/>
                  </a:cubicBezTo>
                  <a:cubicBezTo>
                    <a:pt x="7341" y="20475"/>
                    <a:pt x="10139" y="19333"/>
                    <a:pt x="12159" y="17152"/>
                  </a:cubicBezTo>
                  <a:cubicBezTo>
                    <a:pt x="14179" y="14971"/>
                    <a:pt x="15422" y="11752"/>
                    <a:pt x="15500" y="8741"/>
                  </a:cubicBezTo>
                  <a:cubicBezTo>
                    <a:pt x="15577" y="5729"/>
                    <a:pt x="14490" y="2925"/>
                    <a:pt x="12703" y="1419"/>
                  </a:cubicBezTo>
                  <a:cubicBezTo>
                    <a:pt x="10915" y="-86"/>
                    <a:pt x="8429" y="-294"/>
                    <a:pt x="6331" y="329"/>
                  </a:cubicBezTo>
                  <a:cubicBezTo>
                    <a:pt x="4233" y="952"/>
                    <a:pt x="2524" y="2406"/>
                    <a:pt x="1669" y="3444"/>
                  </a:cubicBezTo>
                  <a:cubicBezTo>
                    <a:pt x="815" y="4483"/>
                    <a:pt x="815" y="5106"/>
                    <a:pt x="1514" y="5677"/>
                  </a:cubicBezTo>
                  <a:cubicBezTo>
                    <a:pt x="2213" y="6248"/>
                    <a:pt x="3612" y="6768"/>
                    <a:pt x="6176" y="6975"/>
                  </a:cubicBezTo>
                  <a:cubicBezTo>
                    <a:pt x="8740" y="7183"/>
                    <a:pt x="12469" y="7079"/>
                    <a:pt x="15189" y="6664"/>
                  </a:cubicBezTo>
                  <a:cubicBezTo>
                    <a:pt x="17908" y="6248"/>
                    <a:pt x="19618" y="5521"/>
                    <a:pt x="21327" y="4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4902200" y="2762250"/>
              <a:ext cx="114300" cy="14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3600" y="9212"/>
                  </a:moveTo>
                  <a:cubicBezTo>
                    <a:pt x="2400" y="10482"/>
                    <a:pt x="1200" y="11753"/>
                    <a:pt x="600" y="13182"/>
                  </a:cubicBezTo>
                  <a:cubicBezTo>
                    <a:pt x="0" y="14612"/>
                    <a:pt x="0" y="16200"/>
                    <a:pt x="0" y="17947"/>
                  </a:cubicBezTo>
                  <a:cubicBezTo>
                    <a:pt x="0" y="19694"/>
                    <a:pt x="0" y="21600"/>
                    <a:pt x="400" y="21441"/>
                  </a:cubicBezTo>
                  <a:cubicBezTo>
                    <a:pt x="800" y="21282"/>
                    <a:pt x="1600" y="19059"/>
                    <a:pt x="2400" y="15565"/>
                  </a:cubicBezTo>
                  <a:cubicBezTo>
                    <a:pt x="3200" y="12071"/>
                    <a:pt x="4000" y="7306"/>
                    <a:pt x="5200" y="4288"/>
                  </a:cubicBezTo>
                  <a:cubicBezTo>
                    <a:pt x="6400" y="1271"/>
                    <a:pt x="8000" y="0"/>
                    <a:pt x="9600" y="0"/>
                  </a:cubicBezTo>
                  <a:cubicBezTo>
                    <a:pt x="11200" y="0"/>
                    <a:pt x="12800" y="1271"/>
                    <a:pt x="14800" y="4447"/>
                  </a:cubicBezTo>
                  <a:cubicBezTo>
                    <a:pt x="16800" y="7624"/>
                    <a:pt x="19200" y="12706"/>
                    <a:pt x="21600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5204555" y="3179233"/>
              <a:ext cx="16119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324" y="21600"/>
                  </a:moveTo>
                  <a:cubicBezTo>
                    <a:pt x="44" y="18327"/>
                    <a:pt x="-237" y="15055"/>
                    <a:pt x="324" y="12764"/>
                  </a:cubicBezTo>
                  <a:cubicBezTo>
                    <a:pt x="885" y="10473"/>
                    <a:pt x="2288" y="9164"/>
                    <a:pt x="5934" y="7200"/>
                  </a:cubicBezTo>
                  <a:cubicBezTo>
                    <a:pt x="9581" y="5236"/>
                    <a:pt x="15472" y="2618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5440096" y="3014662"/>
              <a:ext cx="268392" cy="30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63" fill="norm" stroke="1" extrusionOk="0">
                  <a:moveTo>
                    <a:pt x="1654" y="3930"/>
                  </a:moveTo>
                  <a:cubicBezTo>
                    <a:pt x="1654" y="3196"/>
                    <a:pt x="1654" y="2461"/>
                    <a:pt x="2156" y="1947"/>
                  </a:cubicBezTo>
                  <a:cubicBezTo>
                    <a:pt x="2659" y="1432"/>
                    <a:pt x="3663" y="1139"/>
                    <a:pt x="6175" y="845"/>
                  </a:cubicBezTo>
                  <a:cubicBezTo>
                    <a:pt x="8686" y="551"/>
                    <a:pt x="12705" y="257"/>
                    <a:pt x="15133" y="110"/>
                  </a:cubicBezTo>
                  <a:cubicBezTo>
                    <a:pt x="17561" y="-37"/>
                    <a:pt x="18398" y="-37"/>
                    <a:pt x="19235" y="110"/>
                  </a:cubicBezTo>
                  <a:cubicBezTo>
                    <a:pt x="20072" y="257"/>
                    <a:pt x="20910" y="551"/>
                    <a:pt x="21161" y="1065"/>
                  </a:cubicBezTo>
                  <a:cubicBezTo>
                    <a:pt x="21412" y="1579"/>
                    <a:pt x="21077" y="2314"/>
                    <a:pt x="18817" y="4224"/>
                  </a:cubicBezTo>
                  <a:cubicBezTo>
                    <a:pt x="16556" y="6134"/>
                    <a:pt x="12370" y="9220"/>
                    <a:pt x="8938" y="11865"/>
                  </a:cubicBezTo>
                  <a:cubicBezTo>
                    <a:pt x="5505" y="14510"/>
                    <a:pt x="2826" y="16714"/>
                    <a:pt x="1403" y="18257"/>
                  </a:cubicBezTo>
                  <a:cubicBezTo>
                    <a:pt x="-21" y="19800"/>
                    <a:pt x="-188" y="20681"/>
                    <a:pt x="147" y="21122"/>
                  </a:cubicBezTo>
                  <a:cubicBezTo>
                    <a:pt x="482" y="21563"/>
                    <a:pt x="1319" y="21563"/>
                    <a:pt x="4333" y="21196"/>
                  </a:cubicBezTo>
                  <a:cubicBezTo>
                    <a:pt x="7347" y="20828"/>
                    <a:pt x="12538" y="20094"/>
                    <a:pt x="17728" y="19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5615516" y="3287183"/>
              <a:ext cx="169334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60" y="0"/>
                  </a:moveTo>
                  <a:cubicBezTo>
                    <a:pt x="15390" y="4659"/>
                    <a:pt x="12420" y="9318"/>
                    <a:pt x="10395" y="12494"/>
                  </a:cubicBezTo>
                  <a:cubicBezTo>
                    <a:pt x="8370" y="15671"/>
                    <a:pt x="7290" y="17365"/>
                    <a:pt x="5805" y="18424"/>
                  </a:cubicBezTo>
                  <a:cubicBezTo>
                    <a:pt x="4320" y="19482"/>
                    <a:pt x="2430" y="19906"/>
                    <a:pt x="1350" y="19059"/>
                  </a:cubicBezTo>
                  <a:cubicBezTo>
                    <a:pt x="270" y="18212"/>
                    <a:pt x="0" y="16094"/>
                    <a:pt x="0" y="13765"/>
                  </a:cubicBezTo>
                  <a:cubicBezTo>
                    <a:pt x="0" y="11435"/>
                    <a:pt x="270" y="8894"/>
                    <a:pt x="1485" y="6565"/>
                  </a:cubicBezTo>
                  <a:cubicBezTo>
                    <a:pt x="2700" y="4235"/>
                    <a:pt x="4860" y="2118"/>
                    <a:pt x="7155" y="2965"/>
                  </a:cubicBezTo>
                  <a:cubicBezTo>
                    <a:pt x="9450" y="3812"/>
                    <a:pt x="11880" y="7624"/>
                    <a:pt x="14040" y="11224"/>
                  </a:cubicBezTo>
                  <a:cubicBezTo>
                    <a:pt x="16200" y="14824"/>
                    <a:pt x="18090" y="18212"/>
                    <a:pt x="19305" y="19906"/>
                  </a:cubicBezTo>
                  <a:cubicBezTo>
                    <a:pt x="20520" y="21600"/>
                    <a:pt x="2106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5810249" y="3242733"/>
              <a:ext cx="571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5848350" y="3340110"/>
              <a:ext cx="146050" cy="16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6" fill="norm" stroke="1" extrusionOk="0">
                  <a:moveTo>
                    <a:pt x="0" y="7928"/>
                  </a:moveTo>
                  <a:cubicBezTo>
                    <a:pt x="939" y="6560"/>
                    <a:pt x="1878" y="5193"/>
                    <a:pt x="3130" y="3826"/>
                  </a:cubicBezTo>
                  <a:cubicBezTo>
                    <a:pt x="4383" y="2459"/>
                    <a:pt x="5948" y="1092"/>
                    <a:pt x="7513" y="409"/>
                  </a:cubicBezTo>
                  <a:cubicBezTo>
                    <a:pt x="9078" y="-275"/>
                    <a:pt x="10643" y="-275"/>
                    <a:pt x="10957" y="1776"/>
                  </a:cubicBezTo>
                  <a:cubicBezTo>
                    <a:pt x="11270" y="3826"/>
                    <a:pt x="10330" y="7928"/>
                    <a:pt x="9391" y="10662"/>
                  </a:cubicBezTo>
                  <a:cubicBezTo>
                    <a:pt x="8452" y="13396"/>
                    <a:pt x="7513" y="14763"/>
                    <a:pt x="6730" y="16403"/>
                  </a:cubicBezTo>
                  <a:cubicBezTo>
                    <a:pt x="5948" y="18044"/>
                    <a:pt x="5322" y="19958"/>
                    <a:pt x="5948" y="20641"/>
                  </a:cubicBezTo>
                  <a:cubicBezTo>
                    <a:pt x="6574" y="21325"/>
                    <a:pt x="8452" y="20778"/>
                    <a:pt x="11270" y="19411"/>
                  </a:cubicBezTo>
                  <a:cubicBezTo>
                    <a:pt x="14087" y="18044"/>
                    <a:pt x="17843" y="15857"/>
                    <a:pt x="21600" y="13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6102350" y="3268133"/>
              <a:ext cx="44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457"/>
                    <a:pt x="2057" y="11314"/>
                    <a:pt x="5657" y="7714"/>
                  </a:cubicBezTo>
                  <a:cubicBezTo>
                    <a:pt x="9257" y="4114"/>
                    <a:pt x="1542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6227108" y="3027775"/>
              <a:ext cx="123297" cy="23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373" fill="norm" stroke="1" extrusionOk="0">
                  <a:moveTo>
                    <a:pt x="17372" y="1081"/>
                  </a:moveTo>
                  <a:cubicBezTo>
                    <a:pt x="12769" y="497"/>
                    <a:pt x="8165" y="-87"/>
                    <a:pt x="5156" y="10"/>
                  </a:cubicBezTo>
                  <a:cubicBezTo>
                    <a:pt x="2146" y="108"/>
                    <a:pt x="729" y="886"/>
                    <a:pt x="198" y="1762"/>
                  </a:cubicBezTo>
                  <a:cubicBezTo>
                    <a:pt x="-333" y="2637"/>
                    <a:pt x="21" y="3610"/>
                    <a:pt x="3562" y="6043"/>
                  </a:cubicBezTo>
                  <a:cubicBezTo>
                    <a:pt x="7103" y="8475"/>
                    <a:pt x="13831" y="12367"/>
                    <a:pt x="17372" y="14799"/>
                  </a:cubicBezTo>
                  <a:cubicBezTo>
                    <a:pt x="20913" y="17232"/>
                    <a:pt x="21267" y="18205"/>
                    <a:pt x="19851" y="19081"/>
                  </a:cubicBezTo>
                  <a:cubicBezTo>
                    <a:pt x="18434" y="19956"/>
                    <a:pt x="15247" y="20735"/>
                    <a:pt x="12769" y="21124"/>
                  </a:cubicBezTo>
                  <a:cubicBezTo>
                    <a:pt x="10290" y="21513"/>
                    <a:pt x="8519" y="21513"/>
                    <a:pt x="7280" y="20637"/>
                  </a:cubicBezTo>
                  <a:cubicBezTo>
                    <a:pt x="6041" y="19762"/>
                    <a:pt x="5333" y="18010"/>
                    <a:pt x="4624" y="16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6375400" y="3026898"/>
              <a:ext cx="285750" cy="20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fill="norm" stroke="1" extrusionOk="0">
                  <a:moveTo>
                    <a:pt x="0" y="8334"/>
                  </a:moveTo>
                  <a:cubicBezTo>
                    <a:pt x="3360" y="7907"/>
                    <a:pt x="6720" y="7479"/>
                    <a:pt x="8720" y="6944"/>
                  </a:cubicBezTo>
                  <a:cubicBezTo>
                    <a:pt x="10720" y="6410"/>
                    <a:pt x="11360" y="5768"/>
                    <a:pt x="11520" y="4378"/>
                  </a:cubicBezTo>
                  <a:cubicBezTo>
                    <a:pt x="11680" y="2988"/>
                    <a:pt x="11360" y="849"/>
                    <a:pt x="10160" y="208"/>
                  </a:cubicBezTo>
                  <a:cubicBezTo>
                    <a:pt x="8960" y="-434"/>
                    <a:pt x="6880" y="421"/>
                    <a:pt x="5200" y="2667"/>
                  </a:cubicBezTo>
                  <a:cubicBezTo>
                    <a:pt x="3520" y="4913"/>
                    <a:pt x="2240" y="8548"/>
                    <a:pt x="1840" y="11328"/>
                  </a:cubicBezTo>
                  <a:cubicBezTo>
                    <a:pt x="1440" y="14109"/>
                    <a:pt x="1920" y="16033"/>
                    <a:pt x="4720" y="17530"/>
                  </a:cubicBezTo>
                  <a:cubicBezTo>
                    <a:pt x="7520" y="19027"/>
                    <a:pt x="12640" y="20097"/>
                    <a:pt x="15840" y="20631"/>
                  </a:cubicBezTo>
                  <a:cubicBezTo>
                    <a:pt x="19040" y="21166"/>
                    <a:pt x="20320" y="21166"/>
                    <a:pt x="21600" y="21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6997700" y="3261783"/>
              <a:ext cx="952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5657"/>
                    <a:pt x="9120" y="11314"/>
                    <a:pt x="5520" y="14914"/>
                  </a:cubicBezTo>
                  <a:cubicBezTo>
                    <a:pt x="1920" y="18514"/>
                    <a:pt x="96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7297142" y="2921668"/>
              <a:ext cx="316509" cy="29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844" fill="norm" stroke="1" extrusionOk="0">
                  <a:moveTo>
                    <a:pt x="10232" y="3356"/>
                  </a:moveTo>
                  <a:cubicBezTo>
                    <a:pt x="10232" y="2320"/>
                    <a:pt x="10232" y="1284"/>
                    <a:pt x="9875" y="767"/>
                  </a:cubicBezTo>
                  <a:cubicBezTo>
                    <a:pt x="9517" y="249"/>
                    <a:pt x="8802" y="249"/>
                    <a:pt x="7515" y="1284"/>
                  </a:cubicBezTo>
                  <a:cubicBezTo>
                    <a:pt x="6227" y="2320"/>
                    <a:pt x="4367" y="4391"/>
                    <a:pt x="2937" y="7276"/>
                  </a:cubicBezTo>
                  <a:cubicBezTo>
                    <a:pt x="1507" y="10161"/>
                    <a:pt x="505" y="13860"/>
                    <a:pt x="148" y="16153"/>
                  </a:cubicBezTo>
                  <a:cubicBezTo>
                    <a:pt x="-210" y="18446"/>
                    <a:pt x="76" y="19334"/>
                    <a:pt x="1077" y="19999"/>
                  </a:cubicBezTo>
                  <a:cubicBezTo>
                    <a:pt x="2079" y="20665"/>
                    <a:pt x="3795" y="21109"/>
                    <a:pt x="6084" y="20665"/>
                  </a:cubicBezTo>
                  <a:cubicBezTo>
                    <a:pt x="8373" y="20221"/>
                    <a:pt x="11234" y="18890"/>
                    <a:pt x="13022" y="16523"/>
                  </a:cubicBezTo>
                  <a:cubicBezTo>
                    <a:pt x="14810" y="14156"/>
                    <a:pt x="15525" y="10753"/>
                    <a:pt x="14595" y="7646"/>
                  </a:cubicBezTo>
                  <a:cubicBezTo>
                    <a:pt x="13665" y="4539"/>
                    <a:pt x="11091" y="1728"/>
                    <a:pt x="9016" y="619"/>
                  </a:cubicBezTo>
                  <a:cubicBezTo>
                    <a:pt x="6942" y="-491"/>
                    <a:pt x="5369" y="101"/>
                    <a:pt x="4367" y="767"/>
                  </a:cubicBezTo>
                  <a:cubicBezTo>
                    <a:pt x="3366" y="1432"/>
                    <a:pt x="2937" y="2172"/>
                    <a:pt x="2794" y="2912"/>
                  </a:cubicBezTo>
                  <a:cubicBezTo>
                    <a:pt x="2651" y="3651"/>
                    <a:pt x="2794" y="4391"/>
                    <a:pt x="4224" y="4983"/>
                  </a:cubicBezTo>
                  <a:cubicBezTo>
                    <a:pt x="5655" y="5575"/>
                    <a:pt x="8373" y="6019"/>
                    <a:pt x="11448" y="5871"/>
                  </a:cubicBezTo>
                  <a:cubicBezTo>
                    <a:pt x="14524" y="5723"/>
                    <a:pt x="17957" y="4983"/>
                    <a:pt x="21390" y="4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7400673" y="2642514"/>
              <a:ext cx="174877" cy="170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23" fill="norm" stroke="1" extrusionOk="0">
                  <a:moveTo>
                    <a:pt x="5887" y="9106"/>
                  </a:moveTo>
                  <a:cubicBezTo>
                    <a:pt x="4065" y="12267"/>
                    <a:pt x="2243" y="15428"/>
                    <a:pt x="1202" y="17667"/>
                  </a:cubicBezTo>
                  <a:cubicBezTo>
                    <a:pt x="161" y="19906"/>
                    <a:pt x="-99" y="21223"/>
                    <a:pt x="31" y="21223"/>
                  </a:cubicBezTo>
                  <a:cubicBezTo>
                    <a:pt x="161" y="21223"/>
                    <a:pt x="682" y="19906"/>
                    <a:pt x="2373" y="16350"/>
                  </a:cubicBezTo>
                  <a:cubicBezTo>
                    <a:pt x="4065" y="12794"/>
                    <a:pt x="6928" y="6999"/>
                    <a:pt x="9009" y="3706"/>
                  </a:cubicBezTo>
                  <a:cubicBezTo>
                    <a:pt x="11091" y="413"/>
                    <a:pt x="12393" y="-377"/>
                    <a:pt x="13434" y="150"/>
                  </a:cubicBezTo>
                  <a:cubicBezTo>
                    <a:pt x="14474" y="677"/>
                    <a:pt x="15255" y="2521"/>
                    <a:pt x="16556" y="5550"/>
                  </a:cubicBezTo>
                  <a:cubicBezTo>
                    <a:pt x="17858" y="8579"/>
                    <a:pt x="19679" y="12794"/>
                    <a:pt x="21501" y="17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7721600" y="3096683"/>
              <a:ext cx="2032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5600"/>
                    <a:pt x="6750" y="9600"/>
                    <a:pt x="10350" y="6000"/>
                  </a:cubicBezTo>
                  <a:cubicBezTo>
                    <a:pt x="13950" y="2400"/>
                    <a:pt x="1777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7817908" y="3026833"/>
              <a:ext cx="2434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584"/>
                    <a:pt x="6300" y="1168"/>
                    <a:pt x="2700" y="3697"/>
                  </a:cubicBezTo>
                  <a:cubicBezTo>
                    <a:pt x="-900" y="6227"/>
                    <a:pt x="-900" y="10703"/>
                    <a:pt x="2700" y="14011"/>
                  </a:cubicBezTo>
                  <a:cubicBezTo>
                    <a:pt x="6300" y="17319"/>
                    <a:pt x="13500" y="19459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8045450" y="2909622"/>
              <a:ext cx="285750" cy="33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14" fill="norm" stroke="1" extrusionOk="0">
                  <a:moveTo>
                    <a:pt x="0" y="5485"/>
                  </a:moveTo>
                  <a:cubicBezTo>
                    <a:pt x="0" y="4670"/>
                    <a:pt x="0" y="3855"/>
                    <a:pt x="1104" y="3107"/>
                  </a:cubicBezTo>
                  <a:cubicBezTo>
                    <a:pt x="2207" y="2360"/>
                    <a:pt x="4415" y="1681"/>
                    <a:pt x="7253" y="1138"/>
                  </a:cubicBezTo>
                  <a:cubicBezTo>
                    <a:pt x="10091" y="594"/>
                    <a:pt x="13559" y="187"/>
                    <a:pt x="16003" y="51"/>
                  </a:cubicBezTo>
                  <a:cubicBezTo>
                    <a:pt x="18447" y="-85"/>
                    <a:pt x="19866" y="51"/>
                    <a:pt x="20654" y="458"/>
                  </a:cubicBezTo>
                  <a:cubicBezTo>
                    <a:pt x="21442" y="866"/>
                    <a:pt x="21600" y="1545"/>
                    <a:pt x="20496" y="3107"/>
                  </a:cubicBezTo>
                  <a:cubicBezTo>
                    <a:pt x="19393" y="4670"/>
                    <a:pt x="17028" y="7115"/>
                    <a:pt x="14190" y="9492"/>
                  </a:cubicBezTo>
                  <a:cubicBezTo>
                    <a:pt x="11352" y="11870"/>
                    <a:pt x="8041" y="14179"/>
                    <a:pt x="5991" y="15741"/>
                  </a:cubicBezTo>
                  <a:cubicBezTo>
                    <a:pt x="3942" y="17304"/>
                    <a:pt x="3153" y="18119"/>
                    <a:pt x="2680" y="18866"/>
                  </a:cubicBezTo>
                  <a:cubicBezTo>
                    <a:pt x="2207" y="19613"/>
                    <a:pt x="2050" y="20292"/>
                    <a:pt x="2601" y="20768"/>
                  </a:cubicBezTo>
                  <a:cubicBezTo>
                    <a:pt x="3153" y="21243"/>
                    <a:pt x="4415" y="21515"/>
                    <a:pt x="6937" y="21379"/>
                  </a:cubicBezTo>
                  <a:cubicBezTo>
                    <a:pt x="9460" y="21243"/>
                    <a:pt x="13244" y="20700"/>
                    <a:pt x="17028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8268205" y="3179233"/>
              <a:ext cx="15824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8075" y="0"/>
                  </a:moveTo>
                  <a:cubicBezTo>
                    <a:pt x="16059" y="3388"/>
                    <a:pt x="14043" y="6776"/>
                    <a:pt x="12027" y="9953"/>
                  </a:cubicBezTo>
                  <a:cubicBezTo>
                    <a:pt x="10011" y="13129"/>
                    <a:pt x="7995" y="16094"/>
                    <a:pt x="6123" y="17788"/>
                  </a:cubicBezTo>
                  <a:cubicBezTo>
                    <a:pt x="4251" y="19482"/>
                    <a:pt x="2523" y="19906"/>
                    <a:pt x="1515" y="19059"/>
                  </a:cubicBezTo>
                  <a:cubicBezTo>
                    <a:pt x="507" y="18212"/>
                    <a:pt x="219" y="16094"/>
                    <a:pt x="75" y="13976"/>
                  </a:cubicBezTo>
                  <a:cubicBezTo>
                    <a:pt x="-69" y="11859"/>
                    <a:pt x="-69" y="9741"/>
                    <a:pt x="651" y="8259"/>
                  </a:cubicBezTo>
                  <a:cubicBezTo>
                    <a:pt x="1371" y="6776"/>
                    <a:pt x="2811" y="5929"/>
                    <a:pt x="4827" y="7412"/>
                  </a:cubicBezTo>
                  <a:cubicBezTo>
                    <a:pt x="6843" y="8894"/>
                    <a:pt x="9435" y="12706"/>
                    <a:pt x="12315" y="15459"/>
                  </a:cubicBezTo>
                  <a:cubicBezTo>
                    <a:pt x="15195" y="18212"/>
                    <a:pt x="18363" y="19906"/>
                    <a:pt x="215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8445500" y="3166533"/>
              <a:ext cx="825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54" y="4235"/>
                    <a:pt x="8308" y="8471"/>
                    <a:pt x="4708" y="12071"/>
                  </a:cubicBezTo>
                  <a:cubicBezTo>
                    <a:pt x="1108" y="15671"/>
                    <a:pt x="554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8540750" y="3231751"/>
              <a:ext cx="146050" cy="16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6" fill="norm" stroke="1" extrusionOk="0">
                  <a:moveTo>
                    <a:pt x="0" y="2984"/>
                  </a:moveTo>
                  <a:cubicBezTo>
                    <a:pt x="939" y="1651"/>
                    <a:pt x="1878" y="317"/>
                    <a:pt x="2974" y="51"/>
                  </a:cubicBezTo>
                  <a:cubicBezTo>
                    <a:pt x="4070" y="-216"/>
                    <a:pt x="5322" y="584"/>
                    <a:pt x="6261" y="2317"/>
                  </a:cubicBezTo>
                  <a:cubicBezTo>
                    <a:pt x="7200" y="4051"/>
                    <a:pt x="7826" y="6717"/>
                    <a:pt x="7670" y="8717"/>
                  </a:cubicBezTo>
                  <a:cubicBezTo>
                    <a:pt x="7513" y="10717"/>
                    <a:pt x="6574" y="12051"/>
                    <a:pt x="5322" y="13784"/>
                  </a:cubicBezTo>
                  <a:cubicBezTo>
                    <a:pt x="4070" y="15517"/>
                    <a:pt x="2504" y="17651"/>
                    <a:pt x="2348" y="19117"/>
                  </a:cubicBezTo>
                  <a:cubicBezTo>
                    <a:pt x="2191" y="20584"/>
                    <a:pt x="3443" y="21384"/>
                    <a:pt x="6887" y="20984"/>
                  </a:cubicBezTo>
                  <a:cubicBezTo>
                    <a:pt x="10330" y="20584"/>
                    <a:pt x="15965" y="18984"/>
                    <a:pt x="21600" y="17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8832850" y="3217333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8980584" y="2987015"/>
              <a:ext cx="131666" cy="22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0970" fill="norm" stroke="1" extrusionOk="0">
                  <a:moveTo>
                    <a:pt x="20994" y="3762"/>
                  </a:moveTo>
                  <a:cubicBezTo>
                    <a:pt x="17957" y="2362"/>
                    <a:pt x="14919" y="962"/>
                    <a:pt x="11544" y="362"/>
                  </a:cubicBezTo>
                  <a:cubicBezTo>
                    <a:pt x="8169" y="-238"/>
                    <a:pt x="4457" y="-38"/>
                    <a:pt x="2263" y="562"/>
                  </a:cubicBezTo>
                  <a:cubicBezTo>
                    <a:pt x="69" y="1162"/>
                    <a:pt x="-606" y="2162"/>
                    <a:pt x="575" y="3562"/>
                  </a:cubicBezTo>
                  <a:cubicBezTo>
                    <a:pt x="1756" y="4962"/>
                    <a:pt x="4794" y="6762"/>
                    <a:pt x="8000" y="8962"/>
                  </a:cubicBezTo>
                  <a:cubicBezTo>
                    <a:pt x="11207" y="11162"/>
                    <a:pt x="14582" y="13762"/>
                    <a:pt x="16100" y="15762"/>
                  </a:cubicBezTo>
                  <a:cubicBezTo>
                    <a:pt x="17619" y="17762"/>
                    <a:pt x="17282" y="19162"/>
                    <a:pt x="15763" y="20062"/>
                  </a:cubicBezTo>
                  <a:cubicBezTo>
                    <a:pt x="14244" y="20962"/>
                    <a:pt x="11544" y="21362"/>
                    <a:pt x="9857" y="20462"/>
                  </a:cubicBezTo>
                  <a:cubicBezTo>
                    <a:pt x="8169" y="19562"/>
                    <a:pt x="7494" y="17362"/>
                    <a:pt x="6819" y="15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9124950" y="3028349"/>
              <a:ext cx="209550" cy="16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3956"/>
                  </a:moveTo>
                  <a:cubicBezTo>
                    <a:pt x="3927" y="4787"/>
                    <a:pt x="7855" y="5617"/>
                    <a:pt x="10473" y="6033"/>
                  </a:cubicBezTo>
                  <a:cubicBezTo>
                    <a:pt x="13091" y="6448"/>
                    <a:pt x="14400" y="6448"/>
                    <a:pt x="15164" y="5756"/>
                  </a:cubicBezTo>
                  <a:cubicBezTo>
                    <a:pt x="15927" y="5064"/>
                    <a:pt x="16145" y="3679"/>
                    <a:pt x="15709" y="2571"/>
                  </a:cubicBezTo>
                  <a:cubicBezTo>
                    <a:pt x="15273" y="1464"/>
                    <a:pt x="14182" y="633"/>
                    <a:pt x="13091" y="217"/>
                  </a:cubicBezTo>
                  <a:cubicBezTo>
                    <a:pt x="12000" y="-198"/>
                    <a:pt x="10909" y="-198"/>
                    <a:pt x="9273" y="1879"/>
                  </a:cubicBezTo>
                  <a:cubicBezTo>
                    <a:pt x="7636" y="3956"/>
                    <a:pt x="5455" y="8110"/>
                    <a:pt x="4364" y="11017"/>
                  </a:cubicBezTo>
                  <a:cubicBezTo>
                    <a:pt x="3273" y="13925"/>
                    <a:pt x="3273" y="15587"/>
                    <a:pt x="3600" y="16971"/>
                  </a:cubicBezTo>
                  <a:cubicBezTo>
                    <a:pt x="3927" y="18356"/>
                    <a:pt x="4582" y="19464"/>
                    <a:pt x="7636" y="20156"/>
                  </a:cubicBezTo>
                  <a:cubicBezTo>
                    <a:pt x="10691" y="20848"/>
                    <a:pt x="16145" y="21125"/>
                    <a:pt x="2160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9372600" y="2823633"/>
              <a:ext cx="135952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600" fill="norm" stroke="1" extrusionOk="0">
                  <a:moveTo>
                    <a:pt x="2817" y="0"/>
                  </a:moveTo>
                  <a:cubicBezTo>
                    <a:pt x="7826" y="2756"/>
                    <a:pt x="12835" y="5511"/>
                    <a:pt x="16278" y="8222"/>
                  </a:cubicBezTo>
                  <a:cubicBezTo>
                    <a:pt x="19722" y="10933"/>
                    <a:pt x="21600" y="13600"/>
                    <a:pt x="18626" y="15822"/>
                  </a:cubicBezTo>
                  <a:cubicBezTo>
                    <a:pt x="15652" y="18044"/>
                    <a:pt x="7826" y="198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9783042" y="2777242"/>
              <a:ext cx="211859" cy="62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72" fill="norm" stroke="1" extrusionOk="0">
                  <a:moveTo>
                    <a:pt x="7932" y="4618"/>
                  </a:moveTo>
                  <a:cubicBezTo>
                    <a:pt x="7290" y="4907"/>
                    <a:pt x="6649" y="5196"/>
                    <a:pt x="6649" y="5593"/>
                  </a:cubicBezTo>
                  <a:cubicBezTo>
                    <a:pt x="6649" y="5990"/>
                    <a:pt x="7290" y="6496"/>
                    <a:pt x="7611" y="6568"/>
                  </a:cubicBezTo>
                  <a:cubicBezTo>
                    <a:pt x="7932" y="6640"/>
                    <a:pt x="7932" y="6279"/>
                    <a:pt x="6969" y="5485"/>
                  </a:cubicBezTo>
                  <a:cubicBezTo>
                    <a:pt x="6007" y="4690"/>
                    <a:pt x="4082" y="3462"/>
                    <a:pt x="2799" y="2667"/>
                  </a:cubicBezTo>
                  <a:cubicBezTo>
                    <a:pt x="1516" y="1873"/>
                    <a:pt x="874" y="1511"/>
                    <a:pt x="447" y="1150"/>
                  </a:cubicBezTo>
                  <a:cubicBezTo>
                    <a:pt x="19" y="789"/>
                    <a:pt x="-195" y="428"/>
                    <a:pt x="233" y="211"/>
                  </a:cubicBezTo>
                  <a:cubicBezTo>
                    <a:pt x="660" y="-6"/>
                    <a:pt x="1730" y="-78"/>
                    <a:pt x="3120" y="103"/>
                  </a:cubicBezTo>
                  <a:cubicBezTo>
                    <a:pt x="4510" y="283"/>
                    <a:pt x="6221" y="717"/>
                    <a:pt x="8894" y="2017"/>
                  </a:cubicBezTo>
                  <a:cubicBezTo>
                    <a:pt x="11567" y="3317"/>
                    <a:pt x="15203" y="5485"/>
                    <a:pt x="17662" y="7905"/>
                  </a:cubicBezTo>
                  <a:cubicBezTo>
                    <a:pt x="20122" y="10325"/>
                    <a:pt x="21405" y="12998"/>
                    <a:pt x="21405" y="15129"/>
                  </a:cubicBezTo>
                  <a:cubicBezTo>
                    <a:pt x="21405" y="17260"/>
                    <a:pt x="20122" y="18849"/>
                    <a:pt x="18732" y="19824"/>
                  </a:cubicBezTo>
                  <a:cubicBezTo>
                    <a:pt x="17342" y="20800"/>
                    <a:pt x="15845" y="21161"/>
                    <a:pt x="14561" y="21341"/>
                  </a:cubicBezTo>
                  <a:cubicBezTo>
                    <a:pt x="13278" y="21522"/>
                    <a:pt x="12209" y="21522"/>
                    <a:pt x="11567" y="21305"/>
                  </a:cubicBezTo>
                  <a:cubicBezTo>
                    <a:pt x="10926" y="21089"/>
                    <a:pt x="10712" y="20655"/>
                    <a:pt x="11140" y="20330"/>
                  </a:cubicBezTo>
                  <a:cubicBezTo>
                    <a:pt x="11567" y="20005"/>
                    <a:pt x="12637" y="19788"/>
                    <a:pt x="13706" y="19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0452099" y="3034884"/>
              <a:ext cx="224043" cy="27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68" fill="norm" stroke="1" extrusionOk="0">
                  <a:moveTo>
                    <a:pt x="0" y="850"/>
                  </a:moveTo>
                  <a:cubicBezTo>
                    <a:pt x="807" y="359"/>
                    <a:pt x="1615" y="-132"/>
                    <a:pt x="3230" y="32"/>
                  </a:cubicBezTo>
                  <a:cubicBezTo>
                    <a:pt x="4845" y="195"/>
                    <a:pt x="7267" y="1013"/>
                    <a:pt x="10396" y="2404"/>
                  </a:cubicBezTo>
                  <a:cubicBezTo>
                    <a:pt x="13525" y="3795"/>
                    <a:pt x="17361" y="5759"/>
                    <a:pt x="19379" y="7150"/>
                  </a:cubicBezTo>
                  <a:cubicBezTo>
                    <a:pt x="21398" y="8541"/>
                    <a:pt x="21600" y="9359"/>
                    <a:pt x="21196" y="10013"/>
                  </a:cubicBezTo>
                  <a:cubicBezTo>
                    <a:pt x="20793" y="10668"/>
                    <a:pt x="19783" y="11159"/>
                    <a:pt x="17159" y="12223"/>
                  </a:cubicBezTo>
                  <a:cubicBezTo>
                    <a:pt x="14535" y="13286"/>
                    <a:pt x="10295" y="14923"/>
                    <a:pt x="7368" y="16068"/>
                  </a:cubicBezTo>
                  <a:cubicBezTo>
                    <a:pt x="4441" y="17213"/>
                    <a:pt x="2826" y="17868"/>
                    <a:pt x="1918" y="18604"/>
                  </a:cubicBezTo>
                  <a:cubicBezTo>
                    <a:pt x="1009" y="19341"/>
                    <a:pt x="807" y="20159"/>
                    <a:pt x="1312" y="20650"/>
                  </a:cubicBezTo>
                  <a:cubicBezTo>
                    <a:pt x="1817" y="21141"/>
                    <a:pt x="3028" y="21304"/>
                    <a:pt x="4239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10585449" y="3293533"/>
              <a:ext cx="190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80" y="4000"/>
                    <a:pt x="10560" y="8000"/>
                    <a:pt x="6960" y="11600"/>
                  </a:cubicBezTo>
                  <a:cubicBezTo>
                    <a:pt x="3360" y="15200"/>
                    <a:pt x="168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1010630" y="3025952"/>
              <a:ext cx="144213" cy="27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078" fill="norm" stroke="1" extrusionOk="0">
                  <a:moveTo>
                    <a:pt x="17379" y="4026"/>
                  </a:moveTo>
                  <a:cubicBezTo>
                    <a:pt x="17379" y="2707"/>
                    <a:pt x="17379" y="1388"/>
                    <a:pt x="16466" y="646"/>
                  </a:cubicBezTo>
                  <a:cubicBezTo>
                    <a:pt x="15554" y="-96"/>
                    <a:pt x="13728" y="-261"/>
                    <a:pt x="11295" y="481"/>
                  </a:cubicBezTo>
                  <a:cubicBezTo>
                    <a:pt x="8861" y="1223"/>
                    <a:pt x="5819" y="2872"/>
                    <a:pt x="3537" y="5840"/>
                  </a:cubicBezTo>
                  <a:cubicBezTo>
                    <a:pt x="1255" y="8808"/>
                    <a:pt x="-266" y="13095"/>
                    <a:pt x="38" y="15898"/>
                  </a:cubicBezTo>
                  <a:cubicBezTo>
                    <a:pt x="342" y="18701"/>
                    <a:pt x="2472" y="20020"/>
                    <a:pt x="4602" y="20679"/>
                  </a:cubicBezTo>
                  <a:cubicBezTo>
                    <a:pt x="6731" y="21339"/>
                    <a:pt x="8861" y="21339"/>
                    <a:pt x="11751" y="19443"/>
                  </a:cubicBezTo>
                  <a:cubicBezTo>
                    <a:pt x="14641" y="17547"/>
                    <a:pt x="18292" y="13754"/>
                    <a:pt x="19813" y="10374"/>
                  </a:cubicBezTo>
                  <a:cubicBezTo>
                    <a:pt x="21334" y="6994"/>
                    <a:pt x="20726" y="4026"/>
                    <a:pt x="19661" y="2377"/>
                  </a:cubicBezTo>
                  <a:cubicBezTo>
                    <a:pt x="18596" y="728"/>
                    <a:pt x="17075" y="399"/>
                    <a:pt x="15706" y="481"/>
                  </a:cubicBezTo>
                  <a:cubicBezTo>
                    <a:pt x="14337" y="563"/>
                    <a:pt x="13120" y="1058"/>
                    <a:pt x="11903" y="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11283950" y="3185583"/>
              <a:ext cx="254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11421218" y="2981723"/>
              <a:ext cx="149704" cy="445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28" fill="norm" stroke="1" extrusionOk="0">
                  <a:moveTo>
                    <a:pt x="19245" y="4311"/>
                  </a:moveTo>
                  <a:cubicBezTo>
                    <a:pt x="20145" y="3700"/>
                    <a:pt x="21045" y="3088"/>
                    <a:pt x="20745" y="2324"/>
                  </a:cubicBezTo>
                  <a:cubicBezTo>
                    <a:pt x="20445" y="1560"/>
                    <a:pt x="18945" y="643"/>
                    <a:pt x="15645" y="236"/>
                  </a:cubicBezTo>
                  <a:cubicBezTo>
                    <a:pt x="12345" y="-172"/>
                    <a:pt x="7245" y="-70"/>
                    <a:pt x="4095" y="694"/>
                  </a:cubicBezTo>
                  <a:cubicBezTo>
                    <a:pt x="945" y="1458"/>
                    <a:pt x="-255" y="2885"/>
                    <a:pt x="45" y="4107"/>
                  </a:cubicBezTo>
                  <a:cubicBezTo>
                    <a:pt x="345" y="5330"/>
                    <a:pt x="2145" y="6349"/>
                    <a:pt x="5295" y="6960"/>
                  </a:cubicBezTo>
                  <a:cubicBezTo>
                    <a:pt x="8445" y="7571"/>
                    <a:pt x="12945" y="7775"/>
                    <a:pt x="15645" y="7673"/>
                  </a:cubicBezTo>
                  <a:cubicBezTo>
                    <a:pt x="18345" y="7571"/>
                    <a:pt x="19245" y="7164"/>
                    <a:pt x="19995" y="6705"/>
                  </a:cubicBezTo>
                  <a:cubicBezTo>
                    <a:pt x="20745" y="6247"/>
                    <a:pt x="21345" y="5737"/>
                    <a:pt x="21195" y="5788"/>
                  </a:cubicBezTo>
                  <a:cubicBezTo>
                    <a:pt x="21045" y="5839"/>
                    <a:pt x="20145" y="6451"/>
                    <a:pt x="19245" y="7979"/>
                  </a:cubicBezTo>
                  <a:cubicBezTo>
                    <a:pt x="18345" y="9507"/>
                    <a:pt x="17445" y="11953"/>
                    <a:pt x="16995" y="14347"/>
                  </a:cubicBezTo>
                  <a:cubicBezTo>
                    <a:pt x="16545" y="16741"/>
                    <a:pt x="16545" y="19085"/>
                    <a:pt x="16545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1703050" y="3070176"/>
              <a:ext cx="101600" cy="31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21600" y="3911"/>
                  </a:moveTo>
                  <a:cubicBezTo>
                    <a:pt x="21150" y="2916"/>
                    <a:pt x="20700" y="1922"/>
                    <a:pt x="18450" y="1140"/>
                  </a:cubicBezTo>
                  <a:cubicBezTo>
                    <a:pt x="16200" y="358"/>
                    <a:pt x="12150" y="-210"/>
                    <a:pt x="9000" y="74"/>
                  </a:cubicBezTo>
                  <a:cubicBezTo>
                    <a:pt x="5850" y="358"/>
                    <a:pt x="3600" y="1495"/>
                    <a:pt x="3825" y="4195"/>
                  </a:cubicBezTo>
                  <a:cubicBezTo>
                    <a:pt x="4050" y="6895"/>
                    <a:pt x="6750" y="11158"/>
                    <a:pt x="8775" y="13858"/>
                  </a:cubicBezTo>
                  <a:cubicBezTo>
                    <a:pt x="10800" y="16558"/>
                    <a:pt x="12150" y="17695"/>
                    <a:pt x="12600" y="18690"/>
                  </a:cubicBezTo>
                  <a:cubicBezTo>
                    <a:pt x="13050" y="19685"/>
                    <a:pt x="12600" y="20537"/>
                    <a:pt x="11025" y="20964"/>
                  </a:cubicBezTo>
                  <a:cubicBezTo>
                    <a:pt x="9450" y="21390"/>
                    <a:pt x="6750" y="21390"/>
                    <a:pt x="4725" y="21106"/>
                  </a:cubicBezTo>
                  <a:cubicBezTo>
                    <a:pt x="2700" y="20822"/>
                    <a:pt x="1350" y="20253"/>
                    <a:pt x="0" y="19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11728449" y="3076501"/>
              <a:ext cx="27305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2512" y="10858"/>
                    <a:pt x="5023" y="889"/>
                    <a:pt x="8623" y="58"/>
                  </a:cubicBezTo>
                  <a:cubicBezTo>
                    <a:pt x="12223" y="-773"/>
                    <a:pt x="16912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2914649" y="1198628"/>
              <a:ext cx="711456" cy="13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00" fill="norm" stroke="1" extrusionOk="0">
                  <a:moveTo>
                    <a:pt x="0" y="16361"/>
                  </a:moveTo>
                  <a:cubicBezTo>
                    <a:pt x="961" y="13961"/>
                    <a:pt x="1923" y="11561"/>
                    <a:pt x="3589" y="9333"/>
                  </a:cubicBezTo>
                  <a:cubicBezTo>
                    <a:pt x="5256" y="7104"/>
                    <a:pt x="7627" y="5047"/>
                    <a:pt x="9935" y="3847"/>
                  </a:cubicBezTo>
                  <a:cubicBezTo>
                    <a:pt x="12242" y="2647"/>
                    <a:pt x="14485" y="2304"/>
                    <a:pt x="16248" y="1961"/>
                  </a:cubicBezTo>
                  <a:cubicBezTo>
                    <a:pt x="18011" y="1618"/>
                    <a:pt x="19293" y="1275"/>
                    <a:pt x="20158" y="933"/>
                  </a:cubicBezTo>
                  <a:cubicBezTo>
                    <a:pt x="21023" y="590"/>
                    <a:pt x="21472" y="247"/>
                    <a:pt x="21536" y="75"/>
                  </a:cubicBezTo>
                  <a:cubicBezTo>
                    <a:pt x="21600" y="-96"/>
                    <a:pt x="21280" y="-96"/>
                    <a:pt x="19998" y="1447"/>
                  </a:cubicBezTo>
                  <a:cubicBezTo>
                    <a:pt x="18716" y="2990"/>
                    <a:pt x="16472" y="6075"/>
                    <a:pt x="14325" y="8475"/>
                  </a:cubicBezTo>
                  <a:cubicBezTo>
                    <a:pt x="12178" y="10875"/>
                    <a:pt x="10127" y="12590"/>
                    <a:pt x="8396" y="13618"/>
                  </a:cubicBezTo>
                  <a:cubicBezTo>
                    <a:pt x="6666" y="14647"/>
                    <a:pt x="5256" y="14990"/>
                    <a:pt x="5769" y="14647"/>
                  </a:cubicBezTo>
                  <a:cubicBezTo>
                    <a:pt x="6281" y="14304"/>
                    <a:pt x="8717" y="13275"/>
                    <a:pt x="10127" y="12933"/>
                  </a:cubicBezTo>
                  <a:cubicBezTo>
                    <a:pt x="11537" y="12590"/>
                    <a:pt x="11922" y="12933"/>
                    <a:pt x="12242" y="13618"/>
                  </a:cubicBezTo>
                  <a:cubicBezTo>
                    <a:pt x="12563" y="14304"/>
                    <a:pt x="12819" y="15333"/>
                    <a:pt x="12723" y="16361"/>
                  </a:cubicBezTo>
                  <a:cubicBezTo>
                    <a:pt x="12627" y="17390"/>
                    <a:pt x="12178" y="18418"/>
                    <a:pt x="11729" y="19275"/>
                  </a:cubicBezTo>
                  <a:cubicBezTo>
                    <a:pt x="11281" y="20133"/>
                    <a:pt x="10832" y="20818"/>
                    <a:pt x="10447" y="21161"/>
                  </a:cubicBezTo>
                  <a:cubicBezTo>
                    <a:pt x="10063" y="21504"/>
                    <a:pt x="9742" y="21504"/>
                    <a:pt x="9710" y="20990"/>
                  </a:cubicBezTo>
                  <a:cubicBezTo>
                    <a:pt x="9678" y="20475"/>
                    <a:pt x="9935" y="19447"/>
                    <a:pt x="11056" y="17733"/>
                  </a:cubicBezTo>
                  <a:cubicBezTo>
                    <a:pt x="12178" y="16018"/>
                    <a:pt x="14165" y="13618"/>
                    <a:pt x="15864" y="12590"/>
                  </a:cubicBezTo>
                  <a:cubicBezTo>
                    <a:pt x="17562" y="11561"/>
                    <a:pt x="18972" y="11904"/>
                    <a:pt x="20382" y="12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5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789021" y="342818"/>
              <a:ext cx="868910" cy="931869"/>
            </a:xfrm>
            <a:prstGeom prst="rect">
              <a:avLst/>
            </a:prstGeom>
            <a:effectLst/>
          </p:spPr>
        </p:pic>
        <p:sp>
          <p:nvSpPr>
            <p:cNvPr id="3359" name="Line"/>
            <p:cNvSpPr/>
            <p:nvPr/>
          </p:nvSpPr>
          <p:spPr>
            <a:xfrm>
              <a:off x="1888953" y="4411133"/>
              <a:ext cx="327198" cy="35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85" fill="norm" stroke="1" extrusionOk="0">
                  <a:moveTo>
                    <a:pt x="14758" y="2314"/>
                  </a:moveTo>
                  <a:cubicBezTo>
                    <a:pt x="14758" y="1543"/>
                    <a:pt x="14758" y="771"/>
                    <a:pt x="14412" y="386"/>
                  </a:cubicBezTo>
                  <a:cubicBezTo>
                    <a:pt x="14066" y="0"/>
                    <a:pt x="13373" y="0"/>
                    <a:pt x="12681" y="0"/>
                  </a:cubicBezTo>
                  <a:cubicBezTo>
                    <a:pt x="11989" y="0"/>
                    <a:pt x="11296" y="0"/>
                    <a:pt x="10050" y="707"/>
                  </a:cubicBezTo>
                  <a:cubicBezTo>
                    <a:pt x="8804" y="1414"/>
                    <a:pt x="7004" y="2829"/>
                    <a:pt x="5204" y="5464"/>
                  </a:cubicBezTo>
                  <a:cubicBezTo>
                    <a:pt x="3404" y="8100"/>
                    <a:pt x="1604" y="11957"/>
                    <a:pt x="704" y="14464"/>
                  </a:cubicBezTo>
                  <a:cubicBezTo>
                    <a:pt x="-196" y="16971"/>
                    <a:pt x="-196" y="18129"/>
                    <a:pt x="496" y="19221"/>
                  </a:cubicBezTo>
                  <a:cubicBezTo>
                    <a:pt x="1189" y="20314"/>
                    <a:pt x="2573" y="21343"/>
                    <a:pt x="4650" y="21471"/>
                  </a:cubicBezTo>
                  <a:cubicBezTo>
                    <a:pt x="6727" y="21600"/>
                    <a:pt x="9496" y="20829"/>
                    <a:pt x="11850" y="18836"/>
                  </a:cubicBezTo>
                  <a:cubicBezTo>
                    <a:pt x="14204" y="16843"/>
                    <a:pt x="16142" y="13629"/>
                    <a:pt x="17112" y="10929"/>
                  </a:cubicBezTo>
                  <a:cubicBezTo>
                    <a:pt x="18081" y="8229"/>
                    <a:pt x="18081" y="6043"/>
                    <a:pt x="17319" y="4500"/>
                  </a:cubicBezTo>
                  <a:cubicBezTo>
                    <a:pt x="16558" y="2957"/>
                    <a:pt x="15035" y="2057"/>
                    <a:pt x="12819" y="1993"/>
                  </a:cubicBezTo>
                  <a:cubicBezTo>
                    <a:pt x="10604" y="1929"/>
                    <a:pt x="7696" y="2700"/>
                    <a:pt x="5896" y="3536"/>
                  </a:cubicBezTo>
                  <a:cubicBezTo>
                    <a:pt x="4096" y="4371"/>
                    <a:pt x="3404" y="5271"/>
                    <a:pt x="2989" y="6171"/>
                  </a:cubicBezTo>
                  <a:cubicBezTo>
                    <a:pt x="2573" y="7071"/>
                    <a:pt x="2435" y="7971"/>
                    <a:pt x="2642" y="8614"/>
                  </a:cubicBezTo>
                  <a:cubicBezTo>
                    <a:pt x="2850" y="9257"/>
                    <a:pt x="3404" y="9643"/>
                    <a:pt x="5550" y="9514"/>
                  </a:cubicBezTo>
                  <a:cubicBezTo>
                    <a:pt x="7696" y="9386"/>
                    <a:pt x="11435" y="8743"/>
                    <a:pt x="14342" y="7971"/>
                  </a:cubicBezTo>
                  <a:cubicBezTo>
                    <a:pt x="17250" y="7200"/>
                    <a:pt x="19327" y="6300"/>
                    <a:pt x="21404" y="5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1965043" y="4239332"/>
              <a:ext cx="181257" cy="12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625" fill="norm" stroke="1" extrusionOk="0">
                  <a:moveTo>
                    <a:pt x="2671" y="9780"/>
                  </a:moveTo>
                  <a:cubicBezTo>
                    <a:pt x="2420" y="7980"/>
                    <a:pt x="2168" y="6180"/>
                    <a:pt x="1917" y="6180"/>
                  </a:cubicBezTo>
                  <a:cubicBezTo>
                    <a:pt x="1666" y="6180"/>
                    <a:pt x="1415" y="7980"/>
                    <a:pt x="1164" y="9780"/>
                  </a:cubicBezTo>
                  <a:cubicBezTo>
                    <a:pt x="913" y="11580"/>
                    <a:pt x="661" y="13380"/>
                    <a:pt x="410" y="15540"/>
                  </a:cubicBezTo>
                  <a:cubicBezTo>
                    <a:pt x="159" y="17700"/>
                    <a:pt x="-92" y="20220"/>
                    <a:pt x="34" y="20580"/>
                  </a:cubicBezTo>
                  <a:cubicBezTo>
                    <a:pt x="159" y="20940"/>
                    <a:pt x="661" y="19140"/>
                    <a:pt x="1289" y="16260"/>
                  </a:cubicBezTo>
                  <a:cubicBezTo>
                    <a:pt x="1917" y="13380"/>
                    <a:pt x="2671" y="9420"/>
                    <a:pt x="3424" y="6540"/>
                  </a:cubicBezTo>
                  <a:cubicBezTo>
                    <a:pt x="4178" y="3660"/>
                    <a:pt x="4931" y="1860"/>
                    <a:pt x="5936" y="780"/>
                  </a:cubicBezTo>
                  <a:cubicBezTo>
                    <a:pt x="6941" y="-300"/>
                    <a:pt x="8196" y="-660"/>
                    <a:pt x="10834" y="2400"/>
                  </a:cubicBezTo>
                  <a:cubicBezTo>
                    <a:pt x="13471" y="5460"/>
                    <a:pt x="17489" y="11940"/>
                    <a:pt x="21508" y="18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2394894" y="4531783"/>
              <a:ext cx="208606" cy="11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61" fill="norm" stroke="1" extrusionOk="0">
                  <a:moveTo>
                    <a:pt x="5139" y="20785"/>
                  </a:moveTo>
                  <a:cubicBezTo>
                    <a:pt x="4048" y="21192"/>
                    <a:pt x="2958" y="21600"/>
                    <a:pt x="1976" y="21192"/>
                  </a:cubicBezTo>
                  <a:cubicBezTo>
                    <a:pt x="994" y="20785"/>
                    <a:pt x="121" y="19562"/>
                    <a:pt x="12" y="17117"/>
                  </a:cubicBezTo>
                  <a:cubicBezTo>
                    <a:pt x="-97" y="14672"/>
                    <a:pt x="558" y="11004"/>
                    <a:pt x="1976" y="8558"/>
                  </a:cubicBezTo>
                  <a:cubicBezTo>
                    <a:pt x="3394" y="6113"/>
                    <a:pt x="5576" y="4891"/>
                    <a:pt x="7648" y="5094"/>
                  </a:cubicBezTo>
                  <a:cubicBezTo>
                    <a:pt x="9721" y="5298"/>
                    <a:pt x="11685" y="6928"/>
                    <a:pt x="13758" y="7540"/>
                  </a:cubicBezTo>
                  <a:cubicBezTo>
                    <a:pt x="15830" y="8151"/>
                    <a:pt x="18012" y="7743"/>
                    <a:pt x="19321" y="6317"/>
                  </a:cubicBezTo>
                  <a:cubicBezTo>
                    <a:pt x="20630" y="4891"/>
                    <a:pt x="21067" y="2445"/>
                    <a:pt x="2150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2385049" y="4722283"/>
              <a:ext cx="224801" cy="9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02" fill="norm" stroke="1" extrusionOk="0">
                  <a:moveTo>
                    <a:pt x="8721" y="19722"/>
                  </a:moveTo>
                  <a:cubicBezTo>
                    <a:pt x="6703" y="20661"/>
                    <a:pt x="4684" y="21600"/>
                    <a:pt x="3271" y="21365"/>
                  </a:cubicBezTo>
                  <a:cubicBezTo>
                    <a:pt x="1858" y="21130"/>
                    <a:pt x="1050" y="19722"/>
                    <a:pt x="546" y="17843"/>
                  </a:cubicBezTo>
                  <a:cubicBezTo>
                    <a:pt x="41" y="15965"/>
                    <a:pt x="-161" y="13617"/>
                    <a:pt x="142" y="11739"/>
                  </a:cubicBezTo>
                  <a:cubicBezTo>
                    <a:pt x="445" y="9861"/>
                    <a:pt x="1252" y="8452"/>
                    <a:pt x="3977" y="7748"/>
                  </a:cubicBezTo>
                  <a:cubicBezTo>
                    <a:pt x="6703" y="7043"/>
                    <a:pt x="11346" y="7043"/>
                    <a:pt x="14575" y="5870"/>
                  </a:cubicBezTo>
                  <a:cubicBezTo>
                    <a:pt x="17805" y="4696"/>
                    <a:pt x="19622" y="2348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2836333" y="4412873"/>
              <a:ext cx="256117" cy="36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4463" y="6974"/>
                  </a:moveTo>
                  <a:cubicBezTo>
                    <a:pt x="3749" y="9829"/>
                    <a:pt x="3035" y="12684"/>
                    <a:pt x="2678" y="14795"/>
                  </a:cubicBezTo>
                  <a:cubicBezTo>
                    <a:pt x="2321" y="16905"/>
                    <a:pt x="2321" y="18270"/>
                    <a:pt x="2142" y="19388"/>
                  </a:cubicBezTo>
                  <a:cubicBezTo>
                    <a:pt x="1964" y="20505"/>
                    <a:pt x="1607" y="21374"/>
                    <a:pt x="1339" y="21436"/>
                  </a:cubicBezTo>
                  <a:cubicBezTo>
                    <a:pt x="1071" y="21498"/>
                    <a:pt x="893" y="20753"/>
                    <a:pt x="625" y="17960"/>
                  </a:cubicBezTo>
                  <a:cubicBezTo>
                    <a:pt x="357" y="15167"/>
                    <a:pt x="0" y="10326"/>
                    <a:pt x="0" y="7222"/>
                  </a:cubicBezTo>
                  <a:cubicBezTo>
                    <a:pt x="0" y="4119"/>
                    <a:pt x="357" y="2753"/>
                    <a:pt x="714" y="1760"/>
                  </a:cubicBezTo>
                  <a:cubicBezTo>
                    <a:pt x="1071" y="767"/>
                    <a:pt x="1428" y="146"/>
                    <a:pt x="2053" y="22"/>
                  </a:cubicBezTo>
                  <a:cubicBezTo>
                    <a:pt x="2678" y="-102"/>
                    <a:pt x="3570" y="270"/>
                    <a:pt x="4641" y="1822"/>
                  </a:cubicBezTo>
                  <a:cubicBezTo>
                    <a:pt x="5712" y="3374"/>
                    <a:pt x="6962" y="6105"/>
                    <a:pt x="7944" y="8464"/>
                  </a:cubicBezTo>
                  <a:cubicBezTo>
                    <a:pt x="8926" y="10822"/>
                    <a:pt x="9640" y="12808"/>
                    <a:pt x="10264" y="14236"/>
                  </a:cubicBezTo>
                  <a:cubicBezTo>
                    <a:pt x="10889" y="15664"/>
                    <a:pt x="11425" y="16532"/>
                    <a:pt x="12050" y="17153"/>
                  </a:cubicBezTo>
                  <a:cubicBezTo>
                    <a:pt x="12674" y="17774"/>
                    <a:pt x="13388" y="18146"/>
                    <a:pt x="14013" y="18084"/>
                  </a:cubicBezTo>
                  <a:cubicBezTo>
                    <a:pt x="14638" y="18022"/>
                    <a:pt x="15174" y="17526"/>
                    <a:pt x="16066" y="15353"/>
                  </a:cubicBezTo>
                  <a:cubicBezTo>
                    <a:pt x="16959" y="13181"/>
                    <a:pt x="18208" y="9332"/>
                    <a:pt x="18922" y="7098"/>
                  </a:cubicBezTo>
                  <a:cubicBezTo>
                    <a:pt x="19636" y="4864"/>
                    <a:pt x="19815" y="4243"/>
                    <a:pt x="19904" y="3560"/>
                  </a:cubicBezTo>
                  <a:cubicBezTo>
                    <a:pt x="19993" y="2877"/>
                    <a:pt x="19993" y="2132"/>
                    <a:pt x="20261" y="2132"/>
                  </a:cubicBezTo>
                  <a:cubicBezTo>
                    <a:pt x="20529" y="2132"/>
                    <a:pt x="21064" y="2877"/>
                    <a:pt x="21600" y="3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3107346" y="4563533"/>
              <a:ext cx="110652" cy="13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036" fill="norm" stroke="1" extrusionOk="0">
                  <a:moveTo>
                    <a:pt x="18785" y="0"/>
                  </a:moveTo>
                  <a:cubicBezTo>
                    <a:pt x="15185" y="1350"/>
                    <a:pt x="11585" y="2700"/>
                    <a:pt x="8385" y="5231"/>
                  </a:cubicBezTo>
                  <a:cubicBezTo>
                    <a:pt x="5185" y="7762"/>
                    <a:pt x="2385" y="11475"/>
                    <a:pt x="985" y="14175"/>
                  </a:cubicBezTo>
                  <a:cubicBezTo>
                    <a:pt x="-415" y="16875"/>
                    <a:pt x="-415" y="18563"/>
                    <a:pt x="1585" y="19744"/>
                  </a:cubicBezTo>
                  <a:cubicBezTo>
                    <a:pt x="3585" y="20925"/>
                    <a:pt x="7585" y="21600"/>
                    <a:pt x="11185" y="20419"/>
                  </a:cubicBezTo>
                  <a:cubicBezTo>
                    <a:pt x="14785" y="19237"/>
                    <a:pt x="17985" y="16200"/>
                    <a:pt x="19585" y="13838"/>
                  </a:cubicBezTo>
                  <a:cubicBezTo>
                    <a:pt x="21185" y="11475"/>
                    <a:pt x="21185" y="9788"/>
                    <a:pt x="20385" y="8269"/>
                  </a:cubicBezTo>
                  <a:cubicBezTo>
                    <a:pt x="19585" y="6750"/>
                    <a:pt x="17985" y="5400"/>
                    <a:pt x="16385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3194050" y="4493683"/>
              <a:ext cx="234950" cy="200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10125"/>
                  </a:moveTo>
                  <a:cubicBezTo>
                    <a:pt x="584" y="9225"/>
                    <a:pt x="1168" y="8325"/>
                    <a:pt x="1946" y="7875"/>
                  </a:cubicBezTo>
                  <a:cubicBezTo>
                    <a:pt x="2724" y="7425"/>
                    <a:pt x="3697" y="7425"/>
                    <a:pt x="5449" y="8213"/>
                  </a:cubicBezTo>
                  <a:cubicBezTo>
                    <a:pt x="7200" y="9000"/>
                    <a:pt x="9730" y="10575"/>
                    <a:pt x="11189" y="12713"/>
                  </a:cubicBezTo>
                  <a:cubicBezTo>
                    <a:pt x="12649" y="14850"/>
                    <a:pt x="13038" y="17550"/>
                    <a:pt x="12649" y="19238"/>
                  </a:cubicBezTo>
                  <a:cubicBezTo>
                    <a:pt x="12259" y="20925"/>
                    <a:pt x="11092" y="21600"/>
                    <a:pt x="10314" y="21262"/>
                  </a:cubicBezTo>
                  <a:cubicBezTo>
                    <a:pt x="9535" y="20925"/>
                    <a:pt x="9146" y="19575"/>
                    <a:pt x="9632" y="16763"/>
                  </a:cubicBezTo>
                  <a:cubicBezTo>
                    <a:pt x="10119" y="13950"/>
                    <a:pt x="11481" y="9675"/>
                    <a:pt x="13622" y="6637"/>
                  </a:cubicBezTo>
                  <a:cubicBezTo>
                    <a:pt x="15762" y="3600"/>
                    <a:pt x="1868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3485938" y="4329018"/>
              <a:ext cx="216112" cy="39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463" fill="norm" stroke="1" extrusionOk="0">
                  <a:moveTo>
                    <a:pt x="21003" y="2023"/>
                  </a:moveTo>
                  <a:cubicBezTo>
                    <a:pt x="21003" y="1455"/>
                    <a:pt x="21003" y="886"/>
                    <a:pt x="20489" y="488"/>
                  </a:cubicBezTo>
                  <a:cubicBezTo>
                    <a:pt x="19974" y="90"/>
                    <a:pt x="18946" y="-137"/>
                    <a:pt x="17197" y="90"/>
                  </a:cubicBezTo>
                  <a:cubicBezTo>
                    <a:pt x="15449" y="318"/>
                    <a:pt x="12980" y="1000"/>
                    <a:pt x="10100" y="2762"/>
                  </a:cubicBezTo>
                  <a:cubicBezTo>
                    <a:pt x="7220" y="4524"/>
                    <a:pt x="3929" y="7366"/>
                    <a:pt x="1974" y="10151"/>
                  </a:cubicBezTo>
                  <a:cubicBezTo>
                    <a:pt x="20" y="12937"/>
                    <a:pt x="-597" y="15665"/>
                    <a:pt x="637" y="17541"/>
                  </a:cubicBezTo>
                  <a:cubicBezTo>
                    <a:pt x="1872" y="19417"/>
                    <a:pt x="4957" y="20440"/>
                    <a:pt x="7426" y="20951"/>
                  </a:cubicBezTo>
                  <a:cubicBezTo>
                    <a:pt x="9894" y="21463"/>
                    <a:pt x="11746" y="21463"/>
                    <a:pt x="13597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3690874" y="4412579"/>
              <a:ext cx="227076" cy="31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55" fill="norm" stroke="1" extrusionOk="0">
                  <a:moveTo>
                    <a:pt x="15456" y="4250"/>
                  </a:moveTo>
                  <a:cubicBezTo>
                    <a:pt x="14856" y="3090"/>
                    <a:pt x="14256" y="1931"/>
                    <a:pt x="13456" y="1351"/>
                  </a:cubicBezTo>
                  <a:cubicBezTo>
                    <a:pt x="12656" y="771"/>
                    <a:pt x="11656" y="771"/>
                    <a:pt x="10256" y="1423"/>
                  </a:cubicBezTo>
                  <a:cubicBezTo>
                    <a:pt x="8856" y="2075"/>
                    <a:pt x="7056" y="3380"/>
                    <a:pt x="5256" y="5990"/>
                  </a:cubicBezTo>
                  <a:cubicBezTo>
                    <a:pt x="3456" y="8599"/>
                    <a:pt x="1656" y="12513"/>
                    <a:pt x="756" y="14978"/>
                  </a:cubicBezTo>
                  <a:cubicBezTo>
                    <a:pt x="-144" y="17442"/>
                    <a:pt x="-144" y="18457"/>
                    <a:pt x="256" y="19254"/>
                  </a:cubicBezTo>
                  <a:cubicBezTo>
                    <a:pt x="656" y="20051"/>
                    <a:pt x="1456" y="20631"/>
                    <a:pt x="2656" y="20994"/>
                  </a:cubicBezTo>
                  <a:cubicBezTo>
                    <a:pt x="3856" y="21356"/>
                    <a:pt x="5456" y="21501"/>
                    <a:pt x="7556" y="20341"/>
                  </a:cubicBezTo>
                  <a:cubicBezTo>
                    <a:pt x="9656" y="19182"/>
                    <a:pt x="12256" y="16717"/>
                    <a:pt x="13656" y="13528"/>
                  </a:cubicBezTo>
                  <a:cubicBezTo>
                    <a:pt x="15056" y="10339"/>
                    <a:pt x="15256" y="6424"/>
                    <a:pt x="14556" y="4033"/>
                  </a:cubicBezTo>
                  <a:cubicBezTo>
                    <a:pt x="13856" y="1641"/>
                    <a:pt x="12256" y="771"/>
                    <a:pt x="10156" y="336"/>
                  </a:cubicBezTo>
                  <a:cubicBezTo>
                    <a:pt x="8056" y="-99"/>
                    <a:pt x="5456" y="-99"/>
                    <a:pt x="3756" y="263"/>
                  </a:cubicBezTo>
                  <a:cubicBezTo>
                    <a:pt x="2056" y="626"/>
                    <a:pt x="1256" y="1351"/>
                    <a:pt x="756" y="2075"/>
                  </a:cubicBezTo>
                  <a:cubicBezTo>
                    <a:pt x="256" y="2800"/>
                    <a:pt x="56" y="3525"/>
                    <a:pt x="356" y="4250"/>
                  </a:cubicBezTo>
                  <a:cubicBezTo>
                    <a:pt x="656" y="4975"/>
                    <a:pt x="1456" y="5700"/>
                    <a:pt x="5056" y="6787"/>
                  </a:cubicBezTo>
                  <a:cubicBezTo>
                    <a:pt x="8656" y="7874"/>
                    <a:pt x="15056" y="9324"/>
                    <a:pt x="21456" y="1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3886200" y="4646083"/>
              <a:ext cx="1270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4317593" y="4490419"/>
              <a:ext cx="146458" cy="233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511" fill="norm" stroke="1" extrusionOk="0">
                  <a:moveTo>
                    <a:pt x="20758" y="2052"/>
                  </a:moveTo>
                  <a:cubicBezTo>
                    <a:pt x="17758" y="1079"/>
                    <a:pt x="14758" y="106"/>
                    <a:pt x="11458" y="8"/>
                  </a:cubicBezTo>
                  <a:cubicBezTo>
                    <a:pt x="8158" y="-89"/>
                    <a:pt x="4558" y="689"/>
                    <a:pt x="2308" y="2052"/>
                  </a:cubicBezTo>
                  <a:cubicBezTo>
                    <a:pt x="58" y="3414"/>
                    <a:pt x="-842" y="5360"/>
                    <a:pt x="958" y="7597"/>
                  </a:cubicBezTo>
                  <a:cubicBezTo>
                    <a:pt x="2758" y="9835"/>
                    <a:pt x="7258" y="12365"/>
                    <a:pt x="10108" y="14116"/>
                  </a:cubicBezTo>
                  <a:cubicBezTo>
                    <a:pt x="12958" y="15868"/>
                    <a:pt x="14158" y="16841"/>
                    <a:pt x="14908" y="17814"/>
                  </a:cubicBezTo>
                  <a:cubicBezTo>
                    <a:pt x="15658" y="18787"/>
                    <a:pt x="15958" y="19760"/>
                    <a:pt x="15358" y="20441"/>
                  </a:cubicBezTo>
                  <a:cubicBezTo>
                    <a:pt x="14758" y="21122"/>
                    <a:pt x="13258" y="21511"/>
                    <a:pt x="10858" y="21511"/>
                  </a:cubicBezTo>
                  <a:cubicBezTo>
                    <a:pt x="8458" y="21511"/>
                    <a:pt x="5158" y="21122"/>
                    <a:pt x="3208" y="20441"/>
                  </a:cubicBezTo>
                  <a:cubicBezTo>
                    <a:pt x="1258" y="19760"/>
                    <a:pt x="658" y="18787"/>
                    <a:pt x="58" y="17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4457377" y="4508372"/>
              <a:ext cx="171774" cy="18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374" fill="norm" stroke="1" extrusionOk="0">
                  <a:moveTo>
                    <a:pt x="2354" y="5534"/>
                  </a:moveTo>
                  <a:cubicBezTo>
                    <a:pt x="4925" y="5774"/>
                    <a:pt x="7497" y="6014"/>
                    <a:pt x="9554" y="6254"/>
                  </a:cubicBezTo>
                  <a:cubicBezTo>
                    <a:pt x="11611" y="6494"/>
                    <a:pt x="13154" y="6734"/>
                    <a:pt x="14054" y="6134"/>
                  </a:cubicBezTo>
                  <a:cubicBezTo>
                    <a:pt x="14954" y="5534"/>
                    <a:pt x="15211" y="4094"/>
                    <a:pt x="14954" y="2894"/>
                  </a:cubicBezTo>
                  <a:cubicBezTo>
                    <a:pt x="14697" y="1694"/>
                    <a:pt x="13925" y="734"/>
                    <a:pt x="12897" y="254"/>
                  </a:cubicBezTo>
                  <a:cubicBezTo>
                    <a:pt x="11868" y="-226"/>
                    <a:pt x="10582" y="-226"/>
                    <a:pt x="8139" y="2054"/>
                  </a:cubicBezTo>
                  <a:cubicBezTo>
                    <a:pt x="5697" y="4334"/>
                    <a:pt x="2097" y="8894"/>
                    <a:pt x="682" y="12254"/>
                  </a:cubicBezTo>
                  <a:cubicBezTo>
                    <a:pt x="-732" y="15614"/>
                    <a:pt x="39" y="17774"/>
                    <a:pt x="3125" y="19214"/>
                  </a:cubicBezTo>
                  <a:cubicBezTo>
                    <a:pt x="6211" y="20654"/>
                    <a:pt x="11611" y="21374"/>
                    <a:pt x="14954" y="21374"/>
                  </a:cubicBezTo>
                  <a:cubicBezTo>
                    <a:pt x="18297" y="21374"/>
                    <a:pt x="19582" y="20654"/>
                    <a:pt x="20868" y="19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4584699" y="4277733"/>
              <a:ext cx="177801" cy="15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0" y="860"/>
                  </a:moveTo>
                  <a:cubicBezTo>
                    <a:pt x="3086" y="291"/>
                    <a:pt x="6171" y="-277"/>
                    <a:pt x="8229" y="149"/>
                  </a:cubicBezTo>
                  <a:cubicBezTo>
                    <a:pt x="10286" y="576"/>
                    <a:pt x="11314" y="1997"/>
                    <a:pt x="11057" y="4981"/>
                  </a:cubicBezTo>
                  <a:cubicBezTo>
                    <a:pt x="10800" y="7965"/>
                    <a:pt x="9257" y="12512"/>
                    <a:pt x="8100" y="15497"/>
                  </a:cubicBezTo>
                  <a:cubicBezTo>
                    <a:pt x="6943" y="18481"/>
                    <a:pt x="6171" y="19902"/>
                    <a:pt x="6943" y="20612"/>
                  </a:cubicBezTo>
                  <a:cubicBezTo>
                    <a:pt x="7714" y="21323"/>
                    <a:pt x="10029" y="21323"/>
                    <a:pt x="12729" y="20897"/>
                  </a:cubicBezTo>
                  <a:cubicBezTo>
                    <a:pt x="15429" y="20470"/>
                    <a:pt x="18514" y="19618"/>
                    <a:pt x="21600" y="18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4756150" y="4277783"/>
              <a:ext cx="181008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fill="norm" stroke="1" extrusionOk="0">
                  <a:moveTo>
                    <a:pt x="7920" y="0"/>
                  </a:moveTo>
                  <a:cubicBezTo>
                    <a:pt x="12000" y="2592"/>
                    <a:pt x="16080" y="5184"/>
                    <a:pt x="18480" y="7920"/>
                  </a:cubicBezTo>
                  <a:cubicBezTo>
                    <a:pt x="20880" y="10656"/>
                    <a:pt x="21600" y="13536"/>
                    <a:pt x="18240" y="15840"/>
                  </a:cubicBezTo>
                  <a:cubicBezTo>
                    <a:pt x="14880" y="18144"/>
                    <a:pt x="744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5429249" y="4522804"/>
              <a:ext cx="533401" cy="2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0" y="14221"/>
                  </a:moveTo>
                  <a:cubicBezTo>
                    <a:pt x="3343" y="10294"/>
                    <a:pt x="6686" y="6367"/>
                    <a:pt x="9771" y="3421"/>
                  </a:cubicBezTo>
                  <a:cubicBezTo>
                    <a:pt x="12857" y="476"/>
                    <a:pt x="15686" y="-1488"/>
                    <a:pt x="17614" y="1457"/>
                  </a:cubicBezTo>
                  <a:cubicBezTo>
                    <a:pt x="19543" y="4403"/>
                    <a:pt x="20571" y="12257"/>
                    <a:pt x="21600" y="20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5437716" y="4569883"/>
              <a:ext cx="436034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21600"/>
                  </a:moveTo>
                  <a:cubicBezTo>
                    <a:pt x="734" y="21176"/>
                    <a:pt x="0" y="20753"/>
                    <a:pt x="0" y="20541"/>
                  </a:cubicBezTo>
                  <a:cubicBezTo>
                    <a:pt x="0" y="20329"/>
                    <a:pt x="734" y="20329"/>
                    <a:pt x="2988" y="18424"/>
                  </a:cubicBezTo>
                  <a:cubicBezTo>
                    <a:pt x="5243" y="16518"/>
                    <a:pt x="9017" y="12706"/>
                    <a:pt x="12373" y="9318"/>
                  </a:cubicBezTo>
                  <a:cubicBezTo>
                    <a:pt x="15728" y="5929"/>
                    <a:pt x="18664" y="29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5917927" y="4412834"/>
              <a:ext cx="174742" cy="30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482" fill="norm" stroke="1" extrusionOk="0">
                  <a:moveTo>
                    <a:pt x="2267" y="764"/>
                  </a:moveTo>
                  <a:cubicBezTo>
                    <a:pt x="1025" y="323"/>
                    <a:pt x="-216" y="-118"/>
                    <a:pt x="32" y="29"/>
                  </a:cubicBezTo>
                  <a:cubicBezTo>
                    <a:pt x="281" y="176"/>
                    <a:pt x="2018" y="911"/>
                    <a:pt x="5494" y="2086"/>
                  </a:cubicBezTo>
                  <a:cubicBezTo>
                    <a:pt x="8970" y="3262"/>
                    <a:pt x="14184" y="4878"/>
                    <a:pt x="17287" y="6641"/>
                  </a:cubicBezTo>
                  <a:cubicBezTo>
                    <a:pt x="20391" y="8404"/>
                    <a:pt x="21384" y="10315"/>
                    <a:pt x="19646" y="12813"/>
                  </a:cubicBezTo>
                  <a:cubicBezTo>
                    <a:pt x="17908" y="15311"/>
                    <a:pt x="13439" y="18396"/>
                    <a:pt x="897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7001295" y="4367324"/>
              <a:ext cx="517105" cy="36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4" fill="norm" stroke="1" extrusionOk="0">
                  <a:moveTo>
                    <a:pt x="3802" y="2615"/>
                  </a:moveTo>
                  <a:cubicBezTo>
                    <a:pt x="5119" y="1983"/>
                    <a:pt x="6436" y="1351"/>
                    <a:pt x="8544" y="909"/>
                  </a:cubicBezTo>
                  <a:cubicBezTo>
                    <a:pt x="10651" y="467"/>
                    <a:pt x="13549" y="215"/>
                    <a:pt x="15436" y="88"/>
                  </a:cubicBezTo>
                  <a:cubicBezTo>
                    <a:pt x="17324" y="-38"/>
                    <a:pt x="18202" y="-38"/>
                    <a:pt x="18817" y="151"/>
                  </a:cubicBezTo>
                  <a:cubicBezTo>
                    <a:pt x="19431" y="341"/>
                    <a:pt x="19783" y="720"/>
                    <a:pt x="19827" y="1162"/>
                  </a:cubicBezTo>
                  <a:cubicBezTo>
                    <a:pt x="19871" y="1604"/>
                    <a:pt x="19607" y="2109"/>
                    <a:pt x="18685" y="2930"/>
                  </a:cubicBezTo>
                  <a:cubicBezTo>
                    <a:pt x="17763" y="3751"/>
                    <a:pt x="16183" y="4888"/>
                    <a:pt x="14075" y="6720"/>
                  </a:cubicBezTo>
                  <a:cubicBezTo>
                    <a:pt x="11968" y="8551"/>
                    <a:pt x="9334" y="11078"/>
                    <a:pt x="6963" y="13351"/>
                  </a:cubicBezTo>
                  <a:cubicBezTo>
                    <a:pt x="4592" y="15625"/>
                    <a:pt x="2485" y="17646"/>
                    <a:pt x="1300" y="18973"/>
                  </a:cubicBezTo>
                  <a:cubicBezTo>
                    <a:pt x="114" y="20299"/>
                    <a:pt x="-149" y="20930"/>
                    <a:pt x="71" y="21246"/>
                  </a:cubicBezTo>
                  <a:cubicBezTo>
                    <a:pt x="290" y="21562"/>
                    <a:pt x="992" y="21562"/>
                    <a:pt x="2617" y="21436"/>
                  </a:cubicBezTo>
                  <a:cubicBezTo>
                    <a:pt x="4241" y="21309"/>
                    <a:pt x="6788" y="21057"/>
                    <a:pt x="9685" y="20615"/>
                  </a:cubicBezTo>
                  <a:cubicBezTo>
                    <a:pt x="12583" y="20173"/>
                    <a:pt x="15831" y="19541"/>
                    <a:pt x="17851" y="19288"/>
                  </a:cubicBezTo>
                  <a:cubicBezTo>
                    <a:pt x="19871" y="19036"/>
                    <a:pt x="20661" y="19162"/>
                    <a:pt x="21451" y="19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7778750" y="4512733"/>
              <a:ext cx="158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7772400" y="4620683"/>
              <a:ext cx="2222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21600"/>
                    <a:pt x="11931" y="21600"/>
                    <a:pt x="15531" y="18000"/>
                  </a:cubicBezTo>
                  <a:cubicBezTo>
                    <a:pt x="19131" y="14400"/>
                    <a:pt x="2036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8492416" y="4167422"/>
              <a:ext cx="334084" cy="37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39" fill="norm" stroke="1" extrusionOk="0">
                  <a:moveTo>
                    <a:pt x="16144" y="3737"/>
                  </a:moveTo>
                  <a:cubicBezTo>
                    <a:pt x="16008" y="3017"/>
                    <a:pt x="15872" y="2297"/>
                    <a:pt x="15193" y="1937"/>
                  </a:cubicBezTo>
                  <a:cubicBezTo>
                    <a:pt x="14514" y="1577"/>
                    <a:pt x="13291" y="1577"/>
                    <a:pt x="11389" y="2477"/>
                  </a:cubicBezTo>
                  <a:cubicBezTo>
                    <a:pt x="9487" y="3377"/>
                    <a:pt x="6906" y="5177"/>
                    <a:pt x="4868" y="7457"/>
                  </a:cubicBezTo>
                  <a:cubicBezTo>
                    <a:pt x="2831" y="9737"/>
                    <a:pt x="1336" y="12497"/>
                    <a:pt x="589" y="14597"/>
                  </a:cubicBezTo>
                  <a:cubicBezTo>
                    <a:pt x="-158" y="16697"/>
                    <a:pt x="-158" y="18137"/>
                    <a:pt x="385" y="19217"/>
                  </a:cubicBezTo>
                  <a:cubicBezTo>
                    <a:pt x="929" y="20297"/>
                    <a:pt x="2016" y="21017"/>
                    <a:pt x="3985" y="21257"/>
                  </a:cubicBezTo>
                  <a:cubicBezTo>
                    <a:pt x="5955" y="21497"/>
                    <a:pt x="8808" y="21257"/>
                    <a:pt x="11117" y="19937"/>
                  </a:cubicBezTo>
                  <a:cubicBezTo>
                    <a:pt x="13427" y="18617"/>
                    <a:pt x="15193" y="16217"/>
                    <a:pt x="15940" y="13277"/>
                  </a:cubicBezTo>
                  <a:cubicBezTo>
                    <a:pt x="16687" y="10337"/>
                    <a:pt x="16416" y="6857"/>
                    <a:pt x="16008" y="4577"/>
                  </a:cubicBezTo>
                  <a:cubicBezTo>
                    <a:pt x="15600" y="2297"/>
                    <a:pt x="15057" y="1217"/>
                    <a:pt x="14446" y="617"/>
                  </a:cubicBezTo>
                  <a:cubicBezTo>
                    <a:pt x="13834" y="17"/>
                    <a:pt x="13155" y="-103"/>
                    <a:pt x="12068" y="77"/>
                  </a:cubicBezTo>
                  <a:cubicBezTo>
                    <a:pt x="10982" y="257"/>
                    <a:pt x="9487" y="737"/>
                    <a:pt x="8333" y="1277"/>
                  </a:cubicBezTo>
                  <a:cubicBezTo>
                    <a:pt x="7178" y="1817"/>
                    <a:pt x="6363" y="2417"/>
                    <a:pt x="5887" y="3137"/>
                  </a:cubicBezTo>
                  <a:cubicBezTo>
                    <a:pt x="5412" y="3857"/>
                    <a:pt x="5276" y="4697"/>
                    <a:pt x="5684" y="5297"/>
                  </a:cubicBezTo>
                  <a:cubicBezTo>
                    <a:pt x="6091" y="5897"/>
                    <a:pt x="7042" y="6257"/>
                    <a:pt x="9080" y="6317"/>
                  </a:cubicBezTo>
                  <a:cubicBezTo>
                    <a:pt x="11117" y="6377"/>
                    <a:pt x="14242" y="6137"/>
                    <a:pt x="16484" y="5837"/>
                  </a:cubicBezTo>
                  <a:cubicBezTo>
                    <a:pt x="18725" y="5537"/>
                    <a:pt x="20084" y="5177"/>
                    <a:pt x="21442" y="4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8631766" y="3870891"/>
              <a:ext cx="143934" cy="192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2541" y="5690"/>
                  </a:moveTo>
                  <a:cubicBezTo>
                    <a:pt x="3176" y="4516"/>
                    <a:pt x="3812" y="3342"/>
                    <a:pt x="4288" y="3342"/>
                  </a:cubicBezTo>
                  <a:cubicBezTo>
                    <a:pt x="4765" y="3342"/>
                    <a:pt x="5082" y="4516"/>
                    <a:pt x="4447" y="7216"/>
                  </a:cubicBezTo>
                  <a:cubicBezTo>
                    <a:pt x="3812" y="9916"/>
                    <a:pt x="2224" y="14142"/>
                    <a:pt x="1271" y="16959"/>
                  </a:cubicBezTo>
                  <a:cubicBezTo>
                    <a:pt x="318" y="19777"/>
                    <a:pt x="0" y="21185"/>
                    <a:pt x="0" y="21303"/>
                  </a:cubicBezTo>
                  <a:cubicBezTo>
                    <a:pt x="0" y="21420"/>
                    <a:pt x="318" y="20246"/>
                    <a:pt x="1906" y="16842"/>
                  </a:cubicBezTo>
                  <a:cubicBezTo>
                    <a:pt x="3494" y="13437"/>
                    <a:pt x="6353" y="7803"/>
                    <a:pt x="8418" y="4516"/>
                  </a:cubicBezTo>
                  <a:cubicBezTo>
                    <a:pt x="10482" y="1229"/>
                    <a:pt x="11753" y="290"/>
                    <a:pt x="13182" y="55"/>
                  </a:cubicBezTo>
                  <a:cubicBezTo>
                    <a:pt x="14612" y="-180"/>
                    <a:pt x="16200" y="290"/>
                    <a:pt x="17471" y="2520"/>
                  </a:cubicBezTo>
                  <a:cubicBezTo>
                    <a:pt x="18741" y="4750"/>
                    <a:pt x="19694" y="8742"/>
                    <a:pt x="20329" y="11911"/>
                  </a:cubicBezTo>
                  <a:cubicBezTo>
                    <a:pt x="20965" y="15081"/>
                    <a:pt x="21282" y="17429"/>
                    <a:pt x="21600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8921750" y="4366683"/>
              <a:ext cx="285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800"/>
                    <a:pt x="4800" y="12000"/>
                    <a:pt x="8400" y="8400"/>
                  </a:cubicBezTo>
                  <a:cubicBezTo>
                    <a:pt x="12000" y="4800"/>
                    <a:pt x="16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9412288" y="4141553"/>
              <a:ext cx="366713" cy="34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12" fill="norm" stroke="1" extrusionOk="0">
                  <a:moveTo>
                    <a:pt x="13314" y="4155"/>
                  </a:moveTo>
                  <a:cubicBezTo>
                    <a:pt x="13066" y="3228"/>
                    <a:pt x="12817" y="2300"/>
                    <a:pt x="12383" y="1836"/>
                  </a:cubicBezTo>
                  <a:cubicBezTo>
                    <a:pt x="11948" y="1373"/>
                    <a:pt x="11328" y="1373"/>
                    <a:pt x="9838" y="2433"/>
                  </a:cubicBezTo>
                  <a:cubicBezTo>
                    <a:pt x="8348" y="3493"/>
                    <a:pt x="5990" y="5613"/>
                    <a:pt x="4190" y="7932"/>
                  </a:cubicBezTo>
                  <a:cubicBezTo>
                    <a:pt x="2390" y="10251"/>
                    <a:pt x="1148" y="12769"/>
                    <a:pt x="528" y="14757"/>
                  </a:cubicBezTo>
                  <a:cubicBezTo>
                    <a:pt x="-93" y="16744"/>
                    <a:pt x="-93" y="18202"/>
                    <a:pt x="155" y="19196"/>
                  </a:cubicBezTo>
                  <a:cubicBezTo>
                    <a:pt x="404" y="20190"/>
                    <a:pt x="900" y="20720"/>
                    <a:pt x="1831" y="21051"/>
                  </a:cubicBezTo>
                  <a:cubicBezTo>
                    <a:pt x="2762" y="21382"/>
                    <a:pt x="4128" y="21515"/>
                    <a:pt x="5990" y="20720"/>
                  </a:cubicBezTo>
                  <a:cubicBezTo>
                    <a:pt x="7852" y="19925"/>
                    <a:pt x="10210" y="18202"/>
                    <a:pt x="12073" y="15419"/>
                  </a:cubicBezTo>
                  <a:cubicBezTo>
                    <a:pt x="13935" y="12636"/>
                    <a:pt x="15300" y="8794"/>
                    <a:pt x="15983" y="6209"/>
                  </a:cubicBezTo>
                  <a:cubicBezTo>
                    <a:pt x="16666" y="3625"/>
                    <a:pt x="16666" y="2300"/>
                    <a:pt x="16355" y="1439"/>
                  </a:cubicBezTo>
                  <a:cubicBezTo>
                    <a:pt x="16045" y="578"/>
                    <a:pt x="15424" y="180"/>
                    <a:pt x="13873" y="48"/>
                  </a:cubicBezTo>
                  <a:cubicBezTo>
                    <a:pt x="12321" y="-85"/>
                    <a:pt x="9838" y="48"/>
                    <a:pt x="8100" y="578"/>
                  </a:cubicBezTo>
                  <a:cubicBezTo>
                    <a:pt x="6362" y="1108"/>
                    <a:pt x="5369" y="2035"/>
                    <a:pt x="4873" y="2830"/>
                  </a:cubicBezTo>
                  <a:cubicBezTo>
                    <a:pt x="4376" y="3625"/>
                    <a:pt x="4376" y="4288"/>
                    <a:pt x="4748" y="4818"/>
                  </a:cubicBezTo>
                  <a:cubicBezTo>
                    <a:pt x="5121" y="5348"/>
                    <a:pt x="5866" y="5746"/>
                    <a:pt x="8100" y="6077"/>
                  </a:cubicBezTo>
                  <a:cubicBezTo>
                    <a:pt x="10335" y="6408"/>
                    <a:pt x="14059" y="6673"/>
                    <a:pt x="16541" y="6872"/>
                  </a:cubicBezTo>
                  <a:cubicBezTo>
                    <a:pt x="19024" y="7071"/>
                    <a:pt x="20266" y="7203"/>
                    <a:pt x="21507" y="7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8553450" y="4710008"/>
              <a:ext cx="1047750" cy="3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17759"/>
                  </a:moveTo>
                  <a:cubicBezTo>
                    <a:pt x="1702" y="17759"/>
                    <a:pt x="3404" y="17759"/>
                    <a:pt x="4975" y="16559"/>
                  </a:cubicBezTo>
                  <a:cubicBezTo>
                    <a:pt x="6545" y="15359"/>
                    <a:pt x="7985" y="12959"/>
                    <a:pt x="9600" y="9959"/>
                  </a:cubicBezTo>
                  <a:cubicBezTo>
                    <a:pt x="11215" y="6959"/>
                    <a:pt x="13004" y="3359"/>
                    <a:pt x="14771" y="1559"/>
                  </a:cubicBezTo>
                  <a:cubicBezTo>
                    <a:pt x="16538" y="-241"/>
                    <a:pt x="18284" y="-241"/>
                    <a:pt x="19396" y="359"/>
                  </a:cubicBezTo>
                  <a:cubicBezTo>
                    <a:pt x="20509" y="959"/>
                    <a:pt x="20989" y="2159"/>
                    <a:pt x="21251" y="5759"/>
                  </a:cubicBezTo>
                  <a:cubicBezTo>
                    <a:pt x="21513" y="9359"/>
                    <a:pt x="21556" y="15359"/>
                    <a:pt x="2160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9010650" y="4926541"/>
              <a:ext cx="139700" cy="24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21600" y="2087"/>
                  </a:moveTo>
                  <a:cubicBezTo>
                    <a:pt x="18655" y="1361"/>
                    <a:pt x="15709" y="635"/>
                    <a:pt x="12600" y="272"/>
                  </a:cubicBezTo>
                  <a:cubicBezTo>
                    <a:pt x="9491" y="-91"/>
                    <a:pt x="6218" y="-91"/>
                    <a:pt x="3927" y="272"/>
                  </a:cubicBezTo>
                  <a:cubicBezTo>
                    <a:pt x="1636" y="635"/>
                    <a:pt x="327" y="1361"/>
                    <a:pt x="164" y="2541"/>
                  </a:cubicBezTo>
                  <a:cubicBezTo>
                    <a:pt x="0" y="3721"/>
                    <a:pt x="982" y="5354"/>
                    <a:pt x="4418" y="7714"/>
                  </a:cubicBezTo>
                  <a:cubicBezTo>
                    <a:pt x="7855" y="10074"/>
                    <a:pt x="13745" y="13159"/>
                    <a:pt x="16855" y="15247"/>
                  </a:cubicBezTo>
                  <a:cubicBezTo>
                    <a:pt x="19964" y="17334"/>
                    <a:pt x="20291" y="18423"/>
                    <a:pt x="19636" y="19240"/>
                  </a:cubicBezTo>
                  <a:cubicBezTo>
                    <a:pt x="18982" y="20057"/>
                    <a:pt x="17345" y="20601"/>
                    <a:pt x="14891" y="20964"/>
                  </a:cubicBezTo>
                  <a:cubicBezTo>
                    <a:pt x="12436" y="21327"/>
                    <a:pt x="9164" y="21509"/>
                    <a:pt x="6545" y="20420"/>
                  </a:cubicBezTo>
                  <a:cubicBezTo>
                    <a:pt x="3927" y="19331"/>
                    <a:pt x="1964" y="16971"/>
                    <a:pt x="0" y="14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9155721" y="4916930"/>
              <a:ext cx="407380" cy="23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87" fill="norm" stroke="1" extrusionOk="0">
                  <a:moveTo>
                    <a:pt x="7694" y="4829"/>
                  </a:moveTo>
                  <a:cubicBezTo>
                    <a:pt x="8359" y="5215"/>
                    <a:pt x="9024" y="5601"/>
                    <a:pt x="9799" y="5311"/>
                  </a:cubicBezTo>
                  <a:cubicBezTo>
                    <a:pt x="10574" y="5022"/>
                    <a:pt x="11461" y="4058"/>
                    <a:pt x="12014" y="3094"/>
                  </a:cubicBezTo>
                  <a:cubicBezTo>
                    <a:pt x="12568" y="2129"/>
                    <a:pt x="12790" y="1165"/>
                    <a:pt x="12624" y="586"/>
                  </a:cubicBezTo>
                  <a:cubicBezTo>
                    <a:pt x="12457" y="8"/>
                    <a:pt x="11904" y="-185"/>
                    <a:pt x="10297" y="201"/>
                  </a:cubicBezTo>
                  <a:cubicBezTo>
                    <a:pt x="8691" y="586"/>
                    <a:pt x="6033" y="1551"/>
                    <a:pt x="4039" y="3286"/>
                  </a:cubicBezTo>
                  <a:cubicBezTo>
                    <a:pt x="2045" y="5022"/>
                    <a:pt x="716" y="7529"/>
                    <a:pt x="217" y="9651"/>
                  </a:cubicBezTo>
                  <a:cubicBezTo>
                    <a:pt x="-281" y="11772"/>
                    <a:pt x="51" y="13508"/>
                    <a:pt x="1491" y="15436"/>
                  </a:cubicBezTo>
                  <a:cubicBezTo>
                    <a:pt x="2931" y="17365"/>
                    <a:pt x="5479" y="19486"/>
                    <a:pt x="8968" y="20451"/>
                  </a:cubicBezTo>
                  <a:cubicBezTo>
                    <a:pt x="12457" y="21415"/>
                    <a:pt x="16888" y="21222"/>
                    <a:pt x="21319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2060058" y="5405203"/>
              <a:ext cx="205284" cy="64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230" fill="norm" stroke="1" extrusionOk="0">
                  <a:moveTo>
                    <a:pt x="1025" y="4079"/>
                  </a:moveTo>
                  <a:cubicBezTo>
                    <a:pt x="593" y="5198"/>
                    <a:pt x="161" y="6316"/>
                    <a:pt x="485" y="7854"/>
                  </a:cubicBezTo>
                  <a:cubicBezTo>
                    <a:pt x="809" y="9392"/>
                    <a:pt x="1889" y="11349"/>
                    <a:pt x="2645" y="13411"/>
                  </a:cubicBezTo>
                  <a:cubicBezTo>
                    <a:pt x="3401" y="15473"/>
                    <a:pt x="3833" y="17640"/>
                    <a:pt x="4157" y="18899"/>
                  </a:cubicBezTo>
                  <a:cubicBezTo>
                    <a:pt x="4481" y="20157"/>
                    <a:pt x="4697" y="20506"/>
                    <a:pt x="4805" y="20856"/>
                  </a:cubicBezTo>
                  <a:cubicBezTo>
                    <a:pt x="4913" y="21205"/>
                    <a:pt x="4913" y="21555"/>
                    <a:pt x="4049" y="20681"/>
                  </a:cubicBezTo>
                  <a:cubicBezTo>
                    <a:pt x="3185" y="19807"/>
                    <a:pt x="1457" y="17710"/>
                    <a:pt x="593" y="15508"/>
                  </a:cubicBezTo>
                  <a:cubicBezTo>
                    <a:pt x="-271" y="13306"/>
                    <a:pt x="-271" y="11000"/>
                    <a:pt x="1133" y="8658"/>
                  </a:cubicBezTo>
                  <a:cubicBezTo>
                    <a:pt x="2537" y="6316"/>
                    <a:pt x="5345" y="3939"/>
                    <a:pt x="7505" y="2506"/>
                  </a:cubicBezTo>
                  <a:cubicBezTo>
                    <a:pt x="9665" y="1073"/>
                    <a:pt x="11177" y="584"/>
                    <a:pt x="12797" y="305"/>
                  </a:cubicBezTo>
                  <a:cubicBezTo>
                    <a:pt x="14417" y="25"/>
                    <a:pt x="16145" y="-45"/>
                    <a:pt x="17441" y="25"/>
                  </a:cubicBezTo>
                  <a:cubicBezTo>
                    <a:pt x="18737" y="95"/>
                    <a:pt x="19601" y="305"/>
                    <a:pt x="20249" y="934"/>
                  </a:cubicBezTo>
                  <a:cubicBezTo>
                    <a:pt x="20897" y="1563"/>
                    <a:pt x="21329" y="2611"/>
                    <a:pt x="20465" y="3660"/>
                  </a:cubicBezTo>
                  <a:cubicBezTo>
                    <a:pt x="19601" y="4708"/>
                    <a:pt x="17441" y="5757"/>
                    <a:pt x="13877" y="6491"/>
                  </a:cubicBezTo>
                  <a:cubicBezTo>
                    <a:pt x="10313" y="7225"/>
                    <a:pt x="5345" y="7644"/>
                    <a:pt x="377" y="8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2231180" y="5649383"/>
              <a:ext cx="232620" cy="28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29" fill="norm" stroke="1" extrusionOk="0">
                  <a:moveTo>
                    <a:pt x="954" y="7680"/>
                  </a:moveTo>
                  <a:cubicBezTo>
                    <a:pt x="370" y="6560"/>
                    <a:pt x="-214" y="5440"/>
                    <a:pt x="78" y="4960"/>
                  </a:cubicBezTo>
                  <a:cubicBezTo>
                    <a:pt x="370" y="4480"/>
                    <a:pt x="1537" y="4640"/>
                    <a:pt x="3483" y="6000"/>
                  </a:cubicBezTo>
                  <a:cubicBezTo>
                    <a:pt x="5429" y="7360"/>
                    <a:pt x="8154" y="9920"/>
                    <a:pt x="9516" y="12480"/>
                  </a:cubicBezTo>
                  <a:cubicBezTo>
                    <a:pt x="10878" y="15040"/>
                    <a:pt x="10878" y="17600"/>
                    <a:pt x="10391" y="19200"/>
                  </a:cubicBezTo>
                  <a:cubicBezTo>
                    <a:pt x="9905" y="20800"/>
                    <a:pt x="8932" y="21440"/>
                    <a:pt x="8056" y="21520"/>
                  </a:cubicBezTo>
                  <a:cubicBezTo>
                    <a:pt x="7181" y="21600"/>
                    <a:pt x="6402" y="21120"/>
                    <a:pt x="6110" y="19920"/>
                  </a:cubicBezTo>
                  <a:cubicBezTo>
                    <a:pt x="5818" y="18720"/>
                    <a:pt x="6013" y="16800"/>
                    <a:pt x="7764" y="13920"/>
                  </a:cubicBezTo>
                  <a:cubicBezTo>
                    <a:pt x="9516" y="11040"/>
                    <a:pt x="12824" y="7200"/>
                    <a:pt x="15354" y="4720"/>
                  </a:cubicBezTo>
                  <a:cubicBezTo>
                    <a:pt x="17883" y="2240"/>
                    <a:pt x="19635" y="1120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2769063" y="5416007"/>
              <a:ext cx="215437" cy="60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544" fill="norm" stroke="1" extrusionOk="0">
                  <a:moveTo>
                    <a:pt x="21139" y="626"/>
                  </a:moveTo>
                  <a:cubicBezTo>
                    <a:pt x="20308" y="399"/>
                    <a:pt x="19477" y="171"/>
                    <a:pt x="18439" y="58"/>
                  </a:cubicBezTo>
                  <a:cubicBezTo>
                    <a:pt x="17401" y="-56"/>
                    <a:pt x="16154" y="-56"/>
                    <a:pt x="14389" y="588"/>
                  </a:cubicBezTo>
                  <a:cubicBezTo>
                    <a:pt x="12624" y="1232"/>
                    <a:pt x="10339" y="2521"/>
                    <a:pt x="8054" y="4188"/>
                  </a:cubicBezTo>
                  <a:cubicBezTo>
                    <a:pt x="5770" y="5856"/>
                    <a:pt x="3485" y="7902"/>
                    <a:pt x="1927" y="10251"/>
                  </a:cubicBezTo>
                  <a:cubicBezTo>
                    <a:pt x="370" y="12601"/>
                    <a:pt x="-461" y="15253"/>
                    <a:pt x="266" y="17110"/>
                  </a:cubicBezTo>
                  <a:cubicBezTo>
                    <a:pt x="993" y="18967"/>
                    <a:pt x="3277" y="20028"/>
                    <a:pt x="5666" y="20635"/>
                  </a:cubicBezTo>
                  <a:cubicBezTo>
                    <a:pt x="8054" y="21241"/>
                    <a:pt x="10547" y="21392"/>
                    <a:pt x="13039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3149600" y="5668433"/>
              <a:ext cx="196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9800"/>
                    <a:pt x="6503" y="18000"/>
                    <a:pt x="10103" y="14400"/>
                  </a:cubicBezTo>
                  <a:cubicBezTo>
                    <a:pt x="13703" y="10800"/>
                    <a:pt x="17652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3409949" y="5519939"/>
              <a:ext cx="237383" cy="25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72" fill="norm" stroke="1" extrusionOk="0">
                  <a:moveTo>
                    <a:pt x="0" y="5608"/>
                  </a:moveTo>
                  <a:cubicBezTo>
                    <a:pt x="4970" y="3988"/>
                    <a:pt x="9940" y="2368"/>
                    <a:pt x="13094" y="1468"/>
                  </a:cubicBezTo>
                  <a:cubicBezTo>
                    <a:pt x="16248" y="568"/>
                    <a:pt x="17586" y="388"/>
                    <a:pt x="18828" y="208"/>
                  </a:cubicBezTo>
                  <a:cubicBezTo>
                    <a:pt x="20071" y="28"/>
                    <a:pt x="21218" y="-152"/>
                    <a:pt x="21409" y="208"/>
                  </a:cubicBezTo>
                  <a:cubicBezTo>
                    <a:pt x="21600" y="568"/>
                    <a:pt x="20835" y="1468"/>
                    <a:pt x="18828" y="3538"/>
                  </a:cubicBezTo>
                  <a:cubicBezTo>
                    <a:pt x="16821" y="5608"/>
                    <a:pt x="13572" y="8848"/>
                    <a:pt x="10800" y="11548"/>
                  </a:cubicBezTo>
                  <a:cubicBezTo>
                    <a:pt x="8028" y="14248"/>
                    <a:pt x="5735" y="16408"/>
                    <a:pt x="4205" y="17848"/>
                  </a:cubicBezTo>
                  <a:cubicBezTo>
                    <a:pt x="2676" y="19288"/>
                    <a:pt x="1912" y="20008"/>
                    <a:pt x="2007" y="20548"/>
                  </a:cubicBezTo>
                  <a:cubicBezTo>
                    <a:pt x="2103" y="21088"/>
                    <a:pt x="3058" y="21448"/>
                    <a:pt x="6021" y="21358"/>
                  </a:cubicBezTo>
                  <a:cubicBezTo>
                    <a:pt x="8984" y="21268"/>
                    <a:pt x="13954" y="20728"/>
                    <a:pt x="18924" y="20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3622588" y="5738283"/>
              <a:ext cx="149312" cy="9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986" fill="norm" stroke="1" extrusionOk="0">
                  <a:moveTo>
                    <a:pt x="17809" y="0"/>
                  </a:moveTo>
                  <a:cubicBezTo>
                    <a:pt x="17505" y="2945"/>
                    <a:pt x="17201" y="5891"/>
                    <a:pt x="14767" y="9573"/>
                  </a:cubicBezTo>
                  <a:cubicBezTo>
                    <a:pt x="12333" y="13255"/>
                    <a:pt x="7770" y="17673"/>
                    <a:pt x="4728" y="19636"/>
                  </a:cubicBezTo>
                  <a:cubicBezTo>
                    <a:pt x="1685" y="21600"/>
                    <a:pt x="164" y="21109"/>
                    <a:pt x="12" y="20127"/>
                  </a:cubicBezTo>
                  <a:cubicBezTo>
                    <a:pt x="-140" y="19145"/>
                    <a:pt x="1077" y="17673"/>
                    <a:pt x="4880" y="16936"/>
                  </a:cubicBezTo>
                  <a:cubicBezTo>
                    <a:pt x="8683" y="16200"/>
                    <a:pt x="15071" y="16200"/>
                    <a:pt x="2146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3759200" y="5712883"/>
              <a:ext cx="1206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4800"/>
                    <a:pt x="13263" y="9600"/>
                    <a:pt x="9663" y="13200"/>
                  </a:cubicBezTo>
                  <a:cubicBezTo>
                    <a:pt x="6063" y="16800"/>
                    <a:pt x="3032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3860800" y="5834712"/>
              <a:ext cx="171450" cy="15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3433"/>
                  </a:moveTo>
                  <a:cubicBezTo>
                    <a:pt x="800" y="2233"/>
                    <a:pt x="1600" y="1033"/>
                    <a:pt x="3200" y="433"/>
                  </a:cubicBezTo>
                  <a:cubicBezTo>
                    <a:pt x="4800" y="-167"/>
                    <a:pt x="7200" y="-167"/>
                    <a:pt x="8533" y="583"/>
                  </a:cubicBezTo>
                  <a:cubicBezTo>
                    <a:pt x="9867" y="1333"/>
                    <a:pt x="10133" y="2833"/>
                    <a:pt x="9200" y="5683"/>
                  </a:cubicBezTo>
                  <a:cubicBezTo>
                    <a:pt x="8267" y="8533"/>
                    <a:pt x="6133" y="12733"/>
                    <a:pt x="4133" y="15583"/>
                  </a:cubicBezTo>
                  <a:cubicBezTo>
                    <a:pt x="2133" y="18433"/>
                    <a:pt x="267" y="19933"/>
                    <a:pt x="267" y="20683"/>
                  </a:cubicBezTo>
                  <a:cubicBezTo>
                    <a:pt x="267" y="21433"/>
                    <a:pt x="2133" y="21433"/>
                    <a:pt x="6000" y="20833"/>
                  </a:cubicBezTo>
                  <a:cubicBezTo>
                    <a:pt x="9867" y="20233"/>
                    <a:pt x="15733" y="19033"/>
                    <a:pt x="21600" y="17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4428929" y="5566833"/>
              <a:ext cx="21927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310" y="0"/>
                  </a:moveTo>
                  <a:cubicBezTo>
                    <a:pt x="17607" y="2118"/>
                    <a:pt x="13904" y="4235"/>
                    <a:pt x="10510" y="6671"/>
                  </a:cubicBezTo>
                  <a:cubicBezTo>
                    <a:pt x="7116" y="9106"/>
                    <a:pt x="4030" y="11859"/>
                    <a:pt x="2179" y="13765"/>
                  </a:cubicBezTo>
                  <a:cubicBezTo>
                    <a:pt x="327" y="15671"/>
                    <a:pt x="-290" y="16729"/>
                    <a:pt x="121" y="17471"/>
                  </a:cubicBezTo>
                  <a:cubicBezTo>
                    <a:pt x="533" y="18212"/>
                    <a:pt x="1973" y="18635"/>
                    <a:pt x="5059" y="18953"/>
                  </a:cubicBezTo>
                  <a:cubicBezTo>
                    <a:pt x="8144" y="19271"/>
                    <a:pt x="12876" y="19482"/>
                    <a:pt x="15653" y="19906"/>
                  </a:cubicBezTo>
                  <a:cubicBezTo>
                    <a:pt x="18430" y="20329"/>
                    <a:pt x="19253" y="20965"/>
                    <a:pt x="200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4413250" y="5865283"/>
              <a:ext cx="260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5" y="18720"/>
                    <a:pt x="5971" y="15840"/>
                    <a:pt x="9571" y="12240"/>
                  </a:cubicBezTo>
                  <a:cubicBezTo>
                    <a:pt x="13171" y="8640"/>
                    <a:pt x="1738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4865376" y="5450073"/>
              <a:ext cx="500375" cy="43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40" fill="norm" stroke="1" extrusionOk="0">
                  <a:moveTo>
                    <a:pt x="2132" y="2324"/>
                  </a:moveTo>
                  <a:cubicBezTo>
                    <a:pt x="4867" y="1590"/>
                    <a:pt x="7601" y="856"/>
                    <a:pt x="9606" y="436"/>
                  </a:cubicBezTo>
                  <a:cubicBezTo>
                    <a:pt x="11611" y="17"/>
                    <a:pt x="12887" y="-88"/>
                    <a:pt x="13753" y="69"/>
                  </a:cubicBezTo>
                  <a:cubicBezTo>
                    <a:pt x="14618" y="227"/>
                    <a:pt x="15074" y="646"/>
                    <a:pt x="15302" y="1118"/>
                  </a:cubicBezTo>
                  <a:cubicBezTo>
                    <a:pt x="15530" y="1590"/>
                    <a:pt x="15530" y="2114"/>
                    <a:pt x="14755" y="3320"/>
                  </a:cubicBezTo>
                  <a:cubicBezTo>
                    <a:pt x="13980" y="4526"/>
                    <a:pt x="12431" y="6413"/>
                    <a:pt x="10517" y="8405"/>
                  </a:cubicBezTo>
                  <a:cubicBezTo>
                    <a:pt x="8603" y="10397"/>
                    <a:pt x="6325" y="12495"/>
                    <a:pt x="4639" y="14225"/>
                  </a:cubicBezTo>
                  <a:cubicBezTo>
                    <a:pt x="2953" y="15955"/>
                    <a:pt x="1859" y="17318"/>
                    <a:pt x="1175" y="18209"/>
                  </a:cubicBezTo>
                  <a:cubicBezTo>
                    <a:pt x="492" y="19100"/>
                    <a:pt x="218" y="19520"/>
                    <a:pt x="82" y="19992"/>
                  </a:cubicBezTo>
                  <a:cubicBezTo>
                    <a:pt x="-55" y="20463"/>
                    <a:pt x="-55" y="20988"/>
                    <a:pt x="355" y="21250"/>
                  </a:cubicBezTo>
                  <a:cubicBezTo>
                    <a:pt x="765" y="21512"/>
                    <a:pt x="1586" y="21512"/>
                    <a:pt x="3363" y="21197"/>
                  </a:cubicBezTo>
                  <a:cubicBezTo>
                    <a:pt x="5140" y="20883"/>
                    <a:pt x="7874" y="20254"/>
                    <a:pt x="10836" y="19729"/>
                  </a:cubicBezTo>
                  <a:cubicBezTo>
                    <a:pt x="13798" y="19205"/>
                    <a:pt x="16988" y="18786"/>
                    <a:pt x="18811" y="18576"/>
                  </a:cubicBezTo>
                  <a:cubicBezTo>
                    <a:pt x="20634" y="18366"/>
                    <a:pt x="21089" y="18366"/>
                    <a:pt x="21545" y="18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5710016" y="5548146"/>
              <a:ext cx="265335" cy="19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31" fill="norm" stroke="1" extrusionOk="0">
                  <a:moveTo>
                    <a:pt x="18259" y="650"/>
                  </a:moveTo>
                  <a:cubicBezTo>
                    <a:pt x="17408" y="191"/>
                    <a:pt x="16558" y="-269"/>
                    <a:pt x="15282" y="191"/>
                  </a:cubicBezTo>
                  <a:cubicBezTo>
                    <a:pt x="14007" y="650"/>
                    <a:pt x="12306" y="2029"/>
                    <a:pt x="10095" y="3982"/>
                  </a:cubicBezTo>
                  <a:cubicBezTo>
                    <a:pt x="7884" y="5935"/>
                    <a:pt x="5163" y="8463"/>
                    <a:pt x="3462" y="10071"/>
                  </a:cubicBezTo>
                  <a:cubicBezTo>
                    <a:pt x="1761" y="11680"/>
                    <a:pt x="1081" y="12369"/>
                    <a:pt x="570" y="13288"/>
                  </a:cubicBezTo>
                  <a:cubicBezTo>
                    <a:pt x="60" y="14208"/>
                    <a:pt x="-280" y="15357"/>
                    <a:pt x="315" y="16046"/>
                  </a:cubicBezTo>
                  <a:cubicBezTo>
                    <a:pt x="911" y="16735"/>
                    <a:pt x="2441" y="16965"/>
                    <a:pt x="5248" y="17310"/>
                  </a:cubicBezTo>
                  <a:cubicBezTo>
                    <a:pt x="8054" y="17654"/>
                    <a:pt x="12136" y="18114"/>
                    <a:pt x="15027" y="18803"/>
                  </a:cubicBezTo>
                  <a:cubicBezTo>
                    <a:pt x="17918" y="19493"/>
                    <a:pt x="19619" y="20412"/>
                    <a:pt x="2132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5689600" y="5833533"/>
              <a:ext cx="266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29" y="16800"/>
                    <a:pt x="11657" y="12000"/>
                    <a:pt x="15257" y="8400"/>
                  </a:cubicBezTo>
                  <a:cubicBezTo>
                    <a:pt x="18857" y="4800"/>
                    <a:pt x="202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6262803" y="5549900"/>
              <a:ext cx="326073" cy="270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560" fill="norm" stroke="1" extrusionOk="0">
                  <a:moveTo>
                    <a:pt x="715" y="2869"/>
                  </a:moveTo>
                  <a:cubicBezTo>
                    <a:pt x="3742" y="2025"/>
                    <a:pt x="6769" y="1181"/>
                    <a:pt x="9864" y="675"/>
                  </a:cubicBezTo>
                  <a:cubicBezTo>
                    <a:pt x="12960" y="169"/>
                    <a:pt x="16124" y="0"/>
                    <a:pt x="18119" y="0"/>
                  </a:cubicBezTo>
                  <a:cubicBezTo>
                    <a:pt x="20114" y="0"/>
                    <a:pt x="20939" y="169"/>
                    <a:pt x="21146" y="675"/>
                  </a:cubicBezTo>
                  <a:cubicBezTo>
                    <a:pt x="21352" y="1181"/>
                    <a:pt x="20939" y="2025"/>
                    <a:pt x="19220" y="3628"/>
                  </a:cubicBezTo>
                  <a:cubicBezTo>
                    <a:pt x="17500" y="5231"/>
                    <a:pt x="14473" y="7594"/>
                    <a:pt x="11102" y="10294"/>
                  </a:cubicBezTo>
                  <a:cubicBezTo>
                    <a:pt x="7732" y="12994"/>
                    <a:pt x="4017" y="16031"/>
                    <a:pt x="2022" y="17972"/>
                  </a:cubicBezTo>
                  <a:cubicBezTo>
                    <a:pt x="27" y="19912"/>
                    <a:pt x="-248" y="20756"/>
                    <a:pt x="165" y="21178"/>
                  </a:cubicBezTo>
                  <a:cubicBezTo>
                    <a:pt x="577" y="21600"/>
                    <a:pt x="1678" y="21600"/>
                    <a:pt x="4774" y="21516"/>
                  </a:cubicBezTo>
                  <a:cubicBezTo>
                    <a:pt x="7869" y="21431"/>
                    <a:pt x="12960" y="21262"/>
                    <a:pt x="18050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6497496" y="5757060"/>
              <a:ext cx="176918" cy="135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027" fill="norm" stroke="1" extrusionOk="0">
                  <a:moveTo>
                    <a:pt x="20410" y="2988"/>
                  </a:moveTo>
                  <a:cubicBezTo>
                    <a:pt x="20918" y="1351"/>
                    <a:pt x="21426" y="-285"/>
                    <a:pt x="21172" y="42"/>
                  </a:cubicBezTo>
                  <a:cubicBezTo>
                    <a:pt x="20918" y="370"/>
                    <a:pt x="19901" y="2660"/>
                    <a:pt x="17487" y="6097"/>
                  </a:cubicBezTo>
                  <a:cubicBezTo>
                    <a:pt x="15073" y="9533"/>
                    <a:pt x="11261" y="14115"/>
                    <a:pt x="8720" y="16733"/>
                  </a:cubicBezTo>
                  <a:cubicBezTo>
                    <a:pt x="6179" y="19351"/>
                    <a:pt x="4908" y="20006"/>
                    <a:pt x="3638" y="20497"/>
                  </a:cubicBezTo>
                  <a:cubicBezTo>
                    <a:pt x="2367" y="20988"/>
                    <a:pt x="1097" y="21315"/>
                    <a:pt x="461" y="20660"/>
                  </a:cubicBezTo>
                  <a:cubicBezTo>
                    <a:pt x="-174" y="20006"/>
                    <a:pt x="-174" y="18370"/>
                    <a:pt x="588" y="17224"/>
                  </a:cubicBezTo>
                  <a:cubicBezTo>
                    <a:pt x="1351" y="16079"/>
                    <a:pt x="2875" y="15424"/>
                    <a:pt x="5544" y="15588"/>
                  </a:cubicBezTo>
                  <a:cubicBezTo>
                    <a:pt x="8212" y="15751"/>
                    <a:pt x="12024" y="16733"/>
                    <a:pt x="14819" y="17551"/>
                  </a:cubicBezTo>
                  <a:cubicBezTo>
                    <a:pt x="17614" y="18370"/>
                    <a:pt x="19393" y="19024"/>
                    <a:pt x="21172" y="19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6673850" y="5789083"/>
              <a:ext cx="10160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6788150" y="5841206"/>
              <a:ext cx="165100" cy="17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3696"/>
                  </a:moveTo>
                  <a:cubicBezTo>
                    <a:pt x="1385" y="2410"/>
                    <a:pt x="2769" y="1125"/>
                    <a:pt x="4431" y="482"/>
                  </a:cubicBezTo>
                  <a:cubicBezTo>
                    <a:pt x="6092" y="-161"/>
                    <a:pt x="8031" y="-161"/>
                    <a:pt x="9277" y="482"/>
                  </a:cubicBezTo>
                  <a:cubicBezTo>
                    <a:pt x="10523" y="1125"/>
                    <a:pt x="11077" y="2410"/>
                    <a:pt x="9969" y="4982"/>
                  </a:cubicBezTo>
                  <a:cubicBezTo>
                    <a:pt x="8862" y="7553"/>
                    <a:pt x="6092" y="11410"/>
                    <a:pt x="3877" y="14368"/>
                  </a:cubicBezTo>
                  <a:cubicBezTo>
                    <a:pt x="1662" y="17325"/>
                    <a:pt x="0" y="19382"/>
                    <a:pt x="0" y="20410"/>
                  </a:cubicBezTo>
                  <a:cubicBezTo>
                    <a:pt x="0" y="21439"/>
                    <a:pt x="1662" y="21439"/>
                    <a:pt x="5538" y="21439"/>
                  </a:cubicBezTo>
                  <a:cubicBezTo>
                    <a:pt x="9415" y="21439"/>
                    <a:pt x="15508" y="21439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7219950" y="5433483"/>
              <a:ext cx="182105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2400" y="0"/>
                    <a:pt x="4800" y="0"/>
                    <a:pt x="8160" y="1141"/>
                  </a:cubicBezTo>
                  <a:cubicBezTo>
                    <a:pt x="11520" y="2283"/>
                    <a:pt x="15840" y="4566"/>
                    <a:pt x="18360" y="7024"/>
                  </a:cubicBezTo>
                  <a:cubicBezTo>
                    <a:pt x="20880" y="9483"/>
                    <a:pt x="21600" y="12117"/>
                    <a:pt x="19080" y="14576"/>
                  </a:cubicBezTo>
                  <a:cubicBezTo>
                    <a:pt x="16560" y="17034"/>
                    <a:pt x="10800" y="19317"/>
                    <a:pt x="5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7702550" y="5657434"/>
              <a:ext cx="2032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3150" y="3953"/>
                    <a:pt x="6300" y="-1447"/>
                    <a:pt x="9900" y="353"/>
                  </a:cubicBezTo>
                  <a:cubicBezTo>
                    <a:pt x="13500" y="2153"/>
                    <a:pt x="17550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7696200" y="5808133"/>
              <a:ext cx="24765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8" y="10800"/>
                    <a:pt x="6277" y="21600"/>
                    <a:pt x="9877" y="21600"/>
                  </a:cubicBezTo>
                  <a:cubicBezTo>
                    <a:pt x="13477" y="21600"/>
                    <a:pt x="17538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8286750" y="5604933"/>
              <a:ext cx="254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3600"/>
                    <a:pt x="21600" y="7200"/>
                    <a:pt x="19108" y="10800"/>
                  </a:cubicBezTo>
                  <a:cubicBezTo>
                    <a:pt x="16615" y="14400"/>
                    <a:pt x="8308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8401050" y="5762557"/>
              <a:ext cx="222250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469" y="11375"/>
                    <a:pt x="4937" y="2735"/>
                    <a:pt x="8537" y="575"/>
                  </a:cubicBezTo>
                  <a:cubicBezTo>
                    <a:pt x="12137" y="-1585"/>
                    <a:pt x="1686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8691033" y="5674783"/>
              <a:ext cx="37041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19" y="1872"/>
                    <a:pt x="18638" y="3744"/>
                    <a:pt x="16786" y="6048"/>
                  </a:cubicBezTo>
                  <a:cubicBezTo>
                    <a:pt x="14935" y="8352"/>
                    <a:pt x="12713" y="11088"/>
                    <a:pt x="10245" y="13104"/>
                  </a:cubicBezTo>
                  <a:cubicBezTo>
                    <a:pt x="7776" y="15120"/>
                    <a:pt x="5061" y="16416"/>
                    <a:pt x="3394" y="16992"/>
                  </a:cubicBezTo>
                  <a:cubicBezTo>
                    <a:pt x="1728" y="17568"/>
                    <a:pt x="1111" y="17424"/>
                    <a:pt x="679" y="16992"/>
                  </a:cubicBezTo>
                  <a:cubicBezTo>
                    <a:pt x="247" y="16560"/>
                    <a:pt x="0" y="15840"/>
                    <a:pt x="0" y="14976"/>
                  </a:cubicBezTo>
                  <a:cubicBezTo>
                    <a:pt x="0" y="14112"/>
                    <a:pt x="247" y="13104"/>
                    <a:pt x="1851" y="12168"/>
                  </a:cubicBezTo>
                  <a:cubicBezTo>
                    <a:pt x="3456" y="11232"/>
                    <a:pt x="6418" y="10368"/>
                    <a:pt x="8825" y="10368"/>
                  </a:cubicBezTo>
                  <a:cubicBezTo>
                    <a:pt x="11232" y="10368"/>
                    <a:pt x="13083" y="11232"/>
                    <a:pt x="14379" y="13248"/>
                  </a:cubicBezTo>
                  <a:cubicBezTo>
                    <a:pt x="15675" y="15264"/>
                    <a:pt x="16416" y="18432"/>
                    <a:pt x="17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4787899" y="6157326"/>
              <a:ext cx="488951" cy="5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0" fill="norm" stroke="1" extrusionOk="0">
                  <a:moveTo>
                    <a:pt x="0" y="20130"/>
                  </a:moveTo>
                  <a:cubicBezTo>
                    <a:pt x="1777" y="14916"/>
                    <a:pt x="3553" y="9702"/>
                    <a:pt x="6218" y="5606"/>
                  </a:cubicBezTo>
                  <a:cubicBezTo>
                    <a:pt x="8883" y="1509"/>
                    <a:pt x="12436" y="-1470"/>
                    <a:pt x="15148" y="764"/>
                  </a:cubicBezTo>
                  <a:cubicBezTo>
                    <a:pt x="17860" y="2999"/>
                    <a:pt x="19730" y="10447"/>
                    <a:pt x="21600" y="17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4892587" y="6112933"/>
              <a:ext cx="40331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5942" y="21600"/>
                  </a:moveTo>
                  <a:cubicBezTo>
                    <a:pt x="4245" y="21312"/>
                    <a:pt x="2549" y="21024"/>
                    <a:pt x="1475" y="20448"/>
                  </a:cubicBezTo>
                  <a:cubicBezTo>
                    <a:pt x="400" y="19872"/>
                    <a:pt x="-52" y="19008"/>
                    <a:pt x="5" y="17856"/>
                  </a:cubicBezTo>
                  <a:cubicBezTo>
                    <a:pt x="61" y="16704"/>
                    <a:pt x="627" y="15264"/>
                    <a:pt x="2945" y="12960"/>
                  </a:cubicBezTo>
                  <a:cubicBezTo>
                    <a:pt x="5263" y="10656"/>
                    <a:pt x="9334" y="7488"/>
                    <a:pt x="12727" y="5184"/>
                  </a:cubicBezTo>
                  <a:cubicBezTo>
                    <a:pt x="16120" y="2880"/>
                    <a:pt x="18834" y="1440"/>
                    <a:pt x="215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5200649" y="5249333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5167695" y="5019757"/>
              <a:ext cx="2162785" cy="28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52" fill="norm" stroke="1" extrusionOk="0">
                  <a:moveTo>
                    <a:pt x="139" y="21352"/>
                  </a:moveTo>
                  <a:cubicBezTo>
                    <a:pt x="75" y="20707"/>
                    <a:pt x="12" y="20062"/>
                    <a:pt x="2" y="19337"/>
                  </a:cubicBezTo>
                  <a:cubicBezTo>
                    <a:pt x="-9" y="18612"/>
                    <a:pt x="33" y="17806"/>
                    <a:pt x="276" y="15630"/>
                  </a:cubicBezTo>
                  <a:cubicBezTo>
                    <a:pt x="518" y="13453"/>
                    <a:pt x="961" y="9907"/>
                    <a:pt x="1541" y="7167"/>
                  </a:cubicBezTo>
                  <a:cubicBezTo>
                    <a:pt x="2121" y="4427"/>
                    <a:pt x="2839" y="2492"/>
                    <a:pt x="3630" y="1364"/>
                  </a:cubicBezTo>
                  <a:cubicBezTo>
                    <a:pt x="4421" y="236"/>
                    <a:pt x="5286" y="-87"/>
                    <a:pt x="6045" y="316"/>
                  </a:cubicBezTo>
                  <a:cubicBezTo>
                    <a:pt x="6804" y="719"/>
                    <a:pt x="7458" y="1848"/>
                    <a:pt x="8144" y="3298"/>
                  </a:cubicBezTo>
                  <a:cubicBezTo>
                    <a:pt x="8829" y="4749"/>
                    <a:pt x="9546" y="6522"/>
                    <a:pt x="10285" y="8456"/>
                  </a:cubicBezTo>
                  <a:cubicBezTo>
                    <a:pt x="11023" y="10391"/>
                    <a:pt x="11782" y="12486"/>
                    <a:pt x="12468" y="14179"/>
                  </a:cubicBezTo>
                  <a:cubicBezTo>
                    <a:pt x="13153" y="15871"/>
                    <a:pt x="13765" y="17161"/>
                    <a:pt x="14472" y="17242"/>
                  </a:cubicBezTo>
                  <a:cubicBezTo>
                    <a:pt x="15178" y="17322"/>
                    <a:pt x="15980" y="16194"/>
                    <a:pt x="16761" y="14582"/>
                  </a:cubicBezTo>
                  <a:cubicBezTo>
                    <a:pt x="17541" y="12970"/>
                    <a:pt x="18300" y="10874"/>
                    <a:pt x="19028" y="8940"/>
                  </a:cubicBezTo>
                  <a:cubicBezTo>
                    <a:pt x="19756" y="7006"/>
                    <a:pt x="20452" y="5233"/>
                    <a:pt x="20853" y="4185"/>
                  </a:cubicBezTo>
                  <a:cubicBezTo>
                    <a:pt x="21253" y="3137"/>
                    <a:pt x="21359" y="2815"/>
                    <a:pt x="21443" y="2331"/>
                  </a:cubicBezTo>
                  <a:cubicBezTo>
                    <a:pt x="21528" y="1848"/>
                    <a:pt x="21591" y="1203"/>
                    <a:pt x="21528" y="1122"/>
                  </a:cubicBezTo>
                  <a:cubicBezTo>
                    <a:pt x="21464" y="1042"/>
                    <a:pt x="21275" y="1525"/>
                    <a:pt x="20905" y="2251"/>
                  </a:cubicBezTo>
                  <a:cubicBezTo>
                    <a:pt x="20536" y="2976"/>
                    <a:pt x="19988" y="3943"/>
                    <a:pt x="19524" y="4588"/>
                  </a:cubicBezTo>
                  <a:cubicBezTo>
                    <a:pt x="19060" y="5233"/>
                    <a:pt x="18680" y="5555"/>
                    <a:pt x="18437" y="5716"/>
                  </a:cubicBezTo>
                  <a:cubicBezTo>
                    <a:pt x="18195" y="5877"/>
                    <a:pt x="18089" y="5877"/>
                    <a:pt x="18047" y="5474"/>
                  </a:cubicBezTo>
                  <a:cubicBezTo>
                    <a:pt x="18005" y="5071"/>
                    <a:pt x="18026" y="4265"/>
                    <a:pt x="18216" y="3218"/>
                  </a:cubicBezTo>
                  <a:cubicBezTo>
                    <a:pt x="18406" y="2170"/>
                    <a:pt x="18764" y="880"/>
                    <a:pt x="19218" y="316"/>
                  </a:cubicBezTo>
                  <a:cubicBezTo>
                    <a:pt x="19671" y="-248"/>
                    <a:pt x="20220" y="-87"/>
                    <a:pt x="20621" y="1042"/>
                  </a:cubicBezTo>
                  <a:cubicBezTo>
                    <a:pt x="21021" y="2170"/>
                    <a:pt x="21275" y="4265"/>
                    <a:pt x="21359" y="6683"/>
                  </a:cubicBezTo>
                  <a:cubicBezTo>
                    <a:pt x="21443" y="9101"/>
                    <a:pt x="21359" y="11842"/>
                    <a:pt x="21275" y="14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1530349" y="6534580"/>
              <a:ext cx="203380" cy="53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74" fill="norm" stroke="1" extrusionOk="0">
                  <a:moveTo>
                    <a:pt x="3340" y="12048"/>
                  </a:moveTo>
                  <a:cubicBezTo>
                    <a:pt x="3340" y="11542"/>
                    <a:pt x="3340" y="11036"/>
                    <a:pt x="3229" y="11036"/>
                  </a:cubicBezTo>
                  <a:cubicBezTo>
                    <a:pt x="3118" y="11036"/>
                    <a:pt x="2895" y="11542"/>
                    <a:pt x="2784" y="12808"/>
                  </a:cubicBezTo>
                  <a:cubicBezTo>
                    <a:pt x="2672" y="14073"/>
                    <a:pt x="2672" y="16098"/>
                    <a:pt x="2561" y="17491"/>
                  </a:cubicBezTo>
                  <a:cubicBezTo>
                    <a:pt x="2449" y="18883"/>
                    <a:pt x="2227" y="19642"/>
                    <a:pt x="1893" y="20275"/>
                  </a:cubicBezTo>
                  <a:cubicBezTo>
                    <a:pt x="1559" y="20908"/>
                    <a:pt x="1113" y="21414"/>
                    <a:pt x="779" y="21372"/>
                  </a:cubicBezTo>
                  <a:cubicBezTo>
                    <a:pt x="445" y="21330"/>
                    <a:pt x="223" y="20739"/>
                    <a:pt x="223" y="18967"/>
                  </a:cubicBezTo>
                  <a:cubicBezTo>
                    <a:pt x="223" y="17195"/>
                    <a:pt x="445" y="14242"/>
                    <a:pt x="1002" y="11627"/>
                  </a:cubicBezTo>
                  <a:cubicBezTo>
                    <a:pt x="1559" y="9011"/>
                    <a:pt x="2449" y="6733"/>
                    <a:pt x="3897" y="4876"/>
                  </a:cubicBezTo>
                  <a:cubicBezTo>
                    <a:pt x="5344" y="3020"/>
                    <a:pt x="7348" y="1586"/>
                    <a:pt x="9798" y="784"/>
                  </a:cubicBezTo>
                  <a:cubicBezTo>
                    <a:pt x="12247" y="-17"/>
                    <a:pt x="15142" y="-186"/>
                    <a:pt x="17480" y="194"/>
                  </a:cubicBezTo>
                  <a:cubicBezTo>
                    <a:pt x="19819" y="573"/>
                    <a:pt x="21600" y="1501"/>
                    <a:pt x="21377" y="2767"/>
                  </a:cubicBezTo>
                  <a:cubicBezTo>
                    <a:pt x="21155" y="4033"/>
                    <a:pt x="18928" y="5636"/>
                    <a:pt x="15031" y="6986"/>
                  </a:cubicBezTo>
                  <a:cubicBezTo>
                    <a:pt x="11134" y="8336"/>
                    <a:pt x="5567" y="9433"/>
                    <a:pt x="0" y="1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1651000" y="6798733"/>
              <a:ext cx="177800" cy="18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5891"/>
                  </a:moveTo>
                  <a:cubicBezTo>
                    <a:pt x="2314" y="7609"/>
                    <a:pt x="4629" y="9327"/>
                    <a:pt x="6300" y="11414"/>
                  </a:cubicBezTo>
                  <a:cubicBezTo>
                    <a:pt x="7971" y="13500"/>
                    <a:pt x="9000" y="15955"/>
                    <a:pt x="9386" y="17795"/>
                  </a:cubicBezTo>
                  <a:cubicBezTo>
                    <a:pt x="9771" y="19636"/>
                    <a:pt x="9514" y="20864"/>
                    <a:pt x="8743" y="21232"/>
                  </a:cubicBezTo>
                  <a:cubicBezTo>
                    <a:pt x="7971" y="21600"/>
                    <a:pt x="6686" y="21109"/>
                    <a:pt x="5914" y="20250"/>
                  </a:cubicBezTo>
                  <a:cubicBezTo>
                    <a:pt x="5143" y="19391"/>
                    <a:pt x="4886" y="18164"/>
                    <a:pt x="6943" y="14850"/>
                  </a:cubicBezTo>
                  <a:cubicBezTo>
                    <a:pt x="9000" y="11536"/>
                    <a:pt x="13371" y="6136"/>
                    <a:pt x="16200" y="3314"/>
                  </a:cubicBezTo>
                  <a:cubicBezTo>
                    <a:pt x="19029" y="491"/>
                    <a:pt x="20314" y="2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2008943" y="6609945"/>
              <a:ext cx="302458" cy="51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55" fill="norm" stroke="1" extrusionOk="0">
                  <a:moveTo>
                    <a:pt x="21140" y="452"/>
                  </a:moveTo>
                  <a:cubicBezTo>
                    <a:pt x="18477" y="103"/>
                    <a:pt x="15814" y="-245"/>
                    <a:pt x="13447" y="234"/>
                  </a:cubicBezTo>
                  <a:cubicBezTo>
                    <a:pt x="11080" y="713"/>
                    <a:pt x="9008" y="2020"/>
                    <a:pt x="6789" y="4240"/>
                  </a:cubicBezTo>
                  <a:cubicBezTo>
                    <a:pt x="4570" y="6461"/>
                    <a:pt x="2203" y="9597"/>
                    <a:pt x="945" y="12253"/>
                  </a:cubicBezTo>
                  <a:cubicBezTo>
                    <a:pt x="-312" y="14910"/>
                    <a:pt x="-460" y="17087"/>
                    <a:pt x="1389" y="18524"/>
                  </a:cubicBezTo>
                  <a:cubicBezTo>
                    <a:pt x="3239" y="19961"/>
                    <a:pt x="7085" y="20658"/>
                    <a:pt x="10932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2209799" y="6913033"/>
              <a:ext cx="209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6200"/>
                    <a:pt x="11782" y="10800"/>
                    <a:pt x="15382" y="7200"/>
                  </a:cubicBezTo>
                  <a:cubicBezTo>
                    <a:pt x="18982" y="3600"/>
                    <a:pt x="2029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2436727" y="6788150"/>
              <a:ext cx="223923" cy="23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28" fill="norm" stroke="1" extrusionOk="0">
                  <a:moveTo>
                    <a:pt x="2582" y="4396"/>
                  </a:moveTo>
                  <a:cubicBezTo>
                    <a:pt x="4399" y="3058"/>
                    <a:pt x="6216" y="1720"/>
                    <a:pt x="8537" y="956"/>
                  </a:cubicBezTo>
                  <a:cubicBezTo>
                    <a:pt x="10859" y="191"/>
                    <a:pt x="13685" y="0"/>
                    <a:pt x="15704" y="0"/>
                  </a:cubicBezTo>
                  <a:cubicBezTo>
                    <a:pt x="17722" y="0"/>
                    <a:pt x="18934" y="191"/>
                    <a:pt x="19438" y="1242"/>
                  </a:cubicBezTo>
                  <a:cubicBezTo>
                    <a:pt x="19943" y="2294"/>
                    <a:pt x="19741" y="4205"/>
                    <a:pt x="16612" y="7264"/>
                  </a:cubicBezTo>
                  <a:cubicBezTo>
                    <a:pt x="13483" y="10322"/>
                    <a:pt x="7427" y="14527"/>
                    <a:pt x="3995" y="17108"/>
                  </a:cubicBezTo>
                  <a:cubicBezTo>
                    <a:pt x="563" y="19688"/>
                    <a:pt x="-244" y="20644"/>
                    <a:pt x="59" y="21122"/>
                  </a:cubicBezTo>
                  <a:cubicBezTo>
                    <a:pt x="362" y="21600"/>
                    <a:pt x="1775" y="21600"/>
                    <a:pt x="5509" y="21409"/>
                  </a:cubicBezTo>
                  <a:cubicBezTo>
                    <a:pt x="9244" y="21218"/>
                    <a:pt x="15300" y="20835"/>
                    <a:pt x="21356" y="20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2638336" y="6970183"/>
              <a:ext cx="15566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18255" y="5200"/>
                    <a:pt x="15044" y="10400"/>
                    <a:pt x="11834" y="14000"/>
                  </a:cubicBezTo>
                  <a:cubicBezTo>
                    <a:pt x="8623" y="17600"/>
                    <a:pt x="5412" y="19600"/>
                    <a:pt x="3223" y="20000"/>
                  </a:cubicBezTo>
                  <a:cubicBezTo>
                    <a:pt x="1034" y="20400"/>
                    <a:pt x="-134" y="19200"/>
                    <a:pt x="12" y="18200"/>
                  </a:cubicBezTo>
                  <a:cubicBezTo>
                    <a:pt x="158" y="17200"/>
                    <a:pt x="1617" y="16400"/>
                    <a:pt x="4974" y="17000"/>
                  </a:cubicBezTo>
                  <a:cubicBezTo>
                    <a:pt x="8331" y="17600"/>
                    <a:pt x="13585" y="19600"/>
                    <a:pt x="188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2794000" y="6989233"/>
              <a:ext cx="825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5455"/>
                    <a:pt x="9415" y="10909"/>
                    <a:pt x="5815" y="14509"/>
                  </a:cubicBezTo>
                  <a:cubicBezTo>
                    <a:pt x="2215" y="18109"/>
                    <a:pt x="1108" y="198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2838450" y="7105237"/>
              <a:ext cx="196850" cy="1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5383"/>
                  </a:moveTo>
                  <a:cubicBezTo>
                    <a:pt x="697" y="4131"/>
                    <a:pt x="1394" y="2878"/>
                    <a:pt x="2787" y="1783"/>
                  </a:cubicBezTo>
                  <a:cubicBezTo>
                    <a:pt x="4181" y="687"/>
                    <a:pt x="6271" y="-252"/>
                    <a:pt x="7432" y="61"/>
                  </a:cubicBezTo>
                  <a:cubicBezTo>
                    <a:pt x="8594" y="374"/>
                    <a:pt x="8826" y="1939"/>
                    <a:pt x="8477" y="4600"/>
                  </a:cubicBezTo>
                  <a:cubicBezTo>
                    <a:pt x="8129" y="7261"/>
                    <a:pt x="7200" y="11018"/>
                    <a:pt x="6271" y="13522"/>
                  </a:cubicBezTo>
                  <a:cubicBezTo>
                    <a:pt x="5342" y="16026"/>
                    <a:pt x="4413" y="17278"/>
                    <a:pt x="4413" y="18374"/>
                  </a:cubicBezTo>
                  <a:cubicBezTo>
                    <a:pt x="4413" y="19470"/>
                    <a:pt x="5342" y="20409"/>
                    <a:pt x="8361" y="20878"/>
                  </a:cubicBezTo>
                  <a:cubicBezTo>
                    <a:pt x="11381" y="21348"/>
                    <a:pt x="16490" y="21348"/>
                    <a:pt x="21600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3426559" y="6881283"/>
              <a:ext cx="28819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5790" y="0"/>
                  </a:moveTo>
                  <a:cubicBezTo>
                    <a:pt x="12164" y="3703"/>
                    <a:pt x="8538" y="7406"/>
                    <a:pt x="6094" y="9669"/>
                  </a:cubicBezTo>
                  <a:cubicBezTo>
                    <a:pt x="3650" y="11931"/>
                    <a:pt x="2389" y="12754"/>
                    <a:pt x="1443" y="13577"/>
                  </a:cubicBezTo>
                  <a:cubicBezTo>
                    <a:pt x="497" y="14400"/>
                    <a:pt x="-134" y="15223"/>
                    <a:pt x="24" y="15737"/>
                  </a:cubicBezTo>
                  <a:cubicBezTo>
                    <a:pt x="181" y="16251"/>
                    <a:pt x="1127" y="16457"/>
                    <a:pt x="3886" y="16766"/>
                  </a:cubicBezTo>
                  <a:cubicBezTo>
                    <a:pt x="6646" y="17074"/>
                    <a:pt x="11218" y="17486"/>
                    <a:pt x="14450" y="18309"/>
                  </a:cubicBezTo>
                  <a:cubicBezTo>
                    <a:pt x="17682" y="19131"/>
                    <a:pt x="19574" y="20366"/>
                    <a:pt x="214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3498850" y="7160683"/>
              <a:ext cx="2286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0" y="21600"/>
                  </a:moveTo>
                  <a:cubicBezTo>
                    <a:pt x="1200" y="21600"/>
                    <a:pt x="0" y="21600"/>
                    <a:pt x="0" y="18720"/>
                  </a:cubicBezTo>
                  <a:cubicBezTo>
                    <a:pt x="0" y="15840"/>
                    <a:pt x="1200" y="10080"/>
                    <a:pt x="5000" y="6480"/>
                  </a:cubicBezTo>
                  <a:cubicBezTo>
                    <a:pt x="8800" y="2880"/>
                    <a:pt x="15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4154059" y="6743700"/>
              <a:ext cx="309991" cy="310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76" fill="norm" stroke="1" extrusionOk="0">
                  <a:moveTo>
                    <a:pt x="11821" y="5546"/>
                  </a:moveTo>
                  <a:cubicBezTo>
                    <a:pt x="8882" y="6714"/>
                    <a:pt x="5943" y="7881"/>
                    <a:pt x="3960" y="9778"/>
                  </a:cubicBezTo>
                  <a:cubicBezTo>
                    <a:pt x="1976" y="11676"/>
                    <a:pt x="948" y="14303"/>
                    <a:pt x="433" y="16054"/>
                  </a:cubicBezTo>
                  <a:cubicBezTo>
                    <a:pt x="-81" y="17805"/>
                    <a:pt x="-81" y="18681"/>
                    <a:pt x="139" y="19411"/>
                  </a:cubicBezTo>
                  <a:cubicBezTo>
                    <a:pt x="360" y="20141"/>
                    <a:pt x="801" y="20724"/>
                    <a:pt x="2197" y="21089"/>
                  </a:cubicBezTo>
                  <a:cubicBezTo>
                    <a:pt x="3592" y="21454"/>
                    <a:pt x="5943" y="21600"/>
                    <a:pt x="8295" y="20724"/>
                  </a:cubicBezTo>
                  <a:cubicBezTo>
                    <a:pt x="10646" y="19849"/>
                    <a:pt x="12997" y="17951"/>
                    <a:pt x="14686" y="15543"/>
                  </a:cubicBezTo>
                  <a:cubicBezTo>
                    <a:pt x="16376" y="13135"/>
                    <a:pt x="17405" y="10216"/>
                    <a:pt x="17699" y="7881"/>
                  </a:cubicBezTo>
                  <a:cubicBezTo>
                    <a:pt x="17992" y="5546"/>
                    <a:pt x="17552" y="3795"/>
                    <a:pt x="16597" y="2408"/>
                  </a:cubicBezTo>
                  <a:cubicBezTo>
                    <a:pt x="15641" y="1022"/>
                    <a:pt x="14172" y="0"/>
                    <a:pt x="12041" y="0"/>
                  </a:cubicBezTo>
                  <a:cubicBezTo>
                    <a:pt x="9911" y="0"/>
                    <a:pt x="7119" y="1022"/>
                    <a:pt x="5062" y="2262"/>
                  </a:cubicBezTo>
                  <a:cubicBezTo>
                    <a:pt x="3005" y="3503"/>
                    <a:pt x="1682" y="4962"/>
                    <a:pt x="948" y="6057"/>
                  </a:cubicBezTo>
                  <a:cubicBezTo>
                    <a:pt x="213" y="7151"/>
                    <a:pt x="66" y="7881"/>
                    <a:pt x="433" y="8319"/>
                  </a:cubicBezTo>
                  <a:cubicBezTo>
                    <a:pt x="801" y="8757"/>
                    <a:pt x="1682" y="8903"/>
                    <a:pt x="4033" y="8757"/>
                  </a:cubicBezTo>
                  <a:cubicBezTo>
                    <a:pt x="6384" y="8611"/>
                    <a:pt x="10205" y="8173"/>
                    <a:pt x="13364" y="7662"/>
                  </a:cubicBezTo>
                  <a:cubicBezTo>
                    <a:pt x="16523" y="7151"/>
                    <a:pt x="19021" y="6568"/>
                    <a:pt x="21519" y="5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4196135" y="6524552"/>
              <a:ext cx="166316" cy="14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11" fill="norm" stroke="1" extrusionOk="0">
                  <a:moveTo>
                    <a:pt x="9179" y="8619"/>
                  </a:moveTo>
                  <a:cubicBezTo>
                    <a:pt x="6718" y="12063"/>
                    <a:pt x="4258" y="15506"/>
                    <a:pt x="2617" y="17854"/>
                  </a:cubicBezTo>
                  <a:cubicBezTo>
                    <a:pt x="977" y="20202"/>
                    <a:pt x="156" y="21454"/>
                    <a:pt x="20" y="21297"/>
                  </a:cubicBezTo>
                  <a:cubicBezTo>
                    <a:pt x="-117" y="21141"/>
                    <a:pt x="430" y="19576"/>
                    <a:pt x="2070" y="16445"/>
                  </a:cubicBezTo>
                  <a:cubicBezTo>
                    <a:pt x="3711" y="13315"/>
                    <a:pt x="6445" y="8619"/>
                    <a:pt x="8769" y="5332"/>
                  </a:cubicBezTo>
                  <a:cubicBezTo>
                    <a:pt x="11093" y="2045"/>
                    <a:pt x="13007" y="167"/>
                    <a:pt x="13964" y="11"/>
                  </a:cubicBezTo>
                  <a:cubicBezTo>
                    <a:pt x="14921" y="-146"/>
                    <a:pt x="14921" y="1419"/>
                    <a:pt x="16015" y="4706"/>
                  </a:cubicBezTo>
                  <a:cubicBezTo>
                    <a:pt x="17108" y="7993"/>
                    <a:pt x="19296" y="13002"/>
                    <a:pt x="21483" y="18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4559300" y="6906120"/>
              <a:ext cx="1524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900" y="11375"/>
                    <a:pt x="1800" y="2735"/>
                    <a:pt x="5400" y="575"/>
                  </a:cubicBezTo>
                  <a:cubicBezTo>
                    <a:pt x="9000" y="-1585"/>
                    <a:pt x="153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4770569" y="6736880"/>
              <a:ext cx="252282" cy="259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fill="norm" stroke="1" extrusionOk="0">
                  <a:moveTo>
                    <a:pt x="16054" y="4013"/>
                  </a:moveTo>
                  <a:cubicBezTo>
                    <a:pt x="15154" y="3149"/>
                    <a:pt x="14254" y="2285"/>
                    <a:pt x="13174" y="1853"/>
                  </a:cubicBezTo>
                  <a:cubicBezTo>
                    <a:pt x="12094" y="1421"/>
                    <a:pt x="10834" y="1421"/>
                    <a:pt x="8944" y="2890"/>
                  </a:cubicBezTo>
                  <a:cubicBezTo>
                    <a:pt x="7054" y="4359"/>
                    <a:pt x="4534" y="7296"/>
                    <a:pt x="2824" y="10234"/>
                  </a:cubicBezTo>
                  <a:cubicBezTo>
                    <a:pt x="1114" y="13172"/>
                    <a:pt x="214" y="16109"/>
                    <a:pt x="34" y="17924"/>
                  </a:cubicBezTo>
                  <a:cubicBezTo>
                    <a:pt x="-146" y="19738"/>
                    <a:pt x="394" y="20429"/>
                    <a:pt x="1654" y="20861"/>
                  </a:cubicBezTo>
                  <a:cubicBezTo>
                    <a:pt x="2914" y="21293"/>
                    <a:pt x="4894" y="21466"/>
                    <a:pt x="7954" y="20170"/>
                  </a:cubicBezTo>
                  <a:cubicBezTo>
                    <a:pt x="11014" y="18874"/>
                    <a:pt x="15154" y="16109"/>
                    <a:pt x="17584" y="13431"/>
                  </a:cubicBezTo>
                  <a:cubicBezTo>
                    <a:pt x="20014" y="10752"/>
                    <a:pt x="20734" y="8160"/>
                    <a:pt x="19924" y="5914"/>
                  </a:cubicBezTo>
                  <a:cubicBezTo>
                    <a:pt x="19114" y="3668"/>
                    <a:pt x="16774" y="1767"/>
                    <a:pt x="14614" y="816"/>
                  </a:cubicBezTo>
                  <a:cubicBezTo>
                    <a:pt x="12454" y="-134"/>
                    <a:pt x="10474" y="-134"/>
                    <a:pt x="9034" y="212"/>
                  </a:cubicBezTo>
                  <a:cubicBezTo>
                    <a:pt x="7594" y="557"/>
                    <a:pt x="6694" y="1248"/>
                    <a:pt x="6244" y="2372"/>
                  </a:cubicBezTo>
                  <a:cubicBezTo>
                    <a:pt x="5794" y="3495"/>
                    <a:pt x="5794" y="5050"/>
                    <a:pt x="8404" y="7124"/>
                  </a:cubicBezTo>
                  <a:cubicBezTo>
                    <a:pt x="11014" y="9197"/>
                    <a:pt x="16234" y="11789"/>
                    <a:pt x="21454" y="14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4127500" y="7183053"/>
              <a:ext cx="622300" cy="11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3" fill="norm" stroke="1" extrusionOk="0">
                  <a:moveTo>
                    <a:pt x="0" y="20973"/>
                  </a:moveTo>
                  <a:cubicBezTo>
                    <a:pt x="1616" y="16573"/>
                    <a:pt x="3233" y="12173"/>
                    <a:pt x="5363" y="8373"/>
                  </a:cubicBezTo>
                  <a:cubicBezTo>
                    <a:pt x="7494" y="4573"/>
                    <a:pt x="10139" y="1373"/>
                    <a:pt x="12931" y="373"/>
                  </a:cubicBezTo>
                  <a:cubicBezTo>
                    <a:pt x="15722" y="-627"/>
                    <a:pt x="18661" y="573"/>
                    <a:pt x="21600" y="1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4372705" y="7308850"/>
              <a:ext cx="142146" cy="15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21332" y="608"/>
                  </a:moveTo>
                  <a:cubicBezTo>
                    <a:pt x="16567" y="304"/>
                    <a:pt x="11803" y="0"/>
                    <a:pt x="8626" y="0"/>
                  </a:cubicBezTo>
                  <a:cubicBezTo>
                    <a:pt x="5450" y="0"/>
                    <a:pt x="3861" y="304"/>
                    <a:pt x="2432" y="913"/>
                  </a:cubicBezTo>
                  <a:cubicBezTo>
                    <a:pt x="1003" y="1521"/>
                    <a:pt x="-268" y="2434"/>
                    <a:pt x="50" y="3803"/>
                  </a:cubicBezTo>
                  <a:cubicBezTo>
                    <a:pt x="367" y="5172"/>
                    <a:pt x="2273" y="6997"/>
                    <a:pt x="5291" y="8670"/>
                  </a:cubicBezTo>
                  <a:cubicBezTo>
                    <a:pt x="8308" y="10344"/>
                    <a:pt x="12438" y="11865"/>
                    <a:pt x="14820" y="13386"/>
                  </a:cubicBezTo>
                  <a:cubicBezTo>
                    <a:pt x="17203" y="14907"/>
                    <a:pt x="17838" y="16428"/>
                    <a:pt x="17203" y="17797"/>
                  </a:cubicBezTo>
                  <a:cubicBezTo>
                    <a:pt x="16567" y="19166"/>
                    <a:pt x="14661" y="20383"/>
                    <a:pt x="12597" y="20992"/>
                  </a:cubicBezTo>
                  <a:cubicBezTo>
                    <a:pt x="10532" y="21600"/>
                    <a:pt x="8308" y="21600"/>
                    <a:pt x="60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4497531" y="7333141"/>
              <a:ext cx="220520" cy="11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09" fill="norm" stroke="1" extrusionOk="0">
                  <a:moveTo>
                    <a:pt x="2301" y="9409"/>
                  </a:moveTo>
                  <a:cubicBezTo>
                    <a:pt x="5386" y="7409"/>
                    <a:pt x="8472" y="5409"/>
                    <a:pt x="10735" y="3809"/>
                  </a:cubicBezTo>
                  <a:cubicBezTo>
                    <a:pt x="12998" y="2209"/>
                    <a:pt x="14438" y="1009"/>
                    <a:pt x="14438" y="409"/>
                  </a:cubicBezTo>
                  <a:cubicBezTo>
                    <a:pt x="14438" y="-191"/>
                    <a:pt x="12998" y="-191"/>
                    <a:pt x="10529" y="809"/>
                  </a:cubicBezTo>
                  <a:cubicBezTo>
                    <a:pt x="8061" y="1809"/>
                    <a:pt x="4563" y="3809"/>
                    <a:pt x="2506" y="5609"/>
                  </a:cubicBezTo>
                  <a:cubicBezTo>
                    <a:pt x="449" y="7409"/>
                    <a:pt x="-168" y="9009"/>
                    <a:pt x="38" y="10409"/>
                  </a:cubicBezTo>
                  <a:cubicBezTo>
                    <a:pt x="243" y="11809"/>
                    <a:pt x="1272" y="13009"/>
                    <a:pt x="4975" y="14809"/>
                  </a:cubicBezTo>
                  <a:cubicBezTo>
                    <a:pt x="8678" y="16609"/>
                    <a:pt x="15055" y="19009"/>
                    <a:pt x="21432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5229138" y="7042522"/>
              <a:ext cx="282662" cy="21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959" fill="norm" stroke="1" extrusionOk="0">
                  <a:moveTo>
                    <a:pt x="20075" y="974"/>
                  </a:moveTo>
                  <a:cubicBezTo>
                    <a:pt x="20559" y="166"/>
                    <a:pt x="21042" y="-641"/>
                    <a:pt x="19511" y="772"/>
                  </a:cubicBezTo>
                  <a:cubicBezTo>
                    <a:pt x="17980" y="2185"/>
                    <a:pt x="14433" y="5819"/>
                    <a:pt x="11048" y="8847"/>
                  </a:cubicBezTo>
                  <a:cubicBezTo>
                    <a:pt x="7663" y="11875"/>
                    <a:pt x="4439" y="14297"/>
                    <a:pt x="2505" y="15912"/>
                  </a:cubicBezTo>
                  <a:cubicBezTo>
                    <a:pt x="571" y="17527"/>
                    <a:pt x="-74" y="18335"/>
                    <a:pt x="7" y="18738"/>
                  </a:cubicBezTo>
                  <a:cubicBezTo>
                    <a:pt x="87" y="19142"/>
                    <a:pt x="893" y="19142"/>
                    <a:pt x="4117" y="19142"/>
                  </a:cubicBezTo>
                  <a:cubicBezTo>
                    <a:pt x="7341" y="19142"/>
                    <a:pt x="12983" y="19142"/>
                    <a:pt x="16287" y="19445"/>
                  </a:cubicBezTo>
                  <a:cubicBezTo>
                    <a:pt x="19592" y="19748"/>
                    <a:pt x="20559" y="20353"/>
                    <a:pt x="21526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5264150" y="7325783"/>
              <a:ext cx="184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5619750" y="6958395"/>
              <a:ext cx="361950" cy="18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872"/>
                  </a:moveTo>
                  <a:cubicBezTo>
                    <a:pt x="3284" y="1879"/>
                    <a:pt x="6568" y="886"/>
                    <a:pt x="9095" y="390"/>
                  </a:cubicBezTo>
                  <a:cubicBezTo>
                    <a:pt x="11621" y="-107"/>
                    <a:pt x="13389" y="-107"/>
                    <a:pt x="14779" y="265"/>
                  </a:cubicBezTo>
                  <a:cubicBezTo>
                    <a:pt x="16168" y="638"/>
                    <a:pt x="17179" y="1383"/>
                    <a:pt x="17747" y="2376"/>
                  </a:cubicBezTo>
                  <a:cubicBezTo>
                    <a:pt x="18316" y="3369"/>
                    <a:pt x="18442" y="4610"/>
                    <a:pt x="17242" y="6472"/>
                  </a:cubicBezTo>
                  <a:cubicBezTo>
                    <a:pt x="16042" y="8334"/>
                    <a:pt x="13516" y="10817"/>
                    <a:pt x="10926" y="13052"/>
                  </a:cubicBezTo>
                  <a:cubicBezTo>
                    <a:pt x="8337" y="15286"/>
                    <a:pt x="5684" y="17272"/>
                    <a:pt x="4042" y="18638"/>
                  </a:cubicBezTo>
                  <a:cubicBezTo>
                    <a:pt x="2400" y="20003"/>
                    <a:pt x="1768" y="20748"/>
                    <a:pt x="1768" y="21121"/>
                  </a:cubicBezTo>
                  <a:cubicBezTo>
                    <a:pt x="1768" y="21493"/>
                    <a:pt x="2400" y="21493"/>
                    <a:pt x="5116" y="21369"/>
                  </a:cubicBezTo>
                  <a:cubicBezTo>
                    <a:pt x="7832" y="21245"/>
                    <a:pt x="12632" y="20996"/>
                    <a:pt x="15726" y="20996"/>
                  </a:cubicBezTo>
                  <a:cubicBezTo>
                    <a:pt x="18821" y="20996"/>
                    <a:pt x="20211" y="21245"/>
                    <a:pt x="2160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5884617" y="7154333"/>
              <a:ext cx="224084" cy="9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30" fill="norm" stroke="1" extrusionOk="0">
                  <a:moveTo>
                    <a:pt x="21371" y="0"/>
                  </a:moveTo>
                  <a:cubicBezTo>
                    <a:pt x="19352" y="480"/>
                    <a:pt x="17334" y="960"/>
                    <a:pt x="14205" y="4560"/>
                  </a:cubicBezTo>
                  <a:cubicBezTo>
                    <a:pt x="11076" y="8160"/>
                    <a:pt x="6836" y="14880"/>
                    <a:pt x="4212" y="18240"/>
                  </a:cubicBezTo>
                  <a:cubicBezTo>
                    <a:pt x="1588" y="21600"/>
                    <a:pt x="578" y="21600"/>
                    <a:pt x="175" y="20400"/>
                  </a:cubicBezTo>
                  <a:cubicBezTo>
                    <a:pt x="-229" y="19200"/>
                    <a:pt x="-27" y="16800"/>
                    <a:pt x="1790" y="15120"/>
                  </a:cubicBezTo>
                  <a:cubicBezTo>
                    <a:pt x="3607" y="13440"/>
                    <a:pt x="7038" y="12480"/>
                    <a:pt x="10268" y="12960"/>
                  </a:cubicBezTo>
                  <a:cubicBezTo>
                    <a:pt x="13498" y="13440"/>
                    <a:pt x="16526" y="15360"/>
                    <a:pt x="19554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6121400" y="7135283"/>
              <a:ext cx="1079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4" y="6039"/>
                    <a:pt x="8047" y="12077"/>
                    <a:pt x="4447" y="15677"/>
                  </a:cubicBezTo>
                  <a:cubicBezTo>
                    <a:pt x="847" y="19277"/>
                    <a:pt x="424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6153150" y="7237677"/>
              <a:ext cx="254000" cy="11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12363"/>
                  </a:moveTo>
                  <a:cubicBezTo>
                    <a:pt x="1260" y="8953"/>
                    <a:pt x="2520" y="5542"/>
                    <a:pt x="3690" y="3458"/>
                  </a:cubicBezTo>
                  <a:cubicBezTo>
                    <a:pt x="4860" y="1374"/>
                    <a:pt x="5940" y="616"/>
                    <a:pt x="6930" y="237"/>
                  </a:cubicBezTo>
                  <a:cubicBezTo>
                    <a:pt x="7920" y="-142"/>
                    <a:pt x="8820" y="-142"/>
                    <a:pt x="9360" y="805"/>
                  </a:cubicBezTo>
                  <a:cubicBezTo>
                    <a:pt x="9900" y="1753"/>
                    <a:pt x="10080" y="3647"/>
                    <a:pt x="10080" y="5542"/>
                  </a:cubicBezTo>
                  <a:cubicBezTo>
                    <a:pt x="10080" y="7437"/>
                    <a:pt x="9900" y="9332"/>
                    <a:pt x="9540" y="11037"/>
                  </a:cubicBezTo>
                  <a:cubicBezTo>
                    <a:pt x="9180" y="12742"/>
                    <a:pt x="8640" y="14258"/>
                    <a:pt x="7830" y="15774"/>
                  </a:cubicBezTo>
                  <a:cubicBezTo>
                    <a:pt x="7020" y="17290"/>
                    <a:pt x="5940" y="18805"/>
                    <a:pt x="6300" y="19563"/>
                  </a:cubicBezTo>
                  <a:cubicBezTo>
                    <a:pt x="6660" y="20321"/>
                    <a:pt x="8460" y="20321"/>
                    <a:pt x="11250" y="20511"/>
                  </a:cubicBezTo>
                  <a:cubicBezTo>
                    <a:pt x="14040" y="20700"/>
                    <a:pt x="17820" y="21079"/>
                    <a:pt x="2160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6419850" y="6976533"/>
              <a:ext cx="15406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21600" fill="norm" stroke="1" extrusionOk="0">
                  <a:moveTo>
                    <a:pt x="3366" y="0"/>
                  </a:moveTo>
                  <a:cubicBezTo>
                    <a:pt x="8135" y="1045"/>
                    <a:pt x="12904" y="2090"/>
                    <a:pt x="16270" y="4006"/>
                  </a:cubicBezTo>
                  <a:cubicBezTo>
                    <a:pt x="19636" y="5923"/>
                    <a:pt x="21600" y="8710"/>
                    <a:pt x="19636" y="11381"/>
                  </a:cubicBezTo>
                  <a:cubicBezTo>
                    <a:pt x="17673" y="14052"/>
                    <a:pt x="11782" y="16606"/>
                    <a:pt x="7855" y="18290"/>
                  </a:cubicBezTo>
                  <a:cubicBezTo>
                    <a:pt x="3927" y="19974"/>
                    <a:pt x="1964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7067550" y="7071783"/>
              <a:ext cx="2349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35" y="10800"/>
                    <a:pt x="4670" y="0"/>
                    <a:pt x="8270" y="0"/>
                  </a:cubicBezTo>
                  <a:cubicBezTo>
                    <a:pt x="11870" y="0"/>
                    <a:pt x="1673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7121471" y="7173383"/>
              <a:ext cx="257229" cy="1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118" fill="norm" stroke="1" extrusionOk="0">
                  <a:moveTo>
                    <a:pt x="2395" y="14400"/>
                  </a:moveTo>
                  <a:cubicBezTo>
                    <a:pt x="1155" y="16800"/>
                    <a:pt x="-84" y="19200"/>
                    <a:pt x="5" y="20400"/>
                  </a:cubicBezTo>
                  <a:cubicBezTo>
                    <a:pt x="93" y="21600"/>
                    <a:pt x="1509" y="21600"/>
                    <a:pt x="5316" y="18000"/>
                  </a:cubicBezTo>
                  <a:cubicBezTo>
                    <a:pt x="9123" y="14400"/>
                    <a:pt x="15319" y="7200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7566206" y="6925733"/>
              <a:ext cx="8554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291" y="0"/>
                  </a:moveTo>
                  <a:cubicBezTo>
                    <a:pt x="18657" y="0"/>
                    <a:pt x="16023" y="0"/>
                    <a:pt x="13125" y="1149"/>
                  </a:cubicBezTo>
                  <a:cubicBezTo>
                    <a:pt x="10228" y="2298"/>
                    <a:pt x="7067" y="4596"/>
                    <a:pt x="4696" y="7813"/>
                  </a:cubicBezTo>
                  <a:cubicBezTo>
                    <a:pt x="2325" y="11030"/>
                    <a:pt x="745" y="15166"/>
                    <a:pt x="218" y="17617"/>
                  </a:cubicBezTo>
                  <a:cubicBezTo>
                    <a:pt x="-309" y="20068"/>
                    <a:pt x="218" y="20834"/>
                    <a:pt x="7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7702550" y="7046383"/>
              <a:ext cx="1714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4400"/>
                    <a:pt x="5333" y="7200"/>
                    <a:pt x="8933" y="3600"/>
                  </a:cubicBezTo>
                  <a:cubicBezTo>
                    <a:pt x="12533" y="0"/>
                    <a:pt x="170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7965988" y="6906683"/>
              <a:ext cx="25091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1517" y="0"/>
                  </a:moveTo>
                  <a:cubicBezTo>
                    <a:pt x="18613" y="3840"/>
                    <a:pt x="15709" y="7680"/>
                    <a:pt x="12895" y="10400"/>
                  </a:cubicBezTo>
                  <a:cubicBezTo>
                    <a:pt x="10082" y="13120"/>
                    <a:pt x="7359" y="14720"/>
                    <a:pt x="5544" y="15600"/>
                  </a:cubicBezTo>
                  <a:cubicBezTo>
                    <a:pt x="3729" y="16480"/>
                    <a:pt x="2821" y="16640"/>
                    <a:pt x="1914" y="16400"/>
                  </a:cubicBezTo>
                  <a:cubicBezTo>
                    <a:pt x="1006" y="16160"/>
                    <a:pt x="99" y="15520"/>
                    <a:pt x="8" y="14960"/>
                  </a:cubicBezTo>
                  <a:cubicBezTo>
                    <a:pt x="-83" y="14400"/>
                    <a:pt x="643" y="13920"/>
                    <a:pt x="2821" y="13760"/>
                  </a:cubicBezTo>
                  <a:cubicBezTo>
                    <a:pt x="4999" y="13600"/>
                    <a:pt x="8630" y="13760"/>
                    <a:pt x="11988" y="15120"/>
                  </a:cubicBezTo>
                  <a:cubicBezTo>
                    <a:pt x="15346" y="16480"/>
                    <a:pt x="18431" y="19040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1212850" y="7857455"/>
              <a:ext cx="330200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801"/>
                  </a:moveTo>
                  <a:cubicBezTo>
                    <a:pt x="3323" y="13376"/>
                    <a:pt x="6646" y="5951"/>
                    <a:pt x="10246" y="2576"/>
                  </a:cubicBezTo>
                  <a:cubicBezTo>
                    <a:pt x="13846" y="-799"/>
                    <a:pt x="17723" y="-124"/>
                    <a:pt x="21600" y="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1219200" y="7954433"/>
              <a:ext cx="2984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6" y="18600"/>
                    <a:pt x="8272" y="15600"/>
                    <a:pt x="11872" y="12000"/>
                  </a:cubicBezTo>
                  <a:cubicBezTo>
                    <a:pt x="15472" y="8400"/>
                    <a:pt x="18536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1441449" y="7782983"/>
              <a:ext cx="176785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0" y="0"/>
                  </a:moveTo>
                  <a:cubicBezTo>
                    <a:pt x="5657" y="379"/>
                    <a:pt x="11314" y="758"/>
                    <a:pt x="15300" y="1800"/>
                  </a:cubicBezTo>
                  <a:cubicBezTo>
                    <a:pt x="19286" y="2842"/>
                    <a:pt x="21600" y="4547"/>
                    <a:pt x="21471" y="7105"/>
                  </a:cubicBezTo>
                  <a:cubicBezTo>
                    <a:pt x="21343" y="9663"/>
                    <a:pt x="18771" y="13074"/>
                    <a:pt x="16586" y="15632"/>
                  </a:cubicBezTo>
                  <a:cubicBezTo>
                    <a:pt x="14400" y="18189"/>
                    <a:pt x="12600" y="19895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2146300" y="7710700"/>
              <a:ext cx="161286" cy="42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78" fill="norm" stroke="1" extrusionOk="0">
                  <a:moveTo>
                    <a:pt x="7382" y="7428"/>
                  </a:moveTo>
                  <a:cubicBezTo>
                    <a:pt x="6015" y="9757"/>
                    <a:pt x="4648" y="12086"/>
                    <a:pt x="3828" y="14098"/>
                  </a:cubicBezTo>
                  <a:cubicBezTo>
                    <a:pt x="3008" y="16110"/>
                    <a:pt x="2734" y="17804"/>
                    <a:pt x="2324" y="19075"/>
                  </a:cubicBezTo>
                  <a:cubicBezTo>
                    <a:pt x="1914" y="20345"/>
                    <a:pt x="1367" y="21192"/>
                    <a:pt x="957" y="21351"/>
                  </a:cubicBezTo>
                  <a:cubicBezTo>
                    <a:pt x="547" y="21510"/>
                    <a:pt x="273" y="20981"/>
                    <a:pt x="273" y="18969"/>
                  </a:cubicBezTo>
                  <a:cubicBezTo>
                    <a:pt x="273" y="16957"/>
                    <a:pt x="547" y="13463"/>
                    <a:pt x="1094" y="10286"/>
                  </a:cubicBezTo>
                  <a:cubicBezTo>
                    <a:pt x="1641" y="7110"/>
                    <a:pt x="2461" y="4251"/>
                    <a:pt x="3965" y="2504"/>
                  </a:cubicBezTo>
                  <a:cubicBezTo>
                    <a:pt x="5468" y="757"/>
                    <a:pt x="7656" y="122"/>
                    <a:pt x="10253" y="16"/>
                  </a:cubicBezTo>
                  <a:cubicBezTo>
                    <a:pt x="12851" y="-90"/>
                    <a:pt x="15858" y="334"/>
                    <a:pt x="18046" y="1339"/>
                  </a:cubicBezTo>
                  <a:cubicBezTo>
                    <a:pt x="20233" y="2345"/>
                    <a:pt x="21600" y="3934"/>
                    <a:pt x="20370" y="5363"/>
                  </a:cubicBezTo>
                  <a:cubicBezTo>
                    <a:pt x="19139" y="6792"/>
                    <a:pt x="15311" y="8063"/>
                    <a:pt x="11484" y="8857"/>
                  </a:cubicBezTo>
                  <a:cubicBezTo>
                    <a:pt x="7656" y="9651"/>
                    <a:pt x="3828" y="9969"/>
                    <a:pt x="0" y="10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2254249" y="7897283"/>
              <a:ext cx="203201" cy="1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3522"/>
                  </a:moveTo>
                  <a:cubicBezTo>
                    <a:pt x="3150" y="7043"/>
                    <a:pt x="6300" y="10565"/>
                    <a:pt x="8100" y="13030"/>
                  </a:cubicBezTo>
                  <a:cubicBezTo>
                    <a:pt x="9900" y="15496"/>
                    <a:pt x="10350" y="16904"/>
                    <a:pt x="10575" y="18313"/>
                  </a:cubicBezTo>
                  <a:cubicBezTo>
                    <a:pt x="10800" y="19722"/>
                    <a:pt x="10800" y="21130"/>
                    <a:pt x="10350" y="21365"/>
                  </a:cubicBezTo>
                  <a:cubicBezTo>
                    <a:pt x="9900" y="21600"/>
                    <a:pt x="9000" y="20661"/>
                    <a:pt x="8438" y="18900"/>
                  </a:cubicBezTo>
                  <a:cubicBezTo>
                    <a:pt x="7875" y="17139"/>
                    <a:pt x="7650" y="14557"/>
                    <a:pt x="9900" y="11270"/>
                  </a:cubicBezTo>
                  <a:cubicBezTo>
                    <a:pt x="12150" y="7983"/>
                    <a:pt x="16875" y="39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2525701" y="7757583"/>
              <a:ext cx="160349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600" fill="norm" stroke="1" extrusionOk="0">
                  <a:moveTo>
                    <a:pt x="20713" y="0"/>
                  </a:moveTo>
                  <a:cubicBezTo>
                    <a:pt x="19346" y="107"/>
                    <a:pt x="17979" y="215"/>
                    <a:pt x="16065" y="806"/>
                  </a:cubicBezTo>
                  <a:cubicBezTo>
                    <a:pt x="14151" y="1397"/>
                    <a:pt x="11690" y="2472"/>
                    <a:pt x="8956" y="4513"/>
                  </a:cubicBezTo>
                  <a:cubicBezTo>
                    <a:pt x="6222" y="6555"/>
                    <a:pt x="3214" y="9564"/>
                    <a:pt x="1437" y="12036"/>
                  </a:cubicBezTo>
                  <a:cubicBezTo>
                    <a:pt x="-340" y="14507"/>
                    <a:pt x="-887" y="16442"/>
                    <a:pt x="2257" y="17946"/>
                  </a:cubicBezTo>
                  <a:cubicBezTo>
                    <a:pt x="5402" y="19451"/>
                    <a:pt x="12237" y="20525"/>
                    <a:pt x="190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2799843" y="7874329"/>
              <a:ext cx="260858" cy="31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79" fill="norm" stroke="1" extrusionOk="0">
                  <a:moveTo>
                    <a:pt x="10494" y="1994"/>
                  </a:moveTo>
                  <a:cubicBezTo>
                    <a:pt x="10320" y="1130"/>
                    <a:pt x="10145" y="266"/>
                    <a:pt x="9623" y="50"/>
                  </a:cubicBezTo>
                  <a:cubicBezTo>
                    <a:pt x="9100" y="-166"/>
                    <a:pt x="8229" y="266"/>
                    <a:pt x="6662" y="2498"/>
                  </a:cubicBezTo>
                  <a:cubicBezTo>
                    <a:pt x="5094" y="4730"/>
                    <a:pt x="2829" y="8762"/>
                    <a:pt x="1523" y="11858"/>
                  </a:cubicBezTo>
                  <a:cubicBezTo>
                    <a:pt x="216" y="14954"/>
                    <a:pt x="-132" y="17114"/>
                    <a:pt x="42" y="18554"/>
                  </a:cubicBezTo>
                  <a:cubicBezTo>
                    <a:pt x="216" y="19994"/>
                    <a:pt x="913" y="20714"/>
                    <a:pt x="2133" y="21074"/>
                  </a:cubicBezTo>
                  <a:cubicBezTo>
                    <a:pt x="3352" y="21434"/>
                    <a:pt x="5094" y="21434"/>
                    <a:pt x="7881" y="20138"/>
                  </a:cubicBezTo>
                  <a:cubicBezTo>
                    <a:pt x="10668" y="18842"/>
                    <a:pt x="14500" y="16250"/>
                    <a:pt x="16678" y="13586"/>
                  </a:cubicBezTo>
                  <a:cubicBezTo>
                    <a:pt x="18855" y="10922"/>
                    <a:pt x="19378" y="8186"/>
                    <a:pt x="18855" y="6026"/>
                  </a:cubicBezTo>
                  <a:cubicBezTo>
                    <a:pt x="18333" y="3866"/>
                    <a:pt x="16765" y="2282"/>
                    <a:pt x="14326" y="1490"/>
                  </a:cubicBezTo>
                  <a:cubicBezTo>
                    <a:pt x="11887" y="698"/>
                    <a:pt x="8578" y="698"/>
                    <a:pt x="6487" y="1058"/>
                  </a:cubicBezTo>
                  <a:cubicBezTo>
                    <a:pt x="4397" y="1418"/>
                    <a:pt x="3526" y="2138"/>
                    <a:pt x="3178" y="2858"/>
                  </a:cubicBezTo>
                  <a:cubicBezTo>
                    <a:pt x="2829" y="3578"/>
                    <a:pt x="3003" y="4298"/>
                    <a:pt x="3962" y="4802"/>
                  </a:cubicBezTo>
                  <a:cubicBezTo>
                    <a:pt x="4920" y="5306"/>
                    <a:pt x="6662" y="5594"/>
                    <a:pt x="9710" y="5378"/>
                  </a:cubicBezTo>
                  <a:cubicBezTo>
                    <a:pt x="12758" y="5162"/>
                    <a:pt x="17113" y="4442"/>
                    <a:pt x="21468" y="3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2914650" y="7650581"/>
              <a:ext cx="133350" cy="13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10653"/>
                  </a:moveTo>
                  <a:cubicBezTo>
                    <a:pt x="343" y="12289"/>
                    <a:pt x="686" y="13926"/>
                    <a:pt x="686" y="15889"/>
                  </a:cubicBezTo>
                  <a:cubicBezTo>
                    <a:pt x="686" y="17853"/>
                    <a:pt x="343" y="20144"/>
                    <a:pt x="343" y="20471"/>
                  </a:cubicBezTo>
                  <a:cubicBezTo>
                    <a:pt x="343" y="20798"/>
                    <a:pt x="686" y="19162"/>
                    <a:pt x="1714" y="15889"/>
                  </a:cubicBezTo>
                  <a:cubicBezTo>
                    <a:pt x="2743" y="12617"/>
                    <a:pt x="4457" y="7708"/>
                    <a:pt x="5829" y="4598"/>
                  </a:cubicBezTo>
                  <a:cubicBezTo>
                    <a:pt x="7200" y="1489"/>
                    <a:pt x="8229" y="180"/>
                    <a:pt x="9429" y="17"/>
                  </a:cubicBezTo>
                  <a:cubicBezTo>
                    <a:pt x="10629" y="-147"/>
                    <a:pt x="12000" y="835"/>
                    <a:pt x="14057" y="4598"/>
                  </a:cubicBezTo>
                  <a:cubicBezTo>
                    <a:pt x="16114" y="8362"/>
                    <a:pt x="18857" y="14908"/>
                    <a:pt x="2160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3168650" y="7986183"/>
              <a:ext cx="2095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3489237" y="7834634"/>
              <a:ext cx="207280" cy="23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365" fill="norm" stroke="1" extrusionOk="0">
                  <a:moveTo>
                    <a:pt x="2925" y="3425"/>
                  </a:moveTo>
                  <a:cubicBezTo>
                    <a:pt x="3573" y="2646"/>
                    <a:pt x="4221" y="1868"/>
                    <a:pt x="6705" y="1284"/>
                  </a:cubicBezTo>
                  <a:cubicBezTo>
                    <a:pt x="9189" y="700"/>
                    <a:pt x="13509" y="311"/>
                    <a:pt x="16209" y="117"/>
                  </a:cubicBezTo>
                  <a:cubicBezTo>
                    <a:pt x="18909" y="-78"/>
                    <a:pt x="19989" y="-78"/>
                    <a:pt x="20637" y="506"/>
                  </a:cubicBezTo>
                  <a:cubicBezTo>
                    <a:pt x="21285" y="1090"/>
                    <a:pt x="21501" y="2257"/>
                    <a:pt x="20205" y="3814"/>
                  </a:cubicBezTo>
                  <a:cubicBezTo>
                    <a:pt x="18909" y="5371"/>
                    <a:pt x="16101" y="7317"/>
                    <a:pt x="12753" y="9749"/>
                  </a:cubicBezTo>
                  <a:cubicBezTo>
                    <a:pt x="9405" y="12181"/>
                    <a:pt x="5517" y="15100"/>
                    <a:pt x="3141" y="16949"/>
                  </a:cubicBezTo>
                  <a:cubicBezTo>
                    <a:pt x="765" y="18798"/>
                    <a:pt x="-99" y="19576"/>
                    <a:pt x="9" y="20257"/>
                  </a:cubicBezTo>
                  <a:cubicBezTo>
                    <a:pt x="117" y="20938"/>
                    <a:pt x="1197" y="21522"/>
                    <a:pt x="4437" y="21327"/>
                  </a:cubicBezTo>
                  <a:cubicBezTo>
                    <a:pt x="7677" y="21133"/>
                    <a:pt x="13077" y="20160"/>
                    <a:pt x="18477" y="19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3659306" y="7998883"/>
              <a:ext cx="144345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fill="norm" stroke="1" extrusionOk="0">
                  <a:moveTo>
                    <a:pt x="16652" y="0"/>
                  </a:moveTo>
                  <a:cubicBezTo>
                    <a:pt x="14774" y="4985"/>
                    <a:pt x="12896" y="9969"/>
                    <a:pt x="11174" y="13292"/>
                  </a:cubicBezTo>
                  <a:cubicBezTo>
                    <a:pt x="9452" y="16615"/>
                    <a:pt x="7887" y="18277"/>
                    <a:pt x="6322" y="19385"/>
                  </a:cubicBezTo>
                  <a:cubicBezTo>
                    <a:pt x="4757" y="20492"/>
                    <a:pt x="3191" y="21046"/>
                    <a:pt x="1939" y="20215"/>
                  </a:cubicBezTo>
                  <a:cubicBezTo>
                    <a:pt x="687" y="19385"/>
                    <a:pt x="-252" y="17169"/>
                    <a:pt x="61" y="15785"/>
                  </a:cubicBezTo>
                  <a:cubicBezTo>
                    <a:pt x="374" y="14400"/>
                    <a:pt x="1939" y="13846"/>
                    <a:pt x="4600" y="14400"/>
                  </a:cubicBezTo>
                  <a:cubicBezTo>
                    <a:pt x="7261" y="14954"/>
                    <a:pt x="11018" y="16615"/>
                    <a:pt x="13991" y="18000"/>
                  </a:cubicBezTo>
                  <a:cubicBezTo>
                    <a:pt x="16965" y="19385"/>
                    <a:pt x="19157" y="20492"/>
                    <a:pt x="213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3822700" y="7986183"/>
              <a:ext cx="571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457"/>
                    <a:pt x="10400" y="8914"/>
                    <a:pt x="6800" y="12514"/>
                  </a:cubicBezTo>
                  <a:cubicBezTo>
                    <a:pt x="3200" y="16114"/>
                    <a:pt x="1600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3875849" y="8061820"/>
              <a:ext cx="118301" cy="107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087" fill="norm" stroke="1" extrusionOk="0">
                  <a:moveTo>
                    <a:pt x="1853" y="1357"/>
                  </a:moveTo>
                  <a:cubicBezTo>
                    <a:pt x="3747" y="526"/>
                    <a:pt x="5642" y="-305"/>
                    <a:pt x="7158" y="110"/>
                  </a:cubicBezTo>
                  <a:cubicBezTo>
                    <a:pt x="8674" y="526"/>
                    <a:pt x="9811" y="2187"/>
                    <a:pt x="10000" y="4057"/>
                  </a:cubicBezTo>
                  <a:cubicBezTo>
                    <a:pt x="10190" y="5926"/>
                    <a:pt x="9432" y="8003"/>
                    <a:pt x="7916" y="10080"/>
                  </a:cubicBezTo>
                  <a:cubicBezTo>
                    <a:pt x="6400" y="12157"/>
                    <a:pt x="4126" y="14233"/>
                    <a:pt x="2421" y="16103"/>
                  </a:cubicBezTo>
                  <a:cubicBezTo>
                    <a:pt x="716" y="17972"/>
                    <a:pt x="-421" y="19633"/>
                    <a:pt x="147" y="20464"/>
                  </a:cubicBezTo>
                  <a:cubicBezTo>
                    <a:pt x="716" y="21295"/>
                    <a:pt x="2990" y="21295"/>
                    <a:pt x="6779" y="20464"/>
                  </a:cubicBezTo>
                  <a:cubicBezTo>
                    <a:pt x="10568" y="19633"/>
                    <a:pt x="15874" y="17972"/>
                    <a:pt x="21179" y="16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4083050" y="8043333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4197350" y="7860506"/>
              <a:ext cx="120650" cy="220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21600" y="2957"/>
                  </a:moveTo>
                  <a:cubicBezTo>
                    <a:pt x="18189" y="1928"/>
                    <a:pt x="14779" y="900"/>
                    <a:pt x="12126" y="385"/>
                  </a:cubicBezTo>
                  <a:cubicBezTo>
                    <a:pt x="9474" y="-129"/>
                    <a:pt x="7579" y="-129"/>
                    <a:pt x="6253" y="385"/>
                  </a:cubicBezTo>
                  <a:cubicBezTo>
                    <a:pt x="4926" y="900"/>
                    <a:pt x="4168" y="1928"/>
                    <a:pt x="4926" y="3265"/>
                  </a:cubicBezTo>
                  <a:cubicBezTo>
                    <a:pt x="5684" y="4602"/>
                    <a:pt x="7958" y="6248"/>
                    <a:pt x="10989" y="8100"/>
                  </a:cubicBezTo>
                  <a:cubicBezTo>
                    <a:pt x="14021" y="9951"/>
                    <a:pt x="17811" y="12008"/>
                    <a:pt x="18947" y="14065"/>
                  </a:cubicBezTo>
                  <a:cubicBezTo>
                    <a:pt x="20084" y="16122"/>
                    <a:pt x="18568" y="18180"/>
                    <a:pt x="14968" y="19414"/>
                  </a:cubicBezTo>
                  <a:cubicBezTo>
                    <a:pt x="11368" y="20648"/>
                    <a:pt x="5684" y="21060"/>
                    <a:pt x="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4349749" y="7873699"/>
              <a:ext cx="171451" cy="18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10959"/>
                  </a:moveTo>
                  <a:cubicBezTo>
                    <a:pt x="4267" y="9718"/>
                    <a:pt x="8533" y="8477"/>
                    <a:pt x="11067" y="7235"/>
                  </a:cubicBezTo>
                  <a:cubicBezTo>
                    <a:pt x="13600" y="5994"/>
                    <a:pt x="14400" y="4753"/>
                    <a:pt x="14667" y="3511"/>
                  </a:cubicBezTo>
                  <a:cubicBezTo>
                    <a:pt x="14933" y="2270"/>
                    <a:pt x="14667" y="1028"/>
                    <a:pt x="13867" y="408"/>
                  </a:cubicBezTo>
                  <a:cubicBezTo>
                    <a:pt x="13067" y="-213"/>
                    <a:pt x="11733" y="-213"/>
                    <a:pt x="9733" y="1028"/>
                  </a:cubicBezTo>
                  <a:cubicBezTo>
                    <a:pt x="7733" y="2270"/>
                    <a:pt x="5067" y="4753"/>
                    <a:pt x="3200" y="7732"/>
                  </a:cubicBezTo>
                  <a:cubicBezTo>
                    <a:pt x="1333" y="10711"/>
                    <a:pt x="267" y="14187"/>
                    <a:pt x="1333" y="16421"/>
                  </a:cubicBezTo>
                  <a:cubicBezTo>
                    <a:pt x="2400" y="18656"/>
                    <a:pt x="5600" y="19649"/>
                    <a:pt x="9333" y="20270"/>
                  </a:cubicBezTo>
                  <a:cubicBezTo>
                    <a:pt x="13067" y="20890"/>
                    <a:pt x="17333" y="21139"/>
                    <a:pt x="21600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4745678" y="7829763"/>
              <a:ext cx="207798" cy="21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317" fill="norm" stroke="1" extrusionOk="0">
                  <a:moveTo>
                    <a:pt x="19022" y="1008"/>
                  </a:moveTo>
                  <a:cubicBezTo>
                    <a:pt x="19878" y="391"/>
                    <a:pt x="20733" y="-226"/>
                    <a:pt x="20947" y="83"/>
                  </a:cubicBezTo>
                  <a:cubicBezTo>
                    <a:pt x="21161" y="391"/>
                    <a:pt x="20733" y="1625"/>
                    <a:pt x="18167" y="4505"/>
                  </a:cubicBezTo>
                  <a:cubicBezTo>
                    <a:pt x="15601" y="7385"/>
                    <a:pt x="10896" y="11911"/>
                    <a:pt x="7153" y="14997"/>
                  </a:cubicBezTo>
                  <a:cubicBezTo>
                    <a:pt x="3411" y="18083"/>
                    <a:pt x="630" y="19728"/>
                    <a:pt x="96" y="20551"/>
                  </a:cubicBezTo>
                  <a:cubicBezTo>
                    <a:pt x="-439" y="21374"/>
                    <a:pt x="1272" y="21374"/>
                    <a:pt x="5121" y="21271"/>
                  </a:cubicBezTo>
                  <a:cubicBezTo>
                    <a:pt x="8971" y="21168"/>
                    <a:pt x="14959" y="20963"/>
                    <a:pt x="20947" y="20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4794250" y="8094133"/>
              <a:ext cx="2032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5227502" y="7819831"/>
              <a:ext cx="309699" cy="27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94" fill="norm" stroke="1" extrusionOk="0">
                  <a:moveTo>
                    <a:pt x="13123" y="1582"/>
                  </a:moveTo>
                  <a:cubicBezTo>
                    <a:pt x="12536" y="1087"/>
                    <a:pt x="11948" y="592"/>
                    <a:pt x="11287" y="263"/>
                  </a:cubicBezTo>
                  <a:cubicBezTo>
                    <a:pt x="10626" y="-67"/>
                    <a:pt x="9891" y="-232"/>
                    <a:pt x="8568" y="675"/>
                  </a:cubicBezTo>
                  <a:cubicBezTo>
                    <a:pt x="7246" y="1582"/>
                    <a:pt x="5336" y="3560"/>
                    <a:pt x="3793" y="6363"/>
                  </a:cubicBezTo>
                  <a:cubicBezTo>
                    <a:pt x="2250" y="9166"/>
                    <a:pt x="1075" y="12794"/>
                    <a:pt x="487" y="15267"/>
                  </a:cubicBezTo>
                  <a:cubicBezTo>
                    <a:pt x="-101" y="17741"/>
                    <a:pt x="-101" y="19060"/>
                    <a:pt x="193" y="19966"/>
                  </a:cubicBezTo>
                  <a:cubicBezTo>
                    <a:pt x="487" y="20873"/>
                    <a:pt x="1075" y="21368"/>
                    <a:pt x="2691" y="21286"/>
                  </a:cubicBezTo>
                  <a:cubicBezTo>
                    <a:pt x="4307" y="21203"/>
                    <a:pt x="6952" y="20544"/>
                    <a:pt x="9303" y="18647"/>
                  </a:cubicBezTo>
                  <a:cubicBezTo>
                    <a:pt x="11654" y="16751"/>
                    <a:pt x="13711" y="13618"/>
                    <a:pt x="14666" y="10733"/>
                  </a:cubicBezTo>
                  <a:cubicBezTo>
                    <a:pt x="15621" y="7847"/>
                    <a:pt x="15475" y="5209"/>
                    <a:pt x="14446" y="3395"/>
                  </a:cubicBezTo>
                  <a:cubicBezTo>
                    <a:pt x="13417" y="1582"/>
                    <a:pt x="11507" y="592"/>
                    <a:pt x="9523" y="263"/>
                  </a:cubicBezTo>
                  <a:cubicBezTo>
                    <a:pt x="7540" y="-67"/>
                    <a:pt x="5483" y="263"/>
                    <a:pt x="4234" y="757"/>
                  </a:cubicBezTo>
                  <a:cubicBezTo>
                    <a:pt x="2985" y="1252"/>
                    <a:pt x="2544" y="1912"/>
                    <a:pt x="2250" y="2653"/>
                  </a:cubicBezTo>
                  <a:cubicBezTo>
                    <a:pt x="1956" y="3395"/>
                    <a:pt x="1809" y="4220"/>
                    <a:pt x="1956" y="4962"/>
                  </a:cubicBezTo>
                  <a:cubicBezTo>
                    <a:pt x="2103" y="5704"/>
                    <a:pt x="2544" y="6363"/>
                    <a:pt x="4160" y="7023"/>
                  </a:cubicBezTo>
                  <a:cubicBezTo>
                    <a:pt x="5777" y="7683"/>
                    <a:pt x="8568" y="8342"/>
                    <a:pt x="11654" y="8424"/>
                  </a:cubicBezTo>
                  <a:cubicBezTo>
                    <a:pt x="14740" y="8507"/>
                    <a:pt x="18119" y="8012"/>
                    <a:pt x="21499" y="7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5780203" y="7846417"/>
              <a:ext cx="252297" cy="17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45" fill="norm" stroke="1" extrusionOk="0">
                  <a:moveTo>
                    <a:pt x="11735" y="1589"/>
                  </a:moveTo>
                  <a:cubicBezTo>
                    <a:pt x="12635" y="1325"/>
                    <a:pt x="13535" y="1062"/>
                    <a:pt x="14435" y="667"/>
                  </a:cubicBezTo>
                  <a:cubicBezTo>
                    <a:pt x="15335" y="272"/>
                    <a:pt x="16235" y="-255"/>
                    <a:pt x="16415" y="140"/>
                  </a:cubicBezTo>
                  <a:cubicBezTo>
                    <a:pt x="16595" y="535"/>
                    <a:pt x="16055" y="1852"/>
                    <a:pt x="13715" y="4486"/>
                  </a:cubicBezTo>
                  <a:cubicBezTo>
                    <a:pt x="11375" y="7121"/>
                    <a:pt x="7235" y="11072"/>
                    <a:pt x="4805" y="13443"/>
                  </a:cubicBezTo>
                  <a:cubicBezTo>
                    <a:pt x="2375" y="15813"/>
                    <a:pt x="1655" y="16604"/>
                    <a:pt x="1025" y="17525"/>
                  </a:cubicBezTo>
                  <a:cubicBezTo>
                    <a:pt x="395" y="18447"/>
                    <a:pt x="-145" y="19501"/>
                    <a:pt x="35" y="20160"/>
                  </a:cubicBezTo>
                  <a:cubicBezTo>
                    <a:pt x="215" y="20818"/>
                    <a:pt x="1115" y="21082"/>
                    <a:pt x="4265" y="21082"/>
                  </a:cubicBezTo>
                  <a:cubicBezTo>
                    <a:pt x="7415" y="21082"/>
                    <a:pt x="12815" y="20818"/>
                    <a:pt x="16055" y="20818"/>
                  </a:cubicBezTo>
                  <a:cubicBezTo>
                    <a:pt x="19295" y="20818"/>
                    <a:pt x="20375" y="21082"/>
                    <a:pt x="21455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5778500" y="8119533"/>
              <a:ext cx="266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6800"/>
                    <a:pt x="9257" y="12000"/>
                    <a:pt x="12857" y="8400"/>
                  </a:cubicBezTo>
                  <a:cubicBezTo>
                    <a:pt x="16457" y="4800"/>
                    <a:pt x="190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6302962" y="7891049"/>
              <a:ext cx="294688" cy="25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12" fill="norm" stroke="1" extrusionOk="0">
                  <a:moveTo>
                    <a:pt x="9446" y="2133"/>
                  </a:moveTo>
                  <a:cubicBezTo>
                    <a:pt x="9446" y="1240"/>
                    <a:pt x="9446" y="348"/>
                    <a:pt x="9060" y="80"/>
                  </a:cubicBezTo>
                  <a:cubicBezTo>
                    <a:pt x="8674" y="-188"/>
                    <a:pt x="7903" y="169"/>
                    <a:pt x="6591" y="1954"/>
                  </a:cubicBezTo>
                  <a:cubicBezTo>
                    <a:pt x="5280" y="3739"/>
                    <a:pt x="3429" y="6952"/>
                    <a:pt x="2271" y="9630"/>
                  </a:cubicBezTo>
                  <a:cubicBezTo>
                    <a:pt x="1114" y="12308"/>
                    <a:pt x="651" y="14450"/>
                    <a:pt x="343" y="16146"/>
                  </a:cubicBezTo>
                  <a:cubicBezTo>
                    <a:pt x="34" y="17842"/>
                    <a:pt x="-120" y="19091"/>
                    <a:pt x="111" y="19984"/>
                  </a:cubicBezTo>
                  <a:cubicBezTo>
                    <a:pt x="343" y="20876"/>
                    <a:pt x="960" y="21412"/>
                    <a:pt x="2349" y="21412"/>
                  </a:cubicBezTo>
                  <a:cubicBezTo>
                    <a:pt x="3737" y="21412"/>
                    <a:pt x="5897" y="20876"/>
                    <a:pt x="8289" y="19448"/>
                  </a:cubicBezTo>
                  <a:cubicBezTo>
                    <a:pt x="10680" y="18020"/>
                    <a:pt x="13303" y="15700"/>
                    <a:pt x="14691" y="13557"/>
                  </a:cubicBezTo>
                  <a:cubicBezTo>
                    <a:pt x="16080" y="11415"/>
                    <a:pt x="16234" y="9452"/>
                    <a:pt x="15463" y="7399"/>
                  </a:cubicBezTo>
                  <a:cubicBezTo>
                    <a:pt x="14691" y="5346"/>
                    <a:pt x="12994" y="3204"/>
                    <a:pt x="10834" y="2043"/>
                  </a:cubicBezTo>
                  <a:cubicBezTo>
                    <a:pt x="8674" y="883"/>
                    <a:pt x="6051" y="705"/>
                    <a:pt x="4277" y="883"/>
                  </a:cubicBezTo>
                  <a:cubicBezTo>
                    <a:pt x="2503" y="1062"/>
                    <a:pt x="1577" y="1597"/>
                    <a:pt x="960" y="2400"/>
                  </a:cubicBezTo>
                  <a:cubicBezTo>
                    <a:pt x="343" y="3204"/>
                    <a:pt x="34" y="4275"/>
                    <a:pt x="343" y="4989"/>
                  </a:cubicBezTo>
                  <a:cubicBezTo>
                    <a:pt x="651" y="5703"/>
                    <a:pt x="1577" y="6060"/>
                    <a:pt x="4431" y="5881"/>
                  </a:cubicBezTo>
                  <a:cubicBezTo>
                    <a:pt x="7286" y="5703"/>
                    <a:pt x="12069" y="4989"/>
                    <a:pt x="15231" y="4275"/>
                  </a:cubicBezTo>
                  <a:cubicBezTo>
                    <a:pt x="18394" y="3561"/>
                    <a:pt x="19937" y="2847"/>
                    <a:pt x="21480" y="2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6408840" y="7694083"/>
              <a:ext cx="144360" cy="9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486" fill="norm" stroke="1" extrusionOk="0">
                  <a:moveTo>
                    <a:pt x="689" y="0"/>
                  </a:moveTo>
                  <a:cubicBezTo>
                    <a:pt x="1002" y="2250"/>
                    <a:pt x="1315" y="4500"/>
                    <a:pt x="1002" y="8550"/>
                  </a:cubicBezTo>
                  <a:cubicBezTo>
                    <a:pt x="689" y="12600"/>
                    <a:pt x="-250" y="18450"/>
                    <a:pt x="63" y="20025"/>
                  </a:cubicBezTo>
                  <a:cubicBezTo>
                    <a:pt x="376" y="21600"/>
                    <a:pt x="1941" y="18900"/>
                    <a:pt x="3820" y="15525"/>
                  </a:cubicBezTo>
                  <a:cubicBezTo>
                    <a:pt x="5698" y="12150"/>
                    <a:pt x="7889" y="8100"/>
                    <a:pt x="9767" y="5400"/>
                  </a:cubicBezTo>
                  <a:cubicBezTo>
                    <a:pt x="11646" y="2700"/>
                    <a:pt x="13211" y="1350"/>
                    <a:pt x="14620" y="1575"/>
                  </a:cubicBezTo>
                  <a:cubicBezTo>
                    <a:pt x="16028" y="1800"/>
                    <a:pt x="17280" y="3600"/>
                    <a:pt x="18376" y="6975"/>
                  </a:cubicBezTo>
                  <a:cubicBezTo>
                    <a:pt x="19472" y="10350"/>
                    <a:pt x="20411" y="15300"/>
                    <a:pt x="2135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6680200" y="7992533"/>
              <a:ext cx="177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5429"/>
                    <a:pt x="11829" y="9257"/>
                    <a:pt x="15429" y="5657"/>
                  </a:cubicBezTo>
                  <a:cubicBezTo>
                    <a:pt x="19029" y="2057"/>
                    <a:pt x="20314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6775450" y="7916333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6902450" y="7878766"/>
              <a:ext cx="201246" cy="16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30" fill="norm" stroke="1" extrusionOk="0">
                  <a:moveTo>
                    <a:pt x="0" y="4915"/>
                  </a:moveTo>
                  <a:cubicBezTo>
                    <a:pt x="3375" y="3253"/>
                    <a:pt x="6750" y="1592"/>
                    <a:pt x="9788" y="761"/>
                  </a:cubicBezTo>
                  <a:cubicBezTo>
                    <a:pt x="12825" y="-70"/>
                    <a:pt x="15525" y="-70"/>
                    <a:pt x="17438" y="68"/>
                  </a:cubicBezTo>
                  <a:cubicBezTo>
                    <a:pt x="19350" y="207"/>
                    <a:pt x="20475" y="484"/>
                    <a:pt x="21037" y="1315"/>
                  </a:cubicBezTo>
                  <a:cubicBezTo>
                    <a:pt x="21600" y="2145"/>
                    <a:pt x="21600" y="3530"/>
                    <a:pt x="20250" y="5053"/>
                  </a:cubicBezTo>
                  <a:cubicBezTo>
                    <a:pt x="18900" y="6576"/>
                    <a:pt x="16200" y="8238"/>
                    <a:pt x="13725" y="9761"/>
                  </a:cubicBezTo>
                  <a:cubicBezTo>
                    <a:pt x="11250" y="11284"/>
                    <a:pt x="9000" y="12668"/>
                    <a:pt x="7425" y="13776"/>
                  </a:cubicBezTo>
                  <a:cubicBezTo>
                    <a:pt x="5850" y="14884"/>
                    <a:pt x="4950" y="15715"/>
                    <a:pt x="4500" y="16822"/>
                  </a:cubicBezTo>
                  <a:cubicBezTo>
                    <a:pt x="4050" y="17930"/>
                    <a:pt x="4050" y="19315"/>
                    <a:pt x="4613" y="20145"/>
                  </a:cubicBezTo>
                  <a:cubicBezTo>
                    <a:pt x="5175" y="20976"/>
                    <a:pt x="6300" y="21253"/>
                    <a:pt x="8775" y="21392"/>
                  </a:cubicBezTo>
                  <a:cubicBezTo>
                    <a:pt x="11250" y="21530"/>
                    <a:pt x="15075" y="21530"/>
                    <a:pt x="1890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7069261" y="7992533"/>
              <a:ext cx="13798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20353" y="0"/>
                  </a:moveTo>
                  <a:cubicBezTo>
                    <a:pt x="16753" y="5280"/>
                    <a:pt x="13153" y="10560"/>
                    <a:pt x="10371" y="13920"/>
                  </a:cubicBezTo>
                  <a:cubicBezTo>
                    <a:pt x="7590" y="17280"/>
                    <a:pt x="5626" y="18720"/>
                    <a:pt x="3826" y="18960"/>
                  </a:cubicBezTo>
                  <a:cubicBezTo>
                    <a:pt x="2026" y="19200"/>
                    <a:pt x="390" y="18240"/>
                    <a:pt x="62" y="16800"/>
                  </a:cubicBezTo>
                  <a:cubicBezTo>
                    <a:pt x="-265" y="15360"/>
                    <a:pt x="717" y="13440"/>
                    <a:pt x="2353" y="12480"/>
                  </a:cubicBezTo>
                  <a:cubicBezTo>
                    <a:pt x="3990" y="11520"/>
                    <a:pt x="6280" y="11520"/>
                    <a:pt x="9553" y="13200"/>
                  </a:cubicBezTo>
                  <a:cubicBezTo>
                    <a:pt x="12826" y="14880"/>
                    <a:pt x="17080" y="18240"/>
                    <a:pt x="21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7219950" y="8005233"/>
              <a:ext cx="1016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4469"/>
                    <a:pt x="9900" y="8938"/>
                    <a:pt x="6300" y="12538"/>
                  </a:cubicBezTo>
                  <a:cubicBezTo>
                    <a:pt x="2700" y="16138"/>
                    <a:pt x="1350" y="188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7302500" y="8117016"/>
              <a:ext cx="158750" cy="8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1" fill="norm" stroke="1" extrusionOk="0">
                  <a:moveTo>
                    <a:pt x="0" y="5502"/>
                  </a:moveTo>
                  <a:cubicBezTo>
                    <a:pt x="2880" y="3342"/>
                    <a:pt x="5760" y="1182"/>
                    <a:pt x="7920" y="372"/>
                  </a:cubicBezTo>
                  <a:cubicBezTo>
                    <a:pt x="10080" y="-438"/>
                    <a:pt x="11520" y="102"/>
                    <a:pt x="11952" y="1722"/>
                  </a:cubicBezTo>
                  <a:cubicBezTo>
                    <a:pt x="12384" y="3342"/>
                    <a:pt x="11808" y="6042"/>
                    <a:pt x="10800" y="8472"/>
                  </a:cubicBezTo>
                  <a:cubicBezTo>
                    <a:pt x="9792" y="10902"/>
                    <a:pt x="8352" y="13062"/>
                    <a:pt x="7056" y="14952"/>
                  </a:cubicBezTo>
                  <a:cubicBezTo>
                    <a:pt x="5760" y="16842"/>
                    <a:pt x="4608" y="18462"/>
                    <a:pt x="4752" y="19542"/>
                  </a:cubicBezTo>
                  <a:cubicBezTo>
                    <a:pt x="4896" y="20622"/>
                    <a:pt x="6336" y="21162"/>
                    <a:pt x="9360" y="20892"/>
                  </a:cubicBezTo>
                  <a:cubicBezTo>
                    <a:pt x="12384" y="20622"/>
                    <a:pt x="16992" y="19542"/>
                    <a:pt x="21600" y="18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7556499" y="8062383"/>
              <a:ext cx="44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5600"/>
                    <a:pt x="2057" y="9600"/>
                    <a:pt x="5657" y="6000"/>
                  </a:cubicBezTo>
                  <a:cubicBezTo>
                    <a:pt x="9257" y="2400"/>
                    <a:pt x="1542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7667075" y="7852833"/>
              <a:ext cx="13072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21175" y="6000"/>
                  </a:moveTo>
                  <a:cubicBezTo>
                    <a:pt x="20489" y="4400"/>
                    <a:pt x="19804" y="2800"/>
                    <a:pt x="17746" y="1700"/>
                  </a:cubicBezTo>
                  <a:cubicBezTo>
                    <a:pt x="15689" y="600"/>
                    <a:pt x="12261" y="0"/>
                    <a:pt x="9004" y="0"/>
                  </a:cubicBezTo>
                  <a:cubicBezTo>
                    <a:pt x="5746" y="0"/>
                    <a:pt x="2661" y="600"/>
                    <a:pt x="1118" y="1400"/>
                  </a:cubicBezTo>
                  <a:cubicBezTo>
                    <a:pt x="-425" y="2200"/>
                    <a:pt x="-425" y="3200"/>
                    <a:pt x="1461" y="4900"/>
                  </a:cubicBezTo>
                  <a:cubicBezTo>
                    <a:pt x="3346" y="6600"/>
                    <a:pt x="7118" y="9000"/>
                    <a:pt x="9689" y="11300"/>
                  </a:cubicBezTo>
                  <a:cubicBezTo>
                    <a:pt x="12261" y="13600"/>
                    <a:pt x="13632" y="15800"/>
                    <a:pt x="12946" y="17500"/>
                  </a:cubicBezTo>
                  <a:cubicBezTo>
                    <a:pt x="12261" y="19200"/>
                    <a:pt x="9518" y="20400"/>
                    <a:pt x="7632" y="21000"/>
                  </a:cubicBezTo>
                  <a:cubicBezTo>
                    <a:pt x="5746" y="21600"/>
                    <a:pt x="4718" y="21600"/>
                    <a:pt x="36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7797800" y="7905187"/>
              <a:ext cx="184150" cy="13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10560"/>
                  </a:moveTo>
                  <a:cubicBezTo>
                    <a:pt x="2731" y="10233"/>
                    <a:pt x="5462" y="9905"/>
                    <a:pt x="7945" y="8924"/>
                  </a:cubicBezTo>
                  <a:cubicBezTo>
                    <a:pt x="10428" y="7942"/>
                    <a:pt x="12662" y="6305"/>
                    <a:pt x="13655" y="4669"/>
                  </a:cubicBezTo>
                  <a:cubicBezTo>
                    <a:pt x="14648" y="3033"/>
                    <a:pt x="14400" y="1396"/>
                    <a:pt x="13655" y="578"/>
                  </a:cubicBezTo>
                  <a:cubicBezTo>
                    <a:pt x="12910" y="-240"/>
                    <a:pt x="11669" y="-240"/>
                    <a:pt x="10055" y="905"/>
                  </a:cubicBezTo>
                  <a:cubicBezTo>
                    <a:pt x="8441" y="2051"/>
                    <a:pt x="6455" y="4342"/>
                    <a:pt x="5090" y="7124"/>
                  </a:cubicBezTo>
                  <a:cubicBezTo>
                    <a:pt x="3724" y="9905"/>
                    <a:pt x="2979" y="13178"/>
                    <a:pt x="4221" y="15469"/>
                  </a:cubicBezTo>
                  <a:cubicBezTo>
                    <a:pt x="5462" y="17760"/>
                    <a:pt x="8690" y="19069"/>
                    <a:pt x="11917" y="19887"/>
                  </a:cubicBezTo>
                  <a:cubicBezTo>
                    <a:pt x="15145" y="20705"/>
                    <a:pt x="18372" y="21033"/>
                    <a:pt x="21600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8001000" y="7776633"/>
              <a:ext cx="150169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6048" y="0"/>
                  </a:moveTo>
                  <a:cubicBezTo>
                    <a:pt x="10656" y="2057"/>
                    <a:pt x="15264" y="4114"/>
                    <a:pt x="18000" y="6377"/>
                  </a:cubicBezTo>
                  <a:cubicBezTo>
                    <a:pt x="20736" y="8640"/>
                    <a:pt x="21600" y="11109"/>
                    <a:pt x="18288" y="13680"/>
                  </a:cubicBezTo>
                  <a:cubicBezTo>
                    <a:pt x="14976" y="16251"/>
                    <a:pt x="7488" y="18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8572499" y="7859183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8515350" y="7998883"/>
              <a:ext cx="285750" cy="49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10800"/>
                  </a:moveTo>
                  <a:cubicBezTo>
                    <a:pt x="480" y="14400"/>
                    <a:pt x="960" y="18000"/>
                    <a:pt x="2240" y="19800"/>
                  </a:cubicBezTo>
                  <a:cubicBezTo>
                    <a:pt x="3520" y="21600"/>
                    <a:pt x="5600" y="21600"/>
                    <a:pt x="8960" y="18000"/>
                  </a:cubicBezTo>
                  <a:cubicBezTo>
                    <a:pt x="12320" y="14400"/>
                    <a:pt x="1696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9036050" y="7732183"/>
              <a:ext cx="254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486"/>
                    <a:pt x="18000" y="10971"/>
                    <a:pt x="14400" y="14571"/>
                  </a:cubicBezTo>
                  <a:cubicBezTo>
                    <a:pt x="10800" y="18171"/>
                    <a:pt x="540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9150350" y="7901516"/>
              <a:ext cx="28575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840" y="12960"/>
                    <a:pt x="7680" y="5400"/>
                    <a:pt x="11280" y="2160"/>
                  </a:cubicBezTo>
                  <a:cubicBezTo>
                    <a:pt x="14880" y="-1080"/>
                    <a:pt x="18240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9535212" y="7757583"/>
              <a:ext cx="33903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1489" y="0"/>
                  </a:moveTo>
                  <a:cubicBezTo>
                    <a:pt x="18269" y="4521"/>
                    <a:pt x="15049" y="9042"/>
                    <a:pt x="12098" y="12056"/>
                  </a:cubicBezTo>
                  <a:cubicBezTo>
                    <a:pt x="9146" y="15070"/>
                    <a:pt x="6463" y="16577"/>
                    <a:pt x="4719" y="17330"/>
                  </a:cubicBezTo>
                  <a:cubicBezTo>
                    <a:pt x="2975" y="18084"/>
                    <a:pt x="2170" y="18084"/>
                    <a:pt x="1499" y="17665"/>
                  </a:cubicBezTo>
                  <a:cubicBezTo>
                    <a:pt x="828" y="17247"/>
                    <a:pt x="291" y="16409"/>
                    <a:pt x="90" y="15405"/>
                  </a:cubicBezTo>
                  <a:cubicBezTo>
                    <a:pt x="-111" y="14400"/>
                    <a:pt x="23" y="13228"/>
                    <a:pt x="493" y="12391"/>
                  </a:cubicBezTo>
                  <a:cubicBezTo>
                    <a:pt x="962" y="11553"/>
                    <a:pt x="1767" y="11051"/>
                    <a:pt x="3780" y="11135"/>
                  </a:cubicBezTo>
                  <a:cubicBezTo>
                    <a:pt x="5792" y="11219"/>
                    <a:pt x="9012" y="11888"/>
                    <a:pt x="11896" y="13730"/>
                  </a:cubicBezTo>
                  <a:cubicBezTo>
                    <a:pt x="14781" y="15572"/>
                    <a:pt x="17330" y="18586"/>
                    <a:pt x="198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8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93070" y="-12700"/>
              <a:ext cx="5313675" cy="1705392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11525" y="1350433"/>
              <a:ext cx="3722756" cy="2963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Drawing"/>
          <p:cNvGrpSpPr/>
          <p:nvPr/>
        </p:nvGrpSpPr>
        <p:grpSpPr>
          <a:xfrm>
            <a:off x="225335" y="1206449"/>
            <a:ext cx="12804866" cy="8524063"/>
            <a:chOff x="-38100" y="0"/>
            <a:chExt cx="12804864" cy="8524062"/>
          </a:xfrm>
        </p:grpSpPr>
        <p:sp>
          <p:nvSpPr>
            <p:cNvPr id="211" name="Line"/>
            <p:cNvSpPr/>
            <p:nvPr/>
          </p:nvSpPr>
          <p:spPr>
            <a:xfrm>
              <a:off x="622654" y="759781"/>
              <a:ext cx="151032" cy="6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267" fill="norm" stroke="1" extrusionOk="0">
                  <a:moveTo>
                    <a:pt x="5656" y="5321"/>
                  </a:moveTo>
                  <a:cubicBezTo>
                    <a:pt x="5656" y="8147"/>
                    <a:pt x="5656" y="10974"/>
                    <a:pt x="6094" y="13396"/>
                  </a:cubicBezTo>
                  <a:cubicBezTo>
                    <a:pt x="6532" y="15818"/>
                    <a:pt x="7407" y="17837"/>
                    <a:pt x="7845" y="19015"/>
                  </a:cubicBezTo>
                  <a:cubicBezTo>
                    <a:pt x="8283" y="20192"/>
                    <a:pt x="8283" y="20529"/>
                    <a:pt x="8429" y="20865"/>
                  </a:cubicBezTo>
                  <a:cubicBezTo>
                    <a:pt x="8575" y="21202"/>
                    <a:pt x="8867" y="21538"/>
                    <a:pt x="8283" y="20932"/>
                  </a:cubicBezTo>
                  <a:cubicBezTo>
                    <a:pt x="7699" y="20327"/>
                    <a:pt x="6240" y="18779"/>
                    <a:pt x="4780" y="16828"/>
                  </a:cubicBezTo>
                  <a:cubicBezTo>
                    <a:pt x="3321" y="14876"/>
                    <a:pt x="1861" y="12521"/>
                    <a:pt x="986" y="10132"/>
                  </a:cubicBezTo>
                  <a:cubicBezTo>
                    <a:pt x="110" y="7744"/>
                    <a:pt x="-182" y="5321"/>
                    <a:pt x="110" y="3740"/>
                  </a:cubicBezTo>
                  <a:cubicBezTo>
                    <a:pt x="402" y="2159"/>
                    <a:pt x="1277" y="1418"/>
                    <a:pt x="2445" y="914"/>
                  </a:cubicBezTo>
                  <a:cubicBezTo>
                    <a:pt x="3613" y="409"/>
                    <a:pt x="5072" y="140"/>
                    <a:pt x="6532" y="39"/>
                  </a:cubicBezTo>
                  <a:cubicBezTo>
                    <a:pt x="7991" y="-62"/>
                    <a:pt x="9450" y="5"/>
                    <a:pt x="11640" y="611"/>
                  </a:cubicBezTo>
                  <a:cubicBezTo>
                    <a:pt x="13829" y="1217"/>
                    <a:pt x="16748" y="2360"/>
                    <a:pt x="18645" y="3673"/>
                  </a:cubicBezTo>
                  <a:cubicBezTo>
                    <a:pt x="20542" y="4985"/>
                    <a:pt x="21418" y="6465"/>
                    <a:pt x="20396" y="7609"/>
                  </a:cubicBezTo>
                  <a:cubicBezTo>
                    <a:pt x="19375" y="8753"/>
                    <a:pt x="16456" y="9560"/>
                    <a:pt x="13829" y="10099"/>
                  </a:cubicBezTo>
                  <a:cubicBezTo>
                    <a:pt x="11202" y="10637"/>
                    <a:pt x="8867" y="10906"/>
                    <a:pt x="6532" y="11074"/>
                  </a:cubicBezTo>
                  <a:cubicBezTo>
                    <a:pt x="4196" y="11243"/>
                    <a:pt x="1861" y="11310"/>
                    <a:pt x="1861" y="11175"/>
                  </a:cubicBezTo>
                  <a:cubicBezTo>
                    <a:pt x="1861" y="11041"/>
                    <a:pt x="4196" y="10704"/>
                    <a:pt x="6532" y="10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768303" y="1130447"/>
              <a:ext cx="143012" cy="20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942" fill="norm" stroke="1" extrusionOk="0">
                  <a:moveTo>
                    <a:pt x="2368" y="9062"/>
                  </a:moveTo>
                  <a:cubicBezTo>
                    <a:pt x="5499" y="8414"/>
                    <a:pt x="8629" y="7766"/>
                    <a:pt x="10664" y="6902"/>
                  </a:cubicBezTo>
                  <a:cubicBezTo>
                    <a:pt x="12699" y="6038"/>
                    <a:pt x="13638" y="4958"/>
                    <a:pt x="14108" y="3878"/>
                  </a:cubicBezTo>
                  <a:cubicBezTo>
                    <a:pt x="14577" y="2798"/>
                    <a:pt x="14577" y="1718"/>
                    <a:pt x="13951" y="854"/>
                  </a:cubicBezTo>
                  <a:cubicBezTo>
                    <a:pt x="13325" y="-10"/>
                    <a:pt x="12073" y="-658"/>
                    <a:pt x="9568" y="1178"/>
                  </a:cubicBezTo>
                  <a:cubicBezTo>
                    <a:pt x="7064" y="3014"/>
                    <a:pt x="3308" y="7334"/>
                    <a:pt x="1429" y="10682"/>
                  </a:cubicBezTo>
                  <a:cubicBezTo>
                    <a:pt x="-449" y="14030"/>
                    <a:pt x="-449" y="16406"/>
                    <a:pt x="1273" y="18134"/>
                  </a:cubicBezTo>
                  <a:cubicBezTo>
                    <a:pt x="2994" y="19862"/>
                    <a:pt x="6438" y="20942"/>
                    <a:pt x="10038" y="20942"/>
                  </a:cubicBezTo>
                  <a:cubicBezTo>
                    <a:pt x="13638" y="20942"/>
                    <a:pt x="17394" y="19862"/>
                    <a:pt x="21151" y="18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917664" y="1117650"/>
              <a:ext cx="158751" cy="20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1984"/>
                  </a:moveTo>
                  <a:cubicBezTo>
                    <a:pt x="4896" y="6171"/>
                    <a:pt x="9792" y="10359"/>
                    <a:pt x="12384" y="13224"/>
                  </a:cubicBezTo>
                  <a:cubicBezTo>
                    <a:pt x="14976" y="16090"/>
                    <a:pt x="15264" y="17633"/>
                    <a:pt x="15264" y="18955"/>
                  </a:cubicBezTo>
                  <a:cubicBezTo>
                    <a:pt x="15264" y="20278"/>
                    <a:pt x="14976" y="21380"/>
                    <a:pt x="14112" y="21490"/>
                  </a:cubicBezTo>
                  <a:cubicBezTo>
                    <a:pt x="13248" y="21600"/>
                    <a:pt x="11808" y="20718"/>
                    <a:pt x="10512" y="18294"/>
                  </a:cubicBezTo>
                  <a:cubicBezTo>
                    <a:pt x="9216" y="15869"/>
                    <a:pt x="8064" y="11902"/>
                    <a:pt x="8208" y="8816"/>
                  </a:cubicBezTo>
                  <a:cubicBezTo>
                    <a:pt x="8352" y="5731"/>
                    <a:pt x="9792" y="3527"/>
                    <a:pt x="12240" y="2204"/>
                  </a:cubicBezTo>
                  <a:cubicBezTo>
                    <a:pt x="14688" y="882"/>
                    <a:pt x="18144" y="4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1101846" y="1100779"/>
              <a:ext cx="107919" cy="22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388" fill="norm" stroke="1" extrusionOk="0">
                  <a:moveTo>
                    <a:pt x="13443" y="3491"/>
                  </a:moveTo>
                  <a:cubicBezTo>
                    <a:pt x="13851" y="2257"/>
                    <a:pt x="14258" y="1022"/>
                    <a:pt x="13443" y="405"/>
                  </a:cubicBezTo>
                  <a:cubicBezTo>
                    <a:pt x="12628" y="-212"/>
                    <a:pt x="10590" y="-212"/>
                    <a:pt x="8145" y="1022"/>
                  </a:cubicBezTo>
                  <a:cubicBezTo>
                    <a:pt x="5700" y="2257"/>
                    <a:pt x="2847" y="4725"/>
                    <a:pt x="1217" y="7811"/>
                  </a:cubicBezTo>
                  <a:cubicBezTo>
                    <a:pt x="-413" y="10897"/>
                    <a:pt x="-821" y="14599"/>
                    <a:pt x="2643" y="16965"/>
                  </a:cubicBezTo>
                  <a:cubicBezTo>
                    <a:pt x="6107" y="19331"/>
                    <a:pt x="13443" y="20359"/>
                    <a:pt x="20779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1241178" y="1078618"/>
              <a:ext cx="133687" cy="21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171" fill="norm" stroke="1" extrusionOk="0">
                  <a:moveTo>
                    <a:pt x="4040" y="10894"/>
                  </a:moveTo>
                  <a:cubicBezTo>
                    <a:pt x="7363" y="10258"/>
                    <a:pt x="10686" y="9623"/>
                    <a:pt x="13013" y="8352"/>
                  </a:cubicBezTo>
                  <a:cubicBezTo>
                    <a:pt x="15339" y="7082"/>
                    <a:pt x="16668" y="5176"/>
                    <a:pt x="17000" y="3694"/>
                  </a:cubicBezTo>
                  <a:cubicBezTo>
                    <a:pt x="17333" y="2211"/>
                    <a:pt x="16668" y="1152"/>
                    <a:pt x="15505" y="517"/>
                  </a:cubicBezTo>
                  <a:cubicBezTo>
                    <a:pt x="14342" y="-118"/>
                    <a:pt x="12680" y="-330"/>
                    <a:pt x="9856" y="835"/>
                  </a:cubicBezTo>
                  <a:cubicBezTo>
                    <a:pt x="7031" y="1999"/>
                    <a:pt x="3043" y="4541"/>
                    <a:pt x="1216" y="7823"/>
                  </a:cubicBezTo>
                  <a:cubicBezTo>
                    <a:pt x="-612" y="11105"/>
                    <a:pt x="-280" y="15129"/>
                    <a:pt x="1548" y="17670"/>
                  </a:cubicBezTo>
                  <a:cubicBezTo>
                    <a:pt x="3376" y="20211"/>
                    <a:pt x="6699" y="21270"/>
                    <a:pt x="10188" y="21164"/>
                  </a:cubicBezTo>
                  <a:cubicBezTo>
                    <a:pt x="13677" y="21058"/>
                    <a:pt x="17333" y="19788"/>
                    <a:pt x="20988" y="18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1416870" y="1047629"/>
              <a:ext cx="137791" cy="243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246" fill="norm" stroke="1" extrusionOk="0">
                  <a:moveTo>
                    <a:pt x="372" y="5554"/>
                  </a:moveTo>
                  <a:cubicBezTo>
                    <a:pt x="694" y="8877"/>
                    <a:pt x="1017" y="12200"/>
                    <a:pt x="1178" y="14508"/>
                  </a:cubicBezTo>
                  <a:cubicBezTo>
                    <a:pt x="1339" y="16815"/>
                    <a:pt x="1339" y="18108"/>
                    <a:pt x="1339" y="19215"/>
                  </a:cubicBezTo>
                  <a:cubicBezTo>
                    <a:pt x="1339" y="20323"/>
                    <a:pt x="1339" y="21246"/>
                    <a:pt x="1178" y="21246"/>
                  </a:cubicBezTo>
                  <a:cubicBezTo>
                    <a:pt x="1017" y="21246"/>
                    <a:pt x="694" y="20323"/>
                    <a:pt x="372" y="17554"/>
                  </a:cubicBezTo>
                  <a:cubicBezTo>
                    <a:pt x="49" y="14784"/>
                    <a:pt x="-273" y="10169"/>
                    <a:pt x="372" y="6938"/>
                  </a:cubicBezTo>
                  <a:cubicBezTo>
                    <a:pt x="1017" y="3708"/>
                    <a:pt x="2628" y="1861"/>
                    <a:pt x="5046" y="846"/>
                  </a:cubicBezTo>
                  <a:cubicBezTo>
                    <a:pt x="7464" y="-169"/>
                    <a:pt x="10688" y="-354"/>
                    <a:pt x="13590" y="754"/>
                  </a:cubicBezTo>
                  <a:cubicBezTo>
                    <a:pt x="16491" y="1861"/>
                    <a:pt x="19070" y="4261"/>
                    <a:pt x="20199" y="6846"/>
                  </a:cubicBezTo>
                  <a:cubicBezTo>
                    <a:pt x="21327" y="9431"/>
                    <a:pt x="21005" y="12200"/>
                    <a:pt x="20682" y="14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1632304" y="743000"/>
              <a:ext cx="85461" cy="49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60" fill="norm" stroke="1" extrusionOk="0">
                  <a:moveTo>
                    <a:pt x="10208" y="0"/>
                  </a:moveTo>
                  <a:cubicBezTo>
                    <a:pt x="8100" y="2979"/>
                    <a:pt x="5993" y="5959"/>
                    <a:pt x="4149" y="8984"/>
                  </a:cubicBezTo>
                  <a:cubicBezTo>
                    <a:pt x="2305" y="12010"/>
                    <a:pt x="725" y="15083"/>
                    <a:pt x="198" y="17131"/>
                  </a:cubicBezTo>
                  <a:cubicBezTo>
                    <a:pt x="-329" y="19179"/>
                    <a:pt x="198" y="20203"/>
                    <a:pt x="1778" y="20809"/>
                  </a:cubicBezTo>
                  <a:cubicBezTo>
                    <a:pt x="3359" y="21414"/>
                    <a:pt x="5993" y="21600"/>
                    <a:pt x="8627" y="21553"/>
                  </a:cubicBezTo>
                  <a:cubicBezTo>
                    <a:pt x="11261" y="21507"/>
                    <a:pt x="13895" y="21228"/>
                    <a:pt x="16003" y="20483"/>
                  </a:cubicBezTo>
                  <a:cubicBezTo>
                    <a:pt x="18110" y="19738"/>
                    <a:pt x="19691" y="18528"/>
                    <a:pt x="21271" y="17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1590764" y="997577"/>
              <a:ext cx="215901" cy="19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4814"/>
                  </a:moveTo>
                  <a:cubicBezTo>
                    <a:pt x="4235" y="3421"/>
                    <a:pt x="8471" y="2027"/>
                    <a:pt x="11118" y="1214"/>
                  </a:cubicBezTo>
                  <a:cubicBezTo>
                    <a:pt x="13765" y="402"/>
                    <a:pt x="14824" y="169"/>
                    <a:pt x="16094" y="53"/>
                  </a:cubicBezTo>
                  <a:cubicBezTo>
                    <a:pt x="17365" y="-63"/>
                    <a:pt x="18847" y="-63"/>
                    <a:pt x="19376" y="866"/>
                  </a:cubicBezTo>
                  <a:cubicBezTo>
                    <a:pt x="19906" y="1795"/>
                    <a:pt x="19482" y="3653"/>
                    <a:pt x="19694" y="7253"/>
                  </a:cubicBezTo>
                  <a:cubicBezTo>
                    <a:pt x="19906" y="10853"/>
                    <a:pt x="20753" y="16195"/>
                    <a:pt x="2160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1793964" y="81285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1912498" y="698550"/>
              <a:ext cx="14817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43" y="0"/>
                  </a:moveTo>
                  <a:cubicBezTo>
                    <a:pt x="6171" y="1980"/>
                    <a:pt x="0" y="3960"/>
                    <a:pt x="0" y="6570"/>
                  </a:cubicBezTo>
                  <a:cubicBezTo>
                    <a:pt x="0" y="9180"/>
                    <a:pt x="6171" y="12420"/>
                    <a:pt x="10800" y="15030"/>
                  </a:cubicBezTo>
                  <a:cubicBezTo>
                    <a:pt x="15429" y="17640"/>
                    <a:pt x="18514" y="196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1952714" y="899809"/>
              <a:ext cx="288830" cy="3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46" fill="norm" stroke="1" extrusionOk="0">
                  <a:moveTo>
                    <a:pt x="0" y="7804"/>
                  </a:moveTo>
                  <a:cubicBezTo>
                    <a:pt x="313" y="8514"/>
                    <a:pt x="626" y="9225"/>
                    <a:pt x="1565" y="9651"/>
                  </a:cubicBezTo>
                  <a:cubicBezTo>
                    <a:pt x="2504" y="10078"/>
                    <a:pt x="4070" y="10220"/>
                    <a:pt x="5322" y="9722"/>
                  </a:cubicBezTo>
                  <a:cubicBezTo>
                    <a:pt x="6574" y="9225"/>
                    <a:pt x="7513" y="8088"/>
                    <a:pt x="7983" y="7093"/>
                  </a:cubicBezTo>
                  <a:cubicBezTo>
                    <a:pt x="8452" y="6099"/>
                    <a:pt x="8452" y="5246"/>
                    <a:pt x="8217" y="4535"/>
                  </a:cubicBezTo>
                  <a:cubicBezTo>
                    <a:pt x="7983" y="3825"/>
                    <a:pt x="7513" y="3257"/>
                    <a:pt x="6261" y="3612"/>
                  </a:cubicBezTo>
                  <a:cubicBezTo>
                    <a:pt x="5009" y="3967"/>
                    <a:pt x="2974" y="5246"/>
                    <a:pt x="1800" y="6951"/>
                  </a:cubicBezTo>
                  <a:cubicBezTo>
                    <a:pt x="626" y="8657"/>
                    <a:pt x="313" y="10788"/>
                    <a:pt x="548" y="12422"/>
                  </a:cubicBezTo>
                  <a:cubicBezTo>
                    <a:pt x="783" y="14057"/>
                    <a:pt x="1565" y="15193"/>
                    <a:pt x="2739" y="15904"/>
                  </a:cubicBezTo>
                  <a:cubicBezTo>
                    <a:pt x="3913" y="16614"/>
                    <a:pt x="5478" y="16899"/>
                    <a:pt x="7043" y="16472"/>
                  </a:cubicBezTo>
                  <a:cubicBezTo>
                    <a:pt x="8609" y="16046"/>
                    <a:pt x="10174" y="14909"/>
                    <a:pt x="11896" y="12422"/>
                  </a:cubicBezTo>
                  <a:cubicBezTo>
                    <a:pt x="13617" y="9935"/>
                    <a:pt x="15496" y="6099"/>
                    <a:pt x="16513" y="3754"/>
                  </a:cubicBezTo>
                  <a:cubicBezTo>
                    <a:pt x="17530" y="1409"/>
                    <a:pt x="17687" y="557"/>
                    <a:pt x="17374" y="201"/>
                  </a:cubicBezTo>
                  <a:cubicBezTo>
                    <a:pt x="17061" y="-154"/>
                    <a:pt x="16278" y="-12"/>
                    <a:pt x="15730" y="414"/>
                  </a:cubicBezTo>
                  <a:cubicBezTo>
                    <a:pt x="15183" y="841"/>
                    <a:pt x="14870" y="1551"/>
                    <a:pt x="15026" y="3185"/>
                  </a:cubicBezTo>
                  <a:cubicBezTo>
                    <a:pt x="15183" y="4820"/>
                    <a:pt x="15809" y="7378"/>
                    <a:pt x="16983" y="9793"/>
                  </a:cubicBezTo>
                  <a:cubicBezTo>
                    <a:pt x="18157" y="12209"/>
                    <a:pt x="19878" y="14483"/>
                    <a:pt x="20739" y="15975"/>
                  </a:cubicBezTo>
                  <a:cubicBezTo>
                    <a:pt x="21600" y="17467"/>
                    <a:pt x="21600" y="18178"/>
                    <a:pt x="20504" y="18959"/>
                  </a:cubicBezTo>
                  <a:cubicBezTo>
                    <a:pt x="19409" y="19741"/>
                    <a:pt x="17217" y="20593"/>
                    <a:pt x="15026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670014" y="1349653"/>
              <a:ext cx="1323748" cy="21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70" fill="norm" stroke="1" extrusionOk="0">
                  <a:moveTo>
                    <a:pt x="0" y="21470"/>
                  </a:moveTo>
                  <a:cubicBezTo>
                    <a:pt x="792" y="20828"/>
                    <a:pt x="1585" y="20187"/>
                    <a:pt x="2635" y="18904"/>
                  </a:cubicBezTo>
                  <a:cubicBezTo>
                    <a:pt x="3686" y="17620"/>
                    <a:pt x="4995" y="15696"/>
                    <a:pt x="6304" y="13878"/>
                  </a:cubicBezTo>
                  <a:cubicBezTo>
                    <a:pt x="7613" y="12060"/>
                    <a:pt x="8922" y="10349"/>
                    <a:pt x="10197" y="8959"/>
                  </a:cubicBezTo>
                  <a:cubicBezTo>
                    <a:pt x="11472" y="7569"/>
                    <a:pt x="12712" y="6500"/>
                    <a:pt x="14004" y="5430"/>
                  </a:cubicBezTo>
                  <a:cubicBezTo>
                    <a:pt x="15296" y="4361"/>
                    <a:pt x="16639" y="3292"/>
                    <a:pt x="17776" y="2436"/>
                  </a:cubicBezTo>
                  <a:cubicBezTo>
                    <a:pt x="18913" y="1581"/>
                    <a:pt x="19843" y="939"/>
                    <a:pt x="20480" y="512"/>
                  </a:cubicBezTo>
                  <a:cubicBezTo>
                    <a:pt x="21118" y="84"/>
                    <a:pt x="21462" y="-130"/>
                    <a:pt x="21531" y="84"/>
                  </a:cubicBezTo>
                  <a:cubicBezTo>
                    <a:pt x="21600" y="298"/>
                    <a:pt x="21393" y="939"/>
                    <a:pt x="21187" y="1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746214" y="1365300"/>
              <a:ext cx="14224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96" y="20354"/>
                    <a:pt x="1993" y="19108"/>
                    <a:pt x="3118" y="17723"/>
                  </a:cubicBezTo>
                  <a:cubicBezTo>
                    <a:pt x="4243" y="16338"/>
                    <a:pt x="5496" y="14815"/>
                    <a:pt x="6670" y="13500"/>
                  </a:cubicBezTo>
                  <a:cubicBezTo>
                    <a:pt x="7843" y="12185"/>
                    <a:pt x="8936" y="11077"/>
                    <a:pt x="10061" y="10108"/>
                  </a:cubicBezTo>
                  <a:cubicBezTo>
                    <a:pt x="11186" y="9138"/>
                    <a:pt x="12343" y="8308"/>
                    <a:pt x="13548" y="7408"/>
                  </a:cubicBezTo>
                  <a:cubicBezTo>
                    <a:pt x="14754" y="6508"/>
                    <a:pt x="16007" y="5538"/>
                    <a:pt x="17068" y="4846"/>
                  </a:cubicBezTo>
                  <a:cubicBezTo>
                    <a:pt x="18129" y="4154"/>
                    <a:pt x="18996" y="3738"/>
                    <a:pt x="19688" y="3392"/>
                  </a:cubicBezTo>
                  <a:cubicBezTo>
                    <a:pt x="20379" y="3046"/>
                    <a:pt x="20893" y="2769"/>
                    <a:pt x="21182" y="2215"/>
                  </a:cubicBezTo>
                  <a:cubicBezTo>
                    <a:pt x="21471" y="1662"/>
                    <a:pt x="21536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2511514" y="97795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2536914" y="1085900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3047860" y="697804"/>
              <a:ext cx="247004" cy="629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81" fill="norm" stroke="1" extrusionOk="0">
                  <a:moveTo>
                    <a:pt x="17717" y="2626"/>
                  </a:moveTo>
                  <a:cubicBezTo>
                    <a:pt x="18080" y="2265"/>
                    <a:pt x="18443" y="1904"/>
                    <a:pt x="18534" y="1434"/>
                  </a:cubicBezTo>
                  <a:cubicBezTo>
                    <a:pt x="18624" y="965"/>
                    <a:pt x="18443" y="387"/>
                    <a:pt x="17808" y="134"/>
                  </a:cubicBezTo>
                  <a:cubicBezTo>
                    <a:pt x="17172" y="-119"/>
                    <a:pt x="16083" y="-47"/>
                    <a:pt x="14177" y="640"/>
                  </a:cubicBezTo>
                  <a:cubicBezTo>
                    <a:pt x="12271" y="1326"/>
                    <a:pt x="9549" y="2626"/>
                    <a:pt x="7189" y="4432"/>
                  </a:cubicBezTo>
                  <a:cubicBezTo>
                    <a:pt x="4829" y="6238"/>
                    <a:pt x="2833" y="8550"/>
                    <a:pt x="1562" y="10970"/>
                  </a:cubicBezTo>
                  <a:cubicBezTo>
                    <a:pt x="292" y="13390"/>
                    <a:pt x="-253" y="15918"/>
                    <a:pt x="110" y="17616"/>
                  </a:cubicBezTo>
                  <a:cubicBezTo>
                    <a:pt x="473" y="19314"/>
                    <a:pt x="1744" y="20181"/>
                    <a:pt x="2742" y="20722"/>
                  </a:cubicBezTo>
                  <a:cubicBezTo>
                    <a:pt x="3740" y="21264"/>
                    <a:pt x="4466" y="21481"/>
                    <a:pt x="6100" y="21481"/>
                  </a:cubicBezTo>
                  <a:cubicBezTo>
                    <a:pt x="7734" y="21481"/>
                    <a:pt x="10275" y="21264"/>
                    <a:pt x="12907" y="20434"/>
                  </a:cubicBezTo>
                  <a:cubicBezTo>
                    <a:pt x="15539" y="19603"/>
                    <a:pt x="18261" y="18158"/>
                    <a:pt x="19713" y="17002"/>
                  </a:cubicBezTo>
                  <a:cubicBezTo>
                    <a:pt x="21165" y="15846"/>
                    <a:pt x="21347" y="14979"/>
                    <a:pt x="21075" y="14438"/>
                  </a:cubicBezTo>
                  <a:cubicBezTo>
                    <a:pt x="20802" y="13896"/>
                    <a:pt x="20076" y="13679"/>
                    <a:pt x="19260" y="13571"/>
                  </a:cubicBezTo>
                  <a:cubicBezTo>
                    <a:pt x="18443" y="13462"/>
                    <a:pt x="17535" y="13462"/>
                    <a:pt x="16628" y="13571"/>
                  </a:cubicBezTo>
                  <a:cubicBezTo>
                    <a:pt x="15720" y="13679"/>
                    <a:pt x="14813" y="13896"/>
                    <a:pt x="14086" y="14329"/>
                  </a:cubicBezTo>
                  <a:cubicBezTo>
                    <a:pt x="13360" y="14763"/>
                    <a:pt x="12816" y="15413"/>
                    <a:pt x="12271" y="16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3387814" y="1079550"/>
              <a:ext cx="317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3375114" y="977950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3457664" y="1041450"/>
              <a:ext cx="146051" cy="20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0"/>
                  </a:moveTo>
                  <a:cubicBezTo>
                    <a:pt x="1878" y="3747"/>
                    <a:pt x="3757" y="7494"/>
                    <a:pt x="5635" y="10800"/>
                  </a:cubicBezTo>
                  <a:cubicBezTo>
                    <a:pt x="7513" y="14106"/>
                    <a:pt x="9391" y="16971"/>
                    <a:pt x="10800" y="18845"/>
                  </a:cubicBezTo>
                  <a:cubicBezTo>
                    <a:pt x="12209" y="20718"/>
                    <a:pt x="13148" y="21600"/>
                    <a:pt x="14087" y="21269"/>
                  </a:cubicBezTo>
                  <a:cubicBezTo>
                    <a:pt x="15026" y="20939"/>
                    <a:pt x="15965" y="19396"/>
                    <a:pt x="17217" y="16200"/>
                  </a:cubicBezTo>
                  <a:cubicBezTo>
                    <a:pt x="18470" y="13004"/>
                    <a:pt x="20035" y="8155"/>
                    <a:pt x="21600" y="3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3628085" y="992020"/>
              <a:ext cx="304835" cy="22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218" fill="norm" stroke="1" extrusionOk="0">
                  <a:moveTo>
                    <a:pt x="954" y="9888"/>
                  </a:moveTo>
                  <a:cubicBezTo>
                    <a:pt x="2423" y="8709"/>
                    <a:pt x="3892" y="7531"/>
                    <a:pt x="4700" y="6157"/>
                  </a:cubicBezTo>
                  <a:cubicBezTo>
                    <a:pt x="5509" y="4782"/>
                    <a:pt x="5656" y="3211"/>
                    <a:pt x="5288" y="2622"/>
                  </a:cubicBezTo>
                  <a:cubicBezTo>
                    <a:pt x="4921" y="2033"/>
                    <a:pt x="4039" y="2426"/>
                    <a:pt x="3011" y="4389"/>
                  </a:cubicBezTo>
                  <a:cubicBezTo>
                    <a:pt x="1982" y="6353"/>
                    <a:pt x="807" y="9888"/>
                    <a:pt x="292" y="12637"/>
                  </a:cubicBezTo>
                  <a:cubicBezTo>
                    <a:pt x="-222" y="15386"/>
                    <a:pt x="-75" y="17349"/>
                    <a:pt x="880" y="18724"/>
                  </a:cubicBezTo>
                  <a:cubicBezTo>
                    <a:pt x="1835" y="20098"/>
                    <a:pt x="3598" y="20884"/>
                    <a:pt x="5509" y="19608"/>
                  </a:cubicBezTo>
                  <a:cubicBezTo>
                    <a:pt x="7419" y="18331"/>
                    <a:pt x="9476" y="14993"/>
                    <a:pt x="10505" y="12637"/>
                  </a:cubicBezTo>
                  <a:cubicBezTo>
                    <a:pt x="11533" y="10280"/>
                    <a:pt x="11533" y="8906"/>
                    <a:pt x="11313" y="8611"/>
                  </a:cubicBezTo>
                  <a:cubicBezTo>
                    <a:pt x="11092" y="8317"/>
                    <a:pt x="10651" y="9102"/>
                    <a:pt x="10358" y="10968"/>
                  </a:cubicBezTo>
                  <a:cubicBezTo>
                    <a:pt x="10064" y="12833"/>
                    <a:pt x="9917" y="15778"/>
                    <a:pt x="10064" y="17938"/>
                  </a:cubicBezTo>
                  <a:cubicBezTo>
                    <a:pt x="10211" y="20098"/>
                    <a:pt x="10651" y="21473"/>
                    <a:pt x="11019" y="21178"/>
                  </a:cubicBezTo>
                  <a:cubicBezTo>
                    <a:pt x="11386" y="20884"/>
                    <a:pt x="11680" y="18920"/>
                    <a:pt x="11900" y="15877"/>
                  </a:cubicBezTo>
                  <a:cubicBezTo>
                    <a:pt x="12121" y="12833"/>
                    <a:pt x="12268" y="8709"/>
                    <a:pt x="12488" y="6157"/>
                  </a:cubicBezTo>
                  <a:cubicBezTo>
                    <a:pt x="12709" y="3604"/>
                    <a:pt x="13002" y="2622"/>
                    <a:pt x="13443" y="1837"/>
                  </a:cubicBezTo>
                  <a:cubicBezTo>
                    <a:pt x="13884" y="1051"/>
                    <a:pt x="14472" y="462"/>
                    <a:pt x="15280" y="168"/>
                  </a:cubicBezTo>
                  <a:cubicBezTo>
                    <a:pt x="16088" y="-127"/>
                    <a:pt x="17117" y="-127"/>
                    <a:pt x="18219" y="953"/>
                  </a:cubicBezTo>
                  <a:cubicBezTo>
                    <a:pt x="19321" y="2033"/>
                    <a:pt x="20496" y="4193"/>
                    <a:pt x="20937" y="7728"/>
                  </a:cubicBezTo>
                  <a:cubicBezTo>
                    <a:pt x="21378" y="11262"/>
                    <a:pt x="21084" y="16171"/>
                    <a:pt x="20790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4572422" y="949970"/>
              <a:ext cx="123493" cy="299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25" fill="norm" stroke="1" extrusionOk="0">
                  <a:moveTo>
                    <a:pt x="21359" y="2883"/>
                  </a:moveTo>
                  <a:cubicBezTo>
                    <a:pt x="20993" y="2133"/>
                    <a:pt x="20627" y="1383"/>
                    <a:pt x="19712" y="783"/>
                  </a:cubicBezTo>
                  <a:cubicBezTo>
                    <a:pt x="18796" y="183"/>
                    <a:pt x="17332" y="-267"/>
                    <a:pt x="14403" y="183"/>
                  </a:cubicBezTo>
                  <a:cubicBezTo>
                    <a:pt x="11474" y="633"/>
                    <a:pt x="7081" y="1983"/>
                    <a:pt x="4335" y="3408"/>
                  </a:cubicBezTo>
                  <a:cubicBezTo>
                    <a:pt x="1590" y="4833"/>
                    <a:pt x="491" y="6333"/>
                    <a:pt x="125" y="7533"/>
                  </a:cubicBezTo>
                  <a:cubicBezTo>
                    <a:pt x="-241" y="8733"/>
                    <a:pt x="125" y="9633"/>
                    <a:pt x="2139" y="10608"/>
                  </a:cubicBezTo>
                  <a:cubicBezTo>
                    <a:pt x="4152" y="11583"/>
                    <a:pt x="7813" y="12633"/>
                    <a:pt x="11108" y="13758"/>
                  </a:cubicBezTo>
                  <a:cubicBezTo>
                    <a:pt x="14403" y="14883"/>
                    <a:pt x="17332" y="16083"/>
                    <a:pt x="18613" y="17058"/>
                  </a:cubicBezTo>
                  <a:cubicBezTo>
                    <a:pt x="19895" y="18033"/>
                    <a:pt x="19528" y="18783"/>
                    <a:pt x="18247" y="19458"/>
                  </a:cubicBezTo>
                  <a:cubicBezTo>
                    <a:pt x="16966" y="20133"/>
                    <a:pt x="14769" y="20733"/>
                    <a:pt x="12390" y="21033"/>
                  </a:cubicBezTo>
                  <a:cubicBezTo>
                    <a:pt x="10010" y="21333"/>
                    <a:pt x="7447" y="21333"/>
                    <a:pt x="5800" y="20658"/>
                  </a:cubicBezTo>
                  <a:cubicBezTo>
                    <a:pt x="4152" y="19983"/>
                    <a:pt x="3420" y="18633"/>
                    <a:pt x="3969" y="17583"/>
                  </a:cubicBezTo>
                  <a:cubicBezTo>
                    <a:pt x="4518" y="16533"/>
                    <a:pt x="6349" y="15783"/>
                    <a:pt x="8179" y="15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4737975" y="1047800"/>
              <a:ext cx="112656" cy="20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502" fill="norm" stroke="1" extrusionOk="0">
                  <a:moveTo>
                    <a:pt x="12225" y="0"/>
                  </a:moveTo>
                  <a:cubicBezTo>
                    <a:pt x="8298" y="2400"/>
                    <a:pt x="4371" y="4800"/>
                    <a:pt x="2211" y="8073"/>
                  </a:cubicBezTo>
                  <a:cubicBezTo>
                    <a:pt x="51" y="11345"/>
                    <a:pt x="-342" y="15491"/>
                    <a:pt x="247" y="18000"/>
                  </a:cubicBezTo>
                  <a:cubicBezTo>
                    <a:pt x="836" y="20509"/>
                    <a:pt x="2407" y="21382"/>
                    <a:pt x="5942" y="21491"/>
                  </a:cubicBezTo>
                  <a:cubicBezTo>
                    <a:pt x="9476" y="21600"/>
                    <a:pt x="14974" y="20945"/>
                    <a:pt x="17920" y="18545"/>
                  </a:cubicBezTo>
                  <a:cubicBezTo>
                    <a:pt x="20865" y="16145"/>
                    <a:pt x="21258" y="12000"/>
                    <a:pt x="20669" y="9600"/>
                  </a:cubicBezTo>
                  <a:cubicBezTo>
                    <a:pt x="20080" y="7200"/>
                    <a:pt x="18509" y="6545"/>
                    <a:pt x="16545" y="6109"/>
                  </a:cubicBezTo>
                  <a:cubicBezTo>
                    <a:pt x="14582" y="5673"/>
                    <a:pt x="12225" y="5455"/>
                    <a:pt x="11243" y="5782"/>
                  </a:cubicBezTo>
                  <a:cubicBezTo>
                    <a:pt x="10262" y="6109"/>
                    <a:pt x="10654" y="6982"/>
                    <a:pt x="11047" y="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4956264" y="1010642"/>
              <a:ext cx="457201" cy="23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5215"/>
                  </a:moveTo>
                  <a:cubicBezTo>
                    <a:pt x="500" y="4822"/>
                    <a:pt x="1000" y="4429"/>
                    <a:pt x="1300" y="4822"/>
                  </a:cubicBezTo>
                  <a:cubicBezTo>
                    <a:pt x="1600" y="5215"/>
                    <a:pt x="1700" y="6393"/>
                    <a:pt x="1650" y="9044"/>
                  </a:cubicBezTo>
                  <a:cubicBezTo>
                    <a:pt x="1600" y="11695"/>
                    <a:pt x="1400" y="15818"/>
                    <a:pt x="1150" y="18273"/>
                  </a:cubicBezTo>
                  <a:cubicBezTo>
                    <a:pt x="900" y="20728"/>
                    <a:pt x="600" y="21513"/>
                    <a:pt x="500" y="21415"/>
                  </a:cubicBezTo>
                  <a:cubicBezTo>
                    <a:pt x="400" y="21317"/>
                    <a:pt x="500" y="20335"/>
                    <a:pt x="900" y="17782"/>
                  </a:cubicBezTo>
                  <a:cubicBezTo>
                    <a:pt x="1300" y="15229"/>
                    <a:pt x="2000" y="11106"/>
                    <a:pt x="2500" y="8651"/>
                  </a:cubicBezTo>
                  <a:cubicBezTo>
                    <a:pt x="3000" y="6197"/>
                    <a:pt x="3300" y="5411"/>
                    <a:pt x="3700" y="5018"/>
                  </a:cubicBezTo>
                  <a:cubicBezTo>
                    <a:pt x="4100" y="4626"/>
                    <a:pt x="4600" y="4626"/>
                    <a:pt x="4900" y="5117"/>
                  </a:cubicBezTo>
                  <a:cubicBezTo>
                    <a:pt x="5200" y="5608"/>
                    <a:pt x="5300" y="6589"/>
                    <a:pt x="5400" y="8062"/>
                  </a:cubicBezTo>
                  <a:cubicBezTo>
                    <a:pt x="5500" y="9535"/>
                    <a:pt x="5600" y="11498"/>
                    <a:pt x="5550" y="12971"/>
                  </a:cubicBezTo>
                  <a:cubicBezTo>
                    <a:pt x="5500" y="14444"/>
                    <a:pt x="5300" y="15426"/>
                    <a:pt x="5200" y="15033"/>
                  </a:cubicBezTo>
                  <a:cubicBezTo>
                    <a:pt x="5100" y="14640"/>
                    <a:pt x="5100" y="12873"/>
                    <a:pt x="5550" y="10418"/>
                  </a:cubicBezTo>
                  <a:cubicBezTo>
                    <a:pt x="6000" y="7964"/>
                    <a:pt x="6900" y="4822"/>
                    <a:pt x="7600" y="2957"/>
                  </a:cubicBezTo>
                  <a:cubicBezTo>
                    <a:pt x="8300" y="1091"/>
                    <a:pt x="8800" y="502"/>
                    <a:pt x="9300" y="208"/>
                  </a:cubicBezTo>
                  <a:cubicBezTo>
                    <a:pt x="9800" y="-87"/>
                    <a:pt x="10300" y="-87"/>
                    <a:pt x="10600" y="404"/>
                  </a:cubicBezTo>
                  <a:cubicBezTo>
                    <a:pt x="10900" y="895"/>
                    <a:pt x="11000" y="1877"/>
                    <a:pt x="11050" y="3938"/>
                  </a:cubicBezTo>
                  <a:cubicBezTo>
                    <a:pt x="11100" y="6000"/>
                    <a:pt x="11100" y="9142"/>
                    <a:pt x="11100" y="11204"/>
                  </a:cubicBezTo>
                  <a:cubicBezTo>
                    <a:pt x="11100" y="13266"/>
                    <a:pt x="11100" y="14248"/>
                    <a:pt x="11350" y="14738"/>
                  </a:cubicBezTo>
                  <a:cubicBezTo>
                    <a:pt x="11600" y="15229"/>
                    <a:pt x="12100" y="15229"/>
                    <a:pt x="12750" y="14346"/>
                  </a:cubicBezTo>
                  <a:cubicBezTo>
                    <a:pt x="13400" y="13462"/>
                    <a:pt x="14200" y="11695"/>
                    <a:pt x="14950" y="9731"/>
                  </a:cubicBezTo>
                  <a:cubicBezTo>
                    <a:pt x="15700" y="7768"/>
                    <a:pt x="16400" y="5608"/>
                    <a:pt x="16900" y="4135"/>
                  </a:cubicBezTo>
                  <a:cubicBezTo>
                    <a:pt x="17400" y="2662"/>
                    <a:pt x="17700" y="1877"/>
                    <a:pt x="17650" y="1189"/>
                  </a:cubicBezTo>
                  <a:cubicBezTo>
                    <a:pt x="17600" y="502"/>
                    <a:pt x="17200" y="-87"/>
                    <a:pt x="16750" y="11"/>
                  </a:cubicBezTo>
                  <a:cubicBezTo>
                    <a:pt x="16300" y="109"/>
                    <a:pt x="15800" y="895"/>
                    <a:pt x="15250" y="2466"/>
                  </a:cubicBezTo>
                  <a:cubicBezTo>
                    <a:pt x="14700" y="4037"/>
                    <a:pt x="14100" y="6393"/>
                    <a:pt x="13800" y="8258"/>
                  </a:cubicBezTo>
                  <a:cubicBezTo>
                    <a:pt x="13500" y="10124"/>
                    <a:pt x="13500" y="11498"/>
                    <a:pt x="13750" y="12480"/>
                  </a:cubicBezTo>
                  <a:cubicBezTo>
                    <a:pt x="14000" y="13462"/>
                    <a:pt x="14500" y="14051"/>
                    <a:pt x="15850" y="14346"/>
                  </a:cubicBezTo>
                  <a:cubicBezTo>
                    <a:pt x="17200" y="14640"/>
                    <a:pt x="19400" y="14640"/>
                    <a:pt x="21600" y="14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5961271" y="736379"/>
              <a:ext cx="595194" cy="49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34" fill="norm" stroke="1" extrusionOk="0">
                  <a:moveTo>
                    <a:pt x="6602" y="11992"/>
                  </a:moveTo>
                  <a:cubicBezTo>
                    <a:pt x="5683" y="11810"/>
                    <a:pt x="4764" y="11629"/>
                    <a:pt x="3806" y="12173"/>
                  </a:cubicBezTo>
                  <a:cubicBezTo>
                    <a:pt x="2849" y="12718"/>
                    <a:pt x="1853" y="13988"/>
                    <a:pt x="1164" y="15486"/>
                  </a:cubicBezTo>
                  <a:cubicBezTo>
                    <a:pt x="474" y="16983"/>
                    <a:pt x="91" y="18708"/>
                    <a:pt x="15" y="19751"/>
                  </a:cubicBezTo>
                  <a:cubicBezTo>
                    <a:pt x="-62" y="20795"/>
                    <a:pt x="168" y="21158"/>
                    <a:pt x="474" y="21339"/>
                  </a:cubicBezTo>
                  <a:cubicBezTo>
                    <a:pt x="781" y="21521"/>
                    <a:pt x="1164" y="21521"/>
                    <a:pt x="1968" y="20613"/>
                  </a:cubicBezTo>
                  <a:cubicBezTo>
                    <a:pt x="2772" y="19706"/>
                    <a:pt x="3998" y="17891"/>
                    <a:pt x="4840" y="15395"/>
                  </a:cubicBezTo>
                  <a:cubicBezTo>
                    <a:pt x="5683" y="12899"/>
                    <a:pt x="6142" y="9723"/>
                    <a:pt x="6410" y="7318"/>
                  </a:cubicBezTo>
                  <a:cubicBezTo>
                    <a:pt x="6678" y="4913"/>
                    <a:pt x="6755" y="3279"/>
                    <a:pt x="6678" y="2281"/>
                  </a:cubicBezTo>
                  <a:cubicBezTo>
                    <a:pt x="6602" y="1282"/>
                    <a:pt x="6372" y="919"/>
                    <a:pt x="6104" y="1055"/>
                  </a:cubicBezTo>
                  <a:cubicBezTo>
                    <a:pt x="5836" y="1192"/>
                    <a:pt x="5529" y="1827"/>
                    <a:pt x="5376" y="3687"/>
                  </a:cubicBezTo>
                  <a:cubicBezTo>
                    <a:pt x="5223" y="5548"/>
                    <a:pt x="5223" y="8634"/>
                    <a:pt x="5415" y="11220"/>
                  </a:cubicBezTo>
                  <a:cubicBezTo>
                    <a:pt x="5606" y="13807"/>
                    <a:pt x="5989" y="15894"/>
                    <a:pt x="6525" y="17301"/>
                  </a:cubicBezTo>
                  <a:cubicBezTo>
                    <a:pt x="7061" y="18708"/>
                    <a:pt x="7751" y="19434"/>
                    <a:pt x="8287" y="19751"/>
                  </a:cubicBezTo>
                  <a:cubicBezTo>
                    <a:pt x="8823" y="20069"/>
                    <a:pt x="9206" y="19978"/>
                    <a:pt x="9742" y="19252"/>
                  </a:cubicBezTo>
                  <a:cubicBezTo>
                    <a:pt x="10278" y="18526"/>
                    <a:pt x="10968" y="17165"/>
                    <a:pt x="11351" y="16166"/>
                  </a:cubicBezTo>
                  <a:cubicBezTo>
                    <a:pt x="11734" y="15168"/>
                    <a:pt x="11810" y="14533"/>
                    <a:pt x="11810" y="13943"/>
                  </a:cubicBezTo>
                  <a:cubicBezTo>
                    <a:pt x="11810" y="13353"/>
                    <a:pt x="11734" y="12808"/>
                    <a:pt x="11504" y="12582"/>
                  </a:cubicBezTo>
                  <a:cubicBezTo>
                    <a:pt x="11274" y="12355"/>
                    <a:pt x="10891" y="12445"/>
                    <a:pt x="10432" y="12854"/>
                  </a:cubicBezTo>
                  <a:cubicBezTo>
                    <a:pt x="9972" y="13262"/>
                    <a:pt x="9436" y="13988"/>
                    <a:pt x="9129" y="14578"/>
                  </a:cubicBezTo>
                  <a:cubicBezTo>
                    <a:pt x="8823" y="15168"/>
                    <a:pt x="8747" y="15622"/>
                    <a:pt x="8670" y="16076"/>
                  </a:cubicBezTo>
                  <a:cubicBezTo>
                    <a:pt x="8593" y="16529"/>
                    <a:pt x="8517" y="16983"/>
                    <a:pt x="8670" y="17301"/>
                  </a:cubicBezTo>
                  <a:cubicBezTo>
                    <a:pt x="8823" y="17618"/>
                    <a:pt x="9206" y="17800"/>
                    <a:pt x="9627" y="17845"/>
                  </a:cubicBezTo>
                  <a:cubicBezTo>
                    <a:pt x="10049" y="17891"/>
                    <a:pt x="10508" y="17800"/>
                    <a:pt x="10853" y="17573"/>
                  </a:cubicBezTo>
                  <a:cubicBezTo>
                    <a:pt x="11198" y="17346"/>
                    <a:pt x="11427" y="16983"/>
                    <a:pt x="11657" y="16575"/>
                  </a:cubicBezTo>
                  <a:cubicBezTo>
                    <a:pt x="11887" y="16166"/>
                    <a:pt x="12117" y="15713"/>
                    <a:pt x="12232" y="15713"/>
                  </a:cubicBezTo>
                  <a:cubicBezTo>
                    <a:pt x="12347" y="15713"/>
                    <a:pt x="12347" y="16166"/>
                    <a:pt x="12461" y="16711"/>
                  </a:cubicBezTo>
                  <a:cubicBezTo>
                    <a:pt x="12576" y="17255"/>
                    <a:pt x="12806" y="17891"/>
                    <a:pt x="13074" y="18027"/>
                  </a:cubicBezTo>
                  <a:cubicBezTo>
                    <a:pt x="13342" y="18163"/>
                    <a:pt x="13649" y="17800"/>
                    <a:pt x="14338" y="16348"/>
                  </a:cubicBezTo>
                  <a:cubicBezTo>
                    <a:pt x="15027" y="14896"/>
                    <a:pt x="16100" y="12355"/>
                    <a:pt x="16904" y="9950"/>
                  </a:cubicBezTo>
                  <a:cubicBezTo>
                    <a:pt x="17708" y="7545"/>
                    <a:pt x="18244" y="5276"/>
                    <a:pt x="18589" y="3778"/>
                  </a:cubicBezTo>
                  <a:cubicBezTo>
                    <a:pt x="18934" y="2281"/>
                    <a:pt x="19087" y="1555"/>
                    <a:pt x="19125" y="965"/>
                  </a:cubicBezTo>
                  <a:cubicBezTo>
                    <a:pt x="19164" y="375"/>
                    <a:pt x="19087" y="-79"/>
                    <a:pt x="18895" y="12"/>
                  </a:cubicBezTo>
                  <a:cubicBezTo>
                    <a:pt x="18704" y="103"/>
                    <a:pt x="18398" y="738"/>
                    <a:pt x="18053" y="2598"/>
                  </a:cubicBezTo>
                  <a:cubicBezTo>
                    <a:pt x="17708" y="4459"/>
                    <a:pt x="17325" y="7545"/>
                    <a:pt x="17095" y="9859"/>
                  </a:cubicBezTo>
                  <a:cubicBezTo>
                    <a:pt x="16866" y="12173"/>
                    <a:pt x="16789" y="13716"/>
                    <a:pt x="16827" y="14805"/>
                  </a:cubicBezTo>
                  <a:cubicBezTo>
                    <a:pt x="16866" y="15894"/>
                    <a:pt x="17019" y="16529"/>
                    <a:pt x="17249" y="16983"/>
                  </a:cubicBezTo>
                  <a:cubicBezTo>
                    <a:pt x="17478" y="17437"/>
                    <a:pt x="17785" y="17709"/>
                    <a:pt x="18436" y="17618"/>
                  </a:cubicBezTo>
                  <a:cubicBezTo>
                    <a:pt x="19087" y="17528"/>
                    <a:pt x="20083" y="17074"/>
                    <a:pt x="20657" y="16257"/>
                  </a:cubicBezTo>
                  <a:cubicBezTo>
                    <a:pt x="21232" y="15440"/>
                    <a:pt x="21385" y="14260"/>
                    <a:pt x="21538" y="13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6381368" y="895400"/>
              <a:ext cx="18779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4733" y="21600"/>
                  </a:moveTo>
                  <a:cubicBezTo>
                    <a:pt x="2573" y="18900"/>
                    <a:pt x="413" y="16200"/>
                    <a:pt x="53" y="13500"/>
                  </a:cubicBezTo>
                  <a:cubicBezTo>
                    <a:pt x="-307" y="10800"/>
                    <a:pt x="1133" y="8100"/>
                    <a:pt x="4973" y="5850"/>
                  </a:cubicBezTo>
                  <a:cubicBezTo>
                    <a:pt x="8813" y="3600"/>
                    <a:pt x="15053" y="1800"/>
                    <a:pt x="212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6556899" y="951429"/>
              <a:ext cx="177366" cy="13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728" fill="norm" stroke="1" extrusionOk="0">
                  <a:moveTo>
                    <a:pt x="11383" y="2137"/>
                  </a:moveTo>
                  <a:cubicBezTo>
                    <a:pt x="10113" y="1483"/>
                    <a:pt x="8842" y="828"/>
                    <a:pt x="7572" y="337"/>
                  </a:cubicBezTo>
                  <a:cubicBezTo>
                    <a:pt x="6301" y="-154"/>
                    <a:pt x="5030" y="-481"/>
                    <a:pt x="3633" y="2137"/>
                  </a:cubicBezTo>
                  <a:cubicBezTo>
                    <a:pt x="2235" y="4755"/>
                    <a:pt x="710" y="10319"/>
                    <a:pt x="202" y="14083"/>
                  </a:cubicBezTo>
                  <a:cubicBezTo>
                    <a:pt x="-306" y="17846"/>
                    <a:pt x="202" y="19810"/>
                    <a:pt x="1092" y="20464"/>
                  </a:cubicBezTo>
                  <a:cubicBezTo>
                    <a:pt x="1981" y="21119"/>
                    <a:pt x="3252" y="20464"/>
                    <a:pt x="4268" y="19483"/>
                  </a:cubicBezTo>
                  <a:cubicBezTo>
                    <a:pt x="5285" y="18501"/>
                    <a:pt x="6047" y="17192"/>
                    <a:pt x="6809" y="15228"/>
                  </a:cubicBezTo>
                  <a:cubicBezTo>
                    <a:pt x="7572" y="13264"/>
                    <a:pt x="8334" y="10646"/>
                    <a:pt x="8969" y="10155"/>
                  </a:cubicBezTo>
                  <a:cubicBezTo>
                    <a:pt x="9605" y="9664"/>
                    <a:pt x="10113" y="11301"/>
                    <a:pt x="11510" y="12774"/>
                  </a:cubicBezTo>
                  <a:cubicBezTo>
                    <a:pt x="12908" y="14246"/>
                    <a:pt x="15195" y="15555"/>
                    <a:pt x="16974" y="16210"/>
                  </a:cubicBezTo>
                  <a:cubicBezTo>
                    <a:pt x="18753" y="16864"/>
                    <a:pt x="20023" y="16864"/>
                    <a:pt x="21294" y="16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7235919" y="684230"/>
              <a:ext cx="170669" cy="42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322" fill="norm" stroke="1" extrusionOk="0">
                  <a:moveTo>
                    <a:pt x="3856" y="6177"/>
                  </a:moveTo>
                  <a:cubicBezTo>
                    <a:pt x="4371" y="9492"/>
                    <a:pt x="4885" y="12807"/>
                    <a:pt x="5271" y="14731"/>
                  </a:cubicBezTo>
                  <a:cubicBezTo>
                    <a:pt x="5656" y="16656"/>
                    <a:pt x="5913" y="17191"/>
                    <a:pt x="5913" y="17832"/>
                  </a:cubicBezTo>
                  <a:cubicBezTo>
                    <a:pt x="5913" y="18474"/>
                    <a:pt x="5656" y="19222"/>
                    <a:pt x="5528" y="19276"/>
                  </a:cubicBezTo>
                  <a:cubicBezTo>
                    <a:pt x="5399" y="19329"/>
                    <a:pt x="5399" y="18688"/>
                    <a:pt x="5271" y="16389"/>
                  </a:cubicBezTo>
                  <a:cubicBezTo>
                    <a:pt x="5142" y="14090"/>
                    <a:pt x="4885" y="10133"/>
                    <a:pt x="5271" y="7353"/>
                  </a:cubicBezTo>
                  <a:cubicBezTo>
                    <a:pt x="5656" y="4573"/>
                    <a:pt x="6685" y="2969"/>
                    <a:pt x="7585" y="1953"/>
                  </a:cubicBezTo>
                  <a:cubicBezTo>
                    <a:pt x="8485" y="937"/>
                    <a:pt x="9256" y="510"/>
                    <a:pt x="10413" y="242"/>
                  </a:cubicBezTo>
                  <a:cubicBezTo>
                    <a:pt x="11571" y="-25"/>
                    <a:pt x="13113" y="-132"/>
                    <a:pt x="14656" y="242"/>
                  </a:cubicBezTo>
                  <a:cubicBezTo>
                    <a:pt x="16199" y="617"/>
                    <a:pt x="17742" y="1472"/>
                    <a:pt x="19028" y="3557"/>
                  </a:cubicBezTo>
                  <a:cubicBezTo>
                    <a:pt x="20313" y="5642"/>
                    <a:pt x="21342" y="8957"/>
                    <a:pt x="20313" y="11684"/>
                  </a:cubicBezTo>
                  <a:cubicBezTo>
                    <a:pt x="19285" y="14411"/>
                    <a:pt x="16199" y="16549"/>
                    <a:pt x="12985" y="18100"/>
                  </a:cubicBezTo>
                  <a:cubicBezTo>
                    <a:pt x="9771" y="19650"/>
                    <a:pt x="6428" y="20613"/>
                    <a:pt x="4113" y="21040"/>
                  </a:cubicBezTo>
                  <a:cubicBezTo>
                    <a:pt x="1799" y="21468"/>
                    <a:pt x="513" y="21361"/>
                    <a:pt x="128" y="21040"/>
                  </a:cubicBezTo>
                  <a:cubicBezTo>
                    <a:pt x="-258" y="20719"/>
                    <a:pt x="256" y="20185"/>
                    <a:pt x="1285" y="19757"/>
                  </a:cubicBezTo>
                  <a:cubicBezTo>
                    <a:pt x="2313" y="19329"/>
                    <a:pt x="3856" y="19009"/>
                    <a:pt x="5399" y="18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7483564" y="1085900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7948112" y="647750"/>
              <a:ext cx="576853" cy="39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398" fill="norm" stroke="1" extrusionOk="0">
                  <a:moveTo>
                    <a:pt x="5660" y="0"/>
                  </a:moveTo>
                  <a:cubicBezTo>
                    <a:pt x="5501" y="3102"/>
                    <a:pt x="5343" y="6204"/>
                    <a:pt x="5145" y="9364"/>
                  </a:cubicBezTo>
                  <a:cubicBezTo>
                    <a:pt x="4948" y="12523"/>
                    <a:pt x="4710" y="15740"/>
                    <a:pt x="4631" y="17866"/>
                  </a:cubicBezTo>
                  <a:cubicBezTo>
                    <a:pt x="4552" y="19991"/>
                    <a:pt x="4631" y="21026"/>
                    <a:pt x="4789" y="21313"/>
                  </a:cubicBezTo>
                  <a:cubicBezTo>
                    <a:pt x="4948" y="21600"/>
                    <a:pt x="5185" y="21140"/>
                    <a:pt x="5185" y="20279"/>
                  </a:cubicBezTo>
                  <a:cubicBezTo>
                    <a:pt x="5185" y="19417"/>
                    <a:pt x="4948" y="18153"/>
                    <a:pt x="4236" y="16947"/>
                  </a:cubicBezTo>
                  <a:cubicBezTo>
                    <a:pt x="3523" y="15740"/>
                    <a:pt x="2337" y="14591"/>
                    <a:pt x="1466" y="13787"/>
                  </a:cubicBezTo>
                  <a:cubicBezTo>
                    <a:pt x="596" y="12983"/>
                    <a:pt x="42" y="12523"/>
                    <a:pt x="3" y="12121"/>
                  </a:cubicBezTo>
                  <a:cubicBezTo>
                    <a:pt x="-37" y="11719"/>
                    <a:pt x="438" y="11374"/>
                    <a:pt x="1822" y="10340"/>
                  </a:cubicBezTo>
                  <a:cubicBezTo>
                    <a:pt x="3207" y="9306"/>
                    <a:pt x="5501" y="7583"/>
                    <a:pt x="7044" y="6204"/>
                  </a:cubicBezTo>
                  <a:cubicBezTo>
                    <a:pt x="8587" y="4826"/>
                    <a:pt x="9378" y="3791"/>
                    <a:pt x="9893" y="2815"/>
                  </a:cubicBezTo>
                  <a:cubicBezTo>
                    <a:pt x="10407" y="1838"/>
                    <a:pt x="10644" y="919"/>
                    <a:pt x="10605" y="919"/>
                  </a:cubicBezTo>
                  <a:cubicBezTo>
                    <a:pt x="10565" y="919"/>
                    <a:pt x="10249" y="1838"/>
                    <a:pt x="9972" y="4079"/>
                  </a:cubicBezTo>
                  <a:cubicBezTo>
                    <a:pt x="9695" y="6319"/>
                    <a:pt x="9458" y="9881"/>
                    <a:pt x="9220" y="12696"/>
                  </a:cubicBezTo>
                  <a:cubicBezTo>
                    <a:pt x="8983" y="15511"/>
                    <a:pt x="8745" y="17579"/>
                    <a:pt x="8548" y="19015"/>
                  </a:cubicBezTo>
                  <a:cubicBezTo>
                    <a:pt x="8350" y="20451"/>
                    <a:pt x="8192" y="21255"/>
                    <a:pt x="8112" y="21198"/>
                  </a:cubicBezTo>
                  <a:cubicBezTo>
                    <a:pt x="8033" y="21140"/>
                    <a:pt x="8033" y="20221"/>
                    <a:pt x="8231" y="19130"/>
                  </a:cubicBezTo>
                  <a:cubicBezTo>
                    <a:pt x="8429" y="18038"/>
                    <a:pt x="8825" y="16774"/>
                    <a:pt x="9181" y="15970"/>
                  </a:cubicBezTo>
                  <a:cubicBezTo>
                    <a:pt x="9537" y="15166"/>
                    <a:pt x="9853" y="14821"/>
                    <a:pt x="10170" y="14821"/>
                  </a:cubicBezTo>
                  <a:cubicBezTo>
                    <a:pt x="10486" y="14821"/>
                    <a:pt x="10803" y="15166"/>
                    <a:pt x="11079" y="15798"/>
                  </a:cubicBezTo>
                  <a:cubicBezTo>
                    <a:pt x="11356" y="16430"/>
                    <a:pt x="11594" y="17349"/>
                    <a:pt x="11831" y="18038"/>
                  </a:cubicBezTo>
                  <a:cubicBezTo>
                    <a:pt x="12068" y="18728"/>
                    <a:pt x="12306" y="19187"/>
                    <a:pt x="12622" y="19474"/>
                  </a:cubicBezTo>
                  <a:cubicBezTo>
                    <a:pt x="12939" y="19762"/>
                    <a:pt x="13334" y="19877"/>
                    <a:pt x="13690" y="19704"/>
                  </a:cubicBezTo>
                  <a:cubicBezTo>
                    <a:pt x="14047" y="19532"/>
                    <a:pt x="14363" y="19072"/>
                    <a:pt x="14877" y="18096"/>
                  </a:cubicBezTo>
                  <a:cubicBezTo>
                    <a:pt x="15392" y="17119"/>
                    <a:pt x="16104" y="15626"/>
                    <a:pt x="16539" y="14419"/>
                  </a:cubicBezTo>
                  <a:cubicBezTo>
                    <a:pt x="16974" y="13213"/>
                    <a:pt x="17132" y="12294"/>
                    <a:pt x="17014" y="12006"/>
                  </a:cubicBezTo>
                  <a:cubicBezTo>
                    <a:pt x="16895" y="11719"/>
                    <a:pt x="16499" y="12064"/>
                    <a:pt x="16143" y="12811"/>
                  </a:cubicBezTo>
                  <a:cubicBezTo>
                    <a:pt x="15787" y="13557"/>
                    <a:pt x="15471" y="14706"/>
                    <a:pt x="15312" y="15568"/>
                  </a:cubicBezTo>
                  <a:cubicBezTo>
                    <a:pt x="15154" y="16430"/>
                    <a:pt x="15154" y="17004"/>
                    <a:pt x="15233" y="17579"/>
                  </a:cubicBezTo>
                  <a:cubicBezTo>
                    <a:pt x="15312" y="18153"/>
                    <a:pt x="15471" y="18728"/>
                    <a:pt x="16381" y="18957"/>
                  </a:cubicBezTo>
                  <a:cubicBezTo>
                    <a:pt x="17290" y="19187"/>
                    <a:pt x="18952" y="19072"/>
                    <a:pt x="19941" y="18843"/>
                  </a:cubicBezTo>
                  <a:cubicBezTo>
                    <a:pt x="20930" y="18613"/>
                    <a:pt x="21247" y="18268"/>
                    <a:pt x="21563" y="179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8895381" y="660450"/>
              <a:ext cx="16934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00" y="0"/>
                  </a:moveTo>
                  <a:cubicBezTo>
                    <a:pt x="10800" y="4424"/>
                    <a:pt x="8100" y="8848"/>
                    <a:pt x="6750" y="12231"/>
                  </a:cubicBezTo>
                  <a:cubicBezTo>
                    <a:pt x="5400" y="15614"/>
                    <a:pt x="5400" y="17957"/>
                    <a:pt x="4050" y="19453"/>
                  </a:cubicBezTo>
                  <a:cubicBezTo>
                    <a:pt x="2700" y="20949"/>
                    <a:pt x="0" y="21600"/>
                    <a:pt x="0" y="21600"/>
                  </a:cubicBezTo>
                  <a:cubicBezTo>
                    <a:pt x="0" y="21600"/>
                    <a:pt x="2700" y="20949"/>
                    <a:pt x="6750" y="20234"/>
                  </a:cubicBezTo>
                  <a:cubicBezTo>
                    <a:pt x="10800" y="19518"/>
                    <a:pt x="16200" y="18737"/>
                    <a:pt x="21600" y="1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8878265" y="778983"/>
              <a:ext cx="116600" cy="18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172" fill="norm" stroke="1" extrusionOk="0">
                  <a:moveTo>
                    <a:pt x="17777" y="2483"/>
                  </a:moveTo>
                  <a:cubicBezTo>
                    <a:pt x="18548" y="1241"/>
                    <a:pt x="19319" y="0"/>
                    <a:pt x="19512" y="0"/>
                  </a:cubicBezTo>
                  <a:cubicBezTo>
                    <a:pt x="19705" y="0"/>
                    <a:pt x="19319" y="1241"/>
                    <a:pt x="16619" y="2483"/>
                  </a:cubicBezTo>
                  <a:cubicBezTo>
                    <a:pt x="13919" y="3724"/>
                    <a:pt x="8905" y="4966"/>
                    <a:pt x="5627" y="5959"/>
                  </a:cubicBezTo>
                  <a:cubicBezTo>
                    <a:pt x="2348" y="6952"/>
                    <a:pt x="805" y="7697"/>
                    <a:pt x="227" y="9310"/>
                  </a:cubicBezTo>
                  <a:cubicBezTo>
                    <a:pt x="-352" y="10924"/>
                    <a:pt x="34" y="13407"/>
                    <a:pt x="3119" y="15766"/>
                  </a:cubicBezTo>
                  <a:cubicBezTo>
                    <a:pt x="6205" y="18124"/>
                    <a:pt x="11991" y="20359"/>
                    <a:pt x="15462" y="20979"/>
                  </a:cubicBezTo>
                  <a:cubicBezTo>
                    <a:pt x="18934" y="21600"/>
                    <a:pt x="20091" y="20607"/>
                    <a:pt x="21248" y="19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9024498" y="444550"/>
              <a:ext cx="24341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7701" y="4555"/>
                    <a:pt x="6762" y="9110"/>
                    <a:pt x="6386" y="12196"/>
                  </a:cubicBezTo>
                  <a:cubicBezTo>
                    <a:pt x="6010" y="15282"/>
                    <a:pt x="6198" y="16898"/>
                    <a:pt x="6292" y="18073"/>
                  </a:cubicBezTo>
                  <a:cubicBezTo>
                    <a:pt x="6386" y="19249"/>
                    <a:pt x="6386" y="19984"/>
                    <a:pt x="6386" y="19984"/>
                  </a:cubicBezTo>
                  <a:cubicBezTo>
                    <a:pt x="6386" y="19984"/>
                    <a:pt x="6386" y="19249"/>
                    <a:pt x="5635" y="17853"/>
                  </a:cubicBezTo>
                  <a:cubicBezTo>
                    <a:pt x="4883" y="16457"/>
                    <a:pt x="3381" y="14400"/>
                    <a:pt x="2160" y="13298"/>
                  </a:cubicBezTo>
                  <a:cubicBezTo>
                    <a:pt x="939" y="12196"/>
                    <a:pt x="0" y="12049"/>
                    <a:pt x="0" y="12122"/>
                  </a:cubicBezTo>
                  <a:cubicBezTo>
                    <a:pt x="0" y="12196"/>
                    <a:pt x="939" y="12490"/>
                    <a:pt x="2911" y="12049"/>
                  </a:cubicBezTo>
                  <a:cubicBezTo>
                    <a:pt x="4883" y="11608"/>
                    <a:pt x="7889" y="10433"/>
                    <a:pt x="10330" y="8669"/>
                  </a:cubicBezTo>
                  <a:cubicBezTo>
                    <a:pt x="12772" y="6906"/>
                    <a:pt x="14650" y="4555"/>
                    <a:pt x="15777" y="3012"/>
                  </a:cubicBezTo>
                  <a:cubicBezTo>
                    <a:pt x="16904" y="1469"/>
                    <a:pt x="17280" y="735"/>
                    <a:pt x="17374" y="808"/>
                  </a:cubicBezTo>
                  <a:cubicBezTo>
                    <a:pt x="17468" y="882"/>
                    <a:pt x="17280" y="1763"/>
                    <a:pt x="16810" y="4555"/>
                  </a:cubicBezTo>
                  <a:cubicBezTo>
                    <a:pt x="16341" y="7347"/>
                    <a:pt x="15590" y="12049"/>
                    <a:pt x="14932" y="14988"/>
                  </a:cubicBezTo>
                  <a:cubicBezTo>
                    <a:pt x="14275" y="17927"/>
                    <a:pt x="13711" y="19102"/>
                    <a:pt x="13523" y="19322"/>
                  </a:cubicBezTo>
                  <a:cubicBezTo>
                    <a:pt x="13336" y="19543"/>
                    <a:pt x="13523" y="18808"/>
                    <a:pt x="13993" y="17927"/>
                  </a:cubicBezTo>
                  <a:cubicBezTo>
                    <a:pt x="14463" y="17045"/>
                    <a:pt x="15214" y="16016"/>
                    <a:pt x="16059" y="15576"/>
                  </a:cubicBezTo>
                  <a:cubicBezTo>
                    <a:pt x="16904" y="15135"/>
                    <a:pt x="17843" y="15282"/>
                    <a:pt x="18783" y="16384"/>
                  </a:cubicBezTo>
                  <a:cubicBezTo>
                    <a:pt x="19722" y="17486"/>
                    <a:pt x="20661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9591764" y="738466"/>
              <a:ext cx="147402" cy="559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461" fill="norm" stroke="1" extrusionOk="0">
                  <a:moveTo>
                    <a:pt x="6389" y="9674"/>
                  </a:moveTo>
                  <a:cubicBezTo>
                    <a:pt x="5476" y="12192"/>
                    <a:pt x="4563" y="14709"/>
                    <a:pt x="3955" y="16577"/>
                  </a:cubicBezTo>
                  <a:cubicBezTo>
                    <a:pt x="3346" y="18444"/>
                    <a:pt x="3042" y="19662"/>
                    <a:pt x="2434" y="20434"/>
                  </a:cubicBezTo>
                  <a:cubicBezTo>
                    <a:pt x="1825" y="21205"/>
                    <a:pt x="913" y="21530"/>
                    <a:pt x="456" y="21449"/>
                  </a:cubicBezTo>
                  <a:cubicBezTo>
                    <a:pt x="0" y="21368"/>
                    <a:pt x="0" y="20880"/>
                    <a:pt x="0" y="18891"/>
                  </a:cubicBezTo>
                  <a:cubicBezTo>
                    <a:pt x="0" y="16901"/>
                    <a:pt x="0" y="13410"/>
                    <a:pt x="456" y="10689"/>
                  </a:cubicBezTo>
                  <a:cubicBezTo>
                    <a:pt x="913" y="7969"/>
                    <a:pt x="1825" y="6020"/>
                    <a:pt x="2738" y="4559"/>
                  </a:cubicBezTo>
                  <a:cubicBezTo>
                    <a:pt x="3651" y="3097"/>
                    <a:pt x="4563" y="2122"/>
                    <a:pt x="5932" y="1432"/>
                  </a:cubicBezTo>
                  <a:cubicBezTo>
                    <a:pt x="7301" y="742"/>
                    <a:pt x="9127" y="336"/>
                    <a:pt x="10800" y="133"/>
                  </a:cubicBezTo>
                  <a:cubicBezTo>
                    <a:pt x="12473" y="-70"/>
                    <a:pt x="13994" y="-70"/>
                    <a:pt x="15820" y="336"/>
                  </a:cubicBezTo>
                  <a:cubicBezTo>
                    <a:pt x="17645" y="742"/>
                    <a:pt x="19775" y="1554"/>
                    <a:pt x="20687" y="2732"/>
                  </a:cubicBezTo>
                  <a:cubicBezTo>
                    <a:pt x="21600" y="3909"/>
                    <a:pt x="21296" y="5452"/>
                    <a:pt x="19470" y="6629"/>
                  </a:cubicBezTo>
                  <a:cubicBezTo>
                    <a:pt x="17645" y="7807"/>
                    <a:pt x="14299" y="8619"/>
                    <a:pt x="11865" y="9025"/>
                  </a:cubicBezTo>
                  <a:cubicBezTo>
                    <a:pt x="9431" y="9431"/>
                    <a:pt x="7910" y="9431"/>
                    <a:pt x="6389" y="9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9785289" y="774318"/>
              <a:ext cx="123976" cy="182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159" fill="norm" stroke="1" extrusionOk="0">
                  <a:moveTo>
                    <a:pt x="5966" y="8150"/>
                  </a:moveTo>
                  <a:cubicBezTo>
                    <a:pt x="7766" y="7659"/>
                    <a:pt x="9566" y="7168"/>
                    <a:pt x="11006" y="6432"/>
                  </a:cubicBezTo>
                  <a:cubicBezTo>
                    <a:pt x="12446" y="5695"/>
                    <a:pt x="13526" y="4714"/>
                    <a:pt x="14066" y="3609"/>
                  </a:cubicBezTo>
                  <a:cubicBezTo>
                    <a:pt x="14606" y="2504"/>
                    <a:pt x="14606" y="1277"/>
                    <a:pt x="13706" y="541"/>
                  </a:cubicBezTo>
                  <a:cubicBezTo>
                    <a:pt x="12806" y="-196"/>
                    <a:pt x="11006" y="-441"/>
                    <a:pt x="8486" y="1523"/>
                  </a:cubicBezTo>
                  <a:cubicBezTo>
                    <a:pt x="5966" y="3486"/>
                    <a:pt x="2726" y="7659"/>
                    <a:pt x="1106" y="10973"/>
                  </a:cubicBezTo>
                  <a:cubicBezTo>
                    <a:pt x="-514" y="14286"/>
                    <a:pt x="-514" y="16741"/>
                    <a:pt x="2186" y="18459"/>
                  </a:cubicBezTo>
                  <a:cubicBezTo>
                    <a:pt x="4886" y="20177"/>
                    <a:pt x="10286" y="21159"/>
                    <a:pt x="13886" y="21159"/>
                  </a:cubicBezTo>
                  <a:cubicBezTo>
                    <a:pt x="17486" y="21159"/>
                    <a:pt x="19286" y="20177"/>
                    <a:pt x="21086" y="19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9934664" y="773089"/>
              <a:ext cx="133351" cy="1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2298"/>
                  </a:moveTo>
                  <a:cubicBezTo>
                    <a:pt x="3771" y="5115"/>
                    <a:pt x="7543" y="7932"/>
                    <a:pt x="9600" y="10632"/>
                  </a:cubicBezTo>
                  <a:cubicBezTo>
                    <a:pt x="11657" y="13332"/>
                    <a:pt x="12000" y="15915"/>
                    <a:pt x="11657" y="17676"/>
                  </a:cubicBezTo>
                  <a:cubicBezTo>
                    <a:pt x="11314" y="19437"/>
                    <a:pt x="10286" y="20376"/>
                    <a:pt x="8914" y="20845"/>
                  </a:cubicBezTo>
                  <a:cubicBezTo>
                    <a:pt x="7543" y="21315"/>
                    <a:pt x="5829" y="21315"/>
                    <a:pt x="4457" y="19085"/>
                  </a:cubicBezTo>
                  <a:cubicBezTo>
                    <a:pt x="3086" y="16854"/>
                    <a:pt x="2057" y="12393"/>
                    <a:pt x="3429" y="8754"/>
                  </a:cubicBezTo>
                  <a:cubicBezTo>
                    <a:pt x="4800" y="5115"/>
                    <a:pt x="8571" y="2298"/>
                    <a:pt x="12000" y="1006"/>
                  </a:cubicBezTo>
                  <a:cubicBezTo>
                    <a:pt x="15429" y="-285"/>
                    <a:pt x="18514" y="-50"/>
                    <a:pt x="21600" y="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10121707" y="775693"/>
              <a:ext cx="395042" cy="178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32" fill="norm" stroke="1" extrusionOk="0">
                  <a:moveTo>
                    <a:pt x="6047" y="5916"/>
                  </a:moveTo>
                  <a:cubicBezTo>
                    <a:pt x="5703" y="4660"/>
                    <a:pt x="5358" y="3404"/>
                    <a:pt x="4898" y="2776"/>
                  </a:cubicBezTo>
                  <a:cubicBezTo>
                    <a:pt x="4439" y="2148"/>
                    <a:pt x="3864" y="2148"/>
                    <a:pt x="3003" y="4283"/>
                  </a:cubicBezTo>
                  <a:cubicBezTo>
                    <a:pt x="2141" y="6418"/>
                    <a:pt x="992" y="10688"/>
                    <a:pt x="417" y="13451"/>
                  </a:cubicBezTo>
                  <a:cubicBezTo>
                    <a:pt x="-157" y="16214"/>
                    <a:pt x="-157" y="17469"/>
                    <a:pt x="532" y="18600"/>
                  </a:cubicBezTo>
                  <a:cubicBezTo>
                    <a:pt x="1222" y="19730"/>
                    <a:pt x="2600" y="20735"/>
                    <a:pt x="4209" y="19981"/>
                  </a:cubicBezTo>
                  <a:cubicBezTo>
                    <a:pt x="5817" y="19228"/>
                    <a:pt x="7656" y="16716"/>
                    <a:pt x="8862" y="13828"/>
                  </a:cubicBezTo>
                  <a:cubicBezTo>
                    <a:pt x="10069" y="10939"/>
                    <a:pt x="10643" y="7674"/>
                    <a:pt x="10700" y="5665"/>
                  </a:cubicBezTo>
                  <a:cubicBezTo>
                    <a:pt x="10758" y="3655"/>
                    <a:pt x="10298" y="2902"/>
                    <a:pt x="9666" y="3028"/>
                  </a:cubicBezTo>
                  <a:cubicBezTo>
                    <a:pt x="9034" y="3153"/>
                    <a:pt x="8230" y="4158"/>
                    <a:pt x="7598" y="6795"/>
                  </a:cubicBezTo>
                  <a:cubicBezTo>
                    <a:pt x="6966" y="9432"/>
                    <a:pt x="6507" y="13702"/>
                    <a:pt x="6392" y="16465"/>
                  </a:cubicBezTo>
                  <a:cubicBezTo>
                    <a:pt x="6277" y="19228"/>
                    <a:pt x="6507" y="20483"/>
                    <a:pt x="7541" y="20986"/>
                  </a:cubicBezTo>
                  <a:cubicBezTo>
                    <a:pt x="8575" y="21488"/>
                    <a:pt x="10413" y="21237"/>
                    <a:pt x="11734" y="20107"/>
                  </a:cubicBezTo>
                  <a:cubicBezTo>
                    <a:pt x="13056" y="18976"/>
                    <a:pt x="13860" y="16967"/>
                    <a:pt x="14320" y="14958"/>
                  </a:cubicBezTo>
                  <a:cubicBezTo>
                    <a:pt x="14779" y="12948"/>
                    <a:pt x="14894" y="10939"/>
                    <a:pt x="14837" y="10562"/>
                  </a:cubicBezTo>
                  <a:cubicBezTo>
                    <a:pt x="14779" y="10186"/>
                    <a:pt x="14549" y="11441"/>
                    <a:pt x="14377" y="12697"/>
                  </a:cubicBezTo>
                  <a:cubicBezTo>
                    <a:pt x="14205" y="13953"/>
                    <a:pt x="14090" y="15209"/>
                    <a:pt x="14090" y="16841"/>
                  </a:cubicBezTo>
                  <a:cubicBezTo>
                    <a:pt x="14090" y="18474"/>
                    <a:pt x="14205" y="20483"/>
                    <a:pt x="14377" y="20735"/>
                  </a:cubicBezTo>
                  <a:cubicBezTo>
                    <a:pt x="14549" y="20986"/>
                    <a:pt x="14779" y="19479"/>
                    <a:pt x="15296" y="16841"/>
                  </a:cubicBezTo>
                  <a:cubicBezTo>
                    <a:pt x="15813" y="14204"/>
                    <a:pt x="16617" y="10437"/>
                    <a:pt x="17307" y="7674"/>
                  </a:cubicBezTo>
                  <a:cubicBezTo>
                    <a:pt x="17996" y="4911"/>
                    <a:pt x="18571" y="3153"/>
                    <a:pt x="19088" y="1897"/>
                  </a:cubicBezTo>
                  <a:cubicBezTo>
                    <a:pt x="19605" y="641"/>
                    <a:pt x="20064" y="-112"/>
                    <a:pt x="20524" y="14"/>
                  </a:cubicBezTo>
                  <a:cubicBezTo>
                    <a:pt x="20983" y="139"/>
                    <a:pt x="21443" y="1144"/>
                    <a:pt x="21443" y="3907"/>
                  </a:cubicBezTo>
                  <a:cubicBezTo>
                    <a:pt x="21443" y="6669"/>
                    <a:pt x="20983" y="11190"/>
                    <a:pt x="20639" y="14079"/>
                  </a:cubicBezTo>
                  <a:cubicBezTo>
                    <a:pt x="20294" y="16967"/>
                    <a:pt x="20064" y="18223"/>
                    <a:pt x="19834" y="19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10555834" y="539800"/>
              <a:ext cx="178931" cy="41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73" fill="norm" stroke="1" extrusionOk="0">
                  <a:moveTo>
                    <a:pt x="15383" y="0"/>
                  </a:moveTo>
                  <a:cubicBezTo>
                    <a:pt x="12842" y="3728"/>
                    <a:pt x="10301" y="7456"/>
                    <a:pt x="8395" y="10581"/>
                  </a:cubicBezTo>
                  <a:cubicBezTo>
                    <a:pt x="6489" y="13706"/>
                    <a:pt x="5218" y="16227"/>
                    <a:pt x="4583" y="17927"/>
                  </a:cubicBezTo>
                  <a:cubicBezTo>
                    <a:pt x="3948" y="19626"/>
                    <a:pt x="3948" y="20504"/>
                    <a:pt x="4710" y="20997"/>
                  </a:cubicBezTo>
                  <a:cubicBezTo>
                    <a:pt x="5473" y="21490"/>
                    <a:pt x="6997" y="21600"/>
                    <a:pt x="8141" y="21326"/>
                  </a:cubicBezTo>
                  <a:cubicBezTo>
                    <a:pt x="9284" y="21052"/>
                    <a:pt x="10047" y="20394"/>
                    <a:pt x="9666" y="19133"/>
                  </a:cubicBezTo>
                  <a:cubicBezTo>
                    <a:pt x="9284" y="17872"/>
                    <a:pt x="7760" y="16008"/>
                    <a:pt x="6489" y="14912"/>
                  </a:cubicBezTo>
                  <a:cubicBezTo>
                    <a:pt x="5218" y="13815"/>
                    <a:pt x="4202" y="13486"/>
                    <a:pt x="2931" y="13267"/>
                  </a:cubicBezTo>
                  <a:cubicBezTo>
                    <a:pt x="1661" y="13048"/>
                    <a:pt x="136" y="12938"/>
                    <a:pt x="9" y="12883"/>
                  </a:cubicBezTo>
                  <a:cubicBezTo>
                    <a:pt x="-118" y="12828"/>
                    <a:pt x="1153" y="12828"/>
                    <a:pt x="3694" y="12828"/>
                  </a:cubicBezTo>
                  <a:cubicBezTo>
                    <a:pt x="6235" y="12828"/>
                    <a:pt x="10047" y="12828"/>
                    <a:pt x="12969" y="13048"/>
                  </a:cubicBezTo>
                  <a:cubicBezTo>
                    <a:pt x="15891" y="13267"/>
                    <a:pt x="17924" y="13706"/>
                    <a:pt x="18814" y="14254"/>
                  </a:cubicBezTo>
                  <a:cubicBezTo>
                    <a:pt x="19703" y="14802"/>
                    <a:pt x="19449" y="15460"/>
                    <a:pt x="18941" y="16008"/>
                  </a:cubicBezTo>
                  <a:cubicBezTo>
                    <a:pt x="18433" y="16556"/>
                    <a:pt x="17670" y="16995"/>
                    <a:pt x="17289" y="17708"/>
                  </a:cubicBezTo>
                  <a:cubicBezTo>
                    <a:pt x="16908" y="18420"/>
                    <a:pt x="16908" y="19407"/>
                    <a:pt x="17416" y="19736"/>
                  </a:cubicBezTo>
                  <a:cubicBezTo>
                    <a:pt x="17924" y="20065"/>
                    <a:pt x="18941" y="19736"/>
                    <a:pt x="19703" y="19297"/>
                  </a:cubicBezTo>
                  <a:cubicBezTo>
                    <a:pt x="20466" y="18859"/>
                    <a:pt x="20974" y="18311"/>
                    <a:pt x="21482" y="17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10784342" y="566361"/>
              <a:ext cx="44494" cy="398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1424" fill="norm" stroke="1" extrusionOk="0">
                  <a:moveTo>
                    <a:pt x="9403" y="2666"/>
                  </a:moveTo>
                  <a:cubicBezTo>
                    <a:pt x="9403" y="2098"/>
                    <a:pt x="9403" y="1529"/>
                    <a:pt x="11367" y="961"/>
                  </a:cubicBezTo>
                  <a:cubicBezTo>
                    <a:pt x="13330" y="392"/>
                    <a:pt x="17258" y="-176"/>
                    <a:pt x="19221" y="51"/>
                  </a:cubicBezTo>
                  <a:cubicBezTo>
                    <a:pt x="21185" y="279"/>
                    <a:pt x="21185" y="1302"/>
                    <a:pt x="18730" y="3405"/>
                  </a:cubicBezTo>
                  <a:cubicBezTo>
                    <a:pt x="16276" y="5508"/>
                    <a:pt x="11367" y="8691"/>
                    <a:pt x="7440" y="11306"/>
                  </a:cubicBezTo>
                  <a:cubicBezTo>
                    <a:pt x="3512" y="13921"/>
                    <a:pt x="567" y="15967"/>
                    <a:pt x="76" y="17559"/>
                  </a:cubicBezTo>
                  <a:cubicBezTo>
                    <a:pt x="-415" y="19150"/>
                    <a:pt x="1549" y="20287"/>
                    <a:pt x="3512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10851454" y="766713"/>
              <a:ext cx="130961" cy="16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75" fill="norm" stroke="1" extrusionOk="0">
                  <a:moveTo>
                    <a:pt x="4756" y="9935"/>
                  </a:moveTo>
                  <a:cubicBezTo>
                    <a:pt x="6127" y="10745"/>
                    <a:pt x="7499" y="11555"/>
                    <a:pt x="9213" y="11420"/>
                  </a:cubicBezTo>
                  <a:cubicBezTo>
                    <a:pt x="10927" y="11285"/>
                    <a:pt x="12984" y="10205"/>
                    <a:pt x="14699" y="8855"/>
                  </a:cubicBezTo>
                  <a:cubicBezTo>
                    <a:pt x="16413" y="7505"/>
                    <a:pt x="17784" y="5885"/>
                    <a:pt x="18642" y="4265"/>
                  </a:cubicBezTo>
                  <a:cubicBezTo>
                    <a:pt x="19499" y="2645"/>
                    <a:pt x="19842" y="1025"/>
                    <a:pt x="19156" y="350"/>
                  </a:cubicBezTo>
                  <a:cubicBezTo>
                    <a:pt x="18470" y="-325"/>
                    <a:pt x="16756" y="-55"/>
                    <a:pt x="14184" y="1430"/>
                  </a:cubicBezTo>
                  <a:cubicBezTo>
                    <a:pt x="11613" y="2915"/>
                    <a:pt x="8184" y="5615"/>
                    <a:pt x="5613" y="8045"/>
                  </a:cubicBezTo>
                  <a:cubicBezTo>
                    <a:pt x="3042" y="10475"/>
                    <a:pt x="1327" y="12635"/>
                    <a:pt x="470" y="14525"/>
                  </a:cubicBezTo>
                  <a:cubicBezTo>
                    <a:pt x="-387" y="16415"/>
                    <a:pt x="-387" y="18035"/>
                    <a:pt x="3213" y="19115"/>
                  </a:cubicBezTo>
                  <a:cubicBezTo>
                    <a:pt x="6813" y="20195"/>
                    <a:pt x="14013" y="20735"/>
                    <a:pt x="21213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11269866" y="558850"/>
              <a:ext cx="264999" cy="36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99" fill="norm" stroke="1" extrusionOk="0">
                  <a:moveTo>
                    <a:pt x="12719" y="12662"/>
                  </a:moveTo>
                  <a:cubicBezTo>
                    <a:pt x="10491" y="12414"/>
                    <a:pt x="8262" y="12166"/>
                    <a:pt x="6119" y="12910"/>
                  </a:cubicBezTo>
                  <a:cubicBezTo>
                    <a:pt x="3976" y="13655"/>
                    <a:pt x="1919" y="15393"/>
                    <a:pt x="891" y="16883"/>
                  </a:cubicBezTo>
                  <a:cubicBezTo>
                    <a:pt x="-138" y="18372"/>
                    <a:pt x="-138" y="19614"/>
                    <a:pt x="205" y="20421"/>
                  </a:cubicBezTo>
                  <a:cubicBezTo>
                    <a:pt x="548" y="21228"/>
                    <a:pt x="1233" y="21600"/>
                    <a:pt x="2776" y="21290"/>
                  </a:cubicBezTo>
                  <a:cubicBezTo>
                    <a:pt x="4319" y="20979"/>
                    <a:pt x="6719" y="19986"/>
                    <a:pt x="8176" y="17628"/>
                  </a:cubicBezTo>
                  <a:cubicBezTo>
                    <a:pt x="9633" y="15269"/>
                    <a:pt x="10148" y="11545"/>
                    <a:pt x="10576" y="9062"/>
                  </a:cubicBezTo>
                  <a:cubicBezTo>
                    <a:pt x="11005" y="6579"/>
                    <a:pt x="11348" y="5338"/>
                    <a:pt x="13148" y="4034"/>
                  </a:cubicBezTo>
                  <a:cubicBezTo>
                    <a:pt x="14948" y="2731"/>
                    <a:pt x="18205" y="1366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11355867" y="558850"/>
              <a:ext cx="363148" cy="64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70" fill="norm" stroke="1" extrusionOk="0">
                  <a:moveTo>
                    <a:pt x="11682" y="0"/>
                  </a:moveTo>
                  <a:cubicBezTo>
                    <a:pt x="12307" y="0"/>
                    <a:pt x="12931" y="0"/>
                    <a:pt x="13368" y="178"/>
                  </a:cubicBezTo>
                  <a:cubicBezTo>
                    <a:pt x="13805" y="355"/>
                    <a:pt x="14055" y="711"/>
                    <a:pt x="13618" y="1599"/>
                  </a:cubicBezTo>
                  <a:cubicBezTo>
                    <a:pt x="13181" y="2487"/>
                    <a:pt x="12057" y="3908"/>
                    <a:pt x="10246" y="5826"/>
                  </a:cubicBezTo>
                  <a:cubicBezTo>
                    <a:pt x="8436" y="7745"/>
                    <a:pt x="5939" y="10161"/>
                    <a:pt x="4066" y="12541"/>
                  </a:cubicBezTo>
                  <a:cubicBezTo>
                    <a:pt x="2193" y="14921"/>
                    <a:pt x="945" y="17266"/>
                    <a:pt x="383" y="18722"/>
                  </a:cubicBezTo>
                  <a:cubicBezTo>
                    <a:pt x="-179" y="20179"/>
                    <a:pt x="-54" y="20747"/>
                    <a:pt x="320" y="21103"/>
                  </a:cubicBezTo>
                  <a:cubicBezTo>
                    <a:pt x="695" y="21458"/>
                    <a:pt x="1319" y="21600"/>
                    <a:pt x="1881" y="21564"/>
                  </a:cubicBezTo>
                  <a:cubicBezTo>
                    <a:pt x="2443" y="21529"/>
                    <a:pt x="2942" y="21316"/>
                    <a:pt x="3692" y="20392"/>
                  </a:cubicBezTo>
                  <a:cubicBezTo>
                    <a:pt x="4441" y="19468"/>
                    <a:pt x="5439" y="17834"/>
                    <a:pt x="5876" y="16804"/>
                  </a:cubicBezTo>
                  <a:cubicBezTo>
                    <a:pt x="6313" y="15774"/>
                    <a:pt x="6189" y="15347"/>
                    <a:pt x="6064" y="14921"/>
                  </a:cubicBezTo>
                  <a:cubicBezTo>
                    <a:pt x="5939" y="14495"/>
                    <a:pt x="5814" y="14068"/>
                    <a:pt x="6126" y="13784"/>
                  </a:cubicBezTo>
                  <a:cubicBezTo>
                    <a:pt x="6438" y="13500"/>
                    <a:pt x="7187" y="13358"/>
                    <a:pt x="9060" y="13145"/>
                  </a:cubicBezTo>
                  <a:cubicBezTo>
                    <a:pt x="10933" y="12932"/>
                    <a:pt x="13930" y="12647"/>
                    <a:pt x="16177" y="12363"/>
                  </a:cubicBezTo>
                  <a:cubicBezTo>
                    <a:pt x="18424" y="12079"/>
                    <a:pt x="19923" y="11795"/>
                    <a:pt x="21421" y="1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12069059" y="578607"/>
              <a:ext cx="146947" cy="38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443" fill="norm" stroke="1" extrusionOk="0">
                  <a:moveTo>
                    <a:pt x="3487" y="6652"/>
                  </a:moveTo>
                  <a:cubicBezTo>
                    <a:pt x="2887" y="8530"/>
                    <a:pt x="2287" y="10408"/>
                    <a:pt x="1987" y="12345"/>
                  </a:cubicBezTo>
                  <a:cubicBezTo>
                    <a:pt x="1687" y="14282"/>
                    <a:pt x="1687" y="16278"/>
                    <a:pt x="1387" y="17686"/>
                  </a:cubicBezTo>
                  <a:cubicBezTo>
                    <a:pt x="1087" y="19095"/>
                    <a:pt x="487" y="19917"/>
                    <a:pt x="187" y="19741"/>
                  </a:cubicBezTo>
                  <a:cubicBezTo>
                    <a:pt x="-113" y="19565"/>
                    <a:pt x="-113" y="18391"/>
                    <a:pt x="637" y="16043"/>
                  </a:cubicBezTo>
                  <a:cubicBezTo>
                    <a:pt x="1387" y="13695"/>
                    <a:pt x="2887" y="10173"/>
                    <a:pt x="4387" y="7591"/>
                  </a:cubicBezTo>
                  <a:cubicBezTo>
                    <a:pt x="5887" y="5008"/>
                    <a:pt x="7387" y="3365"/>
                    <a:pt x="8587" y="2191"/>
                  </a:cubicBezTo>
                  <a:cubicBezTo>
                    <a:pt x="9787" y="1017"/>
                    <a:pt x="10687" y="313"/>
                    <a:pt x="11887" y="78"/>
                  </a:cubicBezTo>
                  <a:cubicBezTo>
                    <a:pt x="13087" y="-157"/>
                    <a:pt x="14587" y="78"/>
                    <a:pt x="16387" y="1604"/>
                  </a:cubicBezTo>
                  <a:cubicBezTo>
                    <a:pt x="18187" y="3130"/>
                    <a:pt x="20287" y="5947"/>
                    <a:pt x="20737" y="8941"/>
                  </a:cubicBezTo>
                  <a:cubicBezTo>
                    <a:pt x="21187" y="11934"/>
                    <a:pt x="19987" y="15104"/>
                    <a:pt x="16087" y="17217"/>
                  </a:cubicBezTo>
                  <a:cubicBezTo>
                    <a:pt x="12187" y="19330"/>
                    <a:pt x="5587" y="20386"/>
                    <a:pt x="2587" y="20915"/>
                  </a:cubicBezTo>
                  <a:cubicBezTo>
                    <a:pt x="-413" y="21443"/>
                    <a:pt x="187" y="21443"/>
                    <a:pt x="787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2682964" y="2006650"/>
              <a:ext cx="2784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1694"/>
                    <a:pt x="15429" y="3388"/>
                    <a:pt x="18514" y="6988"/>
                  </a:cubicBezTo>
                  <a:cubicBezTo>
                    <a:pt x="21600" y="10588"/>
                    <a:pt x="20057" y="16094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2689314" y="1896120"/>
              <a:ext cx="63501" cy="4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97" fill="norm" stroke="1" extrusionOk="0">
                  <a:moveTo>
                    <a:pt x="0" y="19997"/>
                  </a:moveTo>
                  <a:cubicBezTo>
                    <a:pt x="720" y="11897"/>
                    <a:pt x="1440" y="3797"/>
                    <a:pt x="3240" y="1097"/>
                  </a:cubicBezTo>
                  <a:cubicBezTo>
                    <a:pt x="5040" y="-1603"/>
                    <a:pt x="7920" y="1097"/>
                    <a:pt x="11160" y="4697"/>
                  </a:cubicBezTo>
                  <a:cubicBezTo>
                    <a:pt x="14400" y="8297"/>
                    <a:pt x="18000" y="12797"/>
                    <a:pt x="21600" y="17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2815655" y="1927186"/>
              <a:ext cx="117212" cy="22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3" h="21335" fill="norm" stroke="1" extrusionOk="0">
                  <a:moveTo>
                    <a:pt x="12405" y="5061"/>
                  </a:moveTo>
                  <a:cubicBezTo>
                    <a:pt x="12778" y="4070"/>
                    <a:pt x="13150" y="3080"/>
                    <a:pt x="12592" y="2089"/>
                  </a:cubicBezTo>
                  <a:cubicBezTo>
                    <a:pt x="12033" y="1098"/>
                    <a:pt x="10543" y="107"/>
                    <a:pt x="8123" y="8"/>
                  </a:cubicBezTo>
                  <a:cubicBezTo>
                    <a:pt x="5702" y="-91"/>
                    <a:pt x="2350" y="702"/>
                    <a:pt x="861" y="2089"/>
                  </a:cubicBezTo>
                  <a:cubicBezTo>
                    <a:pt x="-629" y="3476"/>
                    <a:pt x="-257" y="5458"/>
                    <a:pt x="2537" y="7637"/>
                  </a:cubicBezTo>
                  <a:cubicBezTo>
                    <a:pt x="5330" y="9817"/>
                    <a:pt x="10543" y="12195"/>
                    <a:pt x="13895" y="13781"/>
                  </a:cubicBezTo>
                  <a:cubicBezTo>
                    <a:pt x="17247" y="15366"/>
                    <a:pt x="18737" y="16159"/>
                    <a:pt x="19668" y="17050"/>
                  </a:cubicBezTo>
                  <a:cubicBezTo>
                    <a:pt x="20599" y="17942"/>
                    <a:pt x="20971" y="18933"/>
                    <a:pt x="20226" y="19626"/>
                  </a:cubicBezTo>
                  <a:cubicBezTo>
                    <a:pt x="19481" y="20320"/>
                    <a:pt x="17619" y="20716"/>
                    <a:pt x="15385" y="21014"/>
                  </a:cubicBezTo>
                  <a:cubicBezTo>
                    <a:pt x="13150" y="21311"/>
                    <a:pt x="10543" y="21509"/>
                    <a:pt x="8681" y="21113"/>
                  </a:cubicBezTo>
                  <a:cubicBezTo>
                    <a:pt x="6819" y="20716"/>
                    <a:pt x="5702" y="19726"/>
                    <a:pt x="4585" y="18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3395161" y="1708200"/>
              <a:ext cx="462554" cy="36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90" fill="norm" stroke="1" extrusionOk="0">
                  <a:moveTo>
                    <a:pt x="4392" y="0"/>
                  </a:moveTo>
                  <a:cubicBezTo>
                    <a:pt x="4195" y="4521"/>
                    <a:pt x="3998" y="9042"/>
                    <a:pt x="3949" y="12307"/>
                  </a:cubicBezTo>
                  <a:cubicBezTo>
                    <a:pt x="3899" y="15572"/>
                    <a:pt x="3998" y="17581"/>
                    <a:pt x="4146" y="19026"/>
                  </a:cubicBezTo>
                  <a:cubicBezTo>
                    <a:pt x="4294" y="20470"/>
                    <a:pt x="4491" y="21349"/>
                    <a:pt x="4540" y="21474"/>
                  </a:cubicBezTo>
                  <a:cubicBezTo>
                    <a:pt x="4590" y="21600"/>
                    <a:pt x="4491" y="20972"/>
                    <a:pt x="4096" y="20093"/>
                  </a:cubicBezTo>
                  <a:cubicBezTo>
                    <a:pt x="3702" y="19214"/>
                    <a:pt x="3012" y="18084"/>
                    <a:pt x="2469" y="17330"/>
                  </a:cubicBezTo>
                  <a:cubicBezTo>
                    <a:pt x="1927" y="16577"/>
                    <a:pt x="1532" y="16200"/>
                    <a:pt x="1039" y="15698"/>
                  </a:cubicBezTo>
                  <a:cubicBezTo>
                    <a:pt x="546" y="15195"/>
                    <a:pt x="-46" y="14567"/>
                    <a:pt x="3" y="14002"/>
                  </a:cubicBezTo>
                  <a:cubicBezTo>
                    <a:pt x="53" y="13437"/>
                    <a:pt x="743" y="12935"/>
                    <a:pt x="2124" y="11365"/>
                  </a:cubicBezTo>
                  <a:cubicBezTo>
                    <a:pt x="3505" y="9795"/>
                    <a:pt x="5576" y="7158"/>
                    <a:pt x="6759" y="5588"/>
                  </a:cubicBezTo>
                  <a:cubicBezTo>
                    <a:pt x="7943" y="4019"/>
                    <a:pt x="8239" y="3516"/>
                    <a:pt x="8683" y="2826"/>
                  </a:cubicBezTo>
                  <a:cubicBezTo>
                    <a:pt x="9127" y="2135"/>
                    <a:pt x="9718" y="1256"/>
                    <a:pt x="9965" y="1256"/>
                  </a:cubicBezTo>
                  <a:cubicBezTo>
                    <a:pt x="10212" y="1256"/>
                    <a:pt x="10113" y="2135"/>
                    <a:pt x="9866" y="4772"/>
                  </a:cubicBezTo>
                  <a:cubicBezTo>
                    <a:pt x="9620" y="7409"/>
                    <a:pt x="9225" y="11805"/>
                    <a:pt x="9028" y="14316"/>
                  </a:cubicBezTo>
                  <a:cubicBezTo>
                    <a:pt x="8831" y="16828"/>
                    <a:pt x="8831" y="17456"/>
                    <a:pt x="8781" y="18084"/>
                  </a:cubicBezTo>
                  <a:cubicBezTo>
                    <a:pt x="8732" y="18712"/>
                    <a:pt x="8633" y="19340"/>
                    <a:pt x="8732" y="19277"/>
                  </a:cubicBezTo>
                  <a:cubicBezTo>
                    <a:pt x="8831" y="19214"/>
                    <a:pt x="9127" y="18460"/>
                    <a:pt x="9422" y="17770"/>
                  </a:cubicBezTo>
                  <a:cubicBezTo>
                    <a:pt x="9718" y="17079"/>
                    <a:pt x="10014" y="16451"/>
                    <a:pt x="10409" y="16012"/>
                  </a:cubicBezTo>
                  <a:cubicBezTo>
                    <a:pt x="10803" y="15572"/>
                    <a:pt x="11296" y="15321"/>
                    <a:pt x="11691" y="15509"/>
                  </a:cubicBezTo>
                  <a:cubicBezTo>
                    <a:pt x="12086" y="15698"/>
                    <a:pt x="12381" y="16326"/>
                    <a:pt x="12776" y="16765"/>
                  </a:cubicBezTo>
                  <a:cubicBezTo>
                    <a:pt x="13170" y="17205"/>
                    <a:pt x="13664" y="17456"/>
                    <a:pt x="14354" y="17205"/>
                  </a:cubicBezTo>
                  <a:cubicBezTo>
                    <a:pt x="15044" y="16953"/>
                    <a:pt x="15932" y="16200"/>
                    <a:pt x="16524" y="15572"/>
                  </a:cubicBezTo>
                  <a:cubicBezTo>
                    <a:pt x="17116" y="14944"/>
                    <a:pt x="17412" y="14442"/>
                    <a:pt x="17658" y="13877"/>
                  </a:cubicBezTo>
                  <a:cubicBezTo>
                    <a:pt x="17905" y="13312"/>
                    <a:pt x="18102" y="12684"/>
                    <a:pt x="17954" y="12433"/>
                  </a:cubicBezTo>
                  <a:cubicBezTo>
                    <a:pt x="17806" y="12181"/>
                    <a:pt x="17313" y="12307"/>
                    <a:pt x="16918" y="13123"/>
                  </a:cubicBezTo>
                  <a:cubicBezTo>
                    <a:pt x="16524" y="13940"/>
                    <a:pt x="16228" y="15447"/>
                    <a:pt x="16080" y="16577"/>
                  </a:cubicBezTo>
                  <a:cubicBezTo>
                    <a:pt x="15932" y="17707"/>
                    <a:pt x="15932" y="18460"/>
                    <a:pt x="16179" y="18963"/>
                  </a:cubicBezTo>
                  <a:cubicBezTo>
                    <a:pt x="16425" y="19465"/>
                    <a:pt x="16918" y="19716"/>
                    <a:pt x="17855" y="19653"/>
                  </a:cubicBezTo>
                  <a:cubicBezTo>
                    <a:pt x="18792" y="19591"/>
                    <a:pt x="20173" y="19214"/>
                    <a:pt x="21554" y="18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4480500" y="1838695"/>
              <a:ext cx="101078" cy="23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413" fill="norm" stroke="1" extrusionOk="0">
                  <a:moveTo>
                    <a:pt x="15453" y="1443"/>
                  </a:moveTo>
                  <a:cubicBezTo>
                    <a:pt x="13725" y="854"/>
                    <a:pt x="11997" y="265"/>
                    <a:pt x="10053" y="68"/>
                  </a:cubicBezTo>
                  <a:cubicBezTo>
                    <a:pt x="8109" y="-128"/>
                    <a:pt x="5949" y="68"/>
                    <a:pt x="3789" y="1050"/>
                  </a:cubicBezTo>
                  <a:cubicBezTo>
                    <a:pt x="1629" y="2032"/>
                    <a:pt x="-531" y="3799"/>
                    <a:pt x="117" y="5861"/>
                  </a:cubicBezTo>
                  <a:cubicBezTo>
                    <a:pt x="765" y="7923"/>
                    <a:pt x="4221" y="10279"/>
                    <a:pt x="7893" y="12145"/>
                  </a:cubicBezTo>
                  <a:cubicBezTo>
                    <a:pt x="11565" y="14010"/>
                    <a:pt x="15453" y="15385"/>
                    <a:pt x="17829" y="16661"/>
                  </a:cubicBezTo>
                  <a:cubicBezTo>
                    <a:pt x="20205" y="17937"/>
                    <a:pt x="21069" y="19116"/>
                    <a:pt x="20421" y="19901"/>
                  </a:cubicBezTo>
                  <a:cubicBezTo>
                    <a:pt x="19773" y="20687"/>
                    <a:pt x="17613" y="21079"/>
                    <a:pt x="15453" y="21276"/>
                  </a:cubicBezTo>
                  <a:cubicBezTo>
                    <a:pt x="13293" y="21472"/>
                    <a:pt x="11133" y="21472"/>
                    <a:pt x="9189" y="21177"/>
                  </a:cubicBezTo>
                  <a:cubicBezTo>
                    <a:pt x="7245" y="20883"/>
                    <a:pt x="5517" y="20294"/>
                    <a:pt x="6381" y="19508"/>
                  </a:cubicBezTo>
                  <a:cubicBezTo>
                    <a:pt x="7245" y="18723"/>
                    <a:pt x="10701" y="17741"/>
                    <a:pt x="14157" y="16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4657814" y="1875031"/>
              <a:ext cx="152401" cy="18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900" y="4266"/>
                  </a:moveTo>
                  <a:cubicBezTo>
                    <a:pt x="600" y="8983"/>
                    <a:pt x="300" y="13700"/>
                    <a:pt x="150" y="16804"/>
                  </a:cubicBezTo>
                  <a:cubicBezTo>
                    <a:pt x="0" y="19907"/>
                    <a:pt x="0" y="21397"/>
                    <a:pt x="0" y="21397"/>
                  </a:cubicBezTo>
                  <a:cubicBezTo>
                    <a:pt x="0" y="21397"/>
                    <a:pt x="0" y="19907"/>
                    <a:pt x="300" y="17300"/>
                  </a:cubicBezTo>
                  <a:cubicBezTo>
                    <a:pt x="600" y="14694"/>
                    <a:pt x="1200" y="10969"/>
                    <a:pt x="1650" y="8487"/>
                  </a:cubicBezTo>
                  <a:cubicBezTo>
                    <a:pt x="2100" y="6004"/>
                    <a:pt x="2400" y="4763"/>
                    <a:pt x="3150" y="4887"/>
                  </a:cubicBezTo>
                  <a:cubicBezTo>
                    <a:pt x="3900" y="5011"/>
                    <a:pt x="5100" y="6500"/>
                    <a:pt x="5850" y="8238"/>
                  </a:cubicBezTo>
                  <a:cubicBezTo>
                    <a:pt x="6600" y="9976"/>
                    <a:pt x="6900" y="11963"/>
                    <a:pt x="6900" y="13576"/>
                  </a:cubicBezTo>
                  <a:cubicBezTo>
                    <a:pt x="6900" y="15190"/>
                    <a:pt x="6600" y="16431"/>
                    <a:pt x="6450" y="16431"/>
                  </a:cubicBezTo>
                  <a:cubicBezTo>
                    <a:pt x="6300" y="16431"/>
                    <a:pt x="6300" y="15190"/>
                    <a:pt x="7500" y="12459"/>
                  </a:cubicBezTo>
                  <a:cubicBezTo>
                    <a:pt x="8700" y="9728"/>
                    <a:pt x="11100" y="5507"/>
                    <a:pt x="13050" y="3025"/>
                  </a:cubicBezTo>
                  <a:cubicBezTo>
                    <a:pt x="15000" y="542"/>
                    <a:pt x="16500" y="-203"/>
                    <a:pt x="17400" y="45"/>
                  </a:cubicBezTo>
                  <a:cubicBezTo>
                    <a:pt x="18300" y="294"/>
                    <a:pt x="18600" y="1535"/>
                    <a:pt x="19200" y="5011"/>
                  </a:cubicBezTo>
                  <a:cubicBezTo>
                    <a:pt x="19800" y="8487"/>
                    <a:pt x="20700" y="14197"/>
                    <a:pt x="21600" y="19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4867364" y="1622389"/>
              <a:ext cx="854341" cy="4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361" fill="norm" stroke="1" extrusionOk="0">
                  <a:moveTo>
                    <a:pt x="2085" y="14387"/>
                  </a:moveTo>
                  <a:cubicBezTo>
                    <a:pt x="2085" y="13860"/>
                    <a:pt x="2085" y="13333"/>
                    <a:pt x="2085" y="12807"/>
                  </a:cubicBezTo>
                  <a:cubicBezTo>
                    <a:pt x="2085" y="12280"/>
                    <a:pt x="2085" y="11753"/>
                    <a:pt x="1951" y="11648"/>
                  </a:cubicBezTo>
                  <a:cubicBezTo>
                    <a:pt x="1818" y="11542"/>
                    <a:pt x="1550" y="11858"/>
                    <a:pt x="1203" y="12859"/>
                  </a:cubicBezTo>
                  <a:cubicBezTo>
                    <a:pt x="855" y="13860"/>
                    <a:pt x="428" y="15546"/>
                    <a:pt x="214" y="16705"/>
                  </a:cubicBezTo>
                  <a:cubicBezTo>
                    <a:pt x="0" y="17864"/>
                    <a:pt x="0" y="18496"/>
                    <a:pt x="0" y="19076"/>
                  </a:cubicBezTo>
                  <a:cubicBezTo>
                    <a:pt x="0" y="19655"/>
                    <a:pt x="0" y="20182"/>
                    <a:pt x="134" y="20498"/>
                  </a:cubicBezTo>
                  <a:cubicBezTo>
                    <a:pt x="267" y="20814"/>
                    <a:pt x="535" y="20920"/>
                    <a:pt x="936" y="20340"/>
                  </a:cubicBezTo>
                  <a:cubicBezTo>
                    <a:pt x="1337" y="19761"/>
                    <a:pt x="1871" y="18496"/>
                    <a:pt x="2192" y="17601"/>
                  </a:cubicBezTo>
                  <a:cubicBezTo>
                    <a:pt x="2513" y="16705"/>
                    <a:pt x="2620" y="16178"/>
                    <a:pt x="2647" y="16178"/>
                  </a:cubicBezTo>
                  <a:cubicBezTo>
                    <a:pt x="2673" y="16178"/>
                    <a:pt x="2620" y="16705"/>
                    <a:pt x="2593" y="17232"/>
                  </a:cubicBezTo>
                  <a:cubicBezTo>
                    <a:pt x="2566" y="17759"/>
                    <a:pt x="2566" y="18286"/>
                    <a:pt x="2620" y="18971"/>
                  </a:cubicBezTo>
                  <a:cubicBezTo>
                    <a:pt x="2673" y="19655"/>
                    <a:pt x="2780" y="20498"/>
                    <a:pt x="2967" y="20972"/>
                  </a:cubicBezTo>
                  <a:cubicBezTo>
                    <a:pt x="3154" y="21447"/>
                    <a:pt x="3422" y="21552"/>
                    <a:pt x="3850" y="20920"/>
                  </a:cubicBezTo>
                  <a:cubicBezTo>
                    <a:pt x="4277" y="20288"/>
                    <a:pt x="4865" y="18918"/>
                    <a:pt x="5427" y="16600"/>
                  </a:cubicBezTo>
                  <a:cubicBezTo>
                    <a:pt x="5988" y="14282"/>
                    <a:pt x="6523" y="11015"/>
                    <a:pt x="6790" y="8645"/>
                  </a:cubicBezTo>
                  <a:cubicBezTo>
                    <a:pt x="7057" y="6274"/>
                    <a:pt x="7057" y="4799"/>
                    <a:pt x="7031" y="3798"/>
                  </a:cubicBezTo>
                  <a:cubicBezTo>
                    <a:pt x="7004" y="2797"/>
                    <a:pt x="6950" y="2270"/>
                    <a:pt x="6844" y="2217"/>
                  </a:cubicBezTo>
                  <a:cubicBezTo>
                    <a:pt x="6737" y="2165"/>
                    <a:pt x="6576" y="2586"/>
                    <a:pt x="6362" y="4219"/>
                  </a:cubicBezTo>
                  <a:cubicBezTo>
                    <a:pt x="6149" y="5852"/>
                    <a:pt x="5881" y="8697"/>
                    <a:pt x="5774" y="11384"/>
                  </a:cubicBezTo>
                  <a:cubicBezTo>
                    <a:pt x="5667" y="14071"/>
                    <a:pt x="5721" y="16600"/>
                    <a:pt x="5828" y="18128"/>
                  </a:cubicBezTo>
                  <a:cubicBezTo>
                    <a:pt x="5935" y="19655"/>
                    <a:pt x="6095" y="20182"/>
                    <a:pt x="6362" y="20551"/>
                  </a:cubicBezTo>
                  <a:cubicBezTo>
                    <a:pt x="6630" y="20920"/>
                    <a:pt x="7004" y="21131"/>
                    <a:pt x="7458" y="20656"/>
                  </a:cubicBezTo>
                  <a:cubicBezTo>
                    <a:pt x="7913" y="20182"/>
                    <a:pt x="8448" y="19023"/>
                    <a:pt x="8982" y="17074"/>
                  </a:cubicBezTo>
                  <a:cubicBezTo>
                    <a:pt x="9517" y="15125"/>
                    <a:pt x="10051" y="12385"/>
                    <a:pt x="10399" y="10278"/>
                  </a:cubicBezTo>
                  <a:cubicBezTo>
                    <a:pt x="10747" y="8171"/>
                    <a:pt x="10907" y="6695"/>
                    <a:pt x="11014" y="5642"/>
                  </a:cubicBezTo>
                  <a:cubicBezTo>
                    <a:pt x="11121" y="4588"/>
                    <a:pt x="11174" y="3956"/>
                    <a:pt x="11121" y="3851"/>
                  </a:cubicBezTo>
                  <a:cubicBezTo>
                    <a:pt x="11067" y="3745"/>
                    <a:pt x="10907" y="4167"/>
                    <a:pt x="10693" y="5642"/>
                  </a:cubicBezTo>
                  <a:cubicBezTo>
                    <a:pt x="10479" y="7117"/>
                    <a:pt x="10212" y="9646"/>
                    <a:pt x="10051" y="11806"/>
                  </a:cubicBezTo>
                  <a:cubicBezTo>
                    <a:pt x="9891" y="13966"/>
                    <a:pt x="9838" y="15757"/>
                    <a:pt x="9918" y="16916"/>
                  </a:cubicBezTo>
                  <a:cubicBezTo>
                    <a:pt x="9998" y="18075"/>
                    <a:pt x="10212" y="18602"/>
                    <a:pt x="10479" y="18812"/>
                  </a:cubicBezTo>
                  <a:cubicBezTo>
                    <a:pt x="10747" y="19023"/>
                    <a:pt x="11067" y="18918"/>
                    <a:pt x="11415" y="18444"/>
                  </a:cubicBezTo>
                  <a:cubicBezTo>
                    <a:pt x="11762" y="17970"/>
                    <a:pt x="12137" y="17127"/>
                    <a:pt x="12404" y="16073"/>
                  </a:cubicBezTo>
                  <a:cubicBezTo>
                    <a:pt x="12671" y="15019"/>
                    <a:pt x="12832" y="13755"/>
                    <a:pt x="12885" y="12859"/>
                  </a:cubicBezTo>
                  <a:cubicBezTo>
                    <a:pt x="12939" y="11964"/>
                    <a:pt x="12885" y="11437"/>
                    <a:pt x="12725" y="11384"/>
                  </a:cubicBezTo>
                  <a:cubicBezTo>
                    <a:pt x="12564" y="11332"/>
                    <a:pt x="12297" y="11753"/>
                    <a:pt x="12083" y="12596"/>
                  </a:cubicBezTo>
                  <a:cubicBezTo>
                    <a:pt x="11869" y="13439"/>
                    <a:pt x="11709" y="14703"/>
                    <a:pt x="11602" y="15652"/>
                  </a:cubicBezTo>
                  <a:cubicBezTo>
                    <a:pt x="11495" y="16600"/>
                    <a:pt x="11442" y="17232"/>
                    <a:pt x="11468" y="17812"/>
                  </a:cubicBezTo>
                  <a:cubicBezTo>
                    <a:pt x="11495" y="18391"/>
                    <a:pt x="11602" y="18918"/>
                    <a:pt x="11789" y="19287"/>
                  </a:cubicBezTo>
                  <a:cubicBezTo>
                    <a:pt x="11976" y="19655"/>
                    <a:pt x="12244" y="19866"/>
                    <a:pt x="12671" y="19761"/>
                  </a:cubicBezTo>
                  <a:cubicBezTo>
                    <a:pt x="13099" y="19655"/>
                    <a:pt x="13687" y="19234"/>
                    <a:pt x="14275" y="18180"/>
                  </a:cubicBezTo>
                  <a:cubicBezTo>
                    <a:pt x="14863" y="17127"/>
                    <a:pt x="15451" y="15441"/>
                    <a:pt x="15772" y="14334"/>
                  </a:cubicBezTo>
                  <a:cubicBezTo>
                    <a:pt x="16093" y="13228"/>
                    <a:pt x="16147" y="12701"/>
                    <a:pt x="16093" y="12227"/>
                  </a:cubicBezTo>
                  <a:cubicBezTo>
                    <a:pt x="16040" y="11753"/>
                    <a:pt x="15879" y="11332"/>
                    <a:pt x="15719" y="11332"/>
                  </a:cubicBezTo>
                  <a:cubicBezTo>
                    <a:pt x="15558" y="11332"/>
                    <a:pt x="15398" y="11753"/>
                    <a:pt x="15398" y="12649"/>
                  </a:cubicBezTo>
                  <a:cubicBezTo>
                    <a:pt x="15398" y="13544"/>
                    <a:pt x="15558" y="14914"/>
                    <a:pt x="15692" y="15915"/>
                  </a:cubicBezTo>
                  <a:cubicBezTo>
                    <a:pt x="15826" y="16916"/>
                    <a:pt x="15933" y="17548"/>
                    <a:pt x="15959" y="18286"/>
                  </a:cubicBezTo>
                  <a:cubicBezTo>
                    <a:pt x="15986" y="19023"/>
                    <a:pt x="15933" y="19866"/>
                    <a:pt x="15799" y="20024"/>
                  </a:cubicBezTo>
                  <a:cubicBezTo>
                    <a:pt x="15665" y="20182"/>
                    <a:pt x="15451" y="19655"/>
                    <a:pt x="15398" y="18812"/>
                  </a:cubicBezTo>
                  <a:cubicBezTo>
                    <a:pt x="15345" y="17970"/>
                    <a:pt x="15451" y="16811"/>
                    <a:pt x="15959" y="15335"/>
                  </a:cubicBezTo>
                  <a:cubicBezTo>
                    <a:pt x="16467" y="13860"/>
                    <a:pt x="17376" y="12069"/>
                    <a:pt x="18339" y="9909"/>
                  </a:cubicBezTo>
                  <a:cubicBezTo>
                    <a:pt x="19301" y="7749"/>
                    <a:pt x="20317" y="5220"/>
                    <a:pt x="20878" y="3692"/>
                  </a:cubicBezTo>
                  <a:cubicBezTo>
                    <a:pt x="21440" y="2165"/>
                    <a:pt x="21547" y="1638"/>
                    <a:pt x="21573" y="1111"/>
                  </a:cubicBezTo>
                  <a:cubicBezTo>
                    <a:pt x="21600" y="584"/>
                    <a:pt x="21547" y="57"/>
                    <a:pt x="21413" y="5"/>
                  </a:cubicBezTo>
                  <a:cubicBezTo>
                    <a:pt x="21279" y="-48"/>
                    <a:pt x="21065" y="373"/>
                    <a:pt x="20664" y="2165"/>
                  </a:cubicBezTo>
                  <a:cubicBezTo>
                    <a:pt x="20263" y="3956"/>
                    <a:pt x="19675" y="7117"/>
                    <a:pt x="19248" y="10014"/>
                  </a:cubicBezTo>
                  <a:cubicBezTo>
                    <a:pt x="18820" y="12912"/>
                    <a:pt x="18552" y="15546"/>
                    <a:pt x="18446" y="17179"/>
                  </a:cubicBezTo>
                  <a:cubicBezTo>
                    <a:pt x="18339" y="18812"/>
                    <a:pt x="18392" y="19445"/>
                    <a:pt x="18552" y="19813"/>
                  </a:cubicBezTo>
                  <a:cubicBezTo>
                    <a:pt x="18713" y="20182"/>
                    <a:pt x="18980" y="20288"/>
                    <a:pt x="19274" y="20288"/>
                  </a:cubicBezTo>
                  <a:cubicBezTo>
                    <a:pt x="19568" y="20288"/>
                    <a:pt x="19889" y="20182"/>
                    <a:pt x="20183" y="19392"/>
                  </a:cubicBezTo>
                  <a:cubicBezTo>
                    <a:pt x="20477" y="18602"/>
                    <a:pt x="20745" y="17127"/>
                    <a:pt x="21012" y="15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5591264" y="1778050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6457"/>
                    <a:pt x="5760" y="11314"/>
                    <a:pt x="9360" y="7714"/>
                  </a:cubicBezTo>
                  <a:cubicBezTo>
                    <a:pt x="12960" y="4114"/>
                    <a:pt x="1728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6194514" y="1631867"/>
              <a:ext cx="1066801" cy="39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14750"/>
                  </a:moveTo>
                  <a:cubicBezTo>
                    <a:pt x="471" y="14750"/>
                    <a:pt x="943" y="14750"/>
                    <a:pt x="1329" y="14350"/>
                  </a:cubicBezTo>
                  <a:cubicBezTo>
                    <a:pt x="1714" y="13950"/>
                    <a:pt x="2014" y="13150"/>
                    <a:pt x="2186" y="12464"/>
                  </a:cubicBezTo>
                  <a:cubicBezTo>
                    <a:pt x="2357" y="11779"/>
                    <a:pt x="2400" y="11207"/>
                    <a:pt x="2314" y="10864"/>
                  </a:cubicBezTo>
                  <a:cubicBezTo>
                    <a:pt x="2229" y="10522"/>
                    <a:pt x="2014" y="10407"/>
                    <a:pt x="1693" y="10807"/>
                  </a:cubicBezTo>
                  <a:cubicBezTo>
                    <a:pt x="1371" y="11207"/>
                    <a:pt x="943" y="12122"/>
                    <a:pt x="621" y="13436"/>
                  </a:cubicBezTo>
                  <a:cubicBezTo>
                    <a:pt x="300" y="14750"/>
                    <a:pt x="86" y="16464"/>
                    <a:pt x="86" y="17893"/>
                  </a:cubicBezTo>
                  <a:cubicBezTo>
                    <a:pt x="86" y="19322"/>
                    <a:pt x="300" y="20464"/>
                    <a:pt x="621" y="20979"/>
                  </a:cubicBezTo>
                  <a:cubicBezTo>
                    <a:pt x="943" y="21493"/>
                    <a:pt x="1371" y="21379"/>
                    <a:pt x="1821" y="20464"/>
                  </a:cubicBezTo>
                  <a:cubicBezTo>
                    <a:pt x="2271" y="19550"/>
                    <a:pt x="2743" y="17836"/>
                    <a:pt x="3214" y="15093"/>
                  </a:cubicBezTo>
                  <a:cubicBezTo>
                    <a:pt x="3686" y="12350"/>
                    <a:pt x="4157" y="8579"/>
                    <a:pt x="4436" y="6407"/>
                  </a:cubicBezTo>
                  <a:cubicBezTo>
                    <a:pt x="4714" y="4236"/>
                    <a:pt x="4800" y="3664"/>
                    <a:pt x="4886" y="2864"/>
                  </a:cubicBezTo>
                  <a:cubicBezTo>
                    <a:pt x="4971" y="2064"/>
                    <a:pt x="5057" y="1036"/>
                    <a:pt x="5036" y="1093"/>
                  </a:cubicBezTo>
                  <a:cubicBezTo>
                    <a:pt x="5014" y="1150"/>
                    <a:pt x="4886" y="2293"/>
                    <a:pt x="4736" y="4236"/>
                  </a:cubicBezTo>
                  <a:cubicBezTo>
                    <a:pt x="4586" y="6179"/>
                    <a:pt x="4414" y="8922"/>
                    <a:pt x="4329" y="11436"/>
                  </a:cubicBezTo>
                  <a:cubicBezTo>
                    <a:pt x="4243" y="13950"/>
                    <a:pt x="4243" y="16236"/>
                    <a:pt x="4307" y="17664"/>
                  </a:cubicBezTo>
                  <a:cubicBezTo>
                    <a:pt x="4371" y="19093"/>
                    <a:pt x="4500" y="19664"/>
                    <a:pt x="4671" y="20007"/>
                  </a:cubicBezTo>
                  <a:cubicBezTo>
                    <a:pt x="4843" y="20350"/>
                    <a:pt x="5057" y="20464"/>
                    <a:pt x="5314" y="20122"/>
                  </a:cubicBezTo>
                  <a:cubicBezTo>
                    <a:pt x="5571" y="19779"/>
                    <a:pt x="5871" y="18979"/>
                    <a:pt x="6086" y="17893"/>
                  </a:cubicBezTo>
                  <a:cubicBezTo>
                    <a:pt x="6300" y="16807"/>
                    <a:pt x="6429" y="15436"/>
                    <a:pt x="6493" y="14236"/>
                  </a:cubicBezTo>
                  <a:cubicBezTo>
                    <a:pt x="6557" y="13036"/>
                    <a:pt x="6557" y="12007"/>
                    <a:pt x="6450" y="11493"/>
                  </a:cubicBezTo>
                  <a:cubicBezTo>
                    <a:pt x="6343" y="10979"/>
                    <a:pt x="6129" y="10979"/>
                    <a:pt x="5871" y="11722"/>
                  </a:cubicBezTo>
                  <a:cubicBezTo>
                    <a:pt x="5614" y="12464"/>
                    <a:pt x="5314" y="13950"/>
                    <a:pt x="5164" y="15322"/>
                  </a:cubicBezTo>
                  <a:cubicBezTo>
                    <a:pt x="5014" y="16693"/>
                    <a:pt x="5014" y="17950"/>
                    <a:pt x="5079" y="18864"/>
                  </a:cubicBezTo>
                  <a:cubicBezTo>
                    <a:pt x="5143" y="19779"/>
                    <a:pt x="5271" y="20350"/>
                    <a:pt x="5443" y="20636"/>
                  </a:cubicBezTo>
                  <a:cubicBezTo>
                    <a:pt x="5614" y="20922"/>
                    <a:pt x="5829" y="20922"/>
                    <a:pt x="6129" y="20350"/>
                  </a:cubicBezTo>
                  <a:cubicBezTo>
                    <a:pt x="6429" y="19779"/>
                    <a:pt x="6814" y="18636"/>
                    <a:pt x="7093" y="17436"/>
                  </a:cubicBezTo>
                  <a:cubicBezTo>
                    <a:pt x="7371" y="16236"/>
                    <a:pt x="7543" y="14979"/>
                    <a:pt x="7671" y="14007"/>
                  </a:cubicBezTo>
                  <a:cubicBezTo>
                    <a:pt x="7800" y="13036"/>
                    <a:pt x="7886" y="12350"/>
                    <a:pt x="7971" y="12293"/>
                  </a:cubicBezTo>
                  <a:cubicBezTo>
                    <a:pt x="8057" y="12236"/>
                    <a:pt x="8143" y="12807"/>
                    <a:pt x="8143" y="13779"/>
                  </a:cubicBezTo>
                  <a:cubicBezTo>
                    <a:pt x="8143" y="14750"/>
                    <a:pt x="8057" y="16122"/>
                    <a:pt x="7993" y="17207"/>
                  </a:cubicBezTo>
                  <a:cubicBezTo>
                    <a:pt x="7929" y="18293"/>
                    <a:pt x="7886" y="19093"/>
                    <a:pt x="7907" y="19036"/>
                  </a:cubicBezTo>
                  <a:cubicBezTo>
                    <a:pt x="7929" y="18979"/>
                    <a:pt x="8014" y="18064"/>
                    <a:pt x="8186" y="17036"/>
                  </a:cubicBezTo>
                  <a:cubicBezTo>
                    <a:pt x="8357" y="16007"/>
                    <a:pt x="8614" y="14864"/>
                    <a:pt x="8807" y="14064"/>
                  </a:cubicBezTo>
                  <a:cubicBezTo>
                    <a:pt x="9000" y="13264"/>
                    <a:pt x="9129" y="12807"/>
                    <a:pt x="9279" y="12807"/>
                  </a:cubicBezTo>
                  <a:cubicBezTo>
                    <a:pt x="9429" y="12807"/>
                    <a:pt x="9600" y="13264"/>
                    <a:pt x="9686" y="14122"/>
                  </a:cubicBezTo>
                  <a:cubicBezTo>
                    <a:pt x="9771" y="14979"/>
                    <a:pt x="9771" y="16236"/>
                    <a:pt x="9750" y="17150"/>
                  </a:cubicBezTo>
                  <a:cubicBezTo>
                    <a:pt x="9729" y="18064"/>
                    <a:pt x="9686" y="18636"/>
                    <a:pt x="9729" y="18407"/>
                  </a:cubicBezTo>
                  <a:cubicBezTo>
                    <a:pt x="9771" y="18179"/>
                    <a:pt x="9900" y="17150"/>
                    <a:pt x="10007" y="16293"/>
                  </a:cubicBezTo>
                  <a:cubicBezTo>
                    <a:pt x="10114" y="15436"/>
                    <a:pt x="10200" y="14750"/>
                    <a:pt x="10307" y="14122"/>
                  </a:cubicBezTo>
                  <a:cubicBezTo>
                    <a:pt x="10414" y="13493"/>
                    <a:pt x="10543" y="12922"/>
                    <a:pt x="10714" y="12864"/>
                  </a:cubicBezTo>
                  <a:cubicBezTo>
                    <a:pt x="10886" y="12807"/>
                    <a:pt x="11100" y="13264"/>
                    <a:pt x="11229" y="13836"/>
                  </a:cubicBezTo>
                  <a:cubicBezTo>
                    <a:pt x="11357" y="14407"/>
                    <a:pt x="11400" y="15093"/>
                    <a:pt x="11443" y="15722"/>
                  </a:cubicBezTo>
                  <a:cubicBezTo>
                    <a:pt x="11486" y="16350"/>
                    <a:pt x="11529" y="16922"/>
                    <a:pt x="11636" y="17379"/>
                  </a:cubicBezTo>
                  <a:cubicBezTo>
                    <a:pt x="11743" y="17836"/>
                    <a:pt x="11914" y="18179"/>
                    <a:pt x="12107" y="18236"/>
                  </a:cubicBezTo>
                  <a:cubicBezTo>
                    <a:pt x="12300" y="18293"/>
                    <a:pt x="12514" y="18064"/>
                    <a:pt x="12750" y="17379"/>
                  </a:cubicBezTo>
                  <a:cubicBezTo>
                    <a:pt x="12986" y="16693"/>
                    <a:pt x="13243" y="15550"/>
                    <a:pt x="13414" y="14522"/>
                  </a:cubicBezTo>
                  <a:cubicBezTo>
                    <a:pt x="13586" y="13493"/>
                    <a:pt x="13671" y="12579"/>
                    <a:pt x="13714" y="11836"/>
                  </a:cubicBezTo>
                  <a:cubicBezTo>
                    <a:pt x="13757" y="11093"/>
                    <a:pt x="13757" y="10522"/>
                    <a:pt x="13650" y="10236"/>
                  </a:cubicBezTo>
                  <a:cubicBezTo>
                    <a:pt x="13543" y="9950"/>
                    <a:pt x="13329" y="9950"/>
                    <a:pt x="13157" y="10236"/>
                  </a:cubicBezTo>
                  <a:cubicBezTo>
                    <a:pt x="12986" y="10522"/>
                    <a:pt x="12857" y="11093"/>
                    <a:pt x="12771" y="12407"/>
                  </a:cubicBezTo>
                  <a:cubicBezTo>
                    <a:pt x="12686" y="13722"/>
                    <a:pt x="12643" y="15779"/>
                    <a:pt x="12686" y="17036"/>
                  </a:cubicBezTo>
                  <a:cubicBezTo>
                    <a:pt x="12729" y="18293"/>
                    <a:pt x="12857" y="18750"/>
                    <a:pt x="13029" y="18979"/>
                  </a:cubicBezTo>
                  <a:cubicBezTo>
                    <a:pt x="13200" y="19207"/>
                    <a:pt x="13414" y="19207"/>
                    <a:pt x="13736" y="18579"/>
                  </a:cubicBezTo>
                  <a:cubicBezTo>
                    <a:pt x="14057" y="17950"/>
                    <a:pt x="14486" y="16693"/>
                    <a:pt x="14807" y="15664"/>
                  </a:cubicBezTo>
                  <a:cubicBezTo>
                    <a:pt x="15129" y="14636"/>
                    <a:pt x="15343" y="13836"/>
                    <a:pt x="15429" y="13722"/>
                  </a:cubicBezTo>
                  <a:cubicBezTo>
                    <a:pt x="15514" y="13607"/>
                    <a:pt x="15471" y="14179"/>
                    <a:pt x="15429" y="14750"/>
                  </a:cubicBezTo>
                  <a:cubicBezTo>
                    <a:pt x="15386" y="15322"/>
                    <a:pt x="15343" y="15893"/>
                    <a:pt x="15321" y="16693"/>
                  </a:cubicBezTo>
                  <a:cubicBezTo>
                    <a:pt x="15300" y="17493"/>
                    <a:pt x="15300" y="18522"/>
                    <a:pt x="15300" y="18750"/>
                  </a:cubicBezTo>
                  <a:cubicBezTo>
                    <a:pt x="15300" y="18979"/>
                    <a:pt x="15300" y="18407"/>
                    <a:pt x="15450" y="17093"/>
                  </a:cubicBezTo>
                  <a:cubicBezTo>
                    <a:pt x="15600" y="15779"/>
                    <a:pt x="15900" y="13722"/>
                    <a:pt x="16136" y="12464"/>
                  </a:cubicBezTo>
                  <a:cubicBezTo>
                    <a:pt x="16371" y="11207"/>
                    <a:pt x="16543" y="10750"/>
                    <a:pt x="16714" y="10693"/>
                  </a:cubicBezTo>
                  <a:cubicBezTo>
                    <a:pt x="16886" y="10636"/>
                    <a:pt x="17057" y="10979"/>
                    <a:pt x="17143" y="11722"/>
                  </a:cubicBezTo>
                  <a:cubicBezTo>
                    <a:pt x="17229" y="12464"/>
                    <a:pt x="17229" y="13607"/>
                    <a:pt x="17229" y="14464"/>
                  </a:cubicBezTo>
                  <a:cubicBezTo>
                    <a:pt x="17229" y="15322"/>
                    <a:pt x="17229" y="15893"/>
                    <a:pt x="17314" y="15950"/>
                  </a:cubicBezTo>
                  <a:cubicBezTo>
                    <a:pt x="17400" y="16007"/>
                    <a:pt x="17571" y="15550"/>
                    <a:pt x="17936" y="13607"/>
                  </a:cubicBezTo>
                  <a:cubicBezTo>
                    <a:pt x="18300" y="11664"/>
                    <a:pt x="18857" y="8236"/>
                    <a:pt x="19179" y="6236"/>
                  </a:cubicBezTo>
                  <a:cubicBezTo>
                    <a:pt x="19500" y="4236"/>
                    <a:pt x="19586" y="3664"/>
                    <a:pt x="19736" y="2636"/>
                  </a:cubicBezTo>
                  <a:cubicBezTo>
                    <a:pt x="19886" y="1607"/>
                    <a:pt x="20100" y="122"/>
                    <a:pt x="20143" y="7"/>
                  </a:cubicBezTo>
                  <a:cubicBezTo>
                    <a:pt x="20186" y="-107"/>
                    <a:pt x="20057" y="1150"/>
                    <a:pt x="19843" y="3607"/>
                  </a:cubicBezTo>
                  <a:cubicBezTo>
                    <a:pt x="19629" y="6064"/>
                    <a:pt x="19329" y="9722"/>
                    <a:pt x="19136" y="12407"/>
                  </a:cubicBezTo>
                  <a:cubicBezTo>
                    <a:pt x="18943" y="15093"/>
                    <a:pt x="18857" y="16807"/>
                    <a:pt x="18814" y="17950"/>
                  </a:cubicBezTo>
                  <a:cubicBezTo>
                    <a:pt x="18771" y="19093"/>
                    <a:pt x="18771" y="19664"/>
                    <a:pt x="18879" y="20064"/>
                  </a:cubicBezTo>
                  <a:cubicBezTo>
                    <a:pt x="18986" y="20464"/>
                    <a:pt x="19200" y="20693"/>
                    <a:pt x="19607" y="20064"/>
                  </a:cubicBezTo>
                  <a:cubicBezTo>
                    <a:pt x="20014" y="19436"/>
                    <a:pt x="20614" y="17950"/>
                    <a:pt x="20979" y="16579"/>
                  </a:cubicBezTo>
                  <a:cubicBezTo>
                    <a:pt x="21343" y="15207"/>
                    <a:pt x="21471" y="13950"/>
                    <a:pt x="21600" y="12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7096214" y="1797100"/>
              <a:ext cx="165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7731214" y="1769583"/>
              <a:ext cx="234951" cy="20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2182"/>
                  </a:moveTo>
                  <a:cubicBezTo>
                    <a:pt x="1168" y="1091"/>
                    <a:pt x="2335" y="0"/>
                    <a:pt x="3308" y="0"/>
                  </a:cubicBezTo>
                  <a:cubicBezTo>
                    <a:pt x="4281" y="0"/>
                    <a:pt x="5059" y="1091"/>
                    <a:pt x="6130" y="3927"/>
                  </a:cubicBezTo>
                  <a:cubicBezTo>
                    <a:pt x="7200" y="6764"/>
                    <a:pt x="8562" y="11345"/>
                    <a:pt x="8562" y="14509"/>
                  </a:cubicBezTo>
                  <a:cubicBezTo>
                    <a:pt x="8562" y="17673"/>
                    <a:pt x="7200" y="19418"/>
                    <a:pt x="5935" y="20400"/>
                  </a:cubicBezTo>
                  <a:cubicBezTo>
                    <a:pt x="4670" y="21382"/>
                    <a:pt x="3503" y="21600"/>
                    <a:pt x="2724" y="21164"/>
                  </a:cubicBezTo>
                  <a:cubicBezTo>
                    <a:pt x="1946" y="20727"/>
                    <a:pt x="1557" y="19636"/>
                    <a:pt x="2043" y="18109"/>
                  </a:cubicBezTo>
                  <a:cubicBezTo>
                    <a:pt x="2530" y="16582"/>
                    <a:pt x="3892" y="14618"/>
                    <a:pt x="6130" y="12218"/>
                  </a:cubicBezTo>
                  <a:cubicBezTo>
                    <a:pt x="8368" y="9818"/>
                    <a:pt x="11481" y="6982"/>
                    <a:pt x="13330" y="5127"/>
                  </a:cubicBezTo>
                  <a:cubicBezTo>
                    <a:pt x="15178" y="3273"/>
                    <a:pt x="15762" y="2400"/>
                    <a:pt x="15470" y="2727"/>
                  </a:cubicBezTo>
                  <a:cubicBezTo>
                    <a:pt x="15178" y="3055"/>
                    <a:pt x="14011" y="4582"/>
                    <a:pt x="13038" y="6545"/>
                  </a:cubicBezTo>
                  <a:cubicBezTo>
                    <a:pt x="12065" y="8509"/>
                    <a:pt x="11286" y="10909"/>
                    <a:pt x="10897" y="12655"/>
                  </a:cubicBezTo>
                  <a:cubicBezTo>
                    <a:pt x="10508" y="14400"/>
                    <a:pt x="10508" y="15491"/>
                    <a:pt x="10800" y="16473"/>
                  </a:cubicBezTo>
                  <a:cubicBezTo>
                    <a:pt x="11092" y="17455"/>
                    <a:pt x="11676" y="18327"/>
                    <a:pt x="13524" y="18218"/>
                  </a:cubicBezTo>
                  <a:cubicBezTo>
                    <a:pt x="15373" y="18109"/>
                    <a:pt x="18486" y="17018"/>
                    <a:pt x="21600" y="15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8049344" y="1719922"/>
              <a:ext cx="139071" cy="20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161" fill="norm" stroke="1" extrusionOk="0">
                  <a:moveTo>
                    <a:pt x="18281" y="4590"/>
                  </a:moveTo>
                  <a:cubicBezTo>
                    <a:pt x="18281" y="3093"/>
                    <a:pt x="18281" y="1596"/>
                    <a:pt x="17475" y="740"/>
                  </a:cubicBezTo>
                  <a:cubicBezTo>
                    <a:pt x="16669" y="-115"/>
                    <a:pt x="15057" y="-329"/>
                    <a:pt x="12800" y="633"/>
                  </a:cubicBezTo>
                  <a:cubicBezTo>
                    <a:pt x="10543" y="1596"/>
                    <a:pt x="7642" y="3734"/>
                    <a:pt x="5224" y="6728"/>
                  </a:cubicBezTo>
                  <a:cubicBezTo>
                    <a:pt x="2806" y="9722"/>
                    <a:pt x="872" y="13572"/>
                    <a:pt x="227" y="16138"/>
                  </a:cubicBezTo>
                  <a:cubicBezTo>
                    <a:pt x="-418" y="18705"/>
                    <a:pt x="227" y="19988"/>
                    <a:pt x="3289" y="20629"/>
                  </a:cubicBezTo>
                  <a:cubicBezTo>
                    <a:pt x="6352" y="21271"/>
                    <a:pt x="11833" y="21271"/>
                    <a:pt x="15218" y="20950"/>
                  </a:cubicBezTo>
                  <a:cubicBezTo>
                    <a:pt x="18603" y="20629"/>
                    <a:pt x="19892" y="19988"/>
                    <a:pt x="21182" y="19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8099514" y="1797100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8359864" y="1591669"/>
              <a:ext cx="140618" cy="35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122" fill="norm" stroke="1" extrusionOk="0">
                  <a:moveTo>
                    <a:pt x="5718" y="5784"/>
                  </a:moveTo>
                  <a:cubicBezTo>
                    <a:pt x="4447" y="9551"/>
                    <a:pt x="3176" y="13319"/>
                    <a:pt x="2541" y="15516"/>
                  </a:cubicBezTo>
                  <a:cubicBezTo>
                    <a:pt x="1906" y="17714"/>
                    <a:pt x="1906" y="18342"/>
                    <a:pt x="1747" y="18216"/>
                  </a:cubicBezTo>
                  <a:cubicBezTo>
                    <a:pt x="1588" y="18091"/>
                    <a:pt x="1271" y="17212"/>
                    <a:pt x="1588" y="14763"/>
                  </a:cubicBezTo>
                  <a:cubicBezTo>
                    <a:pt x="1906" y="12314"/>
                    <a:pt x="2859" y="8296"/>
                    <a:pt x="4129" y="5533"/>
                  </a:cubicBezTo>
                  <a:cubicBezTo>
                    <a:pt x="5400" y="2770"/>
                    <a:pt x="6988" y="1263"/>
                    <a:pt x="8576" y="509"/>
                  </a:cubicBezTo>
                  <a:cubicBezTo>
                    <a:pt x="10165" y="-244"/>
                    <a:pt x="11753" y="-244"/>
                    <a:pt x="13976" y="1075"/>
                  </a:cubicBezTo>
                  <a:cubicBezTo>
                    <a:pt x="16200" y="2393"/>
                    <a:pt x="19059" y="5030"/>
                    <a:pt x="20329" y="7919"/>
                  </a:cubicBezTo>
                  <a:cubicBezTo>
                    <a:pt x="21600" y="10807"/>
                    <a:pt x="21282" y="13947"/>
                    <a:pt x="19535" y="16270"/>
                  </a:cubicBezTo>
                  <a:cubicBezTo>
                    <a:pt x="17788" y="18593"/>
                    <a:pt x="14612" y="20100"/>
                    <a:pt x="11118" y="20728"/>
                  </a:cubicBezTo>
                  <a:cubicBezTo>
                    <a:pt x="7624" y="21356"/>
                    <a:pt x="3812" y="21105"/>
                    <a:pt x="0" y="20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8942333" y="1707141"/>
              <a:ext cx="84282" cy="258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273" fill="norm" stroke="1" extrusionOk="0">
                  <a:moveTo>
                    <a:pt x="20977" y="2700"/>
                  </a:moveTo>
                  <a:cubicBezTo>
                    <a:pt x="19923" y="1829"/>
                    <a:pt x="18870" y="958"/>
                    <a:pt x="16762" y="436"/>
                  </a:cubicBezTo>
                  <a:cubicBezTo>
                    <a:pt x="14655" y="-87"/>
                    <a:pt x="11494" y="-261"/>
                    <a:pt x="8070" y="610"/>
                  </a:cubicBezTo>
                  <a:cubicBezTo>
                    <a:pt x="4645" y="1481"/>
                    <a:pt x="957" y="3397"/>
                    <a:pt x="167" y="5574"/>
                  </a:cubicBezTo>
                  <a:cubicBezTo>
                    <a:pt x="-623" y="7752"/>
                    <a:pt x="1484" y="10191"/>
                    <a:pt x="4382" y="12107"/>
                  </a:cubicBezTo>
                  <a:cubicBezTo>
                    <a:pt x="7279" y="14023"/>
                    <a:pt x="10967" y="15416"/>
                    <a:pt x="13601" y="16723"/>
                  </a:cubicBezTo>
                  <a:cubicBezTo>
                    <a:pt x="16236" y="18029"/>
                    <a:pt x="17816" y="19249"/>
                    <a:pt x="17026" y="20033"/>
                  </a:cubicBezTo>
                  <a:cubicBezTo>
                    <a:pt x="16236" y="20816"/>
                    <a:pt x="13075" y="21165"/>
                    <a:pt x="10177" y="21252"/>
                  </a:cubicBezTo>
                  <a:cubicBezTo>
                    <a:pt x="7279" y="21339"/>
                    <a:pt x="4645" y="21165"/>
                    <a:pt x="2801" y="20642"/>
                  </a:cubicBezTo>
                  <a:cubicBezTo>
                    <a:pt x="957" y="20120"/>
                    <a:pt x="-96" y="19249"/>
                    <a:pt x="431" y="18552"/>
                  </a:cubicBezTo>
                  <a:cubicBezTo>
                    <a:pt x="957" y="17855"/>
                    <a:pt x="3065" y="17333"/>
                    <a:pt x="5172" y="16810"/>
                  </a:cubicBezTo>
                  <a:cubicBezTo>
                    <a:pt x="7279" y="16287"/>
                    <a:pt x="9387" y="15765"/>
                    <a:pt x="11494" y="15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9064714" y="1616983"/>
              <a:ext cx="469901" cy="33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0" y="12298"/>
                  </a:moveTo>
                  <a:cubicBezTo>
                    <a:pt x="486" y="11353"/>
                    <a:pt x="973" y="10408"/>
                    <a:pt x="1119" y="10408"/>
                  </a:cubicBezTo>
                  <a:cubicBezTo>
                    <a:pt x="1265" y="10408"/>
                    <a:pt x="1070" y="11353"/>
                    <a:pt x="924" y="12973"/>
                  </a:cubicBezTo>
                  <a:cubicBezTo>
                    <a:pt x="778" y="14593"/>
                    <a:pt x="681" y="16888"/>
                    <a:pt x="730" y="18373"/>
                  </a:cubicBezTo>
                  <a:cubicBezTo>
                    <a:pt x="778" y="19858"/>
                    <a:pt x="973" y="20533"/>
                    <a:pt x="1314" y="20938"/>
                  </a:cubicBezTo>
                  <a:cubicBezTo>
                    <a:pt x="1654" y="21343"/>
                    <a:pt x="2141" y="21478"/>
                    <a:pt x="2676" y="20938"/>
                  </a:cubicBezTo>
                  <a:cubicBezTo>
                    <a:pt x="3211" y="20398"/>
                    <a:pt x="3795" y="19183"/>
                    <a:pt x="4184" y="18170"/>
                  </a:cubicBezTo>
                  <a:cubicBezTo>
                    <a:pt x="4573" y="17158"/>
                    <a:pt x="4768" y="16348"/>
                    <a:pt x="4962" y="15403"/>
                  </a:cubicBezTo>
                  <a:cubicBezTo>
                    <a:pt x="5157" y="14458"/>
                    <a:pt x="5351" y="13378"/>
                    <a:pt x="5400" y="13175"/>
                  </a:cubicBezTo>
                  <a:cubicBezTo>
                    <a:pt x="5449" y="12973"/>
                    <a:pt x="5351" y="13648"/>
                    <a:pt x="5303" y="14728"/>
                  </a:cubicBezTo>
                  <a:cubicBezTo>
                    <a:pt x="5254" y="15808"/>
                    <a:pt x="5254" y="17293"/>
                    <a:pt x="5449" y="18440"/>
                  </a:cubicBezTo>
                  <a:cubicBezTo>
                    <a:pt x="5643" y="19588"/>
                    <a:pt x="6032" y="20398"/>
                    <a:pt x="6422" y="20600"/>
                  </a:cubicBezTo>
                  <a:cubicBezTo>
                    <a:pt x="6811" y="20803"/>
                    <a:pt x="7200" y="20398"/>
                    <a:pt x="7881" y="19048"/>
                  </a:cubicBezTo>
                  <a:cubicBezTo>
                    <a:pt x="8562" y="17698"/>
                    <a:pt x="9535" y="15403"/>
                    <a:pt x="10168" y="13985"/>
                  </a:cubicBezTo>
                  <a:cubicBezTo>
                    <a:pt x="10800" y="12568"/>
                    <a:pt x="11092" y="12028"/>
                    <a:pt x="10995" y="11826"/>
                  </a:cubicBezTo>
                  <a:cubicBezTo>
                    <a:pt x="10897" y="11623"/>
                    <a:pt x="10411" y="11758"/>
                    <a:pt x="9827" y="12501"/>
                  </a:cubicBezTo>
                  <a:cubicBezTo>
                    <a:pt x="9243" y="13243"/>
                    <a:pt x="8562" y="14593"/>
                    <a:pt x="8222" y="15605"/>
                  </a:cubicBezTo>
                  <a:cubicBezTo>
                    <a:pt x="7881" y="16618"/>
                    <a:pt x="7881" y="17293"/>
                    <a:pt x="7881" y="17968"/>
                  </a:cubicBezTo>
                  <a:cubicBezTo>
                    <a:pt x="7881" y="18643"/>
                    <a:pt x="7881" y="19318"/>
                    <a:pt x="8124" y="19790"/>
                  </a:cubicBezTo>
                  <a:cubicBezTo>
                    <a:pt x="8368" y="20263"/>
                    <a:pt x="8854" y="20533"/>
                    <a:pt x="9584" y="20263"/>
                  </a:cubicBezTo>
                  <a:cubicBezTo>
                    <a:pt x="10314" y="19993"/>
                    <a:pt x="11286" y="19183"/>
                    <a:pt x="12600" y="17158"/>
                  </a:cubicBezTo>
                  <a:cubicBezTo>
                    <a:pt x="13914" y="15133"/>
                    <a:pt x="15568" y="11893"/>
                    <a:pt x="16589" y="9125"/>
                  </a:cubicBezTo>
                  <a:cubicBezTo>
                    <a:pt x="17611" y="6358"/>
                    <a:pt x="18000" y="4063"/>
                    <a:pt x="18243" y="2443"/>
                  </a:cubicBezTo>
                  <a:cubicBezTo>
                    <a:pt x="18486" y="823"/>
                    <a:pt x="18584" y="-122"/>
                    <a:pt x="18486" y="13"/>
                  </a:cubicBezTo>
                  <a:cubicBezTo>
                    <a:pt x="18389" y="148"/>
                    <a:pt x="18097" y="1363"/>
                    <a:pt x="17708" y="3793"/>
                  </a:cubicBezTo>
                  <a:cubicBezTo>
                    <a:pt x="17319" y="6223"/>
                    <a:pt x="16832" y="9868"/>
                    <a:pt x="16541" y="12028"/>
                  </a:cubicBezTo>
                  <a:cubicBezTo>
                    <a:pt x="16249" y="14188"/>
                    <a:pt x="16151" y="14863"/>
                    <a:pt x="16103" y="15740"/>
                  </a:cubicBezTo>
                  <a:cubicBezTo>
                    <a:pt x="16054" y="16618"/>
                    <a:pt x="16054" y="17698"/>
                    <a:pt x="16200" y="17765"/>
                  </a:cubicBezTo>
                  <a:cubicBezTo>
                    <a:pt x="16346" y="17833"/>
                    <a:pt x="16638" y="16888"/>
                    <a:pt x="16978" y="15808"/>
                  </a:cubicBezTo>
                  <a:cubicBezTo>
                    <a:pt x="17319" y="14728"/>
                    <a:pt x="17708" y="13513"/>
                    <a:pt x="18195" y="12770"/>
                  </a:cubicBezTo>
                  <a:cubicBezTo>
                    <a:pt x="18681" y="12028"/>
                    <a:pt x="19265" y="11758"/>
                    <a:pt x="19703" y="11893"/>
                  </a:cubicBezTo>
                  <a:cubicBezTo>
                    <a:pt x="20141" y="12028"/>
                    <a:pt x="20432" y="12568"/>
                    <a:pt x="20724" y="13985"/>
                  </a:cubicBezTo>
                  <a:cubicBezTo>
                    <a:pt x="21016" y="15403"/>
                    <a:pt x="21308" y="17698"/>
                    <a:pt x="21600" y="19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10030912" y="1475674"/>
              <a:ext cx="688243" cy="416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66" fill="norm" stroke="1" extrusionOk="0">
                  <a:moveTo>
                    <a:pt x="4740" y="4435"/>
                  </a:moveTo>
                  <a:cubicBezTo>
                    <a:pt x="4143" y="7474"/>
                    <a:pt x="3547" y="10513"/>
                    <a:pt x="3216" y="12901"/>
                  </a:cubicBezTo>
                  <a:cubicBezTo>
                    <a:pt x="2884" y="15289"/>
                    <a:pt x="2818" y="17026"/>
                    <a:pt x="2785" y="18274"/>
                  </a:cubicBezTo>
                  <a:cubicBezTo>
                    <a:pt x="2752" y="19522"/>
                    <a:pt x="2752" y="20282"/>
                    <a:pt x="2917" y="20770"/>
                  </a:cubicBezTo>
                  <a:cubicBezTo>
                    <a:pt x="3083" y="21259"/>
                    <a:pt x="3414" y="21476"/>
                    <a:pt x="3580" y="21313"/>
                  </a:cubicBezTo>
                  <a:cubicBezTo>
                    <a:pt x="3746" y="21150"/>
                    <a:pt x="3746" y="20608"/>
                    <a:pt x="3448" y="19902"/>
                  </a:cubicBezTo>
                  <a:cubicBezTo>
                    <a:pt x="3149" y="19197"/>
                    <a:pt x="2553" y="18328"/>
                    <a:pt x="2089" y="17786"/>
                  </a:cubicBezTo>
                  <a:cubicBezTo>
                    <a:pt x="1625" y="17243"/>
                    <a:pt x="1294" y="17026"/>
                    <a:pt x="897" y="16971"/>
                  </a:cubicBezTo>
                  <a:cubicBezTo>
                    <a:pt x="499" y="16917"/>
                    <a:pt x="35" y="17026"/>
                    <a:pt x="2" y="17026"/>
                  </a:cubicBezTo>
                  <a:cubicBezTo>
                    <a:pt x="-31" y="17026"/>
                    <a:pt x="367" y="16917"/>
                    <a:pt x="1261" y="15995"/>
                  </a:cubicBezTo>
                  <a:cubicBezTo>
                    <a:pt x="2156" y="15072"/>
                    <a:pt x="3547" y="13335"/>
                    <a:pt x="4706" y="11653"/>
                  </a:cubicBezTo>
                  <a:cubicBezTo>
                    <a:pt x="5866" y="9970"/>
                    <a:pt x="6794" y="8342"/>
                    <a:pt x="7390" y="7311"/>
                  </a:cubicBezTo>
                  <a:cubicBezTo>
                    <a:pt x="7986" y="6280"/>
                    <a:pt x="8251" y="5846"/>
                    <a:pt x="8351" y="6063"/>
                  </a:cubicBezTo>
                  <a:cubicBezTo>
                    <a:pt x="8450" y="6280"/>
                    <a:pt x="8384" y="7148"/>
                    <a:pt x="8119" y="8994"/>
                  </a:cubicBezTo>
                  <a:cubicBezTo>
                    <a:pt x="7854" y="10839"/>
                    <a:pt x="7390" y="13661"/>
                    <a:pt x="7125" y="15506"/>
                  </a:cubicBezTo>
                  <a:cubicBezTo>
                    <a:pt x="6860" y="17351"/>
                    <a:pt x="6794" y="18220"/>
                    <a:pt x="6694" y="19034"/>
                  </a:cubicBezTo>
                  <a:cubicBezTo>
                    <a:pt x="6595" y="19848"/>
                    <a:pt x="6462" y="20608"/>
                    <a:pt x="6429" y="20716"/>
                  </a:cubicBezTo>
                  <a:cubicBezTo>
                    <a:pt x="6396" y="20825"/>
                    <a:pt x="6462" y="20282"/>
                    <a:pt x="6628" y="19685"/>
                  </a:cubicBezTo>
                  <a:cubicBezTo>
                    <a:pt x="6794" y="19088"/>
                    <a:pt x="7059" y="18437"/>
                    <a:pt x="7290" y="17786"/>
                  </a:cubicBezTo>
                  <a:cubicBezTo>
                    <a:pt x="7522" y="17134"/>
                    <a:pt x="7721" y="16483"/>
                    <a:pt x="7953" y="15995"/>
                  </a:cubicBezTo>
                  <a:cubicBezTo>
                    <a:pt x="8185" y="15506"/>
                    <a:pt x="8450" y="15181"/>
                    <a:pt x="8649" y="15289"/>
                  </a:cubicBezTo>
                  <a:cubicBezTo>
                    <a:pt x="8848" y="15398"/>
                    <a:pt x="8980" y="15940"/>
                    <a:pt x="9344" y="16646"/>
                  </a:cubicBezTo>
                  <a:cubicBezTo>
                    <a:pt x="9709" y="17351"/>
                    <a:pt x="10305" y="18220"/>
                    <a:pt x="11034" y="18545"/>
                  </a:cubicBezTo>
                  <a:cubicBezTo>
                    <a:pt x="11763" y="18871"/>
                    <a:pt x="12624" y="18654"/>
                    <a:pt x="13187" y="18328"/>
                  </a:cubicBezTo>
                  <a:cubicBezTo>
                    <a:pt x="13751" y="18003"/>
                    <a:pt x="14016" y="17568"/>
                    <a:pt x="14248" y="17134"/>
                  </a:cubicBezTo>
                  <a:cubicBezTo>
                    <a:pt x="14479" y="16700"/>
                    <a:pt x="14678" y="16266"/>
                    <a:pt x="14612" y="15940"/>
                  </a:cubicBezTo>
                  <a:cubicBezTo>
                    <a:pt x="14546" y="15615"/>
                    <a:pt x="14214" y="15398"/>
                    <a:pt x="13883" y="15452"/>
                  </a:cubicBezTo>
                  <a:cubicBezTo>
                    <a:pt x="13552" y="15506"/>
                    <a:pt x="13221" y="15832"/>
                    <a:pt x="12956" y="16212"/>
                  </a:cubicBezTo>
                  <a:cubicBezTo>
                    <a:pt x="12690" y="16592"/>
                    <a:pt x="12492" y="17026"/>
                    <a:pt x="12392" y="17623"/>
                  </a:cubicBezTo>
                  <a:cubicBezTo>
                    <a:pt x="12293" y="18220"/>
                    <a:pt x="12293" y="18980"/>
                    <a:pt x="12459" y="19305"/>
                  </a:cubicBezTo>
                  <a:cubicBezTo>
                    <a:pt x="12624" y="19631"/>
                    <a:pt x="12956" y="19522"/>
                    <a:pt x="13552" y="19414"/>
                  </a:cubicBezTo>
                  <a:cubicBezTo>
                    <a:pt x="14148" y="19305"/>
                    <a:pt x="15009" y="19197"/>
                    <a:pt x="15937" y="18274"/>
                  </a:cubicBezTo>
                  <a:cubicBezTo>
                    <a:pt x="16865" y="17351"/>
                    <a:pt x="17859" y="15615"/>
                    <a:pt x="18753" y="13444"/>
                  </a:cubicBezTo>
                  <a:cubicBezTo>
                    <a:pt x="19648" y="11273"/>
                    <a:pt x="20443" y="8668"/>
                    <a:pt x="20906" y="6606"/>
                  </a:cubicBezTo>
                  <a:cubicBezTo>
                    <a:pt x="21370" y="4543"/>
                    <a:pt x="21503" y="3024"/>
                    <a:pt x="21536" y="1938"/>
                  </a:cubicBezTo>
                  <a:cubicBezTo>
                    <a:pt x="21569" y="853"/>
                    <a:pt x="21503" y="202"/>
                    <a:pt x="21337" y="39"/>
                  </a:cubicBezTo>
                  <a:cubicBezTo>
                    <a:pt x="21171" y="-124"/>
                    <a:pt x="20906" y="202"/>
                    <a:pt x="20409" y="1558"/>
                  </a:cubicBezTo>
                  <a:cubicBezTo>
                    <a:pt x="19913" y="2915"/>
                    <a:pt x="19184" y="5303"/>
                    <a:pt x="18687" y="7962"/>
                  </a:cubicBezTo>
                  <a:cubicBezTo>
                    <a:pt x="18190" y="10622"/>
                    <a:pt x="17925" y="13552"/>
                    <a:pt x="17925" y="15506"/>
                  </a:cubicBezTo>
                  <a:cubicBezTo>
                    <a:pt x="17925" y="17460"/>
                    <a:pt x="18190" y="18437"/>
                    <a:pt x="18521" y="19034"/>
                  </a:cubicBezTo>
                  <a:cubicBezTo>
                    <a:pt x="18852" y="19631"/>
                    <a:pt x="19250" y="19848"/>
                    <a:pt x="19614" y="19902"/>
                  </a:cubicBezTo>
                  <a:cubicBezTo>
                    <a:pt x="19979" y="19956"/>
                    <a:pt x="20310" y="19848"/>
                    <a:pt x="20542" y="19522"/>
                  </a:cubicBezTo>
                  <a:cubicBezTo>
                    <a:pt x="20774" y="19197"/>
                    <a:pt x="20906" y="18654"/>
                    <a:pt x="21039" y="18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10576014" y="1682800"/>
              <a:ext cx="171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00" y="21600"/>
                  </a:moveTo>
                  <a:cubicBezTo>
                    <a:pt x="8533" y="18450"/>
                    <a:pt x="5867" y="15300"/>
                    <a:pt x="3733" y="12600"/>
                  </a:cubicBezTo>
                  <a:cubicBezTo>
                    <a:pt x="1600" y="9900"/>
                    <a:pt x="0" y="7650"/>
                    <a:pt x="0" y="6300"/>
                  </a:cubicBezTo>
                  <a:cubicBezTo>
                    <a:pt x="0" y="4950"/>
                    <a:pt x="1600" y="4500"/>
                    <a:pt x="5467" y="3600"/>
                  </a:cubicBezTo>
                  <a:cubicBezTo>
                    <a:pt x="9333" y="2700"/>
                    <a:pt x="15467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0855414" y="1670100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10830014" y="183520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2975064" y="2762300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2958345" y="2601554"/>
              <a:ext cx="29420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607" fill="norm" stroke="1" extrusionOk="0">
                  <a:moveTo>
                    <a:pt x="7055" y="20607"/>
                  </a:moveTo>
                  <a:cubicBezTo>
                    <a:pt x="2735" y="13094"/>
                    <a:pt x="-1585" y="5581"/>
                    <a:pt x="575" y="2294"/>
                  </a:cubicBezTo>
                  <a:cubicBezTo>
                    <a:pt x="2735" y="-993"/>
                    <a:pt x="11375" y="-54"/>
                    <a:pt x="20015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2848477" y="2692450"/>
              <a:ext cx="15833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4207" y="0"/>
                  </a:moveTo>
                  <a:cubicBezTo>
                    <a:pt x="3071" y="600"/>
                    <a:pt x="1934" y="1200"/>
                    <a:pt x="1081" y="3000"/>
                  </a:cubicBezTo>
                  <a:cubicBezTo>
                    <a:pt x="228" y="4800"/>
                    <a:pt x="-340" y="7800"/>
                    <a:pt x="228" y="10900"/>
                  </a:cubicBezTo>
                  <a:cubicBezTo>
                    <a:pt x="797" y="14000"/>
                    <a:pt x="2502" y="17200"/>
                    <a:pt x="6197" y="19000"/>
                  </a:cubicBezTo>
                  <a:cubicBezTo>
                    <a:pt x="9892" y="20800"/>
                    <a:pt x="15576" y="21200"/>
                    <a:pt x="212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3235414" y="2654350"/>
              <a:ext cx="10232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4" h="21600" fill="norm" stroke="1" extrusionOk="0">
                  <a:moveTo>
                    <a:pt x="0" y="0"/>
                  </a:moveTo>
                  <a:cubicBezTo>
                    <a:pt x="5184" y="1200"/>
                    <a:pt x="10368" y="2400"/>
                    <a:pt x="14472" y="4714"/>
                  </a:cubicBezTo>
                  <a:cubicBezTo>
                    <a:pt x="18576" y="7029"/>
                    <a:pt x="21600" y="10457"/>
                    <a:pt x="20736" y="13457"/>
                  </a:cubicBezTo>
                  <a:cubicBezTo>
                    <a:pt x="19872" y="16457"/>
                    <a:pt x="15120" y="19029"/>
                    <a:pt x="10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3673564" y="2474200"/>
              <a:ext cx="105755" cy="49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437" fill="norm" stroke="1" extrusionOk="0">
                  <a:moveTo>
                    <a:pt x="0" y="7241"/>
                  </a:moveTo>
                  <a:cubicBezTo>
                    <a:pt x="1271" y="10261"/>
                    <a:pt x="2541" y="13282"/>
                    <a:pt x="3388" y="15478"/>
                  </a:cubicBezTo>
                  <a:cubicBezTo>
                    <a:pt x="4235" y="17675"/>
                    <a:pt x="4659" y="19048"/>
                    <a:pt x="4871" y="20009"/>
                  </a:cubicBezTo>
                  <a:cubicBezTo>
                    <a:pt x="5082" y="20970"/>
                    <a:pt x="5082" y="21519"/>
                    <a:pt x="4447" y="21427"/>
                  </a:cubicBezTo>
                  <a:cubicBezTo>
                    <a:pt x="3812" y="21336"/>
                    <a:pt x="2541" y="20604"/>
                    <a:pt x="1694" y="18636"/>
                  </a:cubicBezTo>
                  <a:cubicBezTo>
                    <a:pt x="847" y="16668"/>
                    <a:pt x="424" y="13465"/>
                    <a:pt x="424" y="10536"/>
                  </a:cubicBezTo>
                  <a:cubicBezTo>
                    <a:pt x="424" y="7607"/>
                    <a:pt x="847" y="4953"/>
                    <a:pt x="1271" y="3397"/>
                  </a:cubicBezTo>
                  <a:cubicBezTo>
                    <a:pt x="1694" y="1841"/>
                    <a:pt x="2118" y="1383"/>
                    <a:pt x="2965" y="972"/>
                  </a:cubicBezTo>
                  <a:cubicBezTo>
                    <a:pt x="3812" y="560"/>
                    <a:pt x="5082" y="194"/>
                    <a:pt x="6776" y="56"/>
                  </a:cubicBezTo>
                  <a:cubicBezTo>
                    <a:pt x="8471" y="-81"/>
                    <a:pt x="10588" y="11"/>
                    <a:pt x="13129" y="605"/>
                  </a:cubicBezTo>
                  <a:cubicBezTo>
                    <a:pt x="15671" y="1200"/>
                    <a:pt x="18635" y="2299"/>
                    <a:pt x="20118" y="3397"/>
                  </a:cubicBezTo>
                  <a:cubicBezTo>
                    <a:pt x="21600" y="4495"/>
                    <a:pt x="21600" y="5594"/>
                    <a:pt x="19482" y="6738"/>
                  </a:cubicBezTo>
                  <a:cubicBezTo>
                    <a:pt x="17365" y="7882"/>
                    <a:pt x="13129" y="9072"/>
                    <a:pt x="8894" y="10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3768764" y="2692450"/>
              <a:ext cx="158801" cy="22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87" fill="norm" stroke="1" extrusionOk="0">
                  <a:moveTo>
                    <a:pt x="860" y="6113"/>
                  </a:moveTo>
                  <a:cubicBezTo>
                    <a:pt x="291" y="4891"/>
                    <a:pt x="-277" y="3668"/>
                    <a:pt x="149" y="3158"/>
                  </a:cubicBezTo>
                  <a:cubicBezTo>
                    <a:pt x="576" y="2649"/>
                    <a:pt x="1997" y="2853"/>
                    <a:pt x="4270" y="4381"/>
                  </a:cubicBezTo>
                  <a:cubicBezTo>
                    <a:pt x="6544" y="5909"/>
                    <a:pt x="9670" y="8762"/>
                    <a:pt x="11376" y="11717"/>
                  </a:cubicBezTo>
                  <a:cubicBezTo>
                    <a:pt x="13081" y="14672"/>
                    <a:pt x="13365" y="17728"/>
                    <a:pt x="12797" y="19460"/>
                  </a:cubicBezTo>
                  <a:cubicBezTo>
                    <a:pt x="12228" y="21192"/>
                    <a:pt x="10807" y="21600"/>
                    <a:pt x="9812" y="21294"/>
                  </a:cubicBezTo>
                  <a:cubicBezTo>
                    <a:pt x="8818" y="20989"/>
                    <a:pt x="8249" y="19970"/>
                    <a:pt x="8107" y="17626"/>
                  </a:cubicBezTo>
                  <a:cubicBezTo>
                    <a:pt x="7965" y="15283"/>
                    <a:pt x="8249" y="11615"/>
                    <a:pt x="10523" y="8457"/>
                  </a:cubicBezTo>
                  <a:cubicBezTo>
                    <a:pt x="12797" y="5298"/>
                    <a:pt x="17060" y="2649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4043663" y="2531846"/>
              <a:ext cx="131552" cy="377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166" fill="norm" stroke="1" extrusionOk="0">
                  <a:moveTo>
                    <a:pt x="20976" y="1529"/>
                  </a:moveTo>
                  <a:cubicBezTo>
                    <a:pt x="19964" y="935"/>
                    <a:pt x="18951" y="342"/>
                    <a:pt x="17601" y="104"/>
                  </a:cubicBezTo>
                  <a:cubicBezTo>
                    <a:pt x="16251" y="-133"/>
                    <a:pt x="14564" y="-14"/>
                    <a:pt x="12032" y="994"/>
                  </a:cubicBezTo>
                  <a:cubicBezTo>
                    <a:pt x="9501" y="2003"/>
                    <a:pt x="6126" y="3902"/>
                    <a:pt x="3595" y="6632"/>
                  </a:cubicBezTo>
                  <a:cubicBezTo>
                    <a:pt x="1063" y="9362"/>
                    <a:pt x="-624" y="12922"/>
                    <a:pt x="220" y="15592"/>
                  </a:cubicBezTo>
                  <a:cubicBezTo>
                    <a:pt x="1063" y="18263"/>
                    <a:pt x="4439" y="20043"/>
                    <a:pt x="7813" y="20755"/>
                  </a:cubicBezTo>
                  <a:cubicBezTo>
                    <a:pt x="11189" y="21467"/>
                    <a:pt x="14564" y="21111"/>
                    <a:pt x="17939" y="20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4232790" y="2574885"/>
              <a:ext cx="122349" cy="33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537" fill="norm" stroke="1" extrusionOk="0">
                  <a:moveTo>
                    <a:pt x="3168" y="5952"/>
                  </a:moveTo>
                  <a:cubicBezTo>
                    <a:pt x="2088" y="9917"/>
                    <a:pt x="1008" y="13881"/>
                    <a:pt x="468" y="16205"/>
                  </a:cubicBezTo>
                  <a:cubicBezTo>
                    <a:pt x="-72" y="18529"/>
                    <a:pt x="-72" y="19213"/>
                    <a:pt x="108" y="19145"/>
                  </a:cubicBezTo>
                  <a:cubicBezTo>
                    <a:pt x="288" y="19076"/>
                    <a:pt x="648" y="18256"/>
                    <a:pt x="1368" y="15453"/>
                  </a:cubicBezTo>
                  <a:cubicBezTo>
                    <a:pt x="2088" y="12651"/>
                    <a:pt x="3168" y="7866"/>
                    <a:pt x="3708" y="5132"/>
                  </a:cubicBezTo>
                  <a:cubicBezTo>
                    <a:pt x="4248" y="2398"/>
                    <a:pt x="4248" y="1714"/>
                    <a:pt x="4788" y="1099"/>
                  </a:cubicBezTo>
                  <a:cubicBezTo>
                    <a:pt x="5328" y="484"/>
                    <a:pt x="6408" y="-63"/>
                    <a:pt x="7668" y="5"/>
                  </a:cubicBezTo>
                  <a:cubicBezTo>
                    <a:pt x="8928" y="74"/>
                    <a:pt x="10368" y="757"/>
                    <a:pt x="12888" y="2466"/>
                  </a:cubicBezTo>
                  <a:cubicBezTo>
                    <a:pt x="15408" y="4175"/>
                    <a:pt x="19008" y="6909"/>
                    <a:pt x="20268" y="9643"/>
                  </a:cubicBezTo>
                  <a:cubicBezTo>
                    <a:pt x="21528" y="12378"/>
                    <a:pt x="20448" y="15112"/>
                    <a:pt x="18468" y="17026"/>
                  </a:cubicBezTo>
                  <a:cubicBezTo>
                    <a:pt x="16488" y="18940"/>
                    <a:pt x="13608" y="20033"/>
                    <a:pt x="11268" y="20648"/>
                  </a:cubicBezTo>
                  <a:cubicBezTo>
                    <a:pt x="8928" y="21264"/>
                    <a:pt x="7128" y="21400"/>
                    <a:pt x="5328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4206964" y="2908350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4725964" y="2648000"/>
              <a:ext cx="217601" cy="23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43" fill="norm" stroke="1" extrusionOk="0">
                  <a:moveTo>
                    <a:pt x="18236" y="0"/>
                  </a:moveTo>
                  <a:cubicBezTo>
                    <a:pt x="14289" y="2530"/>
                    <a:pt x="10343" y="5059"/>
                    <a:pt x="7851" y="6519"/>
                  </a:cubicBezTo>
                  <a:cubicBezTo>
                    <a:pt x="5359" y="7978"/>
                    <a:pt x="4320" y="8368"/>
                    <a:pt x="3074" y="8757"/>
                  </a:cubicBezTo>
                  <a:cubicBezTo>
                    <a:pt x="1828" y="9146"/>
                    <a:pt x="374" y="9535"/>
                    <a:pt x="63" y="10022"/>
                  </a:cubicBezTo>
                  <a:cubicBezTo>
                    <a:pt x="-249" y="10508"/>
                    <a:pt x="582" y="11092"/>
                    <a:pt x="2866" y="12454"/>
                  </a:cubicBezTo>
                  <a:cubicBezTo>
                    <a:pt x="5151" y="13816"/>
                    <a:pt x="8889" y="15957"/>
                    <a:pt x="11486" y="17416"/>
                  </a:cubicBezTo>
                  <a:cubicBezTo>
                    <a:pt x="14082" y="18876"/>
                    <a:pt x="15536" y="19654"/>
                    <a:pt x="16886" y="20335"/>
                  </a:cubicBezTo>
                  <a:cubicBezTo>
                    <a:pt x="18236" y="21016"/>
                    <a:pt x="19482" y="21600"/>
                    <a:pt x="20209" y="21405"/>
                  </a:cubicBezTo>
                  <a:cubicBezTo>
                    <a:pt x="20936" y="21211"/>
                    <a:pt x="21143" y="20238"/>
                    <a:pt x="21351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5229314" y="2659477"/>
              <a:ext cx="247651" cy="19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805"/>
                  </a:moveTo>
                  <a:cubicBezTo>
                    <a:pt x="923" y="355"/>
                    <a:pt x="1846" y="-95"/>
                    <a:pt x="3138" y="18"/>
                  </a:cubicBezTo>
                  <a:cubicBezTo>
                    <a:pt x="4431" y="130"/>
                    <a:pt x="6092" y="805"/>
                    <a:pt x="7108" y="3168"/>
                  </a:cubicBezTo>
                  <a:cubicBezTo>
                    <a:pt x="8123" y="5530"/>
                    <a:pt x="8492" y="9580"/>
                    <a:pt x="7662" y="12843"/>
                  </a:cubicBezTo>
                  <a:cubicBezTo>
                    <a:pt x="6831" y="16105"/>
                    <a:pt x="4800" y="18580"/>
                    <a:pt x="3323" y="19930"/>
                  </a:cubicBezTo>
                  <a:cubicBezTo>
                    <a:pt x="1846" y="21280"/>
                    <a:pt x="923" y="21505"/>
                    <a:pt x="462" y="20943"/>
                  </a:cubicBezTo>
                  <a:cubicBezTo>
                    <a:pt x="0" y="20380"/>
                    <a:pt x="0" y="19030"/>
                    <a:pt x="1385" y="16780"/>
                  </a:cubicBezTo>
                  <a:cubicBezTo>
                    <a:pt x="2769" y="14530"/>
                    <a:pt x="5538" y="11380"/>
                    <a:pt x="7662" y="8905"/>
                  </a:cubicBezTo>
                  <a:cubicBezTo>
                    <a:pt x="9785" y="6430"/>
                    <a:pt x="11262" y="4630"/>
                    <a:pt x="12462" y="3280"/>
                  </a:cubicBezTo>
                  <a:cubicBezTo>
                    <a:pt x="13662" y="1930"/>
                    <a:pt x="14585" y="1030"/>
                    <a:pt x="14677" y="1255"/>
                  </a:cubicBezTo>
                  <a:cubicBezTo>
                    <a:pt x="14769" y="1480"/>
                    <a:pt x="14031" y="2830"/>
                    <a:pt x="13477" y="4743"/>
                  </a:cubicBezTo>
                  <a:cubicBezTo>
                    <a:pt x="12923" y="6655"/>
                    <a:pt x="12554" y="9130"/>
                    <a:pt x="12369" y="10930"/>
                  </a:cubicBezTo>
                  <a:cubicBezTo>
                    <a:pt x="12185" y="12730"/>
                    <a:pt x="12185" y="13855"/>
                    <a:pt x="13200" y="14980"/>
                  </a:cubicBezTo>
                  <a:cubicBezTo>
                    <a:pt x="14215" y="16105"/>
                    <a:pt x="16246" y="17230"/>
                    <a:pt x="17815" y="17455"/>
                  </a:cubicBezTo>
                  <a:cubicBezTo>
                    <a:pt x="19385" y="17680"/>
                    <a:pt x="20492" y="17005"/>
                    <a:pt x="21600" y="16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5597614" y="2508300"/>
              <a:ext cx="74612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6" h="21600" fill="norm" stroke="1" extrusionOk="0">
                  <a:moveTo>
                    <a:pt x="1705" y="0"/>
                  </a:moveTo>
                  <a:cubicBezTo>
                    <a:pt x="6821" y="2071"/>
                    <a:pt x="11937" y="4142"/>
                    <a:pt x="15632" y="6608"/>
                  </a:cubicBezTo>
                  <a:cubicBezTo>
                    <a:pt x="19326" y="9074"/>
                    <a:pt x="21600" y="11934"/>
                    <a:pt x="18758" y="14499"/>
                  </a:cubicBezTo>
                  <a:cubicBezTo>
                    <a:pt x="15916" y="17063"/>
                    <a:pt x="7958" y="193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6101062" y="2690709"/>
              <a:ext cx="207753" cy="192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24" fill="norm" stroke="1" extrusionOk="0">
                  <a:moveTo>
                    <a:pt x="19451" y="1602"/>
                  </a:moveTo>
                  <a:cubicBezTo>
                    <a:pt x="20324" y="663"/>
                    <a:pt x="21197" y="-276"/>
                    <a:pt x="20542" y="76"/>
                  </a:cubicBezTo>
                  <a:cubicBezTo>
                    <a:pt x="19888" y="428"/>
                    <a:pt x="17706" y="2072"/>
                    <a:pt x="14433" y="4302"/>
                  </a:cubicBezTo>
                  <a:cubicBezTo>
                    <a:pt x="11160" y="6533"/>
                    <a:pt x="6797" y="9350"/>
                    <a:pt x="4179" y="11228"/>
                  </a:cubicBezTo>
                  <a:cubicBezTo>
                    <a:pt x="1560" y="13107"/>
                    <a:pt x="688" y="14046"/>
                    <a:pt x="251" y="15102"/>
                  </a:cubicBezTo>
                  <a:cubicBezTo>
                    <a:pt x="-185" y="16159"/>
                    <a:pt x="-185" y="17333"/>
                    <a:pt x="1342" y="18154"/>
                  </a:cubicBezTo>
                  <a:cubicBezTo>
                    <a:pt x="2870" y="18976"/>
                    <a:pt x="5924" y="19446"/>
                    <a:pt x="9415" y="19798"/>
                  </a:cubicBezTo>
                  <a:cubicBezTo>
                    <a:pt x="12906" y="20150"/>
                    <a:pt x="16833" y="20385"/>
                    <a:pt x="18906" y="20620"/>
                  </a:cubicBezTo>
                  <a:cubicBezTo>
                    <a:pt x="20979" y="20854"/>
                    <a:pt x="21197" y="21089"/>
                    <a:pt x="21415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6170816" y="2940100"/>
              <a:ext cx="176099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0798" fill="norm" stroke="1" extrusionOk="0">
                  <a:moveTo>
                    <a:pt x="1336" y="4320"/>
                  </a:moveTo>
                  <a:cubicBezTo>
                    <a:pt x="564" y="10080"/>
                    <a:pt x="-207" y="15840"/>
                    <a:pt x="50" y="18720"/>
                  </a:cubicBezTo>
                  <a:cubicBezTo>
                    <a:pt x="307" y="21600"/>
                    <a:pt x="1593" y="21600"/>
                    <a:pt x="5322" y="18000"/>
                  </a:cubicBezTo>
                  <a:cubicBezTo>
                    <a:pt x="9050" y="14400"/>
                    <a:pt x="15222" y="720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6740614" y="2540050"/>
              <a:ext cx="190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383"/>
                    <a:pt x="4800" y="8765"/>
                    <a:pt x="8400" y="12365"/>
                  </a:cubicBezTo>
                  <a:cubicBezTo>
                    <a:pt x="12000" y="15965"/>
                    <a:pt x="16800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6730074" y="2590850"/>
              <a:ext cx="15659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8714" y="0"/>
                  </a:moveTo>
                  <a:cubicBezTo>
                    <a:pt x="17274" y="0"/>
                    <a:pt x="15834" y="0"/>
                    <a:pt x="13242" y="1872"/>
                  </a:cubicBezTo>
                  <a:cubicBezTo>
                    <a:pt x="10650" y="3744"/>
                    <a:pt x="6906" y="7488"/>
                    <a:pt x="4458" y="9792"/>
                  </a:cubicBezTo>
                  <a:cubicBezTo>
                    <a:pt x="2010" y="12096"/>
                    <a:pt x="858" y="12960"/>
                    <a:pt x="282" y="14256"/>
                  </a:cubicBezTo>
                  <a:cubicBezTo>
                    <a:pt x="-294" y="15552"/>
                    <a:pt x="-294" y="17280"/>
                    <a:pt x="3306" y="18576"/>
                  </a:cubicBezTo>
                  <a:cubicBezTo>
                    <a:pt x="6906" y="19872"/>
                    <a:pt x="14106" y="20736"/>
                    <a:pt x="213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6924764" y="2578150"/>
              <a:ext cx="1206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53" y="4168"/>
                    <a:pt x="12505" y="8337"/>
                    <a:pt x="8905" y="11937"/>
                  </a:cubicBezTo>
                  <a:cubicBezTo>
                    <a:pt x="5305" y="15537"/>
                    <a:pt x="2653" y="185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7058114" y="2749600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7157598" y="2728821"/>
              <a:ext cx="130334" cy="16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0955" fill="norm" stroke="1" extrusionOk="0">
                  <a:moveTo>
                    <a:pt x="12686" y="217"/>
                  </a:moveTo>
                  <a:cubicBezTo>
                    <a:pt x="10971" y="-49"/>
                    <a:pt x="9257" y="-316"/>
                    <a:pt x="7200" y="1017"/>
                  </a:cubicBezTo>
                  <a:cubicBezTo>
                    <a:pt x="5143" y="2351"/>
                    <a:pt x="2743" y="5284"/>
                    <a:pt x="1371" y="8084"/>
                  </a:cubicBezTo>
                  <a:cubicBezTo>
                    <a:pt x="0" y="10884"/>
                    <a:pt x="-343" y="13551"/>
                    <a:pt x="343" y="15951"/>
                  </a:cubicBezTo>
                  <a:cubicBezTo>
                    <a:pt x="1028" y="18351"/>
                    <a:pt x="2743" y="20484"/>
                    <a:pt x="6000" y="20884"/>
                  </a:cubicBezTo>
                  <a:cubicBezTo>
                    <a:pt x="9257" y="21284"/>
                    <a:pt x="14057" y="19951"/>
                    <a:pt x="16971" y="17817"/>
                  </a:cubicBezTo>
                  <a:cubicBezTo>
                    <a:pt x="19886" y="15684"/>
                    <a:pt x="20914" y="12751"/>
                    <a:pt x="21086" y="10484"/>
                  </a:cubicBezTo>
                  <a:cubicBezTo>
                    <a:pt x="21257" y="8217"/>
                    <a:pt x="20571" y="6617"/>
                    <a:pt x="19028" y="5551"/>
                  </a:cubicBezTo>
                  <a:cubicBezTo>
                    <a:pt x="17486" y="4484"/>
                    <a:pt x="15086" y="3951"/>
                    <a:pt x="14057" y="4617"/>
                  </a:cubicBezTo>
                  <a:cubicBezTo>
                    <a:pt x="13028" y="5284"/>
                    <a:pt x="13371" y="7151"/>
                    <a:pt x="13714" y="9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7295156" y="2743250"/>
              <a:ext cx="132075" cy="16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0870" fill="norm" stroke="1" extrusionOk="0">
                  <a:moveTo>
                    <a:pt x="14626" y="4050"/>
                  </a:moveTo>
                  <a:cubicBezTo>
                    <a:pt x="13629" y="2970"/>
                    <a:pt x="12632" y="1890"/>
                    <a:pt x="11303" y="1755"/>
                  </a:cubicBezTo>
                  <a:cubicBezTo>
                    <a:pt x="9974" y="1620"/>
                    <a:pt x="8312" y="2430"/>
                    <a:pt x="6318" y="4725"/>
                  </a:cubicBezTo>
                  <a:cubicBezTo>
                    <a:pt x="4324" y="7020"/>
                    <a:pt x="1998" y="10800"/>
                    <a:pt x="835" y="13500"/>
                  </a:cubicBezTo>
                  <a:cubicBezTo>
                    <a:pt x="-328" y="16200"/>
                    <a:pt x="-328" y="17820"/>
                    <a:pt x="1167" y="19170"/>
                  </a:cubicBezTo>
                  <a:cubicBezTo>
                    <a:pt x="2663" y="20520"/>
                    <a:pt x="5654" y="21600"/>
                    <a:pt x="9309" y="20250"/>
                  </a:cubicBezTo>
                  <a:cubicBezTo>
                    <a:pt x="12964" y="18900"/>
                    <a:pt x="17284" y="15120"/>
                    <a:pt x="19278" y="11745"/>
                  </a:cubicBezTo>
                  <a:cubicBezTo>
                    <a:pt x="21272" y="8370"/>
                    <a:pt x="20940" y="5400"/>
                    <a:pt x="19943" y="3510"/>
                  </a:cubicBezTo>
                  <a:cubicBezTo>
                    <a:pt x="18946" y="1620"/>
                    <a:pt x="17284" y="810"/>
                    <a:pt x="156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8074114" y="2548291"/>
              <a:ext cx="158751" cy="3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1471"/>
                  </a:moveTo>
                  <a:cubicBezTo>
                    <a:pt x="2304" y="17439"/>
                    <a:pt x="4608" y="13407"/>
                    <a:pt x="6480" y="10239"/>
                  </a:cubicBezTo>
                  <a:cubicBezTo>
                    <a:pt x="8352" y="7071"/>
                    <a:pt x="9792" y="4767"/>
                    <a:pt x="11088" y="3039"/>
                  </a:cubicBezTo>
                  <a:cubicBezTo>
                    <a:pt x="12384" y="1311"/>
                    <a:pt x="13536" y="159"/>
                    <a:pt x="14400" y="15"/>
                  </a:cubicBezTo>
                  <a:cubicBezTo>
                    <a:pt x="15264" y="-129"/>
                    <a:pt x="15840" y="735"/>
                    <a:pt x="16704" y="2895"/>
                  </a:cubicBezTo>
                  <a:cubicBezTo>
                    <a:pt x="17568" y="5055"/>
                    <a:pt x="18720" y="8511"/>
                    <a:pt x="19584" y="11751"/>
                  </a:cubicBezTo>
                  <a:cubicBezTo>
                    <a:pt x="20448" y="14991"/>
                    <a:pt x="21024" y="18015"/>
                    <a:pt x="21600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8137614" y="2736900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8400"/>
                    <a:pt x="1800" y="15200"/>
                    <a:pt x="5400" y="11600"/>
                  </a:cubicBezTo>
                  <a:cubicBezTo>
                    <a:pt x="9000" y="8000"/>
                    <a:pt x="15300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8328478" y="2559100"/>
              <a:ext cx="205573" cy="280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31" fill="norm" stroke="1" extrusionOk="0">
                  <a:moveTo>
                    <a:pt x="4591" y="3898"/>
                  </a:moveTo>
                  <a:cubicBezTo>
                    <a:pt x="4150" y="7633"/>
                    <a:pt x="3709" y="11368"/>
                    <a:pt x="3378" y="13642"/>
                  </a:cubicBezTo>
                  <a:cubicBezTo>
                    <a:pt x="3048" y="15916"/>
                    <a:pt x="2827" y="16728"/>
                    <a:pt x="2386" y="17459"/>
                  </a:cubicBezTo>
                  <a:cubicBezTo>
                    <a:pt x="1946" y="18189"/>
                    <a:pt x="1284" y="18839"/>
                    <a:pt x="844" y="18677"/>
                  </a:cubicBezTo>
                  <a:cubicBezTo>
                    <a:pt x="403" y="18514"/>
                    <a:pt x="182" y="17540"/>
                    <a:pt x="72" y="15266"/>
                  </a:cubicBezTo>
                  <a:cubicBezTo>
                    <a:pt x="-38" y="12992"/>
                    <a:pt x="-38" y="9420"/>
                    <a:pt x="182" y="7227"/>
                  </a:cubicBezTo>
                  <a:cubicBezTo>
                    <a:pt x="403" y="5035"/>
                    <a:pt x="844" y="4223"/>
                    <a:pt x="1615" y="3654"/>
                  </a:cubicBezTo>
                  <a:cubicBezTo>
                    <a:pt x="2386" y="3086"/>
                    <a:pt x="3489" y="2761"/>
                    <a:pt x="4150" y="3086"/>
                  </a:cubicBezTo>
                  <a:cubicBezTo>
                    <a:pt x="4811" y="3411"/>
                    <a:pt x="5031" y="4385"/>
                    <a:pt x="6023" y="6821"/>
                  </a:cubicBezTo>
                  <a:cubicBezTo>
                    <a:pt x="7015" y="9257"/>
                    <a:pt x="8778" y="13155"/>
                    <a:pt x="10101" y="15753"/>
                  </a:cubicBezTo>
                  <a:cubicBezTo>
                    <a:pt x="11423" y="18352"/>
                    <a:pt x="12305" y="19651"/>
                    <a:pt x="13297" y="20463"/>
                  </a:cubicBezTo>
                  <a:cubicBezTo>
                    <a:pt x="14289" y="21275"/>
                    <a:pt x="15391" y="21600"/>
                    <a:pt x="16382" y="21519"/>
                  </a:cubicBezTo>
                  <a:cubicBezTo>
                    <a:pt x="17374" y="21438"/>
                    <a:pt x="18256" y="20950"/>
                    <a:pt x="19138" y="18920"/>
                  </a:cubicBezTo>
                  <a:cubicBezTo>
                    <a:pt x="20019" y="16890"/>
                    <a:pt x="20901" y="13317"/>
                    <a:pt x="21231" y="9988"/>
                  </a:cubicBezTo>
                  <a:cubicBezTo>
                    <a:pt x="21562" y="6659"/>
                    <a:pt x="21342" y="3573"/>
                    <a:pt x="21231" y="1949"/>
                  </a:cubicBezTo>
                  <a:cubicBezTo>
                    <a:pt x="21121" y="325"/>
                    <a:pt x="21121" y="162"/>
                    <a:pt x="211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8556714" y="2518797"/>
              <a:ext cx="177801" cy="30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8486" y="3705"/>
                  </a:moveTo>
                  <a:cubicBezTo>
                    <a:pt x="8743" y="7995"/>
                    <a:pt x="9000" y="12285"/>
                    <a:pt x="9129" y="14800"/>
                  </a:cubicBezTo>
                  <a:cubicBezTo>
                    <a:pt x="9257" y="17316"/>
                    <a:pt x="9257" y="18055"/>
                    <a:pt x="9129" y="18795"/>
                  </a:cubicBezTo>
                  <a:cubicBezTo>
                    <a:pt x="9000" y="19535"/>
                    <a:pt x="8743" y="20274"/>
                    <a:pt x="8486" y="20126"/>
                  </a:cubicBezTo>
                  <a:cubicBezTo>
                    <a:pt x="8229" y="19979"/>
                    <a:pt x="7971" y="18943"/>
                    <a:pt x="8100" y="16206"/>
                  </a:cubicBezTo>
                  <a:cubicBezTo>
                    <a:pt x="8229" y="13469"/>
                    <a:pt x="8743" y="9031"/>
                    <a:pt x="9257" y="6442"/>
                  </a:cubicBezTo>
                  <a:cubicBezTo>
                    <a:pt x="9771" y="3853"/>
                    <a:pt x="10286" y="3113"/>
                    <a:pt x="10800" y="2373"/>
                  </a:cubicBezTo>
                  <a:cubicBezTo>
                    <a:pt x="11314" y="1633"/>
                    <a:pt x="11829" y="894"/>
                    <a:pt x="12729" y="450"/>
                  </a:cubicBezTo>
                  <a:cubicBezTo>
                    <a:pt x="13629" y="6"/>
                    <a:pt x="14914" y="-142"/>
                    <a:pt x="15943" y="154"/>
                  </a:cubicBezTo>
                  <a:cubicBezTo>
                    <a:pt x="16971" y="450"/>
                    <a:pt x="17743" y="1190"/>
                    <a:pt x="18900" y="3261"/>
                  </a:cubicBezTo>
                  <a:cubicBezTo>
                    <a:pt x="20057" y="5332"/>
                    <a:pt x="21600" y="8735"/>
                    <a:pt x="21600" y="11472"/>
                  </a:cubicBezTo>
                  <a:cubicBezTo>
                    <a:pt x="21600" y="14209"/>
                    <a:pt x="20057" y="16280"/>
                    <a:pt x="16200" y="17833"/>
                  </a:cubicBezTo>
                  <a:cubicBezTo>
                    <a:pt x="12343" y="19387"/>
                    <a:pt x="6171" y="20422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8118564" y="2914700"/>
              <a:ext cx="488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6457"/>
                    <a:pt x="3927" y="11314"/>
                    <a:pt x="6639" y="8229"/>
                  </a:cubicBezTo>
                  <a:cubicBezTo>
                    <a:pt x="9351" y="5143"/>
                    <a:pt x="12810" y="4114"/>
                    <a:pt x="15429" y="3086"/>
                  </a:cubicBezTo>
                  <a:cubicBezTo>
                    <a:pt x="18047" y="2057"/>
                    <a:pt x="1982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8313214" y="2927400"/>
              <a:ext cx="440351" cy="8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65" fill="norm" stroke="1" extrusionOk="0">
                  <a:moveTo>
                    <a:pt x="2575" y="18277"/>
                  </a:moveTo>
                  <a:cubicBezTo>
                    <a:pt x="1444" y="19385"/>
                    <a:pt x="312" y="20492"/>
                    <a:pt x="55" y="21046"/>
                  </a:cubicBezTo>
                  <a:cubicBezTo>
                    <a:pt x="-202" y="21600"/>
                    <a:pt x="415" y="21600"/>
                    <a:pt x="2318" y="19662"/>
                  </a:cubicBezTo>
                  <a:cubicBezTo>
                    <a:pt x="4221" y="17723"/>
                    <a:pt x="7409" y="13846"/>
                    <a:pt x="10804" y="10246"/>
                  </a:cubicBezTo>
                  <a:cubicBezTo>
                    <a:pt x="14198" y="6646"/>
                    <a:pt x="17798" y="3323"/>
                    <a:pt x="213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9420314" y="2654350"/>
              <a:ext cx="127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9426664" y="2565450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9500748" y="2711500"/>
              <a:ext cx="4021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5082"/>
                    <a:pt x="5400" y="10165"/>
                    <a:pt x="2160" y="13765"/>
                  </a:cubicBezTo>
                  <a:cubicBezTo>
                    <a:pt x="-1080" y="17365"/>
                    <a:pt x="0" y="19482"/>
                    <a:pt x="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9521914" y="254640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9572714" y="2616250"/>
              <a:ext cx="89173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7535" y="0"/>
                  </a:moveTo>
                  <a:cubicBezTo>
                    <a:pt x="10549" y="369"/>
                    <a:pt x="13563" y="738"/>
                    <a:pt x="16326" y="2031"/>
                  </a:cubicBezTo>
                  <a:cubicBezTo>
                    <a:pt x="19088" y="3323"/>
                    <a:pt x="21600" y="5538"/>
                    <a:pt x="21098" y="8308"/>
                  </a:cubicBezTo>
                  <a:cubicBezTo>
                    <a:pt x="20595" y="11077"/>
                    <a:pt x="17079" y="14400"/>
                    <a:pt x="13060" y="16708"/>
                  </a:cubicBezTo>
                  <a:cubicBezTo>
                    <a:pt x="9042" y="19015"/>
                    <a:pt x="4521" y="203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9263681" y="2615977"/>
              <a:ext cx="93134" cy="24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2455" y="1714"/>
                  </a:moveTo>
                  <a:cubicBezTo>
                    <a:pt x="1964" y="775"/>
                    <a:pt x="1473" y="-164"/>
                    <a:pt x="982" y="24"/>
                  </a:cubicBezTo>
                  <a:cubicBezTo>
                    <a:pt x="491" y="212"/>
                    <a:pt x="0" y="1526"/>
                    <a:pt x="0" y="4250"/>
                  </a:cubicBezTo>
                  <a:cubicBezTo>
                    <a:pt x="0" y="6973"/>
                    <a:pt x="491" y="11106"/>
                    <a:pt x="4173" y="14205"/>
                  </a:cubicBezTo>
                  <a:cubicBezTo>
                    <a:pt x="7855" y="17304"/>
                    <a:pt x="14727" y="19370"/>
                    <a:pt x="2160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9917731" y="2452674"/>
              <a:ext cx="147330" cy="443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36" fill="norm" stroke="1" extrusionOk="0">
                  <a:moveTo>
                    <a:pt x="2434" y="10675"/>
                  </a:moveTo>
                  <a:cubicBezTo>
                    <a:pt x="2130" y="13951"/>
                    <a:pt x="1825" y="17226"/>
                    <a:pt x="1521" y="19120"/>
                  </a:cubicBezTo>
                  <a:cubicBezTo>
                    <a:pt x="1217" y="21014"/>
                    <a:pt x="913" y="21526"/>
                    <a:pt x="608" y="21424"/>
                  </a:cubicBezTo>
                  <a:cubicBezTo>
                    <a:pt x="304" y="21321"/>
                    <a:pt x="0" y="20605"/>
                    <a:pt x="0" y="18506"/>
                  </a:cubicBezTo>
                  <a:cubicBezTo>
                    <a:pt x="0" y="16408"/>
                    <a:pt x="304" y="12927"/>
                    <a:pt x="1673" y="9805"/>
                  </a:cubicBezTo>
                  <a:cubicBezTo>
                    <a:pt x="3042" y="6682"/>
                    <a:pt x="5476" y="3918"/>
                    <a:pt x="7301" y="2332"/>
                  </a:cubicBezTo>
                  <a:cubicBezTo>
                    <a:pt x="9127" y="745"/>
                    <a:pt x="10344" y="335"/>
                    <a:pt x="11713" y="131"/>
                  </a:cubicBezTo>
                  <a:cubicBezTo>
                    <a:pt x="13082" y="-74"/>
                    <a:pt x="14603" y="-74"/>
                    <a:pt x="16428" y="387"/>
                  </a:cubicBezTo>
                  <a:cubicBezTo>
                    <a:pt x="18254" y="847"/>
                    <a:pt x="20383" y="1769"/>
                    <a:pt x="20992" y="3202"/>
                  </a:cubicBezTo>
                  <a:cubicBezTo>
                    <a:pt x="21600" y="4635"/>
                    <a:pt x="20687" y="6580"/>
                    <a:pt x="18406" y="7860"/>
                  </a:cubicBezTo>
                  <a:cubicBezTo>
                    <a:pt x="16124" y="9139"/>
                    <a:pt x="12473" y="9753"/>
                    <a:pt x="8823" y="10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10036264" y="2660700"/>
              <a:ext cx="190501" cy="175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8486"/>
                  </a:moveTo>
                  <a:cubicBezTo>
                    <a:pt x="240" y="6686"/>
                    <a:pt x="480" y="4886"/>
                    <a:pt x="1200" y="4114"/>
                  </a:cubicBezTo>
                  <a:cubicBezTo>
                    <a:pt x="1920" y="3343"/>
                    <a:pt x="3120" y="3600"/>
                    <a:pt x="4680" y="5143"/>
                  </a:cubicBezTo>
                  <a:cubicBezTo>
                    <a:pt x="6240" y="6686"/>
                    <a:pt x="8160" y="9514"/>
                    <a:pt x="9360" y="11829"/>
                  </a:cubicBezTo>
                  <a:cubicBezTo>
                    <a:pt x="10560" y="14143"/>
                    <a:pt x="11040" y="15943"/>
                    <a:pt x="11160" y="17614"/>
                  </a:cubicBezTo>
                  <a:cubicBezTo>
                    <a:pt x="11280" y="19286"/>
                    <a:pt x="11040" y="20829"/>
                    <a:pt x="10440" y="21214"/>
                  </a:cubicBezTo>
                  <a:cubicBezTo>
                    <a:pt x="9840" y="21600"/>
                    <a:pt x="8880" y="20829"/>
                    <a:pt x="8400" y="19157"/>
                  </a:cubicBezTo>
                  <a:cubicBezTo>
                    <a:pt x="7920" y="17486"/>
                    <a:pt x="7920" y="14914"/>
                    <a:pt x="8880" y="12343"/>
                  </a:cubicBezTo>
                  <a:cubicBezTo>
                    <a:pt x="9840" y="9771"/>
                    <a:pt x="11760" y="7200"/>
                    <a:pt x="14040" y="5143"/>
                  </a:cubicBezTo>
                  <a:cubicBezTo>
                    <a:pt x="16320" y="3086"/>
                    <a:pt x="1896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10306123" y="2471478"/>
              <a:ext cx="115376" cy="36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02" fill="norm" stroke="1" extrusionOk="0">
                  <a:moveTo>
                    <a:pt x="20253" y="3999"/>
                  </a:moveTo>
                  <a:cubicBezTo>
                    <a:pt x="20638" y="3381"/>
                    <a:pt x="21024" y="2764"/>
                    <a:pt x="21024" y="2024"/>
                  </a:cubicBezTo>
                  <a:cubicBezTo>
                    <a:pt x="21024" y="1283"/>
                    <a:pt x="20638" y="419"/>
                    <a:pt x="19481" y="111"/>
                  </a:cubicBezTo>
                  <a:cubicBezTo>
                    <a:pt x="18324" y="-198"/>
                    <a:pt x="16395" y="49"/>
                    <a:pt x="12924" y="2024"/>
                  </a:cubicBezTo>
                  <a:cubicBezTo>
                    <a:pt x="9453" y="3999"/>
                    <a:pt x="4438" y="7701"/>
                    <a:pt x="1931" y="10911"/>
                  </a:cubicBezTo>
                  <a:cubicBezTo>
                    <a:pt x="-576" y="14120"/>
                    <a:pt x="-576" y="16835"/>
                    <a:pt x="1545" y="18501"/>
                  </a:cubicBezTo>
                  <a:cubicBezTo>
                    <a:pt x="3667" y="20168"/>
                    <a:pt x="7910" y="20785"/>
                    <a:pt x="12153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10518864" y="2503353"/>
              <a:ext cx="114885" cy="32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368" fill="norm" stroke="1" extrusionOk="0">
                  <a:moveTo>
                    <a:pt x="5786" y="6596"/>
                  </a:moveTo>
                  <a:cubicBezTo>
                    <a:pt x="4629" y="11056"/>
                    <a:pt x="3471" y="15515"/>
                    <a:pt x="2893" y="18093"/>
                  </a:cubicBezTo>
                  <a:cubicBezTo>
                    <a:pt x="2314" y="20671"/>
                    <a:pt x="2314" y="21368"/>
                    <a:pt x="2121" y="21368"/>
                  </a:cubicBezTo>
                  <a:cubicBezTo>
                    <a:pt x="1929" y="21368"/>
                    <a:pt x="1543" y="20671"/>
                    <a:pt x="1929" y="17954"/>
                  </a:cubicBezTo>
                  <a:cubicBezTo>
                    <a:pt x="2314" y="15236"/>
                    <a:pt x="3471" y="10498"/>
                    <a:pt x="4629" y="7223"/>
                  </a:cubicBezTo>
                  <a:cubicBezTo>
                    <a:pt x="5786" y="3949"/>
                    <a:pt x="6943" y="2137"/>
                    <a:pt x="8486" y="1092"/>
                  </a:cubicBezTo>
                  <a:cubicBezTo>
                    <a:pt x="10029" y="47"/>
                    <a:pt x="11957" y="-232"/>
                    <a:pt x="13693" y="186"/>
                  </a:cubicBezTo>
                  <a:cubicBezTo>
                    <a:pt x="15429" y="604"/>
                    <a:pt x="16971" y="1719"/>
                    <a:pt x="18514" y="4297"/>
                  </a:cubicBezTo>
                  <a:cubicBezTo>
                    <a:pt x="20057" y="6875"/>
                    <a:pt x="21600" y="10916"/>
                    <a:pt x="20636" y="13843"/>
                  </a:cubicBezTo>
                  <a:cubicBezTo>
                    <a:pt x="19671" y="16769"/>
                    <a:pt x="16200" y="18581"/>
                    <a:pt x="13307" y="19556"/>
                  </a:cubicBezTo>
                  <a:cubicBezTo>
                    <a:pt x="10414" y="20532"/>
                    <a:pt x="8100" y="20671"/>
                    <a:pt x="5979" y="20671"/>
                  </a:cubicBezTo>
                  <a:cubicBezTo>
                    <a:pt x="3857" y="20671"/>
                    <a:pt x="1929" y="20532"/>
                    <a:pt x="964" y="20114"/>
                  </a:cubicBezTo>
                  <a:cubicBezTo>
                    <a:pt x="0" y="19696"/>
                    <a:pt x="0" y="18999"/>
                    <a:pt x="0" y="18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10770435" y="2612762"/>
              <a:ext cx="161180" cy="19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286" fill="norm" stroke="1" extrusionOk="0">
                  <a:moveTo>
                    <a:pt x="17995" y="1080"/>
                  </a:moveTo>
                  <a:cubicBezTo>
                    <a:pt x="19117" y="383"/>
                    <a:pt x="20239" y="-314"/>
                    <a:pt x="20239" y="151"/>
                  </a:cubicBezTo>
                  <a:cubicBezTo>
                    <a:pt x="20239" y="615"/>
                    <a:pt x="19117" y="2241"/>
                    <a:pt x="15891" y="4680"/>
                  </a:cubicBezTo>
                  <a:cubicBezTo>
                    <a:pt x="12665" y="7118"/>
                    <a:pt x="7335" y="10370"/>
                    <a:pt x="4109" y="12344"/>
                  </a:cubicBezTo>
                  <a:cubicBezTo>
                    <a:pt x="883" y="14318"/>
                    <a:pt x="-239" y="15015"/>
                    <a:pt x="42" y="15596"/>
                  </a:cubicBezTo>
                  <a:cubicBezTo>
                    <a:pt x="322" y="16176"/>
                    <a:pt x="2005" y="16641"/>
                    <a:pt x="5512" y="16989"/>
                  </a:cubicBezTo>
                  <a:cubicBezTo>
                    <a:pt x="9018" y="17338"/>
                    <a:pt x="14348" y="17570"/>
                    <a:pt x="17293" y="18267"/>
                  </a:cubicBezTo>
                  <a:cubicBezTo>
                    <a:pt x="20239" y="18963"/>
                    <a:pt x="20800" y="20125"/>
                    <a:pt x="21361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10817314" y="2838500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9800"/>
                    <a:pt x="8000" y="18000"/>
                    <a:pt x="11600" y="14400"/>
                  </a:cubicBezTo>
                  <a:cubicBezTo>
                    <a:pt x="15200" y="10800"/>
                    <a:pt x="184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11031423" y="2616250"/>
              <a:ext cx="236742" cy="18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55" fill="norm" stroke="1" extrusionOk="0">
                  <a:moveTo>
                    <a:pt x="1882" y="0"/>
                  </a:moveTo>
                  <a:cubicBezTo>
                    <a:pt x="2837" y="0"/>
                    <a:pt x="3793" y="0"/>
                    <a:pt x="5227" y="1560"/>
                  </a:cubicBezTo>
                  <a:cubicBezTo>
                    <a:pt x="6660" y="3120"/>
                    <a:pt x="8572" y="6240"/>
                    <a:pt x="8763" y="9360"/>
                  </a:cubicBezTo>
                  <a:cubicBezTo>
                    <a:pt x="8954" y="12480"/>
                    <a:pt x="7425" y="15600"/>
                    <a:pt x="6087" y="17640"/>
                  </a:cubicBezTo>
                  <a:cubicBezTo>
                    <a:pt x="4749" y="19680"/>
                    <a:pt x="3602" y="20640"/>
                    <a:pt x="2551" y="21120"/>
                  </a:cubicBezTo>
                  <a:cubicBezTo>
                    <a:pt x="1499" y="21600"/>
                    <a:pt x="544" y="21600"/>
                    <a:pt x="161" y="20880"/>
                  </a:cubicBezTo>
                  <a:cubicBezTo>
                    <a:pt x="-221" y="20160"/>
                    <a:pt x="-30" y="18720"/>
                    <a:pt x="1882" y="15960"/>
                  </a:cubicBezTo>
                  <a:cubicBezTo>
                    <a:pt x="3793" y="13200"/>
                    <a:pt x="7425" y="9120"/>
                    <a:pt x="9814" y="6720"/>
                  </a:cubicBezTo>
                  <a:cubicBezTo>
                    <a:pt x="12204" y="4320"/>
                    <a:pt x="13351" y="3600"/>
                    <a:pt x="14402" y="3240"/>
                  </a:cubicBezTo>
                  <a:cubicBezTo>
                    <a:pt x="15453" y="2880"/>
                    <a:pt x="16409" y="2880"/>
                    <a:pt x="16600" y="3480"/>
                  </a:cubicBezTo>
                  <a:cubicBezTo>
                    <a:pt x="16791" y="4080"/>
                    <a:pt x="16218" y="5280"/>
                    <a:pt x="15262" y="7320"/>
                  </a:cubicBezTo>
                  <a:cubicBezTo>
                    <a:pt x="14306" y="9360"/>
                    <a:pt x="12968" y="12240"/>
                    <a:pt x="12491" y="14280"/>
                  </a:cubicBezTo>
                  <a:cubicBezTo>
                    <a:pt x="12013" y="16320"/>
                    <a:pt x="12395" y="17520"/>
                    <a:pt x="14020" y="18120"/>
                  </a:cubicBezTo>
                  <a:cubicBezTo>
                    <a:pt x="15644" y="18720"/>
                    <a:pt x="18512" y="18720"/>
                    <a:pt x="21379" y="18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11306264" y="2486806"/>
              <a:ext cx="102131" cy="37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496" fill="norm" stroke="1" extrusionOk="0">
                  <a:moveTo>
                    <a:pt x="0" y="141"/>
                  </a:moveTo>
                  <a:cubicBezTo>
                    <a:pt x="2592" y="19"/>
                    <a:pt x="5184" y="-104"/>
                    <a:pt x="7128" y="141"/>
                  </a:cubicBezTo>
                  <a:cubicBezTo>
                    <a:pt x="9072" y="387"/>
                    <a:pt x="10368" y="1001"/>
                    <a:pt x="12528" y="2535"/>
                  </a:cubicBezTo>
                  <a:cubicBezTo>
                    <a:pt x="14688" y="4069"/>
                    <a:pt x="17712" y="6523"/>
                    <a:pt x="19440" y="8855"/>
                  </a:cubicBezTo>
                  <a:cubicBezTo>
                    <a:pt x="21168" y="11187"/>
                    <a:pt x="21600" y="13396"/>
                    <a:pt x="19008" y="15482"/>
                  </a:cubicBezTo>
                  <a:cubicBezTo>
                    <a:pt x="16416" y="17569"/>
                    <a:pt x="10800" y="19532"/>
                    <a:pt x="5184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11553914" y="2590850"/>
              <a:ext cx="17893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0" y="0"/>
                  </a:moveTo>
                  <a:cubicBezTo>
                    <a:pt x="5082" y="2954"/>
                    <a:pt x="10165" y="5908"/>
                    <a:pt x="13214" y="7662"/>
                  </a:cubicBezTo>
                  <a:cubicBezTo>
                    <a:pt x="16264" y="9415"/>
                    <a:pt x="17280" y="9969"/>
                    <a:pt x="18551" y="10431"/>
                  </a:cubicBezTo>
                  <a:cubicBezTo>
                    <a:pt x="19821" y="10892"/>
                    <a:pt x="21346" y="11262"/>
                    <a:pt x="21473" y="11723"/>
                  </a:cubicBezTo>
                  <a:cubicBezTo>
                    <a:pt x="21600" y="12185"/>
                    <a:pt x="20329" y="12738"/>
                    <a:pt x="16899" y="14031"/>
                  </a:cubicBezTo>
                  <a:cubicBezTo>
                    <a:pt x="13468" y="15323"/>
                    <a:pt x="7878" y="17354"/>
                    <a:pt x="4701" y="18738"/>
                  </a:cubicBezTo>
                  <a:cubicBezTo>
                    <a:pt x="1525" y="20123"/>
                    <a:pt x="762" y="20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11699964" y="2838500"/>
              <a:ext cx="1016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2215"/>
                    <a:pt x="12600" y="4431"/>
                    <a:pt x="9000" y="8031"/>
                  </a:cubicBezTo>
                  <a:cubicBezTo>
                    <a:pt x="5400" y="11631"/>
                    <a:pt x="2700" y="166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12042864" y="2508300"/>
              <a:ext cx="190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277"/>
                    <a:pt x="14400" y="12554"/>
                    <a:pt x="18000" y="16154"/>
                  </a:cubicBezTo>
                  <a:cubicBezTo>
                    <a:pt x="21600" y="19754"/>
                    <a:pt x="21600" y="206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12056985" y="2571800"/>
              <a:ext cx="12558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fill="norm" stroke="1" extrusionOk="0">
                  <a:moveTo>
                    <a:pt x="21008" y="0"/>
                  </a:moveTo>
                  <a:cubicBezTo>
                    <a:pt x="16051" y="3000"/>
                    <a:pt x="11093" y="6000"/>
                    <a:pt x="7729" y="7950"/>
                  </a:cubicBezTo>
                  <a:cubicBezTo>
                    <a:pt x="4365" y="9900"/>
                    <a:pt x="2595" y="10800"/>
                    <a:pt x="1356" y="12000"/>
                  </a:cubicBezTo>
                  <a:cubicBezTo>
                    <a:pt x="116" y="13200"/>
                    <a:pt x="-592" y="14700"/>
                    <a:pt x="647" y="16050"/>
                  </a:cubicBezTo>
                  <a:cubicBezTo>
                    <a:pt x="1887" y="17400"/>
                    <a:pt x="5074" y="18600"/>
                    <a:pt x="8438" y="19500"/>
                  </a:cubicBezTo>
                  <a:cubicBezTo>
                    <a:pt x="11801" y="20400"/>
                    <a:pt x="15342" y="21000"/>
                    <a:pt x="188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12093664" y="2622600"/>
              <a:ext cx="2540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0" y="3200"/>
                    <a:pt x="14760" y="6400"/>
                    <a:pt x="11430" y="9429"/>
                  </a:cubicBezTo>
                  <a:cubicBezTo>
                    <a:pt x="8100" y="12457"/>
                    <a:pt x="4860" y="15314"/>
                    <a:pt x="2970" y="17314"/>
                  </a:cubicBezTo>
                  <a:cubicBezTo>
                    <a:pt x="1080" y="19314"/>
                    <a:pt x="540" y="20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12227014" y="2889300"/>
              <a:ext cx="12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74"/>
                    <a:pt x="7200" y="11148"/>
                    <a:pt x="3600" y="14748"/>
                  </a:cubicBezTo>
                  <a:cubicBezTo>
                    <a:pt x="0" y="18348"/>
                    <a:pt x="0" y="19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12331700" y="2921050"/>
              <a:ext cx="93520" cy="14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393" fill="norm" stroke="1" extrusionOk="0">
                  <a:moveTo>
                    <a:pt x="20446" y="0"/>
                  </a:moveTo>
                  <a:cubicBezTo>
                    <a:pt x="18098" y="0"/>
                    <a:pt x="15750" y="0"/>
                    <a:pt x="13168" y="1369"/>
                  </a:cubicBezTo>
                  <a:cubicBezTo>
                    <a:pt x="10585" y="2738"/>
                    <a:pt x="7768" y="5476"/>
                    <a:pt x="5185" y="8670"/>
                  </a:cubicBezTo>
                  <a:cubicBezTo>
                    <a:pt x="2602" y="11865"/>
                    <a:pt x="255" y="15515"/>
                    <a:pt x="20" y="17797"/>
                  </a:cubicBezTo>
                  <a:cubicBezTo>
                    <a:pt x="-215" y="20079"/>
                    <a:pt x="1663" y="20992"/>
                    <a:pt x="3776" y="21296"/>
                  </a:cubicBezTo>
                  <a:cubicBezTo>
                    <a:pt x="5889" y="21600"/>
                    <a:pt x="8237" y="21296"/>
                    <a:pt x="11289" y="18862"/>
                  </a:cubicBezTo>
                  <a:cubicBezTo>
                    <a:pt x="14342" y="16428"/>
                    <a:pt x="18098" y="11865"/>
                    <a:pt x="19742" y="8823"/>
                  </a:cubicBezTo>
                  <a:cubicBezTo>
                    <a:pt x="21385" y="5780"/>
                    <a:pt x="20915" y="4259"/>
                    <a:pt x="19037" y="3346"/>
                  </a:cubicBezTo>
                  <a:cubicBezTo>
                    <a:pt x="17159" y="2434"/>
                    <a:pt x="13872" y="2130"/>
                    <a:pt x="11524" y="2738"/>
                  </a:cubicBezTo>
                  <a:cubicBezTo>
                    <a:pt x="9176" y="3346"/>
                    <a:pt x="7768" y="4868"/>
                    <a:pt x="7063" y="5780"/>
                  </a:cubicBezTo>
                  <a:cubicBezTo>
                    <a:pt x="6359" y="6693"/>
                    <a:pt x="6359" y="6997"/>
                    <a:pt x="6359" y="7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12412617" y="2914700"/>
              <a:ext cx="116370" cy="18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0928" fill="norm" stroke="1" extrusionOk="0">
                  <a:moveTo>
                    <a:pt x="15656" y="5040"/>
                  </a:moveTo>
                  <a:cubicBezTo>
                    <a:pt x="13382" y="5280"/>
                    <a:pt x="11108" y="5520"/>
                    <a:pt x="8456" y="7440"/>
                  </a:cubicBezTo>
                  <a:cubicBezTo>
                    <a:pt x="5803" y="9360"/>
                    <a:pt x="2772" y="12960"/>
                    <a:pt x="1256" y="15360"/>
                  </a:cubicBezTo>
                  <a:cubicBezTo>
                    <a:pt x="-260" y="17760"/>
                    <a:pt x="-260" y="18960"/>
                    <a:pt x="498" y="19920"/>
                  </a:cubicBezTo>
                  <a:cubicBezTo>
                    <a:pt x="1256" y="20880"/>
                    <a:pt x="2772" y="21600"/>
                    <a:pt x="6372" y="19920"/>
                  </a:cubicBezTo>
                  <a:cubicBezTo>
                    <a:pt x="9972" y="18240"/>
                    <a:pt x="15656" y="14160"/>
                    <a:pt x="18498" y="11400"/>
                  </a:cubicBezTo>
                  <a:cubicBezTo>
                    <a:pt x="21340" y="8640"/>
                    <a:pt x="21340" y="7200"/>
                    <a:pt x="19824" y="5520"/>
                  </a:cubicBezTo>
                  <a:cubicBezTo>
                    <a:pt x="18308" y="3840"/>
                    <a:pt x="15277" y="1920"/>
                    <a:pt x="122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9639422" y="68212"/>
              <a:ext cx="123793" cy="36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52" fill="norm" stroke="1" extrusionOk="0">
                  <a:moveTo>
                    <a:pt x="16734" y="1938"/>
                  </a:moveTo>
                  <a:cubicBezTo>
                    <a:pt x="16014" y="1079"/>
                    <a:pt x="15294" y="220"/>
                    <a:pt x="14214" y="36"/>
                  </a:cubicBezTo>
                  <a:cubicBezTo>
                    <a:pt x="13134" y="-148"/>
                    <a:pt x="11694" y="343"/>
                    <a:pt x="9174" y="2000"/>
                  </a:cubicBezTo>
                  <a:cubicBezTo>
                    <a:pt x="6654" y="3657"/>
                    <a:pt x="3054" y="6479"/>
                    <a:pt x="1254" y="9057"/>
                  </a:cubicBezTo>
                  <a:cubicBezTo>
                    <a:pt x="-546" y="11634"/>
                    <a:pt x="-546" y="13966"/>
                    <a:pt x="2154" y="15991"/>
                  </a:cubicBezTo>
                  <a:cubicBezTo>
                    <a:pt x="4854" y="18016"/>
                    <a:pt x="10254" y="19734"/>
                    <a:pt x="13854" y="20593"/>
                  </a:cubicBezTo>
                  <a:cubicBezTo>
                    <a:pt x="17454" y="21452"/>
                    <a:pt x="19254" y="21452"/>
                    <a:pt x="21054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9887364" y="137508"/>
              <a:ext cx="144269" cy="185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0787" fill="norm" stroke="1" extrusionOk="0">
                  <a:moveTo>
                    <a:pt x="14100" y="2388"/>
                  </a:moveTo>
                  <a:cubicBezTo>
                    <a:pt x="12883" y="1439"/>
                    <a:pt x="11666" y="489"/>
                    <a:pt x="10297" y="133"/>
                  </a:cubicBezTo>
                  <a:cubicBezTo>
                    <a:pt x="8928" y="-223"/>
                    <a:pt x="7407" y="14"/>
                    <a:pt x="5429" y="2388"/>
                  </a:cubicBezTo>
                  <a:cubicBezTo>
                    <a:pt x="3452" y="4762"/>
                    <a:pt x="1018" y="9272"/>
                    <a:pt x="258" y="12951"/>
                  </a:cubicBezTo>
                  <a:cubicBezTo>
                    <a:pt x="-503" y="16630"/>
                    <a:pt x="410" y="19478"/>
                    <a:pt x="3148" y="20428"/>
                  </a:cubicBezTo>
                  <a:cubicBezTo>
                    <a:pt x="5886" y="21377"/>
                    <a:pt x="10449" y="20428"/>
                    <a:pt x="13796" y="17817"/>
                  </a:cubicBezTo>
                  <a:cubicBezTo>
                    <a:pt x="17142" y="15206"/>
                    <a:pt x="19272" y="10933"/>
                    <a:pt x="20184" y="8203"/>
                  </a:cubicBezTo>
                  <a:cubicBezTo>
                    <a:pt x="21097" y="5474"/>
                    <a:pt x="20793" y="4287"/>
                    <a:pt x="19880" y="3456"/>
                  </a:cubicBezTo>
                  <a:cubicBezTo>
                    <a:pt x="18967" y="2625"/>
                    <a:pt x="17446" y="2151"/>
                    <a:pt x="16077" y="2863"/>
                  </a:cubicBezTo>
                  <a:cubicBezTo>
                    <a:pt x="14708" y="3575"/>
                    <a:pt x="13491" y="5474"/>
                    <a:pt x="12274" y="7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10104386" y="114350"/>
              <a:ext cx="16047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8743" y="0"/>
                  </a:moveTo>
                  <a:cubicBezTo>
                    <a:pt x="17341" y="0"/>
                    <a:pt x="15938" y="0"/>
                    <a:pt x="13273" y="2215"/>
                  </a:cubicBezTo>
                  <a:cubicBezTo>
                    <a:pt x="10608" y="4431"/>
                    <a:pt x="6681" y="8862"/>
                    <a:pt x="4297" y="11769"/>
                  </a:cubicBezTo>
                  <a:cubicBezTo>
                    <a:pt x="1912" y="14677"/>
                    <a:pt x="1071" y="16062"/>
                    <a:pt x="510" y="17446"/>
                  </a:cubicBezTo>
                  <a:cubicBezTo>
                    <a:pt x="-51" y="18831"/>
                    <a:pt x="-332" y="20215"/>
                    <a:pt x="650" y="20908"/>
                  </a:cubicBezTo>
                  <a:cubicBezTo>
                    <a:pt x="1632" y="21600"/>
                    <a:pt x="3876" y="21600"/>
                    <a:pt x="7523" y="21600"/>
                  </a:cubicBezTo>
                  <a:cubicBezTo>
                    <a:pt x="11169" y="21600"/>
                    <a:pt x="16219" y="21600"/>
                    <a:pt x="212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10152681" y="311200"/>
              <a:ext cx="143934" cy="3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4447" y="11435"/>
                  </a:moveTo>
                  <a:cubicBezTo>
                    <a:pt x="2224" y="15247"/>
                    <a:pt x="0" y="19059"/>
                    <a:pt x="0" y="20329"/>
                  </a:cubicBezTo>
                  <a:cubicBezTo>
                    <a:pt x="0" y="21600"/>
                    <a:pt x="2224" y="20329"/>
                    <a:pt x="6194" y="16518"/>
                  </a:cubicBezTo>
                  <a:cubicBezTo>
                    <a:pt x="10165" y="12706"/>
                    <a:pt x="15882" y="63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10410914" y="76250"/>
              <a:ext cx="19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00"/>
                    <a:pt x="4800" y="10800"/>
                    <a:pt x="8400" y="14400"/>
                  </a:cubicBezTo>
                  <a:cubicBezTo>
                    <a:pt x="12000" y="18000"/>
                    <a:pt x="16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10399304" y="133400"/>
              <a:ext cx="113211" cy="16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25" fill="norm" stroke="1" extrusionOk="0">
                  <a:moveTo>
                    <a:pt x="16594" y="0"/>
                  </a:moveTo>
                  <a:cubicBezTo>
                    <a:pt x="12194" y="4488"/>
                    <a:pt x="7794" y="8977"/>
                    <a:pt x="4994" y="11922"/>
                  </a:cubicBezTo>
                  <a:cubicBezTo>
                    <a:pt x="2194" y="14868"/>
                    <a:pt x="994" y="16270"/>
                    <a:pt x="394" y="17673"/>
                  </a:cubicBezTo>
                  <a:cubicBezTo>
                    <a:pt x="-206" y="19075"/>
                    <a:pt x="-206" y="20478"/>
                    <a:pt x="994" y="21039"/>
                  </a:cubicBezTo>
                  <a:cubicBezTo>
                    <a:pt x="2194" y="21600"/>
                    <a:pt x="4594" y="21319"/>
                    <a:pt x="8194" y="20338"/>
                  </a:cubicBezTo>
                  <a:cubicBezTo>
                    <a:pt x="11794" y="19356"/>
                    <a:pt x="16594" y="17673"/>
                    <a:pt x="21394" y="15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10681983" y="121063"/>
              <a:ext cx="179782" cy="15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267" fill="norm" stroke="1" extrusionOk="0">
                  <a:moveTo>
                    <a:pt x="18319" y="804"/>
                  </a:moveTo>
                  <a:cubicBezTo>
                    <a:pt x="17063" y="235"/>
                    <a:pt x="15807" y="-333"/>
                    <a:pt x="14175" y="235"/>
                  </a:cubicBezTo>
                  <a:cubicBezTo>
                    <a:pt x="12542" y="804"/>
                    <a:pt x="10533" y="2509"/>
                    <a:pt x="8147" y="4925"/>
                  </a:cubicBezTo>
                  <a:cubicBezTo>
                    <a:pt x="5761" y="7341"/>
                    <a:pt x="2998" y="10467"/>
                    <a:pt x="1491" y="12741"/>
                  </a:cubicBezTo>
                  <a:cubicBezTo>
                    <a:pt x="-16" y="15014"/>
                    <a:pt x="-267" y="16435"/>
                    <a:pt x="235" y="17146"/>
                  </a:cubicBezTo>
                  <a:cubicBezTo>
                    <a:pt x="738" y="17856"/>
                    <a:pt x="1993" y="17856"/>
                    <a:pt x="4631" y="17856"/>
                  </a:cubicBezTo>
                  <a:cubicBezTo>
                    <a:pt x="7268" y="17856"/>
                    <a:pt x="11286" y="17856"/>
                    <a:pt x="14300" y="18425"/>
                  </a:cubicBezTo>
                  <a:cubicBezTo>
                    <a:pt x="17314" y="18993"/>
                    <a:pt x="19324" y="20130"/>
                    <a:pt x="21333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10734764" y="279450"/>
              <a:ext cx="1714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11034156" y="127050"/>
              <a:ext cx="18109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388"/>
                    <a:pt x="-1068" y="6776"/>
                    <a:pt x="132" y="10376"/>
                  </a:cubicBezTo>
                  <a:cubicBezTo>
                    <a:pt x="1332" y="13976"/>
                    <a:pt x="10932" y="17788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1124888" y="146100"/>
              <a:ext cx="134632" cy="14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0988" fill="norm" stroke="1" extrusionOk="0">
                  <a:moveTo>
                    <a:pt x="19888" y="0"/>
                  </a:moveTo>
                  <a:cubicBezTo>
                    <a:pt x="16665" y="0"/>
                    <a:pt x="13441" y="0"/>
                    <a:pt x="10056" y="2504"/>
                  </a:cubicBezTo>
                  <a:cubicBezTo>
                    <a:pt x="6671" y="5009"/>
                    <a:pt x="3124" y="10017"/>
                    <a:pt x="1351" y="13304"/>
                  </a:cubicBezTo>
                  <a:cubicBezTo>
                    <a:pt x="-422" y="16591"/>
                    <a:pt x="-422" y="18157"/>
                    <a:pt x="1190" y="19409"/>
                  </a:cubicBezTo>
                  <a:cubicBezTo>
                    <a:pt x="2802" y="20661"/>
                    <a:pt x="6026" y="21600"/>
                    <a:pt x="9733" y="20504"/>
                  </a:cubicBezTo>
                  <a:cubicBezTo>
                    <a:pt x="13441" y="19409"/>
                    <a:pt x="17632" y="16278"/>
                    <a:pt x="19405" y="12991"/>
                  </a:cubicBezTo>
                  <a:cubicBezTo>
                    <a:pt x="21178" y="9704"/>
                    <a:pt x="20533" y="6261"/>
                    <a:pt x="19405" y="4226"/>
                  </a:cubicBezTo>
                  <a:cubicBezTo>
                    <a:pt x="18277" y="2191"/>
                    <a:pt x="16665" y="1565"/>
                    <a:pt x="15859" y="1878"/>
                  </a:cubicBezTo>
                  <a:cubicBezTo>
                    <a:pt x="15053" y="2191"/>
                    <a:pt x="15053" y="3443"/>
                    <a:pt x="15053" y="4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11333315" y="114350"/>
              <a:ext cx="122387" cy="167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371" fill="norm" stroke="1" extrusionOk="0">
                  <a:moveTo>
                    <a:pt x="13759" y="4050"/>
                  </a:moveTo>
                  <a:cubicBezTo>
                    <a:pt x="11959" y="3780"/>
                    <a:pt x="10159" y="3510"/>
                    <a:pt x="7819" y="4590"/>
                  </a:cubicBezTo>
                  <a:cubicBezTo>
                    <a:pt x="5479" y="5670"/>
                    <a:pt x="2599" y="8100"/>
                    <a:pt x="1159" y="10800"/>
                  </a:cubicBezTo>
                  <a:cubicBezTo>
                    <a:pt x="-281" y="13500"/>
                    <a:pt x="-281" y="16470"/>
                    <a:pt x="619" y="18495"/>
                  </a:cubicBezTo>
                  <a:cubicBezTo>
                    <a:pt x="1519" y="20520"/>
                    <a:pt x="3319" y="21600"/>
                    <a:pt x="6559" y="21330"/>
                  </a:cubicBezTo>
                  <a:cubicBezTo>
                    <a:pt x="9799" y="21060"/>
                    <a:pt x="14479" y="19440"/>
                    <a:pt x="17359" y="16605"/>
                  </a:cubicBezTo>
                  <a:cubicBezTo>
                    <a:pt x="20239" y="13770"/>
                    <a:pt x="21319" y="9720"/>
                    <a:pt x="20599" y="6750"/>
                  </a:cubicBezTo>
                  <a:cubicBezTo>
                    <a:pt x="19879" y="3780"/>
                    <a:pt x="17359" y="1890"/>
                    <a:pt x="148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11534864" y="0"/>
              <a:ext cx="117231" cy="3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485" fill="norm" stroke="1" extrusionOk="0">
                  <a:moveTo>
                    <a:pt x="0" y="355"/>
                  </a:moveTo>
                  <a:cubicBezTo>
                    <a:pt x="2274" y="120"/>
                    <a:pt x="4547" y="-115"/>
                    <a:pt x="6632" y="61"/>
                  </a:cubicBezTo>
                  <a:cubicBezTo>
                    <a:pt x="8716" y="237"/>
                    <a:pt x="10611" y="824"/>
                    <a:pt x="13453" y="3055"/>
                  </a:cubicBezTo>
                  <a:cubicBezTo>
                    <a:pt x="16295" y="5285"/>
                    <a:pt x="20084" y="9159"/>
                    <a:pt x="20842" y="12094"/>
                  </a:cubicBezTo>
                  <a:cubicBezTo>
                    <a:pt x="21600" y="15028"/>
                    <a:pt x="19326" y="17024"/>
                    <a:pt x="15726" y="18433"/>
                  </a:cubicBezTo>
                  <a:cubicBezTo>
                    <a:pt x="12126" y="19842"/>
                    <a:pt x="7200" y="20663"/>
                    <a:pt x="2274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532248" y="2026494"/>
              <a:ext cx="1024467" cy="157957"/>
            </a:xfrm>
            <a:prstGeom prst="rect">
              <a:avLst/>
            </a:prstGeom>
            <a:effectLst/>
          </p:spPr>
        </p:pic>
        <p:pic>
          <p:nvPicPr>
            <p:cNvPr id="33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46564" y="3143663"/>
              <a:ext cx="2228851" cy="88538"/>
            </a:xfrm>
            <a:prstGeom prst="rect">
              <a:avLst/>
            </a:prstGeom>
            <a:effectLst/>
          </p:spPr>
        </p:pic>
        <p:pic>
          <p:nvPicPr>
            <p:cNvPr id="33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50514" y="3073875"/>
              <a:ext cx="1485901" cy="75270"/>
            </a:xfrm>
            <a:prstGeom prst="rect">
              <a:avLst/>
            </a:prstGeom>
            <a:effectLst/>
          </p:spPr>
        </p:pic>
        <p:pic>
          <p:nvPicPr>
            <p:cNvPr id="33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66000" y="3162614"/>
              <a:ext cx="1367215" cy="94987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651714" y="3071333"/>
              <a:ext cx="781051" cy="110068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175464" y="3143300"/>
              <a:ext cx="1130301" cy="190501"/>
            </a:xfrm>
            <a:prstGeom prst="rect">
              <a:avLst/>
            </a:prstGeom>
            <a:effectLst/>
          </p:spPr>
        </p:pic>
        <p:pic>
          <p:nvPicPr>
            <p:cNvPr id="34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439614" y="3266843"/>
              <a:ext cx="692151" cy="92358"/>
            </a:xfrm>
            <a:prstGeom prst="rect">
              <a:avLst/>
            </a:prstGeom>
            <a:effectLst/>
          </p:spPr>
        </p:pic>
        <p:pic>
          <p:nvPicPr>
            <p:cNvPr id="34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452314" y="3378250"/>
              <a:ext cx="755651" cy="88901"/>
            </a:xfrm>
            <a:prstGeom prst="rect">
              <a:avLst/>
            </a:prstGeom>
            <a:effectLst/>
          </p:spPr>
        </p:pic>
        <p:pic>
          <p:nvPicPr>
            <p:cNvPr id="34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73533" y="2386208"/>
              <a:ext cx="830376" cy="867038"/>
            </a:xfrm>
            <a:prstGeom prst="rect">
              <a:avLst/>
            </a:prstGeom>
            <a:effectLst/>
          </p:spPr>
        </p:pic>
        <p:pic>
          <p:nvPicPr>
            <p:cNvPr id="35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86925" y="2496002"/>
              <a:ext cx="707216" cy="654779"/>
            </a:xfrm>
            <a:prstGeom prst="rect">
              <a:avLst/>
            </a:prstGeom>
            <a:effectLst/>
          </p:spPr>
        </p:pic>
        <p:pic>
          <p:nvPicPr>
            <p:cNvPr id="35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605177" y="2470114"/>
              <a:ext cx="437823" cy="577431"/>
            </a:xfrm>
            <a:prstGeom prst="rect">
              <a:avLst/>
            </a:prstGeom>
            <a:effectLst/>
          </p:spPr>
        </p:pic>
        <p:pic>
          <p:nvPicPr>
            <p:cNvPr id="35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296505" y="2381300"/>
              <a:ext cx="549005" cy="795527"/>
            </a:xfrm>
            <a:prstGeom prst="rect">
              <a:avLst/>
            </a:prstGeom>
            <a:effectLst/>
          </p:spPr>
        </p:pic>
        <p:sp>
          <p:nvSpPr>
            <p:cNvPr id="357" name="Line"/>
            <p:cNvSpPr/>
            <p:nvPr/>
          </p:nvSpPr>
          <p:spPr>
            <a:xfrm>
              <a:off x="1187804" y="3721217"/>
              <a:ext cx="259856" cy="35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70" fill="norm" stroke="1" extrusionOk="0">
                  <a:moveTo>
                    <a:pt x="8014" y="1891"/>
                  </a:moveTo>
                  <a:cubicBezTo>
                    <a:pt x="10778" y="2144"/>
                    <a:pt x="13543" y="2396"/>
                    <a:pt x="15617" y="2333"/>
                  </a:cubicBezTo>
                  <a:cubicBezTo>
                    <a:pt x="17690" y="2270"/>
                    <a:pt x="19073" y="1891"/>
                    <a:pt x="20023" y="1386"/>
                  </a:cubicBezTo>
                  <a:cubicBezTo>
                    <a:pt x="20974" y="881"/>
                    <a:pt x="21492" y="249"/>
                    <a:pt x="21060" y="59"/>
                  </a:cubicBezTo>
                  <a:cubicBezTo>
                    <a:pt x="20628" y="-130"/>
                    <a:pt x="19246" y="123"/>
                    <a:pt x="16913" y="1007"/>
                  </a:cubicBezTo>
                  <a:cubicBezTo>
                    <a:pt x="14580" y="1891"/>
                    <a:pt x="11297" y="3407"/>
                    <a:pt x="9310" y="4481"/>
                  </a:cubicBezTo>
                  <a:cubicBezTo>
                    <a:pt x="7322" y="5554"/>
                    <a:pt x="6631" y="6186"/>
                    <a:pt x="6199" y="6881"/>
                  </a:cubicBezTo>
                  <a:cubicBezTo>
                    <a:pt x="5767" y="7575"/>
                    <a:pt x="5594" y="8333"/>
                    <a:pt x="5940" y="8838"/>
                  </a:cubicBezTo>
                  <a:cubicBezTo>
                    <a:pt x="6286" y="9344"/>
                    <a:pt x="7150" y="9596"/>
                    <a:pt x="8100" y="9786"/>
                  </a:cubicBezTo>
                  <a:cubicBezTo>
                    <a:pt x="9050" y="9975"/>
                    <a:pt x="10087" y="10102"/>
                    <a:pt x="10519" y="10481"/>
                  </a:cubicBezTo>
                  <a:cubicBezTo>
                    <a:pt x="10951" y="10859"/>
                    <a:pt x="10778" y="11491"/>
                    <a:pt x="9396" y="12502"/>
                  </a:cubicBezTo>
                  <a:cubicBezTo>
                    <a:pt x="8014" y="13512"/>
                    <a:pt x="5422" y="14902"/>
                    <a:pt x="3694" y="15975"/>
                  </a:cubicBezTo>
                  <a:cubicBezTo>
                    <a:pt x="1966" y="17049"/>
                    <a:pt x="1102" y="17807"/>
                    <a:pt x="583" y="18502"/>
                  </a:cubicBezTo>
                  <a:cubicBezTo>
                    <a:pt x="65" y="19196"/>
                    <a:pt x="-108" y="19828"/>
                    <a:pt x="65" y="20396"/>
                  </a:cubicBezTo>
                  <a:cubicBezTo>
                    <a:pt x="238" y="20965"/>
                    <a:pt x="756" y="21470"/>
                    <a:pt x="2830" y="21470"/>
                  </a:cubicBezTo>
                  <a:cubicBezTo>
                    <a:pt x="4903" y="21470"/>
                    <a:pt x="8532" y="20965"/>
                    <a:pt x="10951" y="20459"/>
                  </a:cubicBezTo>
                  <a:cubicBezTo>
                    <a:pt x="13370" y="19954"/>
                    <a:pt x="14580" y="19449"/>
                    <a:pt x="15790" y="189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1400264" y="3918942"/>
              <a:ext cx="215901" cy="15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1621"/>
                  </a:moveTo>
                  <a:cubicBezTo>
                    <a:pt x="1059" y="746"/>
                    <a:pt x="2118" y="-130"/>
                    <a:pt x="3071" y="16"/>
                  </a:cubicBezTo>
                  <a:cubicBezTo>
                    <a:pt x="4024" y="162"/>
                    <a:pt x="4871" y="1329"/>
                    <a:pt x="5718" y="3227"/>
                  </a:cubicBezTo>
                  <a:cubicBezTo>
                    <a:pt x="6565" y="5124"/>
                    <a:pt x="7412" y="7751"/>
                    <a:pt x="7518" y="10524"/>
                  </a:cubicBezTo>
                  <a:cubicBezTo>
                    <a:pt x="7624" y="13297"/>
                    <a:pt x="6988" y="16216"/>
                    <a:pt x="6247" y="18259"/>
                  </a:cubicBezTo>
                  <a:cubicBezTo>
                    <a:pt x="5506" y="20302"/>
                    <a:pt x="4659" y="21470"/>
                    <a:pt x="4129" y="21324"/>
                  </a:cubicBezTo>
                  <a:cubicBezTo>
                    <a:pt x="3600" y="21178"/>
                    <a:pt x="3388" y="19719"/>
                    <a:pt x="4553" y="16800"/>
                  </a:cubicBezTo>
                  <a:cubicBezTo>
                    <a:pt x="5718" y="13881"/>
                    <a:pt x="8259" y="9502"/>
                    <a:pt x="9953" y="6875"/>
                  </a:cubicBezTo>
                  <a:cubicBezTo>
                    <a:pt x="11647" y="4248"/>
                    <a:pt x="12494" y="3373"/>
                    <a:pt x="13235" y="2351"/>
                  </a:cubicBezTo>
                  <a:cubicBezTo>
                    <a:pt x="13976" y="1329"/>
                    <a:pt x="14612" y="162"/>
                    <a:pt x="14506" y="600"/>
                  </a:cubicBezTo>
                  <a:cubicBezTo>
                    <a:pt x="14400" y="1038"/>
                    <a:pt x="13553" y="3081"/>
                    <a:pt x="12918" y="5270"/>
                  </a:cubicBezTo>
                  <a:cubicBezTo>
                    <a:pt x="12282" y="7459"/>
                    <a:pt x="11859" y="9794"/>
                    <a:pt x="12388" y="12129"/>
                  </a:cubicBezTo>
                  <a:cubicBezTo>
                    <a:pt x="12918" y="14465"/>
                    <a:pt x="14400" y="16800"/>
                    <a:pt x="16094" y="18259"/>
                  </a:cubicBezTo>
                  <a:cubicBezTo>
                    <a:pt x="17788" y="19719"/>
                    <a:pt x="19694" y="20302"/>
                    <a:pt x="21600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1260564" y="4184700"/>
              <a:ext cx="266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800"/>
                    <a:pt x="9600" y="12000"/>
                    <a:pt x="13200" y="8400"/>
                  </a:cubicBezTo>
                  <a:cubicBezTo>
                    <a:pt x="16800" y="4800"/>
                    <a:pt x="192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1362164" y="4197400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3" y="21600"/>
                    <a:pt x="4645" y="21600"/>
                    <a:pt x="8245" y="18000"/>
                  </a:cubicBezTo>
                  <a:cubicBezTo>
                    <a:pt x="11845" y="14400"/>
                    <a:pt x="1672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1743164" y="3968800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1755864" y="4114850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2453306" y="3768039"/>
              <a:ext cx="182917" cy="52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13" fill="norm" stroke="1" extrusionOk="0">
                  <a:moveTo>
                    <a:pt x="7402" y="6355"/>
                  </a:moveTo>
                  <a:cubicBezTo>
                    <a:pt x="7402" y="8765"/>
                    <a:pt x="7402" y="11174"/>
                    <a:pt x="7402" y="13068"/>
                  </a:cubicBezTo>
                  <a:cubicBezTo>
                    <a:pt x="7402" y="14961"/>
                    <a:pt x="7402" y="16338"/>
                    <a:pt x="7281" y="17284"/>
                  </a:cubicBezTo>
                  <a:cubicBezTo>
                    <a:pt x="7160" y="18231"/>
                    <a:pt x="6917" y="18747"/>
                    <a:pt x="6796" y="18790"/>
                  </a:cubicBezTo>
                  <a:cubicBezTo>
                    <a:pt x="6674" y="18833"/>
                    <a:pt x="6674" y="18403"/>
                    <a:pt x="6796" y="16510"/>
                  </a:cubicBezTo>
                  <a:cubicBezTo>
                    <a:pt x="6917" y="14617"/>
                    <a:pt x="7160" y="11260"/>
                    <a:pt x="7888" y="8464"/>
                  </a:cubicBezTo>
                  <a:cubicBezTo>
                    <a:pt x="8616" y="5667"/>
                    <a:pt x="9829" y="3429"/>
                    <a:pt x="10800" y="2052"/>
                  </a:cubicBezTo>
                  <a:cubicBezTo>
                    <a:pt x="11771" y="676"/>
                    <a:pt x="12499" y="159"/>
                    <a:pt x="13348" y="30"/>
                  </a:cubicBezTo>
                  <a:cubicBezTo>
                    <a:pt x="14198" y="-99"/>
                    <a:pt x="15169" y="159"/>
                    <a:pt x="16503" y="1407"/>
                  </a:cubicBezTo>
                  <a:cubicBezTo>
                    <a:pt x="17838" y="2655"/>
                    <a:pt x="19537" y="4892"/>
                    <a:pt x="20387" y="7388"/>
                  </a:cubicBezTo>
                  <a:cubicBezTo>
                    <a:pt x="21236" y="9883"/>
                    <a:pt x="21236" y="12637"/>
                    <a:pt x="19901" y="14832"/>
                  </a:cubicBezTo>
                  <a:cubicBezTo>
                    <a:pt x="18566" y="17026"/>
                    <a:pt x="15897" y="18661"/>
                    <a:pt x="12984" y="19694"/>
                  </a:cubicBezTo>
                  <a:cubicBezTo>
                    <a:pt x="10072" y="20726"/>
                    <a:pt x="6917" y="21157"/>
                    <a:pt x="4733" y="21329"/>
                  </a:cubicBezTo>
                  <a:cubicBezTo>
                    <a:pt x="2548" y="21501"/>
                    <a:pt x="1335" y="21415"/>
                    <a:pt x="607" y="21028"/>
                  </a:cubicBezTo>
                  <a:cubicBezTo>
                    <a:pt x="-121" y="20640"/>
                    <a:pt x="-364" y="19952"/>
                    <a:pt x="849" y="19221"/>
                  </a:cubicBezTo>
                  <a:cubicBezTo>
                    <a:pt x="2063" y="18489"/>
                    <a:pt x="4733" y="17715"/>
                    <a:pt x="7402" y="16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2822664" y="4006900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2835364" y="4108500"/>
              <a:ext cx="190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3511904" y="3796218"/>
              <a:ext cx="136261" cy="502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70" fill="norm" stroke="1" extrusionOk="0">
                  <a:moveTo>
                    <a:pt x="21392" y="862"/>
                  </a:moveTo>
                  <a:cubicBezTo>
                    <a:pt x="20395" y="410"/>
                    <a:pt x="19398" y="-42"/>
                    <a:pt x="16407" y="3"/>
                  </a:cubicBezTo>
                  <a:cubicBezTo>
                    <a:pt x="13417" y="48"/>
                    <a:pt x="8432" y="591"/>
                    <a:pt x="5441" y="1359"/>
                  </a:cubicBezTo>
                  <a:cubicBezTo>
                    <a:pt x="2450" y="2127"/>
                    <a:pt x="1454" y="3121"/>
                    <a:pt x="2118" y="4522"/>
                  </a:cubicBezTo>
                  <a:cubicBezTo>
                    <a:pt x="2783" y="5923"/>
                    <a:pt x="5109" y="7730"/>
                    <a:pt x="6438" y="8860"/>
                  </a:cubicBezTo>
                  <a:cubicBezTo>
                    <a:pt x="7767" y="9990"/>
                    <a:pt x="8100" y="10442"/>
                    <a:pt x="7767" y="10848"/>
                  </a:cubicBezTo>
                  <a:cubicBezTo>
                    <a:pt x="7435" y="11255"/>
                    <a:pt x="6438" y="11617"/>
                    <a:pt x="5109" y="11978"/>
                  </a:cubicBezTo>
                  <a:cubicBezTo>
                    <a:pt x="3780" y="12340"/>
                    <a:pt x="2118" y="12701"/>
                    <a:pt x="1121" y="13108"/>
                  </a:cubicBezTo>
                  <a:cubicBezTo>
                    <a:pt x="124" y="13514"/>
                    <a:pt x="-208" y="13966"/>
                    <a:pt x="124" y="14373"/>
                  </a:cubicBezTo>
                  <a:cubicBezTo>
                    <a:pt x="457" y="14780"/>
                    <a:pt x="1454" y="15141"/>
                    <a:pt x="2284" y="16135"/>
                  </a:cubicBezTo>
                  <a:cubicBezTo>
                    <a:pt x="3115" y="17130"/>
                    <a:pt x="3780" y="18756"/>
                    <a:pt x="4444" y="19796"/>
                  </a:cubicBezTo>
                  <a:cubicBezTo>
                    <a:pt x="5109" y="20835"/>
                    <a:pt x="5774" y="21287"/>
                    <a:pt x="6937" y="21422"/>
                  </a:cubicBezTo>
                  <a:cubicBezTo>
                    <a:pt x="8100" y="21558"/>
                    <a:pt x="9761" y="21377"/>
                    <a:pt x="11423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3780383" y="3887162"/>
              <a:ext cx="197036" cy="348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544" fill="norm" stroke="1" extrusionOk="0">
                  <a:moveTo>
                    <a:pt x="2191" y="1908"/>
                  </a:moveTo>
                  <a:cubicBezTo>
                    <a:pt x="1042" y="1777"/>
                    <a:pt x="-107" y="1646"/>
                    <a:pt x="8" y="1515"/>
                  </a:cubicBezTo>
                  <a:cubicBezTo>
                    <a:pt x="123" y="1384"/>
                    <a:pt x="1502" y="1253"/>
                    <a:pt x="4374" y="991"/>
                  </a:cubicBezTo>
                  <a:cubicBezTo>
                    <a:pt x="7246" y="729"/>
                    <a:pt x="11612" y="337"/>
                    <a:pt x="14370" y="140"/>
                  </a:cubicBezTo>
                  <a:cubicBezTo>
                    <a:pt x="17127" y="-56"/>
                    <a:pt x="18276" y="-56"/>
                    <a:pt x="19310" y="206"/>
                  </a:cubicBezTo>
                  <a:cubicBezTo>
                    <a:pt x="20344" y="468"/>
                    <a:pt x="21263" y="991"/>
                    <a:pt x="21378" y="1908"/>
                  </a:cubicBezTo>
                  <a:cubicBezTo>
                    <a:pt x="21493" y="2824"/>
                    <a:pt x="20804" y="4133"/>
                    <a:pt x="18736" y="6751"/>
                  </a:cubicBezTo>
                  <a:cubicBezTo>
                    <a:pt x="16667" y="9369"/>
                    <a:pt x="13221" y="13297"/>
                    <a:pt x="11382" y="15980"/>
                  </a:cubicBezTo>
                  <a:cubicBezTo>
                    <a:pt x="9544" y="18664"/>
                    <a:pt x="9314" y="20104"/>
                    <a:pt x="9084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" name="Line"/>
            <p:cNvSpPr/>
            <p:nvPr/>
          </p:nvSpPr>
          <p:spPr>
            <a:xfrm>
              <a:off x="3808461" y="4057700"/>
              <a:ext cx="19530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920" y="21600"/>
                  </a:moveTo>
                  <a:cubicBezTo>
                    <a:pt x="1224" y="19680"/>
                    <a:pt x="527" y="17760"/>
                    <a:pt x="178" y="15600"/>
                  </a:cubicBezTo>
                  <a:cubicBezTo>
                    <a:pt x="-170" y="13440"/>
                    <a:pt x="-170" y="11040"/>
                    <a:pt x="1688" y="8640"/>
                  </a:cubicBezTo>
                  <a:cubicBezTo>
                    <a:pt x="3546" y="6240"/>
                    <a:pt x="7262" y="3840"/>
                    <a:pt x="10862" y="2400"/>
                  </a:cubicBezTo>
                  <a:cubicBezTo>
                    <a:pt x="14462" y="960"/>
                    <a:pt x="17946" y="480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" name="Line"/>
            <p:cNvSpPr/>
            <p:nvPr/>
          </p:nvSpPr>
          <p:spPr>
            <a:xfrm>
              <a:off x="4054564" y="4197400"/>
              <a:ext cx="76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" name="Line"/>
            <p:cNvSpPr/>
            <p:nvPr/>
          </p:nvSpPr>
          <p:spPr>
            <a:xfrm>
              <a:off x="4350812" y="3882243"/>
              <a:ext cx="192703" cy="353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58" fill="norm" stroke="1" extrusionOk="0">
                  <a:moveTo>
                    <a:pt x="21375" y="2558"/>
                  </a:moveTo>
                  <a:cubicBezTo>
                    <a:pt x="21375" y="1915"/>
                    <a:pt x="21375" y="1272"/>
                    <a:pt x="20671" y="758"/>
                  </a:cubicBezTo>
                  <a:cubicBezTo>
                    <a:pt x="19966" y="244"/>
                    <a:pt x="18558" y="-142"/>
                    <a:pt x="15505" y="51"/>
                  </a:cubicBezTo>
                  <a:cubicBezTo>
                    <a:pt x="12453" y="244"/>
                    <a:pt x="7758" y="1015"/>
                    <a:pt x="4823" y="1979"/>
                  </a:cubicBezTo>
                  <a:cubicBezTo>
                    <a:pt x="1888" y="2944"/>
                    <a:pt x="714" y="4101"/>
                    <a:pt x="245" y="5001"/>
                  </a:cubicBezTo>
                  <a:cubicBezTo>
                    <a:pt x="-225" y="5901"/>
                    <a:pt x="10" y="6544"/>
                    <a:pt x="714" y="6929"/>
                  </a:cubicBezTo>
                  <a:cubicBezTo>
                    <a:pt x="1418" y="7315"/>
                    <a:pt x="2592" y="7444"/>
                    <a:pt x="5527" y="6801"/>
                  </a:cubicBezTo>
                  <a:cubicBezTo>
                    <a:pt x="8462" y="6158"/>
                    <a:pt x="13158" y="4744"/>
                    <a:pt x="16092" y="3844"/>
                  </a:cubicBezTo>
                  <a:cubicBezTo>
                    <a:pt x="19027" y="2944"/>
                    <a:pt x="20201" y="2558"/>
                    <a:pt x="20788" y="2687"/>
                  </a:cubicBezTo>
                  <a:cubicBezTo>
                    <a:pt x="21375" y="2815"/>
                    <a:pt x="21375" y="3458"/>
                    <a:pt x="21023" y="5579"/>
                  </a:cubicBezTo>
                  <a:cubicBezTo>
                    <a:pt x="20671" y="7701"/>
                    <a:pt x="19966" y="11301"/>
                    <a:pt x="19849" y="14194"/>
                  </a:cubicBezTo>
                  <a:cubicBezTo>
                    <a:pt x="19732" y="17087"/>
                    <a:pt x="20201" y="19272"/>
                    <a:pt x="20671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" name="Line"/>
            <p:cNvSpPr/>
            <p:nvPr/>
          </p:nvSpPr>
          <p:spPr>
            <a:xfrm>
              <a:off x="4594314" y="4191050"/>
              <a:ext cx="635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4869481" y="3886250"/>
              <a:ext cx="423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518"/>
                    <a:pt x="0" y="9035"/>
                    <a:pt x="0" y="12635"/>
                  </a:cubicBezTo>
                  <a:cubicBezTo>
                    <a:pt x="0" y="16235"/>
                    <a:pt x="10800" y="189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4975314" y="4248200"/>
              <a:ext cx="1016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400"/>
                    <a:pt x="12600" y="10800"/>
                    <a:pt x="9000" y="14400"/>
                  </a:cubicBezTo>
                  <a:cubicBezTo>
                    <a:pt x="5400" y="18000"/>
                    <a:pt x="27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5396003" y="3873550"/>
              <a:ext cx="169862" cy="395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58" fill="norm" stroke="1" extrusionOk="0">
                  <a:moveTo>
                    <a:pt x="21400" y="0"/>
                  </a:moveTo>
                  <a:cubicBezTo>
                    <a:pt x="20067" y="0"/>
                    <a:pt x="18733" y="0"/>
                    <a:pt x="16467" y="1149"/>
                  </a:cubicBezTo>
                  <a:cubicBezTo>
                    <a:pt x="14200" y="2298"/>
                    <a:pt x="11000" y="4596"/>
                    <a:pt x="8067" y="7640"/>
                  </a:cubicBezTo>
                  <a:cubicBezTo>
                    <a:pt x="5133" y="10685"/>
                    <a:pt x="2467" y="14477"/>
                    <a:pt x="1133" y="16660"/>
                  </a:cubicBezTo>
                  <a:cubicBezTo>
                    <a:pt x="-200" y="18843"/>
                    <a:pt x="-200" y="19417"/>
                    <a:pt x="333" y="19934"/>
                  </a:cubicBezTo>
                  <a:cubicBezTo>
                    <a:pt x="867" y="20451"/>
                    <a:pt x="1933" y="20911"/>
                    <a:pt x="3533" y="21198"/>
                  </a:cubicBezTo>
                  <a:cubicBezTo>
                    <a:pt x="5133" y="21485"/>
                    <a:pt x="7267" y="21600"/>
                    <a:pt x="9267" y="21198"/>
                  </a:cubicBezTo>
                  <a:cubicBezTo>
                    <a:pt x="11267" y="20796"/>
                    <a:pt x="13133" y="19877"/>
                    <a:pt x="14200" y="19072"/>
                  </a:cubicBezTo>
                  <a:cubicBezTo>
                    <a:pt x="15267" y="18268"/>
                    <a:pt x="15533" y="17579"/>
                    <a:pt x="14867" y="17004"/>
                  </a:cubicBezTo>
                  <a:cubicBezTo>
                    <a:pt x="14200" y="16430"/>
                    <a:pt x="12600" y="15970"/>
                    <a:pt x="10600" y="15855"/>
                  </a:cubicBezTo>
                  <a:cubicBezTo>
                    <a:pt x="8600" y="15740"/>
                    <a:pt x="6200" y="15970"/>
                    <a:pt x="38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5635714" y="4235500"/>
              <a:ext cx="825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5635"/>
                    <a:pt x="9415" y="11270"/>
                    <a:pt x="5815" y="14870"/>
                  </a:cubicBezTo>
                  <a:cubicBezTo>
                    <a:pt x="2215" y="18470"/>
                    <a:pt x="1108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5921480" y="3949477"/>
              <a:ext cx="177785" cy="29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95" fill="norm" stroke="1" extrusionOk="0">
                  <a:moveTo>
                    <a:pt x="1523" y="1388"/>
                  </a:moveTo>
                  <a:cubicBezTo>
                    <a:pt x="2793" y="628"/>
                    <a:pt x="4064" y="-133"/>
                    <a:pt x="6605" y="19"/>
                  </a:cubicBezTo>
                  <a:cubicBezTo>
                    <a:pt x="9146" y="171"/>
                    <a:pt x="12958" y="1236"/>
                    <a:pt x="14991" y="2681"/>
                  </a:cubicBezTo>
                  <a:cubicBezTo>
                    <a:pt x="17024" y="4126"/>
                    <a:pt x="17278" y="5952"/>
                    <a:pt x="15499" y="8233"/>
                  </a:cubicBezTo>
                  <a:cubicBezTo>
                    <a:pt x="13720" y="10515"/>
                    <a:pt x="9909" y="13253"/>
                    <a:pt x="7113" y="15154"/>
                  </a:cubicBezTo>
                  <a:cubicBezTo>
                    <a:pt x="4318" y="17056"/>
                    <a:pt x="2539" y="18121"/>
                    <a:pt x="1396" y="19033"/>
                  </a:cubicBezTo>
                  <a:cubicBezTo>
                    <a:pt x="252" y="19946"/>
                    <a:pt x="-256" y="20706"/>
                    <a:pt x="125" y="21087"/>
                  </a:cubicBezTo>
                  <a:cubicBezTo>
                    <a:pt x="506" y="21467"/>
                    <a:pt x="1777" y="21467"/>
                    <a:pt x="5462" y="21239"/>
                  </a:cubicBezTo>
                  <a:cubicBezTo>
                    <a:pt x="9146" y="21011"/>
                    <a:pt x="15245" y="20554"/>
                    <a:pt x="21344" y="20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6162764" y="4273600"/>
              <a:ext cx="825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6365964" y="3965535"/>
              <a:ext cx="65582" cy="27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525" fill="norm" stroke="1" extrusionOk="0">
                  <a:moveTo>
                    <a:pt x="14175" y="1244"/>
                  </a:moveTo>
                  <a:cubicBezTo>
                    <a:pt x="16200" y="585"/>
                    <a:pt x="18225" y="-75"/>
                    <a:pt x="19575" y="7"/>
                  </a:cubicBezTo>
                  <a:cubicBezTo>
                    <a:pt x="20925" y="90"/>
                    <a:pt x="21600" y="914"/>
                    <a:pt x="19912" y="3470"/>
                  </a:cubicBezTo>
                  <a:cubicBezTo>
                    <a:pt x="18225" y="6026"/>
                    <a:pt x="14175" y="10313"/>
                    <a:pt x="10462" y="13610"/>
                  </a:cubicBezTo>
                  <a:cubicBezTo>
                    <a:pt x="6750" y="16908"/>
                    <a:pt x="3375" y="19217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6505622" y="4004783"/>
              <a:ext cx="151546" cy="20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8" h="21281" fill="norm" stroke="1" extrusionOk="0">
                  <a:moveTo>
                    <a:pt x="13648" y="216"/>
                  </a:moveTo>
                  <a:cubicBezTo>
                    <a:pt x="11942" y="0"/>
                    <a:pt x="10237" y="-216"/>
                    <a:pt x="8248" y="432"/>
                  </a:cubicBezTo>
                  <a:cubicBezTo>
                    <a:pt x="6258" y="1080"/>
                    <a:pt x="3984" y="2592"/>
                    <a:pt x="2279" y="5616"/>
                  </a:cubicBezTo>
                  <a:cubicBezTo>
                    <a:pt x="574" y="8640"/>
                    <a:pt x="-563" y="13176"/>
                    <a:pt x="290" y="16308"/>
                  </a:cubicBezTo>
                  <a:cubicBezTo>
                    <a:pt x="1142" y="19440"/>
                    <a:pt x="3984" y="21168"/>
                    <a:pt x="7821" y="21276"/>
                  </a:cubicBezTo>
                  <a:cubicBezTo>
                    <a:pt x="11658" y="21384"/>
                    <a:pt x="16490" y="19872"/>
                    <a:pt x="18763" y="17820"/>
                  </a:cubicBezTo>
                  <a:cubicBezTo>
                    <a:pt x="21037" y="15768"/>
                    <a:pt x="20753" y="13176"/>
                    <a:pt x="18621" y="10908"/>
                  </a:cubicBezTo>
                  <a:cubicBezTo>
                    <a:pt x="16490" y="8640"/>
                    <a:pt x="12511" y="6696"/>
                    <a:pt x="8532" y="4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6689814" y="3837780"/>
              <a:ext cx="144125" cy="539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507" fill="norm" stroke="1" extrusionOk="0">
                  <a:moveTo>
                    <a:pt x="12034" y="413"/>
                  </a:moveTo>
                  <a:cubicBezTo>
                    <a:pt x="13886" y="160"/>
                    <a:pt x="15737" y="-93"/>
                    <a:pt x="17126" y="34"/>
                  </a:cubicBezTo>
                  <a:cubicBezTo>
                    <a:pt x="18514" y="160"/>
                    <a:pt x="19440" y="666"/>
                    <a:pt x="20211" y="1721"/>
                  </a:cubicBezTo>
                  <a:cubicBezTo>
                    <a:pt x="20983" y="2776"/>
                    <a:pt x="21600" y="4379"/>
                    <a:pt x="20057" y="5898"/>
                  </a:cubicBezTo>
                  <a:cubicBezTo>
                    <a:pt x="18514" y="7416"/>
                    <a:pt x="14811" y="8851"/>
                    <a:pt x="12189" y="9990"/>
                  </a:cubicBezTo>
                  <a:cubicBezTo>
                    <a:pt x="9566" y="11129"/>
                    <a:pt x="8023" y="11973"/>
                    <a:pt x="8331" y="13027"/>
                  </a:cubicBezTo>
                  <a:cubicBezTo>
                    <a:pt x="8640" y="14082"/>
                    <a:pt x="10800" y="15348"/>
                    <a:pt x="13114" y="16487"/>
                  </a:cubicBezTo>
                  <a:cubicBezTo>
                    <a:pt x="15429" y="17626"/>
                    <a:pt x="17897" y="18638"/>
                    <a:pt x="19131" y="19398"/>
                  </a:cubicBezTo>
                  <a:cubicBezTo>
                    <a:pt x="20366" y="20157"/>
                    <a:pt x="20366" y="20663"/>
                    <a:pt x="19440" y="21001"/>
                  </a:cubicBezTo>
                  <a:cubicBezTo>
                    <a:pt x="18514" y="21338"/>
                    <a:pt x="16663" y="21507"/>
                    <a:pt x="13269" y="21507"/>
                  </a:cubicBezTo>
                  <a:cubicBezTo>
                    <a:pt x="9874" y="21507"/>
                    <a:pt x="4937" y="21338"/>
                    <a:pt x="0" y="21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8240009" y="3886779"/>
              <a:ext cx="30956" cy="36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290" fill="norm" stroke="1" extrusionOk="0">
                  <a:moveTo>
                    <a:pt x="3780" y="2216"/>
                  </a:moveTo>
                  <a:cubicBezTo>
                    <a:pt x="6660" y="1217"/>
                    <a:pt x="9540" y="219"/>
                    <a:pt x="11700" y="31"/>
                  </a:cubicBezTo>
                  <a:cubicBezTo>
                    <a:pt x="13860" y="-156"/>
                    <a:pt x="15300" y="468"/>
                    <a:pt x="16020" y="2778"/>
                  </a:cubicBezTo>
                  <a:cubicBezTo>
                    <a:pt x="16740" y="5088"/>
                    <a:pt x="16740" y="9083"/>
                    <a:pt x="15300" y="12080"/>
                  </a:cubicBezTo>
                  <a:cubicBezTo>
                    <a:pt x="13860" y="15076"/>
                    <a:pt x="10980" y="17074"/>
                    <a:pt x="8100" y="18572"/>
                  </a:cubicBezTo>
                  <a:cubicBezTo>
                    <a:pt x="5220" y="20071"/>
                    <a:pt x="2340" y="21069"/>
                    <a:pt x="900" y="21257"/>
                  </a:cubicBezTo>
                  <a:cubicBezTo>
                    <a:pt x="-540" y="21444"/>
                    <a:pt x="-540" y="20820"/>
                    <a:pt x="3060" y="20008"/>
                  </a:cubicBezTo>
                  <a:cubicBezTo>
                    <a:pt x="6660" y="19197"/>
                    <a:pt x="13860" y="18198"/>
                    <a:pt x="21060" y="17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8227459" y="3975150"/>
              <a:ext cx="170506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16948" y="2585"/>
                    <a:pt x="12414" y="5169"/>
                    <a:pt x="9081" y="7108"/>
                  </a:cubicBezTo>
                  <a:cubicBezTo>
                    <a:pt x="5748" y="9046"/>
                    <a:pt x="3614" y="10338"/>
                    <a:pt x="2148" y="11354"/>
                  </a:cubicBezTo>
                  <a:cubicBezTo>
                    <a:pt x="681" y="12369"/>
                    <a:pt x="-119" y="13108"/>
                    <a:pt x="14" y="13754"/>
                  </a:cubicBezTo>
                  <a:cubicBezTo>
                    <a:pt x="148" y="14400"/>
                    <a:pt x="1214" y="14954"/>
                    <a:pt x="3881" y="15969"/>
                  </a:cubicBezTo>
                  <a:cubicBezTo>
                    <a:pt x="6548" y="16985"/>
                    <a:pt x="10814" y="18462"/>
                    <a:pt x="13614" y="19477"/>
                  </a:cubicBezTo>
                  <a:cubicBezTo>
                    <a:pt x="16414" y="20492"/>
                    <a:pt x="17748" y="21046"/>
                    <a:pt x="190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8518614" y="4076750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8541898" y="4121200"/>
              <a:ext cx="198967" cy="6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2298" y="18225"/>
                  </a:moveTo>
                  <a:cubicBezTo>
                    <a:pt x="1149" y="19575"/>
                    <a:pt x="0" y="20925"/>
                    <a:pt x="0" y="21262"/>
                  </a:cubicBezTo>
                  <a:cubicBezTo>
                    <a:pt x="0" y="21600"/>
                    <a:pt x="1149" y="20925"/>
                    <a:pt x="4021" y="18225"/>
                  </a:cubicBezTo>
                  <a:cubicBezTo>
                    <a:pt x="6894" y="15525"/>
                    <a:pt x="11489" y="10800"/>
                    <a:pt x="14706" y="7425"/>
                  </a:cubicBezTo>
                  <a:cubicBezTo>
                    <a:pt x="17923" y="4050"/>
                    <a:pt x="19762" y="20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8849764" y="3918000"/>
              <a:ext cx="157801" cy="20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03" fill="norm" stroke="1" extrusionOk="0">
                  <a:moveTo>
                    <a:pt x="13695" y="0"/>
                  </a:moveTo>
                  <a:cubicBezTo>
                    <a:pt x="9951" y="4364"/>
                    <a:pt x="6207" y="8727"/>
                    <a:pt x="3759" y="12000"/>
                  </a:cubicBezTo>
                  <a:cubicBezTo>
                    <a:pt x="1311" y="15273"/>
                    <a:pt x="159" y="17455"/>
                    <a:pt x="15" y="18982"/>
                  </a:cubicBezTo>
                  <a:cubicBezTo>
                    <a:pt x="-129" y="20509"/>
                    <a:pt x="735" y="21382"/>
                    <a:pt x="4479" y="21491"/>
                  </a:cubicBezTo>
                  <a:cubicBezTo>
                    <a:pt x="8223" y="21600"/>
                    <a:pt x="14847" y="20945"/>
                    <a:pt x="21471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8945347" y="4070400"/>
              <a:ext cx="62218" cy="16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68" fill="norm" stroke="1" extrusionOk="0">
                  <a:moveTo>
                    <a:pt x="8204" y="0"/>
                  </a:moveTo>
                  <a:cubicBezTo>
                    <a:pt x="5324" y="5815"/>
                    <a:pt x="2444" y="11631"/>
                    <a:pt x="1004" y="15231"/>
                  </a:cubicBezTo>
                  <a:cubicBezTo>
                    <a:pt x="-436" y="18831"/>
                    <a:pt x="-436" y="20215"/>
                    <a:pt x="1724" y="20908"/>
                  </a:cubicBezTo>
                  <a:cubicBezTo>
                    <a:pt x="3884" y="21600"/>
                    <a:pt x="8204" y="21600"/>
                    <a:pt x="11804" y="21185"/>
                  </a:cubicBezTo>
                  <a:cubicBezTo>
                    <a:pt x="15404" y="20769"/>
                    <a:pt x="18284" y="19938"/>
                    <a:pt x="21164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9082554" y="4006900"/>
              <a:ext cx="149202" cy="18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486" fill="norm" stroke="1" extrusionOk="0">
                  <a:moveTo>
                    <a:pt x="13484" y="3682"/>
                  </a:moveTo>
                  <a:cubicBezTo>
                    <a:pt x="11709" y="3436"/>
                    <a:pt x="9933" y="3191"/>
                    <a:pt x="7714" y="5032"/>
                  </a:cubicBezTo>
                  <a:cubicBezTo>
                    <a:pt x="5495" y="6873"/>
                    <a:pt x="2832" y="10800"/>
                    <a:pt x="1352" y="13500"/>
                  </a:cubicBezTo>
                  <a:cubicBezTo>
                    <a:pt x="-127" y="16200"/>
                    <a:pt x="-423" y="17673"/>
                    <a:pt x="613" y="19023"/>
                  </a:cubicBezTo>
                  <a:cubicBezTo>
                    <a:pt x="1648" y="20373"/>
                    <a:pt x="4015" y="21600"/>
                    <a:pt x="6826" y="21477"/>
                  </a:cubicBezTo>
                  <a:cubicBezTo>
                    <a:pt x="9637" y="21355"/>
                    <a:pt x="12892" y="19882"/>
                    <a:pt x="15407" y="16936"/>
                  </a:cubicBezTo>
                  <a:cubicBezTo>
                    <a:pt x="17922" y="13991"/>
                    <a:pt x="19698" y="9573"/>
                    <a:pt x="20437" y="6627"/>
                  </a:cubicBezTo>
                  <a:cubicBezTo>
                    <a:pt x="21177" y="3682"/>
                    <a:pt x="20881" y="2209"/>
                    <a:pt x="19993" y="1350"/>
                  </a:cubicBezTo>
                  <a:cubicBezTo>
                    <a:pt x="19106" y="491"/>
                    <a:pt x="17626" y="245"/>
                    <a:pt x="161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9363164" y="4260900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1991755" y="4752912"/>
              <a:ext cx="199285" cy="43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344" fill="norm" stroke="1" extrusionOk="0">
                  <a:moveTo>
                    <a:pt x="1905" y="7362"/>
                  </a:moveTo>
                  <a:cubicBezTo>
                    <a:pt x="1460" y="9971"/>
                    <a:pt x="1014" y="12579"/>
                    <a:pt x="903" y="14301"/>
                  </a:cubicBezTo>
                  <a:cubicBezTo>
                    <a:pt x="792" y="16023"/>
                    <a:pt x="1014" y="16858"/>
                    <a:pt x="792" y="15553"/>
                  </a:cubicBezTo>
                  <a:cubicBezTo>
                    <a:pt x="569" y="14249"/>
                    <a:pt x="-99" y="10806"/>
                    <a:pt x="12" y="8145"/>
                  </a:cubicBezTo>
                  <a:cubicBezTo>
                    <a:pt x="124" y="5484"/>
                    <a:pt x="1014" y="3606"/>
                    <a:pt x="2462" y="2301"/>
                  </a:cubicBezTo>
                  <a:cubicBezTo>
                    <a:pt x="3909" y="997"/>
                    <a:pt x="5913" y="266"/>
                    <a:pt x="8029" y="58"/>
                  </a:cubicBezTo>
                  <a:cubicBezTo>
                    <a:pt x="10144" y="-151"/>
                    <a:pt x="12371" y="162"/>
                    <a:pt x="14821" y="1727"/>
                  </a:cubicBezTo>
                  <a:cubicBezTo>
                    <a:pt x="17270" y="3292"/>
                    <a:pt x="19942" y="6110"/>
                    <a:pt x="20722" y="8823"/>
                  </a:cubicBezTo>
                  <a:cubicBezTo>
                    <a:pt x="21501" y="11536"/>
                    <a:pt x="20388" y="14145"/>
                    <a:pt x="17715" y="16232"/>
                  </a:cubicBezTo>
                  <a:cubicBezTo>
                    <a:pt x="15043" y="18319"/>
                    <a:pt x="10812" y="19884"/>
                    <a:pt x="7917" y="20666"/>
                  </a:cubicBezTo>
                  <a:cubicBezTo>
                    <a:pt x="5023" y="21449"/>
                    <a:pt x="3464" y="21449"/>
                    <a:pt x="2239" y="21188"/>
                  </a:cubicBezTo>
                  <a:cubicBezTo>
                    <a:pt x="1014" y="20927"/>
                    <a:pt x="124" y="20406"/>
                    <a:pt x="680" y="19675"/>
                  </a:cubicBezTo>
                  <a:cubicBezTo>
                    <a:pt x="1237" y="18945"/>
                    <a:pt x="3241" y="18006"/>
                    <a:pt x="5245" y="17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2239054" y="5061944"/>
              <a:ext cx="122313" cy="212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424" fill="norm" stroke="1" extrusionOk="0">
                  <a:moveTo>
                    <a:pt x="19340" y="1830"/>
                  </a:moveTo>
                  <a:cubicBezTo>
                    <a:pt x="18260" y="974"/>
                    <a:pt x="17180" y="119"/>
                    <a:pt x="14840" y="12"/>
                  </a:cubicBezTo>
                  <a:cubicBezTo>
                    <a:pt x="12500" y="-95"/>
                    <a:pt x="8900" y="547"/>
                    <a:pt x="6020" y="1830"/>
                  </a:cubicBezTo>
                  <a:cubicBezTo>
                    <a:pt x="3140" y="3113"/>
                    <a:pt x="980" y="5038"/>
                    <a:pt x="260" y="6535"/>
                  </a:cubicBezTo>
                  <a:cubicBezTo>
                    <a:pt x="-460" y="8032"/>
                    <a:pt x="260" y="9101"/>
                    <a:pt x="3140" y="10491"/>
                  </a:cubicBezTo>
                  <a:cubicBezTo>
                    <a:pt x="6020" y="11881"/>
                    <a:pt x="11060" y="13592"/>
                    <a:pt x="14300" y="14768"/>
                  </a:cubicBezTo>
                  <a:cubicBezTo>
                    <a:pt x="17540" y="15945"/>
                    <a:pt x="18980" y="16586"/>
                    <a:pt x="19880" y="17442"/>
                  </a:cubicBezTo>
                  <a:cubicBezTo>
                    <a:pt x="20780" y="18297"/>
                    <a:pt x="21140" y="19366"/>
                    <a:pt x="20420" y="20115"/>
                  </a:cubicBezTo>
                  <a:cubicBezTo>
                    <a:pt x="19700" y="20863"/>
                    <a:pt x="17900" y="21291"/>
                    <a:pt x="15560" y="21398"/>
                  </a:cubicBezTo>
                  <a:cubicBezTo>
                    <a:pt x="13220" y="21505"/>
                    <a:pt x="10340" y="21291"/>
                    <a:pt x="8900" y="20756"/>
                  </a:cubicBezTo>
                  <a:cubicBezTo>
                    <a:pt x="7460" y="20222"/>
                    <a:pt x="7460" y="19366"/>
                    <a:pt x="7460" y="18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2382262" y="5149900"/>
              <a:ext cx="108087" cy="11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70" fill="norm" stroke="1" extrusionOk="0">
                  <a:moveTo>
                    <a:pt x="12903" y="0"/>
                  </a:moveTo>
                  <a:cubicBezTo>
                    <a:pt x="10411" y="3411"/>
                    <a:pt x="7919" y="6821"/>
                    <a:pt x="5842" y="9284"/>
                  </a:cubicBezTo>
                  <a:cubicBezTo>
                    <a:pt x="3765" y="11747"/>
                    <a:pt x="2103" y="13263"/>
                    <a:pt x="1065" y="15158"/>
                  </a:cubicBezTo>
                  <a:cubicBezTo>
                    <a:pt x="26" y="17053"/>
                    <a:pt x="-389" y="19326"/>
                    <a:pt x="442" y="20463"/>
                  </a:cubicBezTo>
                  <a:cubicBezTo>
                    <a:pt x="1273" y="21600"/>
                    <a:pt x="3349" y="21600"/>
                    <a:pt x="6465" y="20842"/>
                  </a:cubicBezTo>
                  <a:cubicBezTo>
                    <a:pt x="9580" y="20084"/>
                    <a:pt x="13734" y="18568"/>
                    <a:pt x="16642" y="17053"/>
                  </a:cubicBezTo>
                  <a:cubicBezTo>
                    <a:pt x="19549" y="15537"/>
                    <a:pt x="21211" y="14021"/>
                    <a:pt x="21211" y="11747"/>
                  </a:cubicBezTo>
                  <a:cubicBezTo>
                    <a:pt x="21211" y="9474"/>
                    <a:pt x="19549" y="6442"/>
                    <a:pt x="17680" y="4737"/>
                  </a:cubicBezTo>
                  <a:cubicBezTo>
                    <a:pt x="15811" y="3032"/>
                    <a:pt x="13734" y="2653"/>
                    <a:pt x="11657" y="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2441664" y="5080050"/>
              <a:ext cx="1651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029"/>
                  </a:moveTo>
                  <a:cubicBezTo>
                    <a:pt x="3046" y="9257"/>
                    <a:pt x="6092" y="8486"/>
                    <a:pt x="8446" y="8100"/>
                  </a:cubicBezTo>
                  <a:cubicBezTo>
                    <a:pt x="10800" y="7714"/>
                    <a:pt x="12462" y="7714"/>
                    <a:pt x="13708" y="8871"/>
                  </a:cubicBezTo>
                  <a:cubicBezTo>
                    <a:pt x="14954" y="10029"/>
                    <a:pt x="15785" y="12343"/>
                    <a:pt x="16062" y="14143"/>
                  </a:cubicBezTo>
                  <a:cubicBezTo>
                    <a:pt x="16338" y="15943"/>
                    <a:pt x="16062" y="17229"/>
                    <a:pt x="15092" y="18643"/>
                  </a:cubicBezTo>
                  <a:cubicBezTo>
                    <a:pt x="14123" y="20057"/>
                    <a:pt x="12462" y="21600"/>
                    <a:pt x="11492" y="21600"/>
                  </a:cubicBezTo>
                  <a:cubicBezTo>
                    <a:pt x="10523" y="21600"/>
                    <a:pt x="10246" y="20057"/>
                    <a:pt x="12046" y="16200"/>
                  </a:cubicBezTo>
                  <a:cubicBezTo>
                    <a:pt x="13846" y="12343"/>
                    <a:pt x="17723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2696198" y="4940350"/>
              <a:ext cx="69317" cy="32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39" fill="norm" stroke="1" extrusionOk="0">
                  <a:moveTo>
                    <a:pt x="11617" y="0"/>
                  </a:moveTo>
                  <a:cubicBezTo>
                    <a:pt x="7690" y="4265"/>
                    <a:pt x="3762" y="8530"/>
                    <a:pt x="1799" y="11763"/>
                  </a:cubicBezTo>
                  <a:cubicBezTo>
                    <a:pt x="-165" y="14996"/>
                    <a:pt x="-165" y="17197"/>
                    <a:pt x="162" y="18711"/>
                  </a:cubicBezTo>
                  <a:cubicBezTo>
                    <a:pt x="490" y="20224"/>
                    <a:pt x="1144" y="21050"/>
                    <a:pt x="4744" y="21325"/>
                  </a:cubicBezTo>
                  <a:cubicBezTo>
                    <a:pt x="8344" y="21600"/>
                    <a:pt x="14890" y="21325"/>
                    <a:pt x="21435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2670264" y="5124500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4400"/>
                    <a:pt x="10643" y="7200"/>
                    <a:pt x="14243" y="3600"/>
                  </a:cubicBezTo>
                  <a:cubicBezTo>
                    <a:pt x="17843" y="0"/>
                    <a:pt x="197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3019514" y="4977887"/>
              <a:ext cx="1524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000" y="11375"/>
                    <a:pt x="6000" y="2735"/>
                    <a:pt x="9600" y="575"/>
                  </a:cubicBezTo>
                  <a:cubicBezTo>
                    <a:pt x="13200" y="-1585"/>
                    <a:pt x="17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3019514" y="5111800"/>
              <a:ext cx="95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3447792" y="4709671"/>
              <a:ext cx="213073" cy="47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43" fill="norm" stroke="1" extrusionOk="0">
                  <a:moveTo>
                    <a:pt x="18141" y="1252"/>
                  </a:moveTo>
                  <a:cubicBezTo>
                    <a:pt x="17293" y="770"/>
                    <a:pt x="16446" y="288"/>
                    <a:pt x="14223" y="95"/>
                  </a:cubicBezTo>
                  <a:cubicBezTo>
                    <a:pt x="11999" y="-98"/>
                    <a:pt x="8399" y="-2"/>
                    <a:pt x="5752" y="432"/>
                  </a:cubicBezTo>
                  <a:cubicBezTo>
                    <a:pt x="3105" y="866"/>
                    <a:pt x="1411" y="1638"/>
                    <a:pt x="564" y="2264"/>
                  </a:cubicBezTo>
                  <a:cubicBezTo>
                    <a:pt x="-283" y="2891"/>
                    <a:pt x="-283" y="3373"/>
                    <a:pt x="1305" y="4289"/>
                  </a:cubicBezTo>
                  <a:cubicBezTo>
                    <a:pt x="2893" y="5206"/>
                    <a:pt x="6070" y="6556"/>
                    <a:pt x="8188" y="7906"/>
                  </a:cubicBezTo>
                  <a:cubicBezTo>
                    <a:pt x="10305" y="9256"/>
                    <a:pt x="11364" y="10606"/>
                    <a:pt x="11682" y="11522"/>
                  </a:cubicBezTo>
                  <a:cubicBezTo>
                    <a:pt x="11999" y="12438"/>
                    <a:pt x="11576" y="12920"/>
                    <a:pt x="10835" y="13257"/>
                  </a:cubicBezTo>
                  <a:cubicBezTo>
                    <a:pt x="10093" y="13595"/>
                    <a:pt x="9035" y="13788"/>
                    <a:pt x="8188" y="13595"/>
                  </a:cubicBezTo>
                  <a:cubicBezTo>
                    <a:pt x="7341" y="13402"/>
                    <a:pt x="6705" y="12823"/>
                    <a:pt x="6811" y="12389"/>
                  </a:cubicBezTo>
                  <a:cubicBezTo>
                    <a:pt x="6917" y="11956"/>
                    <a:pt x="7764" y="11666"/>
                    <a:pt x="8823" y="11473"/>
                  </a:cubicBezTo>
                  <a:cubicBezTo>
                    <a:pt x="9882" y="11281"/>
                    <a:pt x="11152" y="11184"/>
                    <a:pt x="12211" y="11281"/>
                  </a:cubicBezTo>
                  <a:cubicBezTo>
                    <a:pt x="13270" y="11377"/>
                    <a:pt x="14117" y="11666"/>
                    <a:pt x="14541" y="12052"/>
                  </a:cubicBezTo>
                  <a:cubicBezTo>
                    <a:pt x="14964" y="12438"/>
                    <a:pt x="14964" y="12920"/>
                    <a:pt x="13799" y="14029"/>
                  </a:cubicBezTo>
                  <a:cubicBezTo>
                    <a:pt x="12635" y="15138"/>
                    <a:pt x="10305" y="16873"/>
                    <a:pt x="8823" y="17934"/>
                  </a:cubicBezTo>
                  <a:cubicBezTo>
                    <a:pt x="7341" y="18995"/>
                    <a:pt x="6705" y="19381"/>
                    <a:pt x="6282" y="19863"/>
                  </a:cubicBezTo>
                  <a:cubicBezTo>
                    <a:pt x="5858" y="20345"/>
                    <a:pt x="5646" y="20923"/>
                    <a:pt x="6176" y="21213"/>
                  </a:cubicBezTo>
                  <a:cubicBezTo>
                    <a:pt x="6705" y="21502"/>
                    <a:pt x="7976" y="21502"/>
                    <a:pt x="10623" y="21309"/>
                  </a:cubicBezTo>
                  <a:cubicBezTo>
                    <a:pt x="13270" y="21116"/>
                    <a:pt x="17293" y="20731"/>
                    <a:pt x="21317" y="20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3921214" y="4787950"/>
              <a:ext cx="508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867"/>
                    <a:pt x="7200" y="7733"/>
                    <a:pt x="9450" y="11067"/>
                  </a:cubicBezTo>
                  <a:cubicBezTo>
                    <a:pt x="11700" y="14400"/>
                    <a:pt x="12600" y="17200"/>
                    <a:pt x="14400" y="18867"/>
                  </a:cubicBezTo>
                  <a:cubicBezTo>
                    <a:pt x="16200" y="20533"/>
                    <a:pt x="18900" y="21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4060914" y="5080050"/>
              <a:ext cx="635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320"/>
                    <a:pt x="15840" y="8640"/>
                    <a:pt x="12240" y="12240"/>
                  </a:cubicBezTo>
                  <a:cubicBezTo>
                    <a:pt x="8640" y="15840"/>
                    <a:pt x="432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4391570" y="4795947"/>
              <a:ext cx="234495" cy="28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23" fill="norm" stroke="1" extrusionOk="0">
                  <a:moveTo>
                    <a:pt x="1695" y="1769"/>
                  </a:moveTo>
                  <a:cubicBezTo>
                    <a:pt x="4395" y="1138"/>
                    <a:pt x="7095" y="508"/>
                    <a:pt x="9023" y="192"/>
                  </a:cubicBezTo>
                  <a:cubicBezTo>
                    <a:pt x="10952" y="-123"/>
                    <a:pt x="12109" y="-123"/>
                    <a:pt x="12784" y="744"/>
                  </a:cubicBezTo>
                  <a:cubicBezTo>
                    <a:pt x="13459" y="1611"/>
                    <a:pt x="13652" y="3346"/>
                    <a:pt x="12109" y="5868"/>
                  </a:cubicBezTo>
                  <a:cubicBezTo>
                    <a:pt x="10566" y="8391"/>
                    <a:pt x="7287" y="11702"/>
                    <a:pt x="5070" y="13909"/>
                  </a:cubicBezTo>
                  <a:cubicBezTo>
                    <a:pt x="2852" y="16116"/>
                    <a:pt x="1695" y="17220"/>
                    <a:pt x="923" y="18245"/>
                  </a:cubicBezTo>
                  <a:cubicBezTo>
                    <a:pt x="152" y="19270"/>
                    <a:pt x="-234" y="20216"/>
                    <a:pt x="152" y="20768"/>
                  </a:cubicBezTo>
                  <a:cubicBezTo>
                    <a:pt x="537" y="21319"/>
                    <a:pt x="1695" y="21477"/>
                    <a:pt x="5359" y="21162"/>
                  </a:cubicBezTo>
                  <a:cubicBezTo>
                    <a:pt x="9023" y="20846"/>
                    <a:pt x="15195" y="20058"/>
                    <a:pt x="21366" y="19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4651464" y="5061000"/>
              <a:ext cx="92893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19722" y="0"/>
                  </a:moveTo>
                  <a:cubicBezTo>
                    <a:pt x="20661" y="1565"/>
                    <a:pt x="21600" y="3130"/>
                    <a:pt x="18313" y="6730"/>
                  </a:cubicBezTo>
                  <a:cubicBezTo>
                    <a:pt x="15026" y="10330"/>
                    <a:pt x="7513" y="159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4996015" y="4781762"/>
              <a:ext cx="194837" cy="40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79" fill="norm" stroke="1" extrusionOk="0">
                  <a:moveTo>
                    <a:pt x="20502" y="1334"/>
                  </a:moveTo>
                  <a:cubicBezTo>
                    <a:pt x="20961" y="774"/>
                    <a:pt x="21421" y="215"/>
                    <a:pt x="20961" y="47"/>
                  </a:cubicBezTo>
                  <a:cubicBezTo>
                    <a:pt x="20502" y="-121"/>
                    <a:pt x="19123" y="103"/>
                    <a:pt x="16366" y="1614"/>
                  </a:cubicBezTo>
                  <a:cubicBezTo>
                    <a:pt x="13608" y="3125"/>
                    <a:pt x="9472" y="5923"/>
                    <a:pt x="6485" y="8720"/>
                  </a:cubicBezTo>
                  <a:cubicBezTo>
                    <a:pt x="3498" y="11518"/>
                    <a:pt x="1659" y="14316"/>
                    <a:pt x="740" y="16107"/>
                  </a:cubicBezTo>
                  <a:cubicBezTo>
                    <a:pt x="-179" y="17898"/>
                    <a:pt x="-179" y="18681"/>
                    <a:pt x="395" y="19409"/>
                  </a:cubicBezTo>
                  <a:cubicBezTo>
                    <a:pt x="970" y="20136"/>
                    <a:pt x="2119" y="20807"/>
                    <a:pt x="3268" y="21143"/>
                  </a:cubicBezTo>
                  <a:cubicBezTo>
                    <a:pt x="4417" y="21479"/>
                    <a:pt x="5566" y="21479"/>
                    <a:pt x="6830" y="21479"/>
                  </a:cubicBezTo>
                  <a:cubicBezTo>
                    <a:pt x="8093" y="21479"/>
                    <a:pt x="9472" y="21479"/>
                    <a:pt x="10851" y="20975"/>
                  </a:cubicBezTo>
                  <a:cubicBezTo>
                    <a:pt x="12230" y="20472"/>
                    <a:pt x="13608" y="19464"/>
                    <a:pt x="14298" y="18625"/>
                  </a:cubicBezTo>
                  <a:cubicBezTo>
                    <a:pt x="14987" y="17786"/>
                    <a:pt x="14987" y="17114"/>
                    <a:pt x="13838" y="16387"/>
                  </a:cubicBezTo>
                  <a:cubicBezTo>
                    <a:pt x="12689" y="15659"/>
                    <a:pt x="10391" y="14876"/>
                    <a:pt x="8668" y="14484"/>
                  </a:cubicBezTo>
                  <a:cubicBezTo>
                    <a:pt x="6944" y="14092"/>
                    <a:pt x="5795" y="14092"/>
                    <a:pt x="4647" y="14092"/>
                  </a:cubicBezTo>
                  <a:cubicBezTo>
                    <a:pt x="3498" y="14092"/>
                    <a:pt x="2349" y="14092"/>
                    <a:pt x="1774" y="14092"/>
                  </a:cubicBezTo>
                  <a:cubicBezTo>
                    <a:pt x="1200" y="14092"/>
                    <a:pt x="1200" y="14092"/>
                    <a:pt x="1200" y="14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5216614" y="5124500"/>
              <a:ext cx="113057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0029" y="0"/>
                  </a:moveTo>
                  <a:cubicBezTo>
                    <a:pt x="20815" y="1636"/>
                    <a:pt x="21600" y="3273"/>
                    <a:pt x="20225" y="5727"/>
                  </a:cubicBezTo>
                  <a:cubicBezTo>
                    <a:pt x="18851" y="8182"/>
                    <a:pt x="15316" y="11455"/>
                    <a:pt x="11585" y="14236"/>
                  </a:cubicBezTo>
                  <a:cubicBezTo>
                    <a:pt x="7855" y="17018"/>
                    <a:pt x="3927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5572214" y="4782545"/>
              <a:ext cx="203267" cy="40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50" fill="norm" stroke="1" extrusionOk="0">
                  <a:moveTo>
                    <a:pt x="0" y="2650"/>
                  </a:moveTo>
                  <a:cubicBezTo>
                    <a:pt x="220" y="2087"/>
                    <a:pt x="441" y="1525"/>
                    <a:pt x="2755" y="1019"/>
                  </a:cubicBezTo>
                  <a:cubicBezTo>
                    <a:pt x="5069" y="512"/>
                    <a:pt x="9478" y="62"/>
                    <a:pt x="12894" y="6"/>
                  </a:cubicBezTo>
                  <a:cubicBezTo>
                    <a:pt x="16310" y="-50"/>
                    <a:pt x="18735" y="287"/>
                    <a:pt x="20057" y="1075"/>
                  </a:cubicBezTo>
                  <a:cubicBezTo>
                    <a:pt x="21380" y="1862"/>
                    <a:pt x="21600" y="3100"/>
                    <a:pt x="20278" y="5350"/>
                  </a:cubicBezTo>
                  <a:cubicBezTo>
                    <a:pt x="18955" y="7600"/>
                    <a:pt x="16090" y="10862"/>
                    <a:pt x="13996" y="13394"/>
                  </a:cubicBezTo>
                  <a:cubicBezTo>
                    <a:pt x="11902" y="15925"/>
                    <a:pt x="10580" y="17725"/>
                    <a:pt x="9698" y="19075"/>
                  </a:cubicBezTo>
                  <a:cubicBezTo>
                    <a:pt x="8816" y="20425"/>
                    <a:pt x="8376" y="21325"/>
                    <a:pt x="7935" y="21437"/>
                  </a:cubicBezTo>
                  <a:cubicBezTo>
                    <a:pt x="7494" y="21550"/>
                    <a:pt x="7053" y="20875"/>
                    <a:pt x="6612" y="20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5559514" y="5035600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" y="14400"/>
                    <a:pt x="738" y="7200"/>
                    <a:pt x="1477" y="3600"/>
                  </a:cubicBezTo>
                  <a:cubicBezTo>
                    <a:pt x="2215" y="0"/>
                    <a:pt x="3323" y="0"/>
                    <a:pt x="6738" y="0"/>
                  </a:cubicBezTo>
                  <a:cubicBezTo>
                    <a:pt x="10154" y="0"/>
                    <a:pt x="158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5788114" y="5213400"/>
              <a:ext cx="114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4629"/>
                    <a:pt x="16000" y="9257"/>
                    <a:pt x="12400" y="12857"/>
                  </a:cubicBezTo>
                  <a:cubicBezTo>
                    <a:pt x="8800" y="16457"/>
                    <a:pt x="4400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6134719" y="4822605"/>
              <a:ext cx="199496" cy="42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52" fill="norm" stroke="1" extrusionOk="0">
                  <a:moveTo>
                    <a:pt x="21206" y="2431"/>
                  </a:moveTo>
                  <a:cubicBezTo>
                    <a:pt x="19631" y="1571"/>
                    <a:pt x="18056" y="712"/>
                    <a:pt x="16031" y="282"/>
                  </a:cubicBezTo>
                  <a:cubicBezTo>
                    <a:pt x="14006" y="-148"/>
                    <a:pt x="11531" y="-148"/>
                    <a:pt x="8719" y="712"/>
                  </a:cubicBezTo>
                  <a:cubicBezTo>
                    <a:pt x="5906" y="1571"/>
                    <a:pt x="2756" y="3291"/>
                    <a:pt x="1181" y="4527"/>
                  </a:cubicBezTo>
                  <a:cubicBezTo>
                    <a:pt x="-394" y="5762"/>
                    <a:pt x="-394" y="6515"/>
                    <a:pt x="1181" y="7052"/>
                  </a:cubicBezTo>
                  <a:cubicBezTo>
                    <a:pt x="2756" y="7589"/>
                    <a:pt x="5906" y="7912"/>
                    <a:pt x="9056" y="7482"/>
                  </a:cubicBezTo>
                  <a:cubicBezTo>
                    <a:pt x="12206" y="7052"/>
                    <a:pt x="15356" y="5870"/>
                    <a:pt x="17269" y="5064"/>
                  </a:cubicBezTo>
                  <a:cubicBezTo>
                    <a:pt x="19181" y="4258"/>
                    <a:pt x="19856" y="3828"/>
                    <a:pt x="19744" y="4204"/>
                  </a:cubicBezTo>
                  <a:cubicBezTo>
                    <a:pt x="19631" y="4580"/>
                    <a:pt x="18731" y="5762"/>
                    <a:pt x="18394" y="7697"/>
                  </a:cubicBezTo>
                  <a:cubicBezTo>
                    <a:pt x="18056" y="9631"/>
                    <a:pt x="18281" y="12318"/>
                    <a:pt x="18843" y="14736"/>
                  </a:cubicBezTo>
                  <a:cubicBezTo>
                    <a:pt x="19406" y="17153"/>
                    <a:pt x="20306" y="19303"/>
                    <a:pt x="21206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6359614" y="5200700"/>
              <a:ext cx="1143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684"/>
                    <a:pt x="12000" y="11368"/>
                    <a:pt x="8400" y="14968"/>
                  </a:cubicBezTo>
                  <a:cubicBezTo>
                    <a:pt x="4800" y="18568"/>
                    <a:pt x="2400" y="200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6738619" y="4902250"/>
              <a:ext cx="46446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4800"/>
                    <a:pt x="5581" y="9600"/>
                    <a:pt x="2294" y="13200"/>
                  </a:cubicBezTo>
                  <a:cubicBezTo>
                    <a:pt x="-993" y="16800"/>
                    <a:pt x="-54" y="19200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6848073" y="4914406"/>
              <a:ext cx="180047" cy="20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212" fill="norm" stroke="1" extrusionOk="0">
                  <a:moveTo>
                    <a:pt x="15521" y="4066"/>
                  </a:moveTo>
                  <a:cubicBezTo>
                    <a:pt x="14293" y="3620"/>
                    <a:pt x="13066" y="3175"/>
                    <a:pt x="10734" y="4177"/>
                  </a:cubicBezTo>
                  <a:cubicBezTo>
                    <a:pt x="8402" y="5179"/>
                    <a:pt x="4966" y="7628"/>
                    <a:pt x="2757" y="10189"/>
                  </a:cubicBezTo>
                  <a:cubicBezTo>
                    <a:pt x="548" y="12750"/>
                    <a:pt x="-434" y="15422"/>
                    <a:pt x="180" y="17538"/>
                  </a:cubicBezTo>
                  <a:cubicBezTo>
                    <a:pt x="793" y="19653"/>
                    <a:pt x="3002" y="21212"/>
                    <a:pt x="6684" y="21212"/>
                  </a:cubicBezTo>
                  <a:cubicBezTo>
                    <a:pt x="10366" y="21212"/>
                    <a:pt x="15521" y="19653"/>
                    <a:pt x="18221" y="16981"/>
                  </a:cubicBezTo>
                  <a:cubicBezTo>
                    <a:pt x="20921" y="14309"/>
                    <a:pt x="21166" y="10523"/>
                    <a:pt x="20675" y="7740"/>
                  </a:cubicBezTo>
                  <a:cubicBezTo>
                    <a:pt x="20184" y="4956"/>
                    <a:pt x="18957" y="3175"/>
                    <a:pt x="17484" y="1839"/>
                  </a:cubicBezTo>
                  <a:cubicBezTo>
                    <a:pt x="16011" y="503"/>
                    <a:pt x="14293" y="-388"/>
                    <a:pt x="13311" y="169"/>
                  </a:cubicBezTo>
                  <a:cubicBezTo>
                    <a:pt x="12330" y="725"/>
                    <a:pt x="12084" y="2730"/>
                    <a:pt x="11839" y="4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7083514" y="4792022"/>
              <a:ext cx="130411" cy="53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37" fill="norm" stroke="1" extrusionOk="0">
                  <a:moveTo>
                    <a:pt x="11497" y="345"/>
                  </a:moveTo>
                  <a:cubicBezTo>
                    <a:pt x="14284" y="91"/>
                    <a:pt x="17071" y="-163"/>
                    <a:pt x="18813" y="133"/>
                  </a:cubicBezTo>
                  <a:cubicBezTo>
                    <a:pt x="20555" y="430"/>
                    <a:pt x="21252" y="1277"/>
                    <a:pt x="21426" y="2505"/>
                  </a:cubicBezTo>
                  <a:cubicBezTo>
                    <a:pt x="21600" y="3733"/>
                    <a:pt x="21252" y="5343"/>
                    <a:pt x="18987" y="6698"/>
                  </a:cubicBezTo>
                  <a:cubicBezTo>
                    <a:pt x="16723" y="8053"/>
                    <a:pt x="12542" y="9155"/>
                    <a:pt x="10103" y="9917"/>
                  </a:cubicBezTo>
                  <a:cubicBezTo>
                    <a:pt x="7665" y="10679"/>
                    <a:pt x="6968" y="11103"/>
                    <a:pt x="8187" y="12162"/>
                  </a:cubicBezTo>
                  <a:cubicBezTo>
                    <a:pt x="9406" y="13221"/>
                    <a:pt x="12542" y="14915"/>
                    <a:pt x="14110" y="16270"/>
                  </a:cubicBezTo>
                  <a:cubicBezTo>
                    <a:pt x="15677" y="17625"/>
                    <a:pt x="15677" y="18642"/>
                    <a:pt x="13065" y="19446"/>
                  </a:cubicBezTo>
                  <a:cubicBezTo>
                    <a:pt x="10452" y="20251"/>
                    <a:pt x="5226" y="20844"/>
                    <a:pt x="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8753564" y="4708488"/>
              <a:ext cx="40218" cy="29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1626"/>
                  </a:moveTo>
                  <a:cubicBezTo>
                    <a:pt x="2274" y="855"/>
                    <a:pt x="4547" y="83"/>
                    <a:pt x="7389" y="6"/>
                  </a:cubicBezTo>
                  <a:cubicBezTo>
                    <a:pt x="10232" y="-71"/>
                    <a:pt x="13642" y="546"/>
                    <a:pt x="16484" y="2629"/>
                  </a:cubicBezTo>
                  <a:cubicBezTo>
                    <a:pt x="19326" y="4712"/>
                    <a:pt x="21600" y="8260"/>
                    <a:pt x="21600" y="11192"/>
                  </a:cubicBezTo>
                  <a:cubicBezTo>
                    <a:pt x="21600" y="14123"/>
                    <a:pt x="19326" y="16438"/>
                    <a:pt x="17053" y="18212"/>
                  </a:cubicBezTo>
                  <a:cubicBezTo>
                    <a:pt x="14779" y="19986"/>
                    <a:pt x="12505" y="21220"/>
                    <a:pt x="12505" y="21375"/>
                  </a:cubicBezTo>
                  <a:cubicBezTo>
                    <a:pt x="12505" y="21529"/>
                    <a:pt x="14779" y="20603"/>
                    <a:pt x="17053" y="19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8803819" y="4743500"/>
              <a:ext cx="102146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20439" y="0"/>
                  </a:moveTo>
                  <a:cubicBezTo>
                    <a:pt x="14933" y="2674"/>
                    <a:pt x="9427" y="5349"/>
                    <a:pt x="5404" y="7611"/>
                  </a:cubicBezTo>
                  <a:cubicBezTo>
                    <a:pt x="1380" y="9874"/>
                    <a:pt x="-1161" y="11726"/>
                    <a:pt x="533" y="13989"/>
                  </a:cubicBezTo>
                  <a:cubicBezTo>
                    <a:pt x="2227" y="16251"/>
                    <a:pt x="8157" y="18926"/>
                    <a:pt x="14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8664664" y="5041950"/>
              <a:ext cx="381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8000"/>
                    <a:pt x="8640" y="14400"/>
                    <a:pt x="12240" y="10800"/>
                  </a:cubicBezTo>
                  <a:cubicBezTo>
                    <a:pt x="15840" y="7200"/>
                    <a:pt x="1872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8760856" y="5149900"/>
              <a:ext cx="18109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600"/>
                    <a:pt x="-1068" y="7200"/>
                    <a:pt x="132" y="10800"/>
                  </a:cubicBezTo>
                  <a:cubicBezTo>
                    <a:pt x="1332" y="14400"/>
                    <a:pt x="10932" y="18000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8846235" y="5168950"/>
              <a:ext cx="81810" cy="12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273" fill="norm" stroke="1" extrusionOk="0">
                  <a:moveTo>
                    <a:pt x="19141" y="0"/>
                  </a:moveTo>
                  <a:cubicBezTo>
                    <a:pt x="16570" y="0"/>
                    <a:pt x="13998" y="0"/>
                    <a:pt x="10398" y="1980"/>
                  </a:cubicBezTo>
                  <a:cubicBezTo>
                    <a:pt x="6798" y="3960"/>
                    <a:pt x="2170" y="7920"/>
                    <a:pt x="627" y="11520"/>
                  </a:cubicBezTo>
                  <a:cubicBezTo>
                    <a:pt x="-916" y="15120"/>
                    <a:pt x="627" y="18360"/>
                    <a:pt x="2684" y="19980"/>
                  </a:cubicBezTo>
                  <a:cubicBezTo>
                    <a:pt x="4741" y="21600"/>
                    <a:pt x="7313" y="21600"/>
                    <a:pt x="10655" y="20520"/>
                  </a:cubicBezTo>
                  <a:cubicBezTo>
                    <a:pt x="13998" y="19440"/>
                    <a:pt x="18113" y="17280"/>
                    <a:pt x="19398" y="14400"/>
                  </a:cubicBezTo>
                  <a:cubicBezTo>
                    <a:pt x="20684" y="11520"/>
                    <a:pt x="19141" y="7920"/>
                    <a:pt x="17598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8980283" y="5149900"/>
              <a:ext cx="123855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17312" y="9885"/>
                  </a:moveTo>
                  <a:cubicBezTo>
                    <a:pt x="13771" y="9519"/>
                    <a:pt x="10230" y="9153"/>
                    <a:pt x="7397" y="9336"/>
                  </a:cubicBezTo>
                  <a:cubicBezTo>
                    <a:pt x="4564" y="9519"/>
                    <a:pt x="2440" y="10251"/>
                    <a:pt x="1200" y="12264"/>
                  </a:cubicBezTo>
                  <a:cubicBezTo>
                    <a:pt x="-39" y="14278"/>
                    <a:pt x="-393" y="17573"/>
                    <a:pt x="492" y="19403"/>
                  </a:cubicBezTo>
                  <a:cubicBezTo>
                    <a:pt x="1377" y="21234"/>
                    <a:pt x="3502" y="21600"/>
                    <a:pt x="6335" y="21600"/>
                  </a:cubicBezTo>
                  <a:cubicBezTo>
                    <a:pt x="9168" y="21600"/>
                    <a:pt x="12709" y="21234"/>
                    <a:pt x="15187" y="20502"/>
                  </a:cubicBezTo>
                  <a:cubicBezTo>
                    <a:pt x="17666" y="19769"/>
                    <a:pt x="19082" y="18671"/>
                    <a:pt x="19968" y="17207"/>
                  </a:cubicBezTo>
                  <a:cubicBezTo>
                    <a:pt x="20853" y="15742"/>
                    <a:pt x="21207" y="13912"/>
                    <a:pt x="19614" y="10983"/>
                  </a:cubicBezTo>
                  <a:cubicBezTo>
                    <a:pt x="18020" y="8054"/>
                    <a:pt x="14479" y="4027"/>
                    <a:pt x="109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9363164" y="4927650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9388564" y="5022900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9709082" y="4889550"/>
              <a:ext cx="158648" cy="14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0876" fill="norm" stroke="1" extrusionOk="0">
                  <a:moveTo>
                    <a:pt x="15390" y="0"/>
                  </a:moveTo>
                  <a:cubicBezTo>
                    <a:pt x="11790" y="592"/>
                    <a:pt x="8190" y="1184"/>
                    <a:pt x="5420" y="2811"/>
                  </a:cubicBezTo>
                  <a:cubicBezTo>
                    <a:pt x="2651" y="4438"/>
                    <a:pt x="713" y="7101"/>
                    <a:pt x="159" y="10208"/>
                  </a:cubicBezTo>
                  <a:cubicBezTo>
                    <a:pt x="-395" y="13315"/>
                    <a:pt x="436" y="16866"/>
                    <a:pt x="3620" y="18937"/>
                  </a:cubicBezTo>
                  <a:cubicBezTo>
                    <a:pt x="6805" y="21008"/>
                    <a:pt x="12343" y="21600"/>
                    <a:pt x="15943" y="19825"/>
                  </a:cubicBezTo>
                  <a:cubicBezTo>
                    <a:pt x="19543" y="18049"/>
                    <a:pt x="21205" y="13907"/>
                    <a:pt x="20651" y="10060"/>
                  </a:cubicBezTo>
                  <a:cubicBezTo>
                    <a:pt x="20097" y="6214"/>
                    <a:pt x="17328" y="2663"/>
                    <a:pt x="15251" y="1332"/>
                  </a:cubicBezTo>
                  <a:cubicBezTo>
                    <a:pt x="13174" y="0"/>
                    <a:pt x="11790" y="888"/>
                    <a:pt x="10405" y="1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9966414" y="5010200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10086809" y="4857800"/>
              <a:ext cx="159006" cy="1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360" fill="norm" stroke="1" extrusionOk="0">
                  <a:moveTo>
                    <a:pt x="10834" y="0"/>
                  </a:moveTo>
                  <a:cubicBezTo>
                    <a:pt x="9449" y="2209"/>
                    <a:pt x="8065" y="4418"/>
                    <a:pt x="6403" y="6750"/>
                  </a:cubicBezTo>
                  <a:cubicBezTo>
                    <a:pt x="4741" y="9082"/>
                    <a:pt x="2803" y="11536"/>
                    <a:pt x="1418" y="13500"/>
                  </a:cubicBezTo>
                  <a:cubicBezTo>
                    <a:pt x="34" y="15464"/>
                    <a:pt x="-797" y="16936"/>
                    <a:pt x="1141" y="18286"/>
                  </a:cubicBezTo>
                  <a:cubicBezTo>
                    <a:pt x="3080" y="19636"/>
                    <a:pt x="7788" y="20864"/>
                    <a:pt x="11526" y="21232"/>
                  </a:cubicBezTo>
                  <a:cubicBezTo>
                    <a:pt x="15265" y="21600"/>
                    <a:pt x="18034" y="21109"/>
                    <a:pt x="20803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10220414" y="4997500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090"/>
                    <a:pt x="7200" y="4181"/>
                    <a:pt x="3600" y="7781"/>
                  </a:cubicBezTo>
                  <a:cubicBezTo>
                    <a:pt x="0" y="11381"/>
                    <a:pt x="0" y="164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2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46304" y="1485950"/>
              <a:ext cx="10307762" cy="2202657"/>
            </a:xfrm>
            <a:prstGeom prst="rect">
              <a:avLst/>
            </a:prstGeom>
            <a:effectLst/>
          </p:spPr>
        </p:pic>
        <p:pic>
          <p:nvPicPr>
            <p:cNvPr id="42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27664" y="1303916"/>
              <a:ext cx="8032751" cy="1407585"/>
            </a:xfrm>
            <a:prstGeom prst="rect">
              <a:avLst/>
            </a:prstGeom>
            <a:effectLst/>
          </p:spPr>
        </p:pic>
        <p:sp>
          <p:nvSpPr>
            <p:cNvPr id="428" name="Line"/>
            <p:cNvSpPr/>
            <p:nvPr/>
          </p:nvSpPr>
          <p:spPr>
            <a:xfrm>
              <a:off x="384264" y="5696000"/>
              <a:ext cx="120269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4" y="0"/>
                    <a:pt x="228" y="0"/>
                    <a:pt x="361" y="113"/>
                  </a:cubicBezTo>
                  <a:cubicBezTo>
                    <a:pt x="494" y="225"/>
                    <a:pt x="646" y="450"/>
                    <a:pt x="796" y="675"/>
                  </a:cubicBezTo>
                  <a:cubicBezTo>
                    <a:pt x="947" y="900"/>
                    <a:pt x="1095" y="1125"/>
                    <a:pt x="1235" y="1350"/>
                  </a:cubicBezTo>
                  <a:cubicBezTo>
                    <a:pt x="1376" y="1575"/>
                    <a:pt x="1509" y="1800"/>
                    <a:pt x="1654" y="2138"/>
                  </a:cubicBezTo>
                  <a:cubicBezTo>
                    <a:pt x="1798" y="2475"/>
                    <a:pt x="1954" y="2925"/>
                    <a:pt x="2095" y="3263"/>
                  </a:cubicBezTo>
                  <a:cubicBezTo>
                    <a:pt x="2235" y="3600"/>
                    <a:pt x="2361" y="3825"/>
                    <a:pt x="2488" y="4050"/>
                  </a:cubicBezTo>
                  <a:cubicBezTo>
                    <a:pt x="2615" y="4275"/>
                    <a:pt x="2745" y="4500"/>
                    <a:pt x="2882" y="4837"/>
                  </a:cubicBezTo>
                  <a:cubicBezTo>
                    <a:pt x="3018" y="5175"/>
                    <a:pt x="3163" y="5625"/>
                    <a:pt x="3307" y="5850"/>
                  </a:cubicBezTo>
                  <a:cubicBezTo>
                    <a:pt x="3452" y="6075"/>
                    <a:pt x="3596" y="6075"/>
                    <a:pt x="3750" y="6075"/>
                  </a:cubicBezTo>
                  <a:cubicBezTo>
                    <a:pt x="3904" y="6075"/>
                    <a:pt x="4068" y="6075"/>
                    <a:pt x="4229" y="6300"/>
                  </a:cubicBezTo>
                  <a:cubicBezTo>
                    <a:pt x="4391" y="6525"/>
                    <a:pt x="4550" y="6975"/>
                    <a:pt x="4710" y="7200"/>
                  </a:cubicBezTo>
                  <a:cubicBezTo>
                    <a:pt x="4870" y="7425"/>
                    <a:pt x="5029" y="7425"/>
                    <a:pt x="5187" y="7538"/>
                  </a:cubicBezTo>
                  <a:cubicBezTo>
                    <a:pt x="5345" y="7650"/>
                    <a:pt x="5501" y="7875"/>
                    <a:pt x="5662" y="8100"/>
                  </a:cubicBezTo>
                  <a:cubicBezTo>
                    <a:pt x="5824" y="8325"/>
                    <a:pt x="5991" y="8550"/>
                    <a:pt x="6158" y="8888"/>
                  </a:cubicBezTo>
                  <a:cubicBezTo>
                    <a:pt x="6326" y="9225"/>
                    <a:pt x="6493" y="9675"/>
                    <a:pt x="6634" y="10012"/>
                  </a:cubicBezTo>
                  <a:cubicBezTo>
                    <a:pt x="6774" y="10350"/>
                    <a:pt x="6888" y="10575"/>
                    <a:pt x="7004" y="10800"/>
                  </a:cubicBezTo>
                  <a:cubicBezTo>
                    <a:pt x="7120" y="11025"/>
                    <a:pt x="7238" y="11250"/>
                    <a:pt x="7348" y="11475"/>
                  </a:cubicBezTo>
                  <a:cubicBezTo>
                    <a:pt x="7459" y="11700"/>
                    <a:pt x="7561" y="11925"/>
                    <a:pt x="7677" y="12038"/>
                  </a:cubicBezTo>
                  <a:cubicBezTo>
                    <a:pt x="7793" y="12150"/>
                    <a:pt x="7922" y="12150"/>
                    <a:pt x="8046" y="12150"/>
                  </a:cubicBezTo>
                  <a:cubicBezTo>
                    <a:pt x="8169" y="12150"/>
                    <a:pt x="8287" y="12150"/>
                    <a:pt x="8405" y="12262"/>
                  </a:cubicBezTo>
                  <a:cubicBezTo>
                    <a:pt x="8523" y="12375"/>
                    <a:pt x="8641" y="12600"/>
                    <a:pt x="8761" y="12713"/>
                  </a:cubicBezTo>
                  <a:cubicBezTo>
                    <a:pt x="8880" y="12825"/>
                    <a:pt x="9002" y="12825"/>
                    <a:pt x="9129" y="12825"/>
                  </a:cubicBezTo>
                  <a:cubicBezTo>
                    <a:pt x="9257" y="12825"/>
                    <a:pt x="9390" y="12825"/>
                    <a:pt x="9517" y="12713"/>
                  </a:cubicBezTo>
                  <a:cubicBezTo>
                    <a:pt x="9644" y="12600"/>
                    <a:pt x="9766" y="12375"/>
                    <a:pt x="9886" y="12262"/>
                  </a:cubicBezTo>
                  <a:cubicBezTo>
                    <a:pt x="10005" y="12150"/>
                    <a:pt x="10123" y="12150"/>
                    <a:pt x="10249" y="12038"/>
                  </a:cubicBezTo>
                  <a:cubicBezTo>
                    <a:pt x="10374" y="11925"/>
                    <a:pt x="10507" y="11700"/>
                    <a:pt x="10644" y="11587"/>
                  </a:cubicBezTo>
                  <a:cubicBezTo>
                    <a:pt x="10781" y="11475"/>
                    <a:pt x="10922" y="11475"/>
                    <a:pt x="11057" y="11363"/>
                  </a:cubicBezTo>
                  <a:cubicBezTo>
                    <a:pt x="11192" y="11250"/>
                    <a:pt x="11321" y="11025"/>
                    <a:pt x="11450" y="10912"/>
                  </a:cubicBezTo>
                  <a:cubicBezTo>
                    <a:pt x="11579" y="10800"/>
                    <a:pt x="11709" y="10800"/>
                    <a:pt x="11838" y="10687"/>
                  </a:cubicBezTo>
                  <a:cubicBezTo>
                    <a:pt x="11967" y="10575"/>
                    <a:pt x="12096" y="10350"/>
                    <a:pt x="12227" y="10238"/>
                  </a:cubicBezTo>
                  <a:cubicBezTo>
                    <a:pt x="12359" y="10125"/>
                    <a:pt x="12492" y="10125"/>
                    <a:pt x="12636" y="10012"/>
                  </a:cubicBezTo>
                  <a:cubicBezTo>
                    <a:pt x="12781" y="9900"/>
                    <a:pt x="12936" y="9675"/>
                    <a:pt x="13090" y="9450"/>
                  </a:cubicBezTo>
                  <a:cubicBezTo>
                    <a:pt x="13244" y="9225"/>
                    <a:pt x="13396" y="9000"/>
                    <a:pt x="13550" y="8775"/>
                  </a:cubicBezTo>
                  <a:cubicBezTo>
                    <a:pt x="13704" y="8550"/>
                    <a:pt x="13860" y="8325"/>
                    <a:pt x="14016" y="8213"/>
                  </a:cubicBezTo>
                  <a:cubicBezTo>
                    <a:pt x="14172" y="8100"/>
                    <a:pt x="14328" y="8100"/>
                    <a:pt x="14486" y="8100"/>
                  </a:cubicBezTo>
                  <a:cubicBezTo>
                    <a:pt x="14643" y="8100"/>
                    <a:pt x="14803" y="8100"/>
                    <a:pt x="14961" y="8100"/>
                  </a:cubicBezTo>
                  <a:cubicBezTo>
                    <a:pt x="15118" y="8100"/>
                    <a:pt x="15274" y="8100"/>
                    <a:pt x="15434" y="8100"/>
                  </a:cubicBezTo>
                  <a:cubicBezTo>
                    <a:pt x="15594" y="8100"/>
                    <a:pt x="15757" y="8100"/>
                    <a:pt x="15919" y="8100"/>
                  </a:cubicBezTo>
                  <a:cubicBezTo>
                    <a:pt x="16080" y="8100"/>
                    <a:pt x="16240" y="8100"/>
                    <a:pt x="16403" y="8100"/>
                  </a:cubicBezTo>
                  <a:cubicBezTo>
                    <a:pt x="16567" y="8100"/>
                    <a:pt x="16734" y="8100"/>
                    <a:pt x="16898" y="8100"/>
                  </a:cubicBezTo>
                  <a:cubicBezTo>
                    <a:pt x="17061" y="8100"/>
                    <a:pt x="17221" y="8100"/>
                    <a:pt x="17386" y="8100"/>
                  </a:cubicBezTo>
                  <a:cubicBezTo>
                    <a:pt x="17551" y="8100"/>
                    <a:pt x="17722" y="8100"/>
                    <a:pt x="17884" y="8213"/>
                  </a:cubicBezTo>
                  <a:cubicBezTo>
                    <a:pt x="18046" y="8325"/>
                    <a:pt x="18198" y="8550"/>
                    <a:pt x="18352" y="8888"/>
                  </a:cubicBezTo>
                  <a:cubicBezTo>
                    <a:pt x="18506" y="9225"/>
                    <a:pt x="18661" y="9675"/>
                    <a:pt x="18806" y="10012"/>
                  </a:cubicBezTo>
                  <a:cubicBezTo>
                    <a:pt x="18950" y="10350"/>
                    <a:pt x="19083" y="10575"/>
                    <a:pt x="19220" y="10912"/>
                  </a:cubicBezTo>
                  <a:cubicBezTo>
                    <a:pt x="19357" y="11250"/>
                    <a:pt x="19498" y="11700"/>
                    <a:pt x="19629" y="12262"/>
                  </a:cubicBezTo>
                  <a:cubicBezTo>
                    <a:pt x="19760" y="12825"/>
                    <a:pt x="19882" y="13500"/>
                    <a:pt x="20028" y="14175"/>
                  </a:cubicBezTo>
                  <a:cubicBezTo>
                    <a:pt x="20174" y="14850"/>
                    <a:pt x="20346" y="15525"/>
                    <a:pt x="20537" y="16425"/>
                  </a:cubicBezTo>
                  <a:cubicBezTo>
                    <a:pt x="20729" y="17325"/>
                    <a:pt x="20942" y="18450"/>
                    <a:pt x="21123" y="19350"/>
                  </a:cubicBezTo>
                  <a:cubicBezTo>
                    <a:pt x="21303" y="20250"/>
                    <a:pt x="21452" y="209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358864" y="6065248"/>
              <a:ext cx="342901" cy="204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2546"/>
                  </a:moveTo>
                  <a:cubicBezTo>
                    <a:pt x="1600" y="1885"/>
                    <a:pt x="3200" y="1223"/>
                    <a:pt x="4667" y="1223"/>
                  </a:cubicBezTo>
                  <a:cubicBezTo>
                    <a:pt x="6133" y="1223"/>
                    <a:pt x="7467" y="1885"/>
                    <a:pt x="8267" y="3868"/>
                  </a:cubicBezTo>
                  <a:cubicBezTo>
                    <a:pt x="9067" y="5852"/>
                    <a:pt x="9333" y="9158"/>
                    <a:pt x="8667" y="12244"/>
                  </a:cubicBezTo>
                  <a:cubicBezTo>
                    <a:pt x="8000" y="15330"/>
                    <a:pt x="6400" y="18195"/>
                    <a:pt x="5133" y="19738"/>
                  </a:cubicBezTo>
                  <a:cubicBezTo>
                    <a:pt x="3867" y="21281"/>
                    <a:pt x="2933" y="21501"/>
                    <a:pt x="2533" y="21060"/>
                  </a:cubicBezTo>
                  <a:cubicBezTo>
                    <a:pt x="2133" y="20619"/>
                    <a:pt x="2267" y="19517"/>
                    <a:pt x="3533" y="17423"/>
                  </a:cubicBezTo>
                  <a:cubicBezTo>
                    <a:pt x="4800" y="15330"/>
                    <a:pt x="7200" y="12244"/>
                    <a:pt x="9400" y="9489"/>
                  </a:cubicBezTo>
                  <a:cubicBezTo>
                    <a:pt x="11600" y="6734"/>
                    <a:pt x="13600" y="4309"/>
                    <a:pt x="14867" y="2656"/>
                  </a:cubicBezTo>
                  <a:cubicBezTo>
                    <a:pt x="16133" y="1003"/>
                    <a:pt x="16667" y="121"/>
                    <a:pt x="16600" y="11"/>
                  </a:cubicBezTo>
                  <a:cubicBezTo>
                    <a:pt x="16533" y="-99"/>
                    <a:pt x="15867" y="562"/>
                    <a:pt x="14600" y="2877"/>
                  </a:cubicBezTo>
                  <a:cubicBezTo>
                    <a:pt x="13333" y="5191"/>
                    <a:pt x="11467" y="9158"/>
                    <a:pt x="10533" y="11693"/>
                  </a:cubicBezTo>
                  <a:cubicBezTo>
                    <a:pt x="9600" y="14228"/>
                    <a:pt x="9600" y="15330"/>
                    <a:pt x="9733" y="16432"/>
                  </a:cubicBezTo>
                  <a:cubicBezTo>
                    <a:pt x="9867" y="17534"/>
                    <a:pt x="10133" y="18636"/>
                    <a:pt x="11133" y="19077"/>
                  </a:cubicBezTo>
                  <a:cubicBezTo>
                    <a:pt x="12133" y="19517"/>
                    <a:pt x="13867" y="19297"/>
                    <a:pt x="15733" y="18525"/>
                  </a:cubicBezTo>
                  <a:cubicBezTo>
                    <a:pt x="17600" y="17754"/>
                    <a:pt x="19600" y="16432"/>
                    <a:pt x="21600" y="15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752564" y="6134150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752564" y="6204000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1038314" y="6057950"/>
              <a:ext cx="3042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411"/>
                    <a:pt x="14400" y="823"/>
                    <a:pt x="18000" y="2160"/>
                  </a:cubicBezTo>
                  <a:cubicBezTo>
                    <a:pt x="21600" y="3497"/>
                    <a:pt x="21600" y="5760"/>
                    <a:pt x="18000" y="9154"/>
                  </a:cubicBezTo>
                  <a:cubicBezTo>
                    <a:pt x="14400" y="12549"/>
                    <a:pt x="7200" y="170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2206714" y="5925326"/>
              <a:ext cx="134167" cy="25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333" fill="norm" stroke="1" extrusionOk="0">
                  <a:moveTo>
                    <a:pt x="0" y="5511"/>
                  </a:moveTo>
                  <a:cubicBezTo>
                    <a:pt x="332" y="11755"/>
                    <a:pt x="665" y="17998"/>
                    <a:pt x="831" y="19770"/>
                  </a:cubicBezTo>
                  <a:cubicBezTo>
                    <a:pt x="997" y="21542"/>
                    <a:pt x="997" y="18842"/>
                    <a:pt x="1329" y="15636"/>
                  </a:cubicBezTo>
                  <a:cubicBezTo>
                    <a:pt x="1662" y="12429"/>
                    <a:pt x="2326" y="8717"/>
                    <a:pt x="3157" y="6186"/>
                  </a:cubicBezTo>
                  <a:cubicBezTo>
                    <a:pt x="3988" y="3655"/>
                    <a:pt x="4985" y="2305"/>
                    <a:pt x="6314" y="1461"/>
                  </a:cubicBezTo>
                  <a:cubicBezTo>
                    <a:pt x="7643" y="617"/>
                    <a:pt x="9305" y="280"/>
                    <a:pt x="10966" y="111"/>
                  </a:cubicBezTo>
                  <a:cubicBezTo>
                    <a:pt x="12628" y="-58"/>
                    <a:pt x="14289" y="-58"/>
                    <a:pt x="15951" y="280"/>
                  </a:cubicBezTo>
                  <a:cubicBezTo>
                    <a:pt x="17612" y="617"/>
                    <a:pt x="19274" y="1292"/>
                    <a:pt x="20271" y="2051"/>
                  </a:cubicBezTo>
                  <a:cubicBezTo>
                    <a:pt x="21268" y="2811"/>
                    <a:pt x="21600" y="3655"/>
                    <a:pt x="19606" y="5173"/>
                  </a:cubicBezTo>
                  <a:cubicBezTo>
                    <a:pt x="17612" y="6692"/>
                    <a:pt x="13292" y="8886"/>
                    <a:pt x="10302" y="9898"/>
                  </a:cubicBezTo>
                  <a:cubicBezTo>
                    <a:pt x="7311" y="10911"/>
                    <a:pt x="5649" y="10742"/>
                    <a:pt x="3988" y="10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2289264" y="6026200"/>
              <a:ext cx="184151" cy="20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7935"/>
                  </a:moveTo>
                  <a:cubicBezTo>
                    <a:pt x="745" y="7053"/>
                    <a:pt x="1490" y="6171"/>
                    <a:pt x="2483" y="5951"/>
                  </a:cubicBezTo>
                  <a:cubicBezTo>
                    <a:pt x="3476" y="5731"/>
                    <a:pt x="4717" y="6171"/>
                    <a:pt x="6083" y="7494"/>
                  </a:cubicBezTo>
                  <a:cubicBezTo>
                    <a:pt x="7448" y="8816"/>
                    <a:pt x="8938" y="11020"/>
                    <a:pt x="9807" y="13224"/>
                  </a:cubicBezTo>
                  <a:cubicBezTo>
                    <a:pt x="10676" y="15429"/>
                    <a:pt x="10924" y="17633"/>
                    <a:pt x="10676" y="19176"/>
                  </a:cubicBezTo>
                  <a:cubicBezTo>
                    <a:pt x="10428" y="20718"/>
                    <a:pt x="9683" y="21600"/>
                    <a:pt x="8938" y="21049"/>
                  </a:cubicBezTo>
                  <a:cubicBezTo>
                    <a:pt x="8193" y="20498"/>
                    <a:pt x="7448" y="18514"/>
                    <a:pt x="8193" y="15318"/>
                  </a:cubicBezTo>
                  <a:cubicBezTo>
                    <a:pt x="8938" y="12122"/>
                    <a:pt x="11172" y="7714"/>
                    <a:pt x="13407" y="4959"/>
                  </a:cubicBezTo>
                  <a:cubicBezTo>
                    <a:pt x="15641" y="2204"/>
                    <a:pt x="17876" y="1102"/>
                    <a:pt x="19241" y="551"/>
                  </a:cubicBezTo>
                  <a:cubicBezTo>
                    <a:pt x="20607" y="0"/>
                    <a:pt x="2110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2181314" y="6134150"/>
              <a:ext cx="19614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400"/>
                    <a:pt x="17280" y="10800"/>
                    <a:pt x="19440" y="14400"/>
                  </a:cubicBezTo>
                  <a:cubicBezTo>
                    <a:pt x="21600" y="18000"/>
                    <a:pt x="17280" y="1980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2634519" y="5924600"/>
              <a:ext cx="13734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15345" y="0"/>
                  </a:moveTo>
                  <a:cubicBezTo>
                    <a:pt x="13054" y="0"/>
                    <a:pt x="10763" y="0"/>
                    <a:pt x="8472" y="936"/>
                  </a:cubicBezTo>
                  <a:cubicBezTo>
                    <a:pt x="6181" y="1872"/>
                    <a:pt x="3891" y="3744"/>
                    <a:pt x="2254" y="6480"/>
                  </a:cubicBezTo>
                  <a:cubicBezTo>
                    <a:pt x="618" y="9216"/>
                    <a:pt x="-364" y="12816"/>
                    <a:pt x="127" y="15408"/>
                  </a:cubicBezTo>
                  <a:cubicBezTo>
                    <a:pt x="618" y="18000"/>
                    <a:pt x="2581" y="19584"/>
                    <a:pt x="6345" y="20448"/>
                  </a:cubicBezTo>
                  <a:cubicBezTo>
                    <a:pt x="10109" y="21312"/>
                    <a:pt x="15672" y="21456"/>
                    <a:pt x="212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2829014" y="5988100"/>
              <a:ext cx="31246" cy="2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0" y="0"/>
                  </a:moveTo>
                  <a:cubicBezTo>
                    <a:pt x="7200" y="5549"/>
                    <a:pt x="14400" y="11097"/>
                    <a:pt x="18000" y="14367"/>
                  </a:cubicBezTo>
                  <a:cubicBezTo>
                    <a:pt x="21600" y="17637"/>
                    <a:pt x="21600" y="18628"/>
                    <a:pt x="20880" y="19618"/>
                  </a:cubicBezTo>
                  <a:cubicBezTo>
                    <a:pt x="20160" y="20609"/>
                    <a:pt x="18720" y="21600"/>
                    <a:pt x="18000" y="21600"/>
                  </a:cubicBezTo>
                  <a:cubicBezTo>
                    <a:pt x="17280" y="21600"/>
                    <a:pt x="17280" y="20609"/>
                    <a:pt x="17280" y="19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2841714" y="5968165"/>
              <a:ext cx="147669" cy="27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099" fill="norm" stroke="1" extrusionOk="0">
                  <a:moveTo>
                    <a:pt x="900" y="6889"/>
                  </a:moveTo>
                  <a:cubicBezTo>
                    <a:pt x="600" y="5265"/>
                    <a:pt x="300" y="3641"/>
                    <a:pt x="600" y="2504"/>
                  </a:cubicBezTo>
                  <a:cubicBezTo>
                    <a:pt x="900" y="1367"/>
                    <a:pt x="1800" y="717"/>
                    <a:pt x="3900" y="311"/>
                  </a:cubicBezTo>
                  <a:cubicBezTo>
                    <a:pt x="6000" y="-95"/>
                    <a:pt x="9300" y="-257"/>
                    <a:pt x="12600" y="799"/>
                  </a:cubicBezTo>
                  <a:cubicBezTo>
                    <a:pt x="15900" y="1854"/>
                    <a:pt x="19200" y="4128"/>
                    <a:pt x="20400" y="6889"/>
                  </a:cubicBezTo>
                  <a:cubicBezTo>
                    <a:pt x="21600" y="9650"/>
                    <a:pt x="20700" y="12898"/>
                    <a:pt x="18300" y="15415"/>
                  </a:cubicBezTo>
                  <a:cubicBezTo>
                    <a:pt x="15900" y="17932"/>
                    <a:pt x="12000" y="19719"/>
                    <a:pt x="8850" y="20531"/>
                  </a:cubicBezTo>
                  <a:cubicBezTo>
                    <a:pt x="5700" y="21343"/>
                    <a:pt x="3300" y="21181"/>
                    <a:pt x="1950" y="20693"/>
                  </a:cubicBezTo>
                  <a:cubicBezTo>
                    <a:pt x="600" y="20206"/>
                    <a:pt x="300" y="19394"/>
                    <a:pt x="0" y="185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3175003" y="6051600"/>
              <a:ext cx="193762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7970" y="0"/>
                  </a:moveTo>
                  <a:cubicBezTo>
                    <a:pt x="17970" y="1385"/>
                    <a:pt x="17970" y="2769"/>
                    <a:pt x="16679" y="4154"/>
                  </a:cubicBezTo>
                  <a:cubicBezTo>
                    <a:pt x="15388" y="5538"/>
                    <a:pt x="12805" y="6923"/>
                    <a:pt x="10222" y="8031"/>
                  </a:cubicBezTo>
                  <a:cubicBezTo>
                    <a:pt x="7640" y="9138"/>
                    <a:pt x="5057" y="9969"/>
                    <a:pt x="3179" y="10385"/>
                  </a:cubicBezTo>
                  <a:cubicBezTo>
                    <a:pt x="1301" y="10800"/>
                    <a:pt x="127" y="10800"/>
                    <a:pt x="9" y="11215"/>
                  </a:cubicBezTo>
                  <a:cubicBezTo>
                    <a:pt x="-108" y="11631"/>
                    <a:pt x="831" y="12462"/>
                    <a:pt x="3883" y="13708"/>
                  </a:cubicBezTo>
                  <a:cubicBezTo>
                    <a:pt x="6935" y="14954"/>
                    <a:pt x="12101" y="16615"/>
                    <a:pt x="15388" y="18000"/>
                  </a:cubicBezTo>
                  <a:cubicBezTo>
                    <a:pt x="18675" y="19385"/>
                    <a:pt x="20083" y="20492"/>
                    <a:pt x="21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3584664" y="6007150"/>
              <a:ext cx="25401" cy="1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0"/>
                  </a:moveTo>
                  <a:cubicBezTo>
                    <a:pt x="3600" y="5040"/>
                    <a:pt x="7200" y="10080"/>
                    <a:pt x="9000" y="13200"/>
                  </a:cubicBezTo>
                  <a:cubicBezTo>
                    <a:pt x="10800" y="16320"/>
                    <a:pt x="10800" y="17520"/>
                    <a:pt x="10800" y="18720"/>
                  </a:cubicBezTo>
                  <a:cubicBezTo>
                    <a:pt x="10800" y="19920"/>
                    <a:pt x="10800" y="21120"/>
                    <a:pt x="12600" y="21360"/>
                  </a:cubicBezTo>
                  <a:cubicBezTo>
                    <a:pt x="14400" y="21600"/>
                    <a:pt x="18000" y="20880"/>
                    <a:pt x="21600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3641814" y="5930950"/>
              <a:ext cx="105184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2" h="21600" fill="norm" stroke="1" extrusionOk="0">
                  <a:moveTo>
                    <a:pt x="0" y="0"/>
                  </a:moveTo>
                  <a:cubicBezTo>
                    <a:pt x="2445" y="0"/>
                    <a:pt x="4891" y="0"/>
                    <a:pt x="7540" y="568"/>
                  </a:cubicBezTo>
                  <a:cubicBezTo>
                    <a:pt x="10189" y="1137"/>
                    <a:pt x="13042" y="2274"/>
                    <a:pt x="15894" y="4168"/>
                  </a:cubicBezTo>
                  <a:cubicBezTo>
                    <a:pt x="18747" y="6063"/>
                    <a:pt x="21600" y="8716"/>
                    <a:pt x="19562" y="11747"/>
                  </a:cubicBezTo>
                  <a:cubicBezTo>
                    <a:pt x="17525" y="14779"/>
                    <a:pt x="10596" y="18189"/>
                    <a:pt x="36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3743414" y="5429300"/>
              <a:ext cx="28702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8" y="745"/>
                    <a:pt x="1115" y="1490"/>
                    <a:pt x="1681" y="1986"/>
                  </a:cubicBezTo>
                  <a:cubicBezTo>
                    <a:pt x="2246" y="2483"/>
                    <a:pt x="2819" y="2731"/>
                    <a:pt x="3441" y="2979"/>
                  </a:cubicBezTo>
                  <a:cubicBezTo>
                    <a:pt x="4062" y="3228"/>
                    <a:pt x="4731" y="3476"/>
                    <a:pt x="5376" y="3724"/>
                  </a:cubicBezTo>
                  <a:cubicBezTo>
                    <a:pt x="6021" y="3972"/>
                    <a:pt x="6642" y="4221"/>
                    <a:pt x="7288" y="4469"/>
                  </a:cubicBezTo>
                  <a:cubicBezTo>
                    <a:pt x="7933" y="4717"/>
                    <a:pt x="8602" y="4966"/>
                    <a:pt x="9199" y="5090"/>
                  </a:cubicBezTo>
                  <a:cubicBezTo>
                    <a:pt x="9796" y="5214"/>
                    <a:pt x="10322" y="5214"/>
                    <a:pt x="10848" y="5338"/>
                  </a:cubicBezTo>
                  <a:cubicBezTo>
                    <a:pt x="11373" y="5462"/>
                    <a:pt x="11899" y="5710"/>
                    <a:pt x="12401" y="5959"/>
                  </a:cubicBezTo>
                  <a:cubicBezTo>
                    <a:pt x="12903" y="6207"/>
                    <a:pt x="13381" y="6455"/>
                    <a:pt x="13962" y="6952"/>
                  </a:cubicBezTo>
                  <a:cubicBezTo>
                    <a:pt x="14543" y="7448"/>
                    <a:pt x="15228" y="8193"/>
                    <a:pt x="15850" y="8938"/>
                  </a:cubicBezTo>
                  <a:cubicBezTo>
                    <a:pt x="16471" y="9683"/>
                    <a:pt x="17028" y="10428"/>
                    <a:pt x="17634" y="11297"/>
                  </a:cubicBezTo>
                  <a:cubicBezTo>
                    <a:pt x="18239" y="12166"/>
                    <a:pt x="18892" y="13159"/>
                    <a:pt x="19529" y="14524"/>
                  </a:cubicBezTo>
                  <a:cubicBezTo>
                    <a:pt x="20166" y="15890"/>
                    <a:pt x="20788" y="17628"/>
                    <a:pt x="21130" y="18869"/>
                  </a:cubicBezTo>
                  <a:cubicBezTo>
                    <a:pt x="21473" y="20110"/>
                    <a:pt x="21536" y="208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3636713" y="5600750"/>
              <a:ext cx="267845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fill="norm" stroke="1" extrusionOk="0">
                  <a:moveTo>
                    <a:pt x="757" y="21600"/>
                  </a:moveTo>
                  <a:cubicBezTo>
                    <a:pt x="621" y="17100"/>
                    <a:pt x="484" y="12600"/>
                    <a:pt x="340" y="10350"/>
                  </a:cubicBezTo>
                  <a:cubicBezTo>
                    <a:pt x="195" y="8100"/>
                    <a:pt x="41" y="8100"/>
                    <a:pt x="7" y="9000"/>
                  </a:cubicBezTo>
                  <a:cubicBezTo>
                    <a:pt x="-27" y="9900"/>
                    <a:pt x="58" y="11700"/>
                    <a:pt x="382" y="12150"/>
                  </a:cubicBezTo>
                  <a:cubicBezTo>
                    <a:pt x="706" y="12600"/>
                    <a:pt x="1269" y="11700"/>
                    <a:pt x="1908" y="10350"/>
                  </a:cubicBezTo>
                  <a:cubicBezTo>
                    <a:pt x="2547" y="9000"/>
                    <a:pt x="3263" y="7200"/>
                    <a:pt x="3996" y="5400"/>
                  </a:cubicBezTo>
                  <a:cubicBezTo>
                    <a:pt x="4729" y="3600"/>
                    <a:pt x="5480" y="1800"/>
                    <a:pt x="6144" y="900"/>
                  </a:cubicBezTo>
                  <a:cubicBezTo>
                    <a:pt x="6809" y="0"/>
                    <a:pt x="7389" y="0"/>
                    <a:pt x="7986" y="0"/>
                  </a:cubicBezTo>
                  <a:cubicBezTo>
                    <a:pt x="8582" y="0"/>
                    <a:pt x="9196" y="0"/>
                    <a:pt x="9793" y="0"/>
                  </a:cubicBezTo>
                  <a:cubicBezTo>
                    <a:pt x="10389" y="0"/>
                    <a:pt x="10969" y="0"/>
                    <a:pt x="11591" y="0"/>
                  </a:cubicBezTo>
                  <a:cubicBezTo>
                    <a:pt x="12214" y="0"/>
                    <a:pt x="12878" y="0"/>
                    <a:pt x="13501" y="450"/>
                  </a:cubicBezTo>
                  <a:cubicBezTo>
                    <a:pt x="14123" y="900"/>
                    <a:pt x="14703" y="1800"/>
                    <a:pt x="15333" y="3150"/>
                  </a:cubicBezTo>
                  <a:cubicBezTo>
                    <a:pt x="15964" y="4500"/>
                    <a:pt x="16646" y="6300"/>
                    <a:pt x="17354" y="8550"/>
                  </a:cubicBezTo>
                  <a:cubicBezTo>
                    <a:pt x="18061" y="10800"/>
                    <a:pt x="18794" y="13500"/>
                    <a:pt x="19459" y="15300"/>
                  </a:cubicBezTo>
                  <a:cubicBezTo>
                    <a:pt x="20124" y="17100"/>
                    <a:pt x="20721" y="18000"/>
                    <a:pt x="21062" y="17550"/>
                  </a:cubicBezTo>
                  <a:cubicBezTo>
                    <a:pt x="21403" y="17100"/>
                    <a:pt x="21488" y="15300"/>
                    <a:pt x="21573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4041864" y="6099956"/>
              <a:ext cx="1714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867" y="12582"/>
                    <a:pt x="11733" y="4867"/>
                    <a:pt x="15333" y="1782"/>
                  </a:cubicBezTo>
                  <a:cubicBezTo>
                    <a:pt x="18933" y="-1304"/>
                    <a:pt x="20267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3972014" y="6235750"/>
              <a:ext cx="279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6" y="19636"/>
                    <a:pt x="3273" y="17673"/>
                    <a:pt x="6545" y="14727"/>
                  </a:cubicBezTo>
                  <a:cubicBezTo>
                    <a:pt x="9818" y="11782"/>
                    <a:pt x="14727" y="7855"/>
                    <a:pt x="17509" y="5236"/>
                  </a:cubicBezTo>
                  <a:cubicBezTo>
                    <a:pt x="20291" y="2618"/>
                    <a:pt x="20945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4348401" y="6080833"/>
              <a:ext cx="193399" cy="18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022" fill="norm" stroke="1" extrusionOk="0">
                  <a:moveTo>
                    <a:pt x="16532" y="3843"/>
                  </a:moveTo>
                  <a:cubicBezTo>
                    <a:pt x="16299" y="2656"/>
                    <a:pt x="16067" y="1470"/>
                    <a:pt x="15370" y="757"/>
                  </a:cubicBezTo>
                  <a:cubicBezTo>
                    <a:pt x="14674" y="45"/>
                    <a:pt x="13512" y="-192"/>
                    <a:pt x="11886" y="164"/>
                  </a:cubicBezTo>
                  <a:cubicBezTo>
                    <a:pt x="10261" y="520"/>
                    <a:pt x="8170" y="1470"/>
                    <a:pt x="6080" y="4318"/>
                  </a:cubicBezTo>
                  <a:cubicBezTo>
                    <a:pt x="3990" y="7166"/>
                    <a:pt x="1899" y="11913"/>
                    <a:pt x="854" y="14999"/>
                  </a:cubicBezTo>
                  <a:cubicBezTo>
                    <a:pt x="-191" y="18085"/>
                    <a:pt x="-191" y="19509"/>
                    <a:pt x="390" y="20340"/>
                  </a:cubicBezTo>
                  <a:cubicBezTo>
                    <a:pt x="970" y="21171"/>
                    <a:pt x="2132" y="21408"/>
                    <a:pt x="5267" y="20103"/>
                  </a:cubicBezTo>
                  <a:cubicBezTo>
                    <a:pt x="8403" y="18797"/>
                    <a:pt x="13512" y="15949"/>
                    <a:pt x="16648" y="13100"/>
                  </a:cubicBezTo>
                  <a:cubicBezTo>
                    <a:pt x="19783" y="10252"/>
                    <a:pt x="20944" y="7404"/>
                    <a:pt x="21177" y="5505"/>
                  </a:cubicBezTo>
                  <a:cubicBezTo>
                    <a:pt x="21409" y="3606"/>
                    <a:pt x="20712" y="2656"/>
                    <a:pt x="19319" y="2063"/>
                  </a:cubicBezTo>
                  <a:cubicBezTo>
                    <a:pt x="17925" y="1470"/>
                    <a:pt x="15835" y="1232"/>
                    <a:pt x="13744" y="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4756223" y="6077000"/>
              <a:ext cx="168292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18573" y="0"/>
                  </a:moveTo>
                  <a:cubicBezTo>
                    <a:pt x="14359" y="2592"/>
                    <a:pt x="10144" y="5184"/>
                    <a:pt x="7115" y="7200"/>
                  </a:cubicBezTo>
                  <a:cubicBezTo>
                    <a:pt x="4085" y="9216"/>
                    <a:pt x="2242" y="10656"/>
                    <a:pt x="1056" y="12240"/>
                  </a:cubicBezTo>
                  <a:cubicBezTo>
                    <a:pt x="-129" y="13824"/>
                    <a:pt x="-656" y="15552"/>
                    <a:pt x="1320" y="16704"/>
                  </a:cubicBezTo>
                  <a:cubicBezTo>
                    <a:pt x="3295" y="17856"/>
                    <a:pt x="7773" y="18432"/>
                    <a:pt x="11461" y="19152"/>
                  </a:cubicBezTo>
                  <a:cubicBezTo>
                    <a:pt x="15149" y="19872"/>
                    <a:pt x="18046" y="20736"/>
                    <a:pt x="209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4720185" y="6299250"/>
              <a:ext cx="236080" cy="37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14" fill="norm" stroke="1" extrusionOk="0">
                  <a:moveTo>
                    <a:pt x="2417" y="18000"/>
                  </a:moveTo>
                  <a:cubicBezTo>
                    <a:pt x="1260" y="19200"/>
                    <a:pt x="103" y="20400"/>
                    <a:pt x="6" y="21000"/>
                  </a:cubicBezTo>
                  <a:cubicBezTo>
                    <a:pt x="-90" y="21600"/>
                    <a:pt x="874" y="21600"/>
                    <a:pt x="4153" y="18600"/>
                  </a:cubicBezTo>
                  <a:cubicBezTo>
                    <a:pt x="7431" y="15600"/>
                    <a:pt x="13024" y="9600"/>
                    <a:pt x="16303" y="6000"/>
                  </a:cubicBezTo>
                  <a:cubicBezTo>
                    <a:pt x="19581" y="2400"/>
                    <a:pt x="20546" y="1200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5203914" y="605795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5165375" y="6026200"/>
              <a:ext cx="148029" cy="23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329" fill="norm" stroke="1" extrusionOk="0">
                  <a:moveTo>
                    <a:pt x="20478" y="2919"/>
                  </a:moveTo>
                  <a:cubicBezTo>
                    <a:pt x="20182" y="1946"/>
                    <a:pt x="19886" y="973"/>
                    <a:pt x="18999" y="486"/>
                  </a:cubicBezTo>
                  <a:cubicBezTo>
                    <a:pt x="18111" y="0"/>
                    <a:pt x="16632" y="0"/>
                    <a:pt x="15004" y="0"/>
                  </a:cubicBezTo>
                  <a:cubicBezTo>
                    <a:pt x="13377" y="0"/>
                    <a:pt x="11602" y="0"/>
                    <a:pt x="8938" y="2335"/>
                  </a:cubicBezTo>
                  <a:cubicBezTo>
                    <a:pt x="6275" y="4670"/>
                    <a:pt x="2725" y="9341"/>
                    <a:pt x="1097" y="12746"/>
                  </a:cubicBezTo>
                  <a:cubicBezTo>
                    <a:pt x="-530" y="16151"/>
                    <a:pt x="-234" y="18292"/>
                    <a:pt x="1245" y="19654"/>
                  </a:cubicBezTo>
                  <a:cubicBezTo>
                    <a:pt x="2725" y="21016"/>
                    <a:pt x="5388" y="21600"/>
                    <a:pt x="8791" y="21211"/>
                  </a:cubicBezTo>
                  <a:cubicBezTo>
                    <a:pt x="12193" y="20822"/>
                    <a:pt x="16336" y="19459"/>
                    <a:pt x="18555" y="16930"/>
                  </a:cubicBezTo>
                  <a:cubicBezTo>
                    <a:pt x="20774" y="14400"/>
                    <a:pt x="21070" y="10703"/>
                    <a:pt x="20330" y="8076"/>
                  </a:cubicBezTo>
                  <a:cubicBezTo>
                    <a:pt x="19591" y="5449"/>
                    <a:pt x="17815" y="3892"/>
                    <a:pt x="16040" y="3016"/>
                  </a:cubicBezTo>
                  <a:cubicBezTo>
                    <a:pt x="14265" y="2141"/>
                    <a:pt x="12489" y="1946"/>
                    <a:pt x="11602" y="2335"/>
                  </a:cubicBezTo>
                  <a:cubicBezTo>
                    <a:pt x="10714" y="2724"/>
                    <a:pt x="10714" y="3697"/>
                    <a:pt x="10862" y="4281"/>
                  </a:cubicBezTo>
                  <a:cubicBezTo>
                    <a:pt x="11010" y="4865"/>
                    <a:pt x="11306" y="5059"/>
                    <a:pt x="11602" y="5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5390181" y="6159550"/>
              <a:ext cx="1693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8000"/>
                    <a:pt x="0" y="14400"/>
                    <a:pt x="0" y="10800"/>
                  </a:cubicBezTo>
                  <a:cubicBezTo>
                    <a:pt x="0" y="7200"/>
                    <a:pt x="10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5479905" y="6038900"/>
              <a:ext cx="143110" cy="20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399" fill="norm" stroke="1" extrusionOk="0">
                  <a:moveTo>
                    <a:pt x="10994" y="0"/>
                  </a:moveTo>
                  <a:cubicBezTo>
                    <a:pt x="7817" y="4629"/>
                    <a:pt x="4641" y="9257"/>
                    <a:pt x="2735" y="12343"/>
                  </a:cubicBezTo>
                  <a:cubicBezTo>
                    <a:pt x="829" y="15429"/>
                    <a:pt x="194" y="16971"/>
                    <a:pt x="35" y="18294"/>
                  </a:cubicBezTo>
                  <a:cubicBezTo>
                    <a:pt x="-124" y="19616"/>
                    <a:pt x="194" y="20718"/>
                    <a:pt x="2258" y="21159"/>
                  </a:cubicBezTo>
                  <a:cubicBezTo>
                    <a:pt x="4323" y="21600"/>
                    <a:pt x="8135" y="21380"/>
                    <a:pt x="11629" y="20939"/>
                  </a:cubicBezTo>
                  <a:cubicBezTo>
                    <a:pt x="15123" y="20498"/>
                    <a:pt x="18300" y="19837"/>
                    <a:pt x="21476" y="1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5573009" y="6178600"/>
              <a:ext cx="50006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15862" y="2880"/>
                    <a:pt x="10462" y="5760"/>
                    <a:pt x="6862" y="8496"/>
                  </a:cubicBezTo>
                  <a:cubicBezTo>
                    <a:pt x="3262" y="11232"/>
                    <a:pt x="1462" y="13824"/>
                    <a:pt x="562" y="15984"/>
                  </a:cubicBezTo>
                  <a:cubicBezTo>
                    <a:pt x="-338" y="18144"/>
                    <a:pt x="-338" y="19872"/>
                    <a:pt x="1912" y="20736"/>
                  </a:cubicBezTo>
                  <a:cubicBezTo>
                    <a:pt x="4162" y="21600"/>
                    <a:pt x="8662" y="21600"/>
                    <a:pt x="131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5883364" y="6077000"/>
              <a:ext cx="622301" cy="20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882" y="6612"/>
                  </a:moveTo>
                  <a:cubicBezTo>
                    <a:pt x="588" y="8596"/>
                    <a:pt x="294" y="10580"/>
                    <a:pt x="147" y="12343"/>
                  </a:cubicBezTo>
                  <a:cubicBezTo>
                    <a:pt x="0" y="14106"/>
                    <a:pt x="0" y="15649"/>
                    <a:pt x="0" y="17082"/>
                  </a:cubicBezTo>
                  <a:cubicBezTo>
                    <a:pt x="0" y="18514"/>
                    <a:pt x="0" y="19837"/>
                    <a:pt x="184" y="20608"/>
                  </a:cubicBezTo>
                  <a:cubicBezTo>
                    <a:pt x="367" y="21380"/>
                    <a:pt x="735" y="21600"/>
                    <a:pt x="1543" y="20718"/>
                  </a:cubicBezTo>
                  <a:cubicBezTo>
                    <a:pt x="2351" y="19837"/>
                    <a:pt x="3600" y="17853"/>
                    <a:pt x="5473" y="15318"/>
                  </a:cubicBezTo>
                  <a:cubicBezTo>
                    <a:pt x="7347" y="12784"/>
                    <a:pt x="9845" y="9698"/>
                    <a:pt x="12637" y="7053"/>
                  </a:cubicBezTo>
                  <a:cubicBezTo>
                    <a:pt x="15429" y="4408"/>
                    <a:pt x="18514" y="22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7636229" y="5865721"/>
              <a:ext cx="124812" cy="41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72" fill="norm" stroke="1" extrusionOk="0">
                  <a:moveTo>
                    <a:pt x="2115" y="5625"/>
                  </a:moveTo>
                  <a:cubicBezTo>
                    <a:pt x="1755" y="9315"/>
                    <a:pt x="1395" y="13006"/>
                    <a:pt x="1035" y="15394"/>
                  </a:cubicBezTo>
                  <a:cubicBezTo>
                    <a:pt x="675" y="17782"/>
                    <a:pt x="315" y="18867"/>
                    <a:pt x="135" y="19790"/>
                  </a:cubicBezTo>
                  <a:cubicBezTo>
                    <a:pt x="-45" y="20712"/>
                    <a:pt x="-45" y="21472"/>
                    <a:pt x="135" y="21472"/>
                  </a:cubicBezTo>
                  <a:cubicBezTo>
                    <a:pt x="315" y="21472"/>
                    <a:pt x="675" y="20712"/>
                    <a:pt x="675" y="18433"/>
                  </a:cubicBezTo>
                  <a:cubicBezTo>
                    <a:pt x="675" y="16153"/>
                    <a:pt x="315" y="12354"/>
                    <a:pt x="1035" y="9207"/>
                  </a:cubicBezTo>
                  <a:cubicBezTo>
                    <a:pt x="1755" y="6059"/>
                    <a:pt x="3555" y="3562"/>
                    <a:pt x="5175" y="2151"/>
                  </a:cubicBezTo>
                  <a:cubicBezTo>
                    <a:pt x="6795" y="740"/>
                    <a:pt x="8235" y="415"/>
                    <a:pt x="9855" y="198"/>
                  </a:cubicBezTo>
                  <a:cubicBezTo>
                    <a:pt x="11475" y="-19"/>
                    <a:pt x="13275" y="-128"/>
                    <a:pt x="15255" y="252"/>
                  </a:cubicBezTo>
                  <a:cubicBezTo>
                    <a:pt x="17235" y="632"/>
                    <a:pt x="19395" y="1500"/>
                    <a:pt x="20475" y="2206"/>
                  </a:cubicBezTo>
                  <a:cubicBezTo>
                    <a:pt x="21555" y="2911"/>
                    <a:pt x="21555" y="3454"/>
                    <a:pt x="19935" y="4214"/>
                  </a:cubicBezTo>
                  <a:cubicBezTo>
                    <a:pt x="18315" y="4974"/>
                    <a:pt x="15075" y="5950"/>
                    <a:pt x="12555" y="6602"/>
                  </a:cubicBezTo>
                  <a:cubicBezTo>
                    <a:pt x="10035" y="7253"/>
                    <a:pt x="8235" y="7579"/>
                    <a:pt x="6255" y="7850"/>
                  </a:cubicBezTo>
                  <a:cubicBezTo>
                    <a:pt x="4275" y="8121"/>
                    <a:pt x="2115" y="8338"/>
                    <a:pt x="1395" y="8555"/>
                  </a:cubicBezTo>
                  <a:cubicBezTo>
                    <a:pt x="675" y="8773"/>
                    <a:pt x="1395" y="8990"/>
                    <a:pt x="2115" y="9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7743914" y="6051600"/>
              <a:ext cx="196851" cy="18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7281"/>
                  </a:moveTo>
                  <a:cubicBezTo>
                    <a:pt x="929" y="6310"/>
                    <a:pt x="1858" y="5339"/>
                    <a:pt x="2903" y="5218"/>
                  </a:cubicBezTo>
                  <a:cubicBezTo>
                    <a:pt x="3948" y="5097"/>
                    <a:pt x="5110" y="5825"/>
                    <a:pt x="6619" y="7524"/>
                  </a:cubicBezTo>
                  <a:cubicBezTo>
                    <a:pt x="8129" y="9222"/>
                    <a:pt x="9987" y="11892"/>
                    <a:pt x="10916" y="13834"/>
                  </a:cubicBezTo>
                  <a:cubicBezTo>
                    <a:pt x="11845" y="15775"/>
                    <a:pt x="11845" y="16989"/>
                    <a:pt x="11845" y="18202"/>
                  </a:cubicBezTo>
                  <a:cubicBezTo>
                    <a:pt x="11845" y="19416"/>
                    <a:pt x="11845" y="20629"/>
                    <a:pt x="11265" y="21115"/>
                  </a:cubicBezTo>
                  <a:cubicBezTo>
                    <a:pt x="10684" y="21600"/>
                    <a:pt x="9523" y="21357"/>
                    <a:pt x="8942" y="19416"/>
                  </a:cubicBezTo>
                  <a:cubicBezTo>
                    <a:pt x="8361" y="17474"/>
                    <a:pt x="8361" y="13834"/>
                    <a:pt x="9174" y="10800"/>
                  </a:cubicBezTo>
                  <a:cubicBezTo>
                    <a:pt x="9987" y="7766"/>
                    <a:pt x="11613" y="5339"/>
                    <a:pt x="13587" y="3762"/>
                  </a:cubicBezTo>
                  <a:cubicBezTo>
                    <a:pt x="15561" y="2184"/>
                    <a:pt x="17884" y="1456"/>
                    <a:pt x="19277" y="971"/>
                  </a:cubicBezTo>
                  <a:cubicBezTo>
                    <a:pt x="20671" y="485"/>
                    <a:pt x="21135" y="2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8070886" y="5907366"/>
              <a:ext cx="149279" cy="334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83" fill="norm" stroke="1" extrusionOk="0">
                  <a:moveTo>
                    <a:pt x="21456" y="1921"/>
                  </a:moveTo>
                  <a:cubicBezTo>
                    <a:pt x="19631" y="1241"/>
                    <a:pt x="17805" y="562"/>
                    <a:pt x="15980" y="223"/>
                  </a:cubicBezTo>
                  <a:cubicBezTo>
                    <a:pt x="14155" y="-117"/>
                    <a:pt x="12329" y="-117"/>
                    <a:pt x="10352" y="562"/>
                  </a:cubicBezTo>
                  <a:cubicBezTo>
                    <a:pt x="8374" y="1241"/>
                    <a:pt x="6245" y="2600"/>
                    <a:pt x="4115" y="4706"/>
                  </a:cubicBezTo>
                  <a:cubicBezTo>
                    <a:pt x="1986" y="6811"/>
                    <a:pt x="-144" y="9664"/>
                    <a:pt x="8" y="12313"/>
                  </a:cubicBezTo>
                  <a:cubicBezTo>
                    <a:pt x="160" y="14962"/>
                    <a:pt x="2594" y="17408"/>
                    <a:pt x="5636" y="18902"/>
                  </a:cubicBezTo>
                  <a:cubicBezTo>
                    <a:pt x="8679" y="20396"/>
                    <a:pt x="12329" y="20940"/>
                    <a:pt x="1598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8239214" y="5902471"/>
              <a:ext cx="168022" cy="26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002" fill="norm" stroke="1" extrusionOk="0">
                  <a:moveTo>
                    <a:pt x="4000" y="6826"/>
                  </a:moveTo>
                  <a:cubicBezTo>
                    <a:pt x="4267" y="12395"/>
                    <a:pt x="4533" y="17964"/>
                    <a:pt x="4933" y="17289"/>
                  </a:cubicBezTo>
                  <a:cubicBezTo>
                    <a:pt x="5333" y="16614"/>
                    <a:pt x="5867" y="9695"/>
                    <a:pt x="6400" y="5814"/>
                  </a:cubicBezTo>
                  <a:cubicBezTo>
                    <a:pt x="6933" y="1932"/>
                    <a:pt x="7467" y="1089"/>
                    <a:pt x="8933" y="498"/>
                  </a:cubicBezTo>
                  <a:cubicBezTo>
                    <a:pt x="10400" y="-93"/>
                    <a:pt x="12800" y="-430"/>
                    <a:pt x="15333" y="1089"/>
                  </a:cubicBezTo>
                  <a:cubicBezTo>
                    <a:pt x="17867" y="2607"/>
                    <a:pt x="20533" y="5982"/>
                    <a:pt x="21067" y="9273"/>
                  </a:cubicBezTo>
                  <a:cubicBezTo>
                    <a:pt x="21600" y="12564"/>
                    <a:pt x="20000" y="15770"/>
                    <a:pt x="16933" y="17795"/>
                  </a:cubicBezTo>
                  <a:cubicBezTo>
                    <a:pt x="13867" y="19820"/>
                    <a:pt x="9333" y="20664"/>
                    <a:pt x="6400" y="20917"/>
                  </a:cubicBezTo>
                  <a:cubicBezTo>
                    <a:pt x="3467" y="21170"/>
                    <a:pt x="2133" y="20832"/>
                    <a:pt x="1333" y="20242"/>
                  </a:cubicBezTo>
                  <a:cubicBezTo>
                    <a:pt x="533" y="19651"/>
                    <a:pt x="267" y="18807"/>
                    <a:pt x="0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8546131" y="5956350"/>
              <a:ext cx="21378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40" y="3857"/>
                    <a:pt x="10479" y="7714"/>
                    <a:pt x="7164" y="9900"/>
                  </a:cubicBezTo>
                  <a:cubicBezTo>
                    <a:pt x="3850" y="12086"/>
                    <a:pt x="2780" y="12600"/>
                    <a:pt x="1818" y="13371"/>
                  </a:cubicBezTo>
                  <a:cubicBezTo>
                    <a:pt x="855" y="14143"/>
                    <a:pt x="0" y="15171"/>
                    <a:pt x="0" y="16071"/>
                  </a:cubicBezTo>
                  <a:cubicBezTo>
                    <a:pt x="0" y="16971"/>
                    <a:pt x="855" y="17743"/>
                    <a:pt x="3743" y="18643"/>
                  </a:cubicBezTo>
                  <a:cubicBezTo>
                    <a:pt x="6630" y="19543"/>
                    <a:pt x="11549" y="20571"/>
                    <a:pt x="164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8531314" y="6184950"/>
              <a:ext cx="2413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1895" y="19636"/>
                    <a:pt x="3789" y="21600"/>
                    <a:pt x="6916" y="18655"/>
                  </a:cubicBezTo>
                  <a:cubicBezTo>
                    <a:pt x="10042" y="15709"/>
                    <a:pt x="14400" y="7855"/>
                    <a:pt x="17053" y="3927"/>
                  </a:cubicBezTo>
                  <a:cubicBezTo>
                    <a:pt x="19705" y="0"/>
                    <a:pt x="2065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8988514" y="5994450"/>
              <a:ext cx="63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49"/>
                    <a:pt x="14400" y="10697"/>
                    <a:pt x="18000" y="14297"/>
                  </a:cubicBezTo>
                  <a:cubicBezTo>
                    <a:pt x="21600" y="17897"/>
                    <a:pt x="21600" y="197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9090114" y="5884954"/>
              <a:ext cx="124066" cy="40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459" fill="norm" stroke="1" extrusionOk="0">
                  <a:moveTo>
                    <a:pt x="1029" y="82"/>
                  </a:moveTo>
                  <a:cubicBezTo>
                    <a:pt x="2743" y="-30"/>
                    <a:pt x="4457" y="-141"/>
                    <a:pt x="7200" y="583"/>
                  </a:cubicBezTo>
                  <a:cubicBezTo>
                    <a:pt x="9943" y="1306"/>
                    <a:pt x="13714" y="2865"/>
                    <a:pt x="16629" y="5036"/>
                  </a:cubicBezTo>
                  <a:cubicBezTo>
                    <a:pt x="19543" y="7207"/>
                    <a:pt x="21600" y="9991"/>
                    <a:pt x="18686" y="12830"/>
                  </a:cubicBezTo>
                  <a:cubicBezTo>
                    <a:pt x="15771" y="15669"/>
                    <a:pt x="7886" y="18564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3737675" y="4625936"/>
              <a:ext cx="337166" cy="70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0" fill="norm" stroke="1" extrusionOk="0">
                  <a:moveTo>
                    <a:pt x="20616" y="2407"/>
                  </a:moveTo>
                  <a:cubicBezTo>
                    <a:pt x="20346" y="1766"/>
                    <a:pt x="20076" y="1125"/>
                    <a:pt x="18996" y="676"/>
                  </a:cubicBezTo>
                  <a:cubicBezTo>
                    <a:pt x="17916" y="227"/>
                    <a:pt x="16026" y="-29"/>
                    <a:pt x="14001" y="3"/>
                  </a:cubicBezTo>
                  <a:cubicBezTo>
                    <a:pt x="11976" y="35"/>
                    <a:pt x="9816" y="356"/>
                    <a:pt x="7926" y="1029"/>
                  </a:cubicBezTo>
                  <a:cubicBezTo>
                    <a:pt x="6036" y="1702"/>
                    <a:pt x="4416" y="2727"/>
                    <a:pt x="3269" y="4041"/>
                  </a:cubicBezTo>
                  <a:cubicBezTo>
                    <a:pt x="2121" y="5355"/>
                    <a:pt x="1446" y="6957"/>
                    <a:pt x="1041" y="8656"/>
                  </a:cubicBezTo>
                  <a:cubicBezTo>
                    <a:pt x="636" y="10354"/>
                    <a:pt x="501" y="12149"/>
                    <a:pt x="366" y="13591"/>
                  </a:cubicBezTo>
                  <a:cubicBezTo>
                    <a:pt x="231" y="15033"/>
                    <a:pt x="96" y="16123"/>
                    <a:pt x="29" y="16828"/>
                  </a:cubicBezTo>
                  <a:cubicBezTo>
                    <a:pt x="-39" y="17533"/>
                    <a:pt x="-39" y="17853"/>
                    <a:pt x="636" y="18366"/>
                  </a:cubicBezTo>
                  <a:cubicBezTo>
                    <a:pt x="1311" y="18879"/>
                    <a:pt x="2661" y="19584"/>
                    <a:pt x="4349" y="20129"/>
                  </a:cubicBezTo>
                  <a:cubicBezTo>
                    <a:pt x="6036" y="20674"/>
                    <a:pt x="8061" y="21058"/>
                    <a:pt x="9748" y="21283"/>
                  </a:cubicBezTo>
                  <a:cubicBezTo>
                    <a:pt x="11436" y="21507"/>
                    <a:pt x="12786" y="21571"/>
                    <a:pt x="14271" y="21315"/>
                  </a:cubicBezTo>
                  <a:cubicBezTo>
                    <a:pt x="15756" y="21058"/>
                    <a:pt x="17376" y="20481"/>
                    <a:pt x="18456" y="19424"/>
                  </a:cubicBezTo>
                  <a:cubicBezTo>
                    <a:pt x="19536" y="18366"/>
                    <a:pt x="20076" y="16828"/>
                    <a:pt x="20548" y="14969"/>
                  </a:cubicBezTo>
                  <a:cubicBezTo>
                    <a:pt x="21021" y="13110"/>
                    <a:pt x="21426" y="10931"/>
                    <a:pt x="21494" y="8848"/>
                  </a:cubicBezTo>
                  <a:cubicBezTo>
                    <a:pt x="21561" y="6765"/>
                    <a:pt x="21291" y="4778"/>
                    <a:pt x="21156" y="3592"/>
                  </a:cubicBezTo>
                  <a:cubicBezTo>
                    <a:pt x="21021" y="2407"/>
                    <a:pt x="21021" y="2022"/>
                    <a:pt x="20953" y="1637"/>
                  </a:cubicBezTo>
                  <a:cubicBezTo>
                    <a:pt x="20886" y="1253"/>
                    <a:pt x="20751" y="868"/>
                    <a:pt x="20346" y="740"/>
                  </a:cubicBezTo>
                  <a:cubicBezTo>
                    <a:pt x="19941" y="612"/>
                    <a:pt x="19266" y="740"/>
                    <a:pt x="18591" y="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9337764" y="6056727"/>
              <a:ext cx="1587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760" y="11040"/>
                    <a:pt x="11520" y="1783"/>
                    <a:pt x="15120" y="240"/>
                  </a:cubicBezTo>
                  <a:cubicBezTo>
                    <a:pt x="18720" y="-1303"/>
                    <a:pt x="2016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9401264" y="6121450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9883864" y="5806280"/>
              <a:ext cx="42335" cy="22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980"/>
                  </a:moveTo>
                  <a:cubicBezTo>
                    <a:pt x="6480" y="380"/>
                    <a:pt x="12960" y="-220"/>
                    <a:pt x="16740" y="80"/>
                  </a:cubicBezTo>
                  <a:cubicBezTo>
                    <a:pt x="20520" y="380"/>
                    <a:pt x="21600" y="1580"/>
                    <a:pt x="21600" y="5280"/>
                  </a:cubicBezTo>
                  <a:cubicBezTo>
                    <a:pt x="21600" y="8980"/>
                    <a:pt x="20520" y="15180"/>
                    <a:pt x="1944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9782264" y="6080356"/>
              <a:ext cx="2286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00" y="11918"/>
                    <a:pt x="11600" y="3818"/>
                    <a:pt x="15200" y="1118"/>
                  </a:cubicBezTo>
                  <a:cubicBezTo>
                    <a:pt x="18800" y="-1582"/>
                    <a:pt x="20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9769564" y="6191300"/>
              <a:ext cx="177801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676"/>
                    <a:pt x="13371" y="5352"/>
                    <a:pt x="10157" y="8028"/>
                  </a:cubicBezTo>
                  <a:cubicBezTo>
                    <a:pt x="6943" y="10704"/>
                    <a:pt x="4629" y="13381"/>
                    <a:pt x="3343" y="15196"/>
                  </a:cubicBezTo>
                  <a:cubicBezTo>
                    <a:pt x="2057" y="17012"/>
                    <a:pt x="1800" y="17968"/>
                    <a:pt x="2057" y="18828"/>
                  </a:cubicBezTo>
                  <a:cubicBezTo>
                    <a:pt x="2314" y="19688"/>
                    <a:pt x="3086" y="20453"/>
                    <a:pt x="4886" y="20931"/>
                  </a:cubicBezTo>
                  <a:cubicBezTo>
                    <a:pt x="6686" y="21409"/>
                    <a:pt x="9514" y="21600"/>
                    <a:pt x="11571" y="21600"/>
                  </a:cubicBezTo>
                  <a:cubicBezTo>
                    <a:pt x="13629" y="21600"/>
                    <a:pt x="14914" y="21409"/>
                    <a:pt x="15814" y="20835"/>
                  </a:cubicBezTo>
                  <a:cubicBezTo>
                    <a:pt x="16714" y="20262"/>
                    <a:pt x="17229" y="19306"/>
                    <a:pt x="17100" y="18446"/>
                  </a:cubicBezTo>
                  <a:cubicBezTo>
                    <a:pt x="16971" y="17586"/>
                    <a:pt x="16200" y="16821"/>
                    <a:pt x="14014" y="16152"/>
                  </a:cubicBezTo>
                  <a:cubicBezTo>
                    <a:pt x="11829" y="15483"/>
                    <a:pt x="8229" y="14910"/>
                    <a:pt x="5657" y="14814"/>
                  </a:cubicBezTo>
                  <a:cubicBezTo>
                    <a:pt x="3086" y="14719"/>
                    <a:pt x="1543" y="15101"/>
                    <a:pt x="0" y="15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10480764" y="6019850"/>
              <a:ext cx="21801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8" y="1490"/>
                    <a:pt x="3355" y="2979"/>
                    <a:pt x="6606" y="4593"/>
                  </a:cubicBezTo>
                  <a:cubicBezTo>
                    <a:pt x="9856" y="6207"/>
                    <a:pt x="14680" y="7945"/>
                    <a:pt x="17616" y="9310"/>
                  </a:cubicBezTo>
                  <a:cubicBezTo>
                    <a:pt x="20551" y="10676"/>
                    <a:pt x="21600" y="11669"/>
                    <a:pt x="21600" y="12414"/>
                  </a:cubicBezTo>
                  <a:cubicBezTo>
                    <a:pt x="21600" y="13159"/>
                    <a:pt x="20551" y="13655"/>
                    <a:pt x="17301" y="14524"/>
                  </a:cubicBezTo>
                  <a:cubicBezTo>
                    <a:pt x="14050" y="15393"/>
                    <a:pt x="8598" y="16634"/>
                    <a:pt x="5348" y="17503"/>
                  </a:cubicBezTo>
                  <a:cubicBezTo>
                    <a:pt x="2097" y="18372"/>
                    <a:pt x="1049" y="18869"/>
                    <a:pt x="1468" y="19490"/>
                  </a:cubicBezTo>
                  <a:cubicBezTo>
                    <a:pt x="1887" y="20110"/>
                    <a:pt x="3775" y="20855"/>
                    <a:pt x="4928" y="21228"/>
                  </a:cubicBezTo>
                  <a:cubicBezTo>
                    <a:pt x="6082" y="21600"/>
                    <a:pt x="6501" y="21600"/>
                    <a:pt x="69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10499814" y="6223050"/>
              <a:ext cx="254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60" y="3150"/>
                    <a:pt x="13320" y="6300"/>
                    <a:pt x="10350" y="8775"/>
                  </a:cubicBezTo>
                  <a:cubicBezTo>
                    <a:pt x="7380" y="11250"/>
                    <a:pt x="5580" y="13050"/>
                    <a:pt x="4050" y="15075"/>
                  </a:cubicBezTo>
                  <a:cubicBezTo>
                    <a:pt x="2520" y="17100"/>
                    <a:pt x="126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10984136" y="6089700"/>
              <a:ext cx="207829" cy="18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95" fill="norm" stroke="1" extrusionOk="0">
                  <a:moveTo>
                    <a:pt x="21423" y="0"/>
                  </a:moveTo>
                  <a:cubicBezTo>
                    <a:pt x="17278" y="497"/>
                    <a:pt x="13132" y="993"/>
                    <a:pt x="9750" y="2607"/>
                  </a:cubicBezTo>
                  <a:cubicBezTo>
                    <a:pt x="6368" y="4221"/>
                    <a:pt x="3750" y="6952"/>
                    <a:pt x="2114" y="9807"/>
                  </a:cubicBezTo>
                  <a:cubicBezTo>
                    <a:pt x="478" y="12662"/>
                    <a:pt x="-177" y="15641"/>
                    <a:pt x="41" y="17628"/>
                  </a:cubicBezTo>
                  <a:cubicBezTo>
                    <a:pt x="259" y="19614"/>
                    <a:pt x="1350" y="20607"/>
                    <a:pt x="3096" y="21103"/>
                  </a:cubicBezTo>
                  <a:cubicBezTo>
                    <a:pt x="4841" y="21600"/>
                    <a:pt x="7241" y="21600"/>
                    <a:pt x="9532" y="19986"/>
                  </a:cubicBezTo>
                  <a:cubicBezTo>
                    <a:pt x="11823" y="18372"/>
                    <a:pt x="14005" y="15145"/>
                    <a:pt x="15096" y="12414"/>
                  </a:cubicBezTo>
                  <a:cubicBezTo>
                    <a:pt x="16187" y="9683"/>
                    <a:pt x="16187" y="7448"/>
                    <a:pt x="15314" y="5586"/>
                  </a:cubicBezTo>
                  <a:cubicBezTo>
                    <a:pt x="14441" y="3724"/>
                    <a:pt x="12696" y="2234"/>
                    <a:pt x="10950" y="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11249114" y="6184950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11340131" y="6026200"/>
              <a:ext cx="150284" cy="196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14299" y="0"/>
                  </a:moveTo>
                  <a:cubicBezTo>
                    <a:pt x="10344" y="3948"/>
                    <a:pt x="6389" y="7897"/>
                    <a:pt x="3803" y="11032"/>
                  </a:cubicBezTo>
                  <a:cubicBezTo>
                    <a:pt x="1217" y="14168"/>
                    <a:pt x="0" y="16490"/>
                    <a:pt x="0" y="18116"/>
                  </a:cubicBezTo>
                  <a:cubicBezTo>
                    <a:pt x="0" y="19742"/>
                    <a:pt x="1217" y="20671"/>
                    <a:pt x="4259" y="21135"/>
                  </a:cubicBezTo>
                  <a:cubicBezTo>
                    <a:pt x="7301" y="21600"/>
                    <a:pt x="12169" y="21600"/>
                    <a:pt x="15363" y="21368"/>
                  </a:cubicBezTo>
                  <a:cubicBezTo>
                    <a:pt x="18558" y="21135"/>
                    <a:pt x="20079" y="20671"/>
                    <a:pt x="21600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11344364" y="6153200"/>
              <a:ext cx="889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625"/>
                    <a:pt x="9257" y="11250"/>
                    <a:pt x="5657" y="14850"/>
                  </a:cubicBezTo>
                  <a:cubicBezTo>
                    <a:pt x="2057" y="18450"/>
                    <a:pt x="1029" y="200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10433051" y="5823000"/>
              <a:ext cx="422364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21550" y="0"/>
                  </a:moveTo>
                  <a:cubicBezTo>
                    <a:pt x="20254" y="1019"/>
                    <a:pt x="18958" y="2039"/>
                    <a:pt x="17608" y="3250"/>
                  </a:cubicBezTo>
                  <a:cubicBezTo>
                    <a:pt x="16258" y="4460"/>
                    <a:pt x="14854" y="5862"/>
                    <a:pt x="13612" y="7232"/>
                  </a:cubicBezTo>
                  <a:cubicBezTo>
                    <a:pt x="12370" y="8602"/>
                    <a:pt x="11290" y="9940"/>
                    <a:pt x="9940" y="11405"/>
                  </a:cubicBezTo>
                  <a:cubicBezTo>
                    <a:pt x="8590" y="12871"/>
                    <a:pt x="6970" y="14464"/>
                    <a:pt x="5404" y="15961"/>
                  </a:cubicBezTo>
                  <a:cubicBezTo>
                    <a:pt x="3838" y="17458"/>
                    <a:pt x="2326" y="18860"/>
                    <a:pt x="1354" y="19752"/>
                  </a:cubicBezTo>
                  <a:cubicBezTo>
                    <a:pt x="382" y="20644"/>
                    <a:pt x="-50" y="21027"/>
                    <a:pt x="4" y="21250"/>
                  </a:cubicBezTo>
                  <a:cubicBezTo>
                    <a:pt x="58" y="21473"/>
                    <a:pt x="598" y="21536"/>
                    <a:pt x="11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12011114" y="6115100"/>
              <a:ext cx="3111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45" y="2118"/>
                    <a:pt x="5290" y="4235"/>
                    <a:pt x="7935" y="6494"/>
                  </a:cubicBezTo>
                  <a:cubicBezTo>
                    <a:pt x="10580" y="8753"/>
                    <a:pt x="13224" y="11153"/>
                    <a:pt x="15502" y="13694"/>
                  </a:cubicBezTo>
                  <a:cubicBezTo>
                    <a:pt x="17780" y="16235"/>
                    <a:pt x="19690" y="189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1967357" y="6121450"/>
              <a:ext cx="42475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1565" y="0"/>
                  </a:moveTo>
                  <a:cubicBezTo>
                    <a:pt x="19093" y="2040"/>
                    <a:pt x="16622" y="4080"/>
                    <a:pt x="13989" y="6240"/>
                  </a:cubicBezTo>
                  <a:cubicBezTo>
                    <a:pt x="11356" y="8400"/>
                    <a:pt x="8562" y="10680"/>
                    <a:pt x="6198" y="12840"/>
                  </a:cubicBezTo>
                  <a:cubicBezTo>
                    <a:pt x="3834" y="15000"/>
                    <a:pt x="1899" y="17040"/>
                    <a:pt x="932" y="18420"/>
                  </a:cubicBezTo>
                  <a:cubicBezTo>
                    <a:pt x="-35" y="19800"/>
                    <a:pt x="-35" y="20520"/>
                    <a:pt x="19" y="20940"/>
                  </a:cubicBezTo>
                  <a:cubicBezTo>
                    <a:pt x="72" y="21360"/>
                    <a:pt x="180" y="21480"/>
                    <a:pt x="2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219164" y="6873837"/>
              <a:ext cx="317501" cy="21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813"/>
                  </a:moveTo>
                  <a:cubicBezTo>
                    <a:pt x="1728" y="2397"/>
                    <a:pt x="3456" y="1982"/>
                    <a:pt x="4824" y="2813"/>
                  </a:cubicBezTo>
                  <a:cubicBezTo>
                    <a:pt x="6192" y="3643"/>
                    <a:pt x="7200" y="5720"/>
                    <a:pt x="7704" y="8005"/>
                  </a:cubicBezTo>
                  <a:cubicBezTo>
                    <a:pt x="8208" y="10290"/>
                    <a:pt x="8208" y="12782"/>
                    <a:pt x="7488" y="15067"/>
                  </a:cubicBezTo>
                  <a:cubicBezTo>
                    <a:pt x="6768" y="17351"/>
                    <a:pt x="5328" y="19428"/>
                    <a:pt x="4248" y="20467"/>
                  </a:cubicBezTo>
                  <a:cubicBezTo>
                    <a:pt x="3168" y="21505"/>
                    <a:pt x="2448" y="21505"/>
                    <a:pt x="2232" y="20986"/>
                  </a:cubicBezTo>
                  <a:cubicBezTo>
                    <a:pt x="2016" y="20467"/>
                    <a:pt x="2304" y="19428"/>
                    <a:pt x="3600" y="17559"/>
                  </a:cubicBezTo>
                  <a:cubicBezTo>
                    <a:pt x="4896" y="15690"/>
                    <a:pt x="7200" y="12990"/>
                    <a:pt x="9216" y="10290"/>
                  </a:cubicBezTo>
                  <a:cubicBezTo>
                    <a:pt x="11232" y="7590"/>
                    <a:pt x="12960" y="4890"/>
                    <a:pt x="13968" y="3020"/>
                  </a:cubicBezTo>
                  <a:cubicBezTo>
                    <a:pt x="14976" y="1151"/>
                    <a:pt x="15264" y="113"/>
                    <a:pt x="15120" y="9"/>
                  </a:cubicBezTo>
                  <a:cubicBezTo>
                    <a:pt x="14976" y="-95"/>
                    <a:pt x="14400" y="736"/>
                    <a:pt x="13392" y="2917"/>
                  </a:cubicBezTo>
                  <a:cubicBezTo>
                    <a:pt x="12384" y="5097"/>
                    <a:pt x="10944" y="8628"/>
                    <a:pt x="10296" y="11017"/>
                  </a:cubicBezTo>
                  <a:cubicBezTo>
                    <a:pt x="9648" y="13405"/>
                    <a:pt x="9792" y="14651"/>
                    <a:pt x="10224" y="15378"/>
                  </a:cubicBezTo>
                  <a:cubicBezTo>
                    <a:pt x="10656" y="16105"/>
                    <a:pt x="11376" y="16313"/>
                    <a:pt x="13320" y="15897"/>
                  </a:cubicBezTo>
                  <a:cubicBezTo>
                    <a:pt x="15264" y="15482"/>
                    <a:pt x="18432" y="14443"/>
                    <a:pt x="21600" y="13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593814" y="6938483"/>
              <a:ext cx="952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600164" y="7029500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809714" y="6830823"/>
              <a:ext cx="184151" cy="24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4071"/>
                  </a:moveTo>
                  <a:cubicBezTo>
                    <a:pt x="1241" y="2767"/>
                    <a:pt x="2483" y="1464"/>
                    <a:pt x="4469" y="719"/>
                  </a:cubicBezTo>
                  <a:cubicBezTo>
                    <a:pt x="6455" y="-26"/>
                    <a:pt x="9186" y="-212"/>
                    <a:pt x="10924" y="254"/>
                  </a:cubicBezTo>
                  <a:cubicBezTo>
                    <a:pt x="12662" y="719"/>
                    <a:pt x="13407" y="1836"/>
                    <a:pt x="12290" y="5095"/>
                  </a:cubicBezTo>
                  <a:cubicBezTo>
                    <a:pt x="11172" y="8354"/>
                    <a:pt x="8193" y="13754"/>
                    <a:pt x="6331" y="16919"/>
                  </a:cubicBezTo>
                  <a:cubicBezTo>
                    <a:pt x="4469" y="20085"/>
                    <a:pt x="3724" y="21016"/>
                    <a:pt x="4097" y="21202"/>
                  </a:cubicBezTo>
                  <a:cubicBezTo>
                    <a:pt x="4469" y="21388"/>
                    <a:pt x="5959" y="20829"/>
                    <a:pt x="9062" y="19991"/>
                  </a:cubicBezTo>
                  <a:cubicBezTo>
                    <a:pt x="12166" y="19154"/>
                    <a:pt x="16883" y="18036"/>
                    <a:pt x="21600" y="16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2115552" y="6535912"/>
              <a:ext cx="144768" cy="40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509" fill="norm" stroke="1" extrusionOk="0">
                  <a:moveTo>
                    <a:pt x="2151" y="6288"/>
                  </a:moveTo>
                  <a:cubicBezTo>
                    <a:pt x="2151" y="9422"/>
                    <a:pt x="2151" y="12556"/>
                    <a:pt x="2151" y="14794"/>
                  </a:cubicBezTo>
                  <a:cubicBezTo>
                    <a:pt x="2151" y="17032"/>
                    <a:pt x="2151" y="18375"/>
                    <a:pt x="1999" y="19494"/>
                  </a:cubicBezTo>
                  <a:cubicBezTo>
                    <a:pt x="1847" y="20614"/>
                    <a:pt x="1542" y="21509"/>
                    <a:pt x="1238" y="21509"/>
                  </a:cubicBezTo>
                  <a:cubicBezTo>
                    <a:pt x="934" y="21509"/>
                    <a:pt x="630" y="20614"/>
                    <a:pt x="325" y="18375"/>
                  </a:cubicBezTo>
                  <a:cubicBezTo>
                    <a:pt x="21" y="16137"/>
                    <a:pt x="-283" y="12556"/>
                    <a:pt x="478" y="9590"/>
                  </a:cubicBezTo>
                  <a:cubicBezTo>
                    <a:pt x="1238" y="6624"/>
                    <a:pt x="3063" y="4274"/>
                    <a:pt x="4889" y="2763"/>
                  </a:cubicBezTo>
                  <a:cubicBezTo>
                    <a:pt x="6714" y="1252"/>
                    <a:pt x="8540" y="581"/>
                    <a:pt x="10213" y="245"/>
                  </a:cubicBezTo>
                  <a:cubicBezTo>
                    <a:pt x="11886" y="-91"/>
                    <a:pt x="13407" y="-91"/>
                    <a:pt x="15385" y="301"/>
                  </a:cubicBezTo>
                  <a:cubicBezTo>
                    <a:pt x="17362" y="692"/>
                    <a:pt x="19796" y="1476"/>
                    <a:pt x="20556" y="2539"/>
                  </a:cubicBezTo>
                  <a:cubicBezTo>
                    <a:pt x="21317" y="3602"/>
                    <a:pt x="20404" y="4945"/>
                    <a:pt x="17058" y="6456"/>
                  </a:cubicBezTo>
                  <a:cubicBezTo>
                    <a:pt x="13711" y="7967"/>
                    <a:pt x="7931" y="9646"/>
                    <a:pt x="4889" y="10765"/>
                  </a:cubicBezTo>
                  <a:cubicBezTo>
                    <a:pt x="1847" y="11884"/>
                    <a:pt x="1542" y="12444"/>
                    <a:pt x="1238" y="13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2232114" y="6718350"/>
              <a:ext cx="158751" cy="16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8000"/>
                  </a:moveTo>
                  <a:cubicBezTo>
                    <a:pt x="1440" y="7467"/>
                    <a:pt x="2880" y="6933"/>
                    <a:pt x="4896" y="7867"/>
                  </a:cubicBezTo>
                  <a:cubicBezTo>
                    <a:pt x="6912" y="8800"/>
                    <a:pt x="9504" y="11200"/>
                    <a:pt x="10800" y="13067"/>
                  </a:cubicBezTo>
                  <a:cubicBezTo>
                    <a:pt x="12096" y="14933"/>
                    <a:pt x="12096" y="16267"/>
                    <a:pt x="11952" y="17600"/>
                  </a:cubicBezTo>
                  <a:cubicBezTo>
                    <a:pt x="11808" y="18933"/>
                    <a:pt x="11520" y="20267"/>
                    <a:pt x="10656" y="20933"/>
                  </a:cubicBezTo>
                  <a:cubicBezTo>
                    <a:pt x="9792" y="21600"/>
                    <a:pt x="8352" y="21600"/>
                    <a:pt x="7200" y="20533"/>
                  </a:cubicBezTo>
                  <a:cubicBezTo>
                    <a:pt x="6048" y="19467"/>
                    <a:pt x="5184" y="17333"/>
                    <a:pt x="5616" y="14400"/>
                  </a:cubicBezTo>
                  <a:cubicBezTo>
                    <a:pt x="6048" y="11467"/>
                    <a:pt x="7776" y="7733"/>
                    <a:pt x="10656" y="5200"/>
                  </a:cubicBezTo>
                  <a:cubicBezTo>
                    <a:pt x="13536" y="2667"/>
                    <a:pt x="17568" y="13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2439212" y="6625599"/>
              <a:ext cx="129453" cy="27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07" fill="norm" stroke="1" extrusionOk="0">
                  <a:moveTo>
                    <a:pt x="20969" y="2752"/>
                  </a:moveTo>
                  <a:cubicBezTo>
                    <a:pt x="19940" y="1771"/>
                    <a:pt x="18912" y="789"/>
                    <a:pt x="17540" y="298"/>
                  </a:cubicBezTo>
                  <a:cubicBezTo>
                    <a:pt x="16169" y="-193"/>
                    <a:pt x="14455" y="-193"/>
                    <a:pt x="11712" y="1198"/>
                  </a:cubicBezTo>
                  <a:cubicBezTo>
                    <a:pt x="8969" y="2589"/>
                    <a:pt x="5198" y="5371"/>
                    <a:pt x="2798" y="8234"/>
                  </a:cubicBezTo>
                  <a:cubicBezTo>
                    <a:pt x="398" y="11098"/>
                    <a:pt x="-631" y="14043"/>
                    <a:pt x="398" y="16252"/>
                  </a:cubicBezTo>
                  <a:cubicBezTo>
                    <a:pt x="1426" y="18462"/>
                    <a:pt x="4512" y="19934"/>
                    <a:pt x="7426" y="20671"/>
                  </a:cubicBezTo>
                  <a:cubicBezTo>
                    <a:pt x="10340" y="21407"/>
                    <a:pt x="13083" y="21407"/>
                    <a:pt x="15826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2622846" y="6616310"/>
              <a:ext cx="103673" cy="27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119" fill="norm" stroke="1" extrusionOk="0">
                  <a:moveTo>
                    <a:pt x="3135" y="3002"/>
                  </a:moveTo>
                  <a:cubicBezTo>
                    <a:pt x="1865" y="5970"/>
                    <a:pt x="594" y="8938"/>
                    <a:pt x="171" y="11493"/>
                  </a:cubicBezTo>
                  <a:cubicBezTo>
                    <a:pt x="-253" y="14049"/>
                    <a:pt x="171" y="16193"/>
                    <a:pt x="806" y="17677"/>
                  </a:cubicBezTo>
                  <a:cubicBezTo>
                    <a:pt x="1441" y="19160"/>
                    <a:pt x="2288" y="19985"/>
                    <a:pt x="2712" y="19985"/>
                  </a:cubicBezTo>
                  <a:cubicBezTo>
                    <a:pt x="3135" y="19985"/>
                    <a:pt x="3135" y="19160"/>
                    <a:pt x="3135" y="16193"/>
                  </a:cubicBezTo>
                  <a:cubicBezTo>
                    <a:pt x="3135" y="13225"/>
                    <a:pt x="3135" y="8113"/>
                    <a:pt x="3135" y="5063"/>
                  </a:cubicBezTo>
                  <a:cubicBezTo>
                    <a:pt x="3135" y="2012"/>
                    <a:pt x="3135" y="1023"/>
                    <a:pt x="4194" y="446"/>
                  </a:cubicBezTo>
                  <a:cubicBezTo>
                    <a:pt x="5253" y="-131"/>
                    <a:pt x="7371" y="-296"/>
                    <a:pt x="10123" y="858"/>
                  </a:cubicBezTo>
                  <a:cubicBezTo>
                    <a:pt x="12876" y="2012"/>
                    <a:pt x="16265" y="4486"/>
                    <a:pt x="18382" y="7371"/>
                  </a:cubicBezTo>
                  <a:cubicBezTo>
                    <a:pt x="20500" y="10257"/>
                    <a:pt x="21347" y="13554"/>
                    <a:pt x="20288" y="15945"/>
                  </a:cubicBezTo>
                  <a:cubicBezTo>
                    <a:pt x="19229" y="18336"/>
                    <a:pt x="16265" y="19820"/>
                    <a:pt x="13512" y="20562"/>
                  </a:cubicBezTo>
                  <a:cubicBezTo>
                    <a:pt x="10759" y="21304"/>
                    <a:pt x="8218" y="21304"/>
                    <a:pt x="6523" y="20562"/>
                  </a:cubicBezTo>
                  <a:cubicBezTo>
                    <a:pt x="4829" y="19820"/>
                    <a:pt x="3982" y="18336"/>
                    <a:pt x="3135" y="16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2825550" y="6680250"/>
              <a:ext cx="193965" cy="161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36" fill="norm" stroke="1" extrusionOk="0">
                  <a:moveTo>
                    <a:pt x="21283" y="0"/>
                  </a:moveTo>
                  <a:cubicBezTo>
                    <a:pt x="15709" y="4208"/>
                    <a:pt x="10135" y="8416"/>
                    <a:pt x="6767" y="11081"/>
                  </a:cubicBezTo>
                  <a:cubicBezTo>
                    <a:pt x="3399" y="13745"/>
                    <a:pt x="2238" y="14868"/>
                    <a:pt x="1309" y="15990"/>
                  </a:cubicBezTo>
                  <a:cubicBezTo>
                    <a:pt x="380" y="17112"/>
                    <a:pt x="-317" y="18234"/>
                    <a:pt x="148" y="19216"/>
                  </a:cubicBezTo>
                  <a:cubicBezTo>
                    <a:pt x="612" y="20197"/>
                    <a:pt x="2238" y="21039"/>
                    <a:pt x="5606" y="21319"/>
                  </a:cubicBezTo>
                  <a:cubicBezTo>
                    <a:pt x="8973" y="21600"/>
                    <a:pt x="14083" y="21319"/>
                    <a:pt x="19193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3165564" y="6637083"/>
              <a:ext cx="203201" cy="19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2646"/>
                  </a:moveTo>
                  <a:cubicBezTo>
                    <a:pt x="675" y="1717"/>
                    <a:pt x="1350" y="788"/>
                    <a:pt x="2250" y="324"/>
                  </a:cubicBezTo>
                  <a:cubicBezTo>
                    <a:pt x="3150" y="-141"/>
                    <a:pt x="4275" y="-141"/>
                    <a:pt x="5738" y="556"/>
                  </a:cubicBezTo>
                  <a:cubicBezTo>
                    <a:pt x="7200" y="1253"/>
                    <a:pt x="9000" y="2646"/>
                    <a:pt x="8888" y="5433"/>
                  </a:cubicBezTo>
                  <a:cubicBezTo>
                    <a:pt x="8775" y="8220"/>
                    <a:pt x="6750" y="12401"/>
                    <a:pt x="5288" y="14840"/>
                  </a:cubicBezTo>
                  <a:cubicBezTo>
                    <a:pt x="3825" y="17278"/>
                    <a:pt x="2925" y="17975"/>
                    <a:pt x="2138" y="18788"/>
                  </a:cubicBezTo>
                  <a:cubicBezTo>
                    <a:pt x="1350" y="19601"/>
                    <a:pt x="675" y="20530"/>
                    <a:pt x="900" y="20994"/>
                  </a:cubicBezTo>
                  <a:cubicBezTo>
                    <a:pt x="1125" y="21459"/>
                    <a:pt x="2250" y="21459"/>
                    <a:pt x="5850" y="20762"/>
                  </a:cubicBezTo>
                  <a:cubicBezTo>
                    <a:pt x="9450" y="20065"/>
                    <a:pt x="15525" y="18672"/>
                    <a:pt x="21600" y="17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3375114" y="6623100"/>
              <a:ext cx="136449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953" y="0"/>
                  </a:moveTo>
                  <a:cubicBezTo>
                    <a:pt x="6988" y="1950"/>
                    <a:pt x="13024" y="3900"/>
                    <a:pt x="16676" y="6225"/>
                  </a:cubicBezTo>
                  <a:cubicBezTo>
                    <a:pt x="20329" y="8550"/>
                    <a:pt x="21600" y="11250"/>
                    <a:pt x="19376" y="13650"/>
                  </a:cubicBezTo>
                  <a:cubicBezTo>
                    <a:pt x="17153" y="16050"/>
                    <a:pt x="11435" y="18150"/>
                    <a:pt x="7624" y="19425"/>
                  </a:cubicBezTo>
                  <a:cubicBezTo>
                    <a:pt x="3812" y="20700"/>
                    <a:pt x="1906" y="211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3781514" y="6724700"/>
              <a:ext cx="1270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3794214" y="6800900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4130764" y="6623100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39"/>
                    <a:pt x="0" y="12077"/>
                    <a:pt x="3600" y="15677"/>
                  </a:cubicBezTo>
                  <a:cubicBezTo>
                    <a:pt x="7200" y="19277"/>
                    <a:pt x="14400" y="20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4168864" y="6616750"/>
              <a:ext cx="1270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0" y="1584"/>
                    <a:pt x="16560" y="3168"/>
                    <a:pt x="13860" y="5760"/>
                  </a:cubicBezTo>
                  <a:cubicBezTo>
                    <a:pt x="11160" y="8352"/>
                    <a:pt x="8280" y="11952"/>
                    <a:pt x="5940" y="14760"/>
                  </a:cubicBezTo>
                  <a:cubicBezTo>
                    <a:pt x="3600" y="17568"/>
                    <a:pt x="1800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4200614" y="6805704"/>
              <a:ext cx="133351" cy="2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7" fill="norm" stroke="1" extrusionOk="0">
                  <a:moveTo>
                    <a:pt x="21600" y="156"/>
                  </a:moveTo>
                  <a:cubicBezTo>
                    <a:pt x="19886" y="-58"/>
                    <a:pt x="18171" y="-272"/>
                    <a:pt x="15429" y="1118"/>
                  </a:cubicBezTo>
                  <a:cubicBezTo>
                    <a:pt x="12686" y="2508"/>
                    <a:pt x="8914" y="5502"/>
                    <a:pt x="6514" y="8603"/>
                  </a:cubicBezTo>
                  <a:cubicBezTo>
                    <a:pt x="4114" y="11704"/>
                    <a:pt x="3086" y="14912"/>
                    <a:pt x="2914" y="17051"/>
                  </a:cubicBezTo>
                  <a:cubicBezTo>
                    <a:pt x="2743" y="19189"/>
                    <a:pt x="3429" y="20259"/>
                    <a:pt x="5486" y="20793"/>
                  </a:cubicBezTo>
                  <a:cubicBezTo>
                    <a:pt x="7543" y="21328"/>
                    <a:pt x="10971" y="21328"/>
                    <a:pt x="13543" y="21007"/>
                  </a:cubicBezTo>
                  <a:cubicBezTo>
                    <a:pt x="16114" y="20686"/>
                    <a:pt x="17829" y="20045"/>
                    <a:pt x="18514" y="19189"/>
                  </a:cubicBezTo>
                  <a:cubicBezTo>
                    <a:pt x="19200" y="18334"/>
                    <a:pt x="18857" y="17265"/>
                    <a:pt x="16800" y="16302"/>
                  </a:cubicBezTo>
                  <a:cubicBezTo>
                    <a:pt x="14743" y="15340"/>
                    <a:pt x="10971" y="14484"/>
                    <a:pt x="7886" y="14378"/>
                  </a:cubicBezTo>
                  <a:cubicBezTo>
                    <a:pt x="4800" y="14271"/>
                    <a:pt x="2400" y="14912"/>
                    <a:pt x="0" y="15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4623621" y="6694651"/>
              <a:ext cx="187725" cy="1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00" fill="norm" stroke="1" extrusionOk="0">
                  <a:moveTo>
                    <a:pt x="18277" y="1290"/>
                  </a:moveTo>
                  <a:cubicBezTo>
                    <a:pt x="19717" y="545"/>
                    <a:pt x="21157" y="-200"/>
                    <a:pt x="21277" y="48"/>
                  </a:cubicBezTo>
                  <a:cubicBezTo>
                    <a:pt x="21397" y="297"/>
                    <a:pt x="20197" y="1538"/>
                    <a:pt x="17437" y="3648"/>
                  </a:cubicBezTo>
                  <a:cubicBezTo>
                    <a:pt x="14677" y="5759"/>
                    <a:pt x="10357" y="8738"/>
                    <a:pt x="7477" y="10600"/>
                  </a:cubicBezTo>
                  <a:cubicBezTo>
                    <a:pt x="4597" y="12462"/>
                    <a:pt x="3157" y="13207"/>
                    <a:pt x="1957" y="14200"/>
                  </a:cubicBezTo>
                  <a:cubicBezTo>
                    <a:pt x="757" y="15193"/>
                    <a:pt x="-203" y="16434"/>
                    <a:pt x="37" y="17179"/>
                  </a:cubicBezTo>
                  <a:cubicBezTo>
                    <a:pt x="277" y="17924"/>
                    <a:pt x="1717" y="18172"/>
                    <a:pt x="4357" y="18297"/>
                  </a:cubicBezTo>
                  <a:cubicBezTo>
                    <a:pt x="6997" y="18421"/>
                    <a:pt x="10837" y="18421"/>
                    <a:pt x="13477" y="18545"/>
                  </a:cubicBezTo>
                  <a:cubicBezTo>
                    <a:pt x="16117" y="18669"/>
                    <a:pt x="17557" y="18917"/>
                    <a:pt x="18397" y="19414"/>
                  </a:cubicBezTo>
                  <a:cubicBezTo>
                    <a:pt x="19237" y="19910"/>
                    <a:pt x="19477" y="20655"/>
                    <a:pt x="19717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4598219" y="6896150"/>
              <a:ext cx="262796" cy="5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88" fill="norm" stroke="1" extrusionOk="0">
                  <a:moveTo>
                    <a:pt x="1236" y="14400"/>
                  </a:moveTo>
                  <a:cubicBezTo>
                    <a:pt x="545" y="16800"/>
                    <a:pt x="-146" y="19200"/>
                    <a:pt x="27" y="20400"/>
                  </a:cubicBezTo>
                  <a:cubicBezTo>
                    <a:pt x="200" y="21600"/>
                    <a:pt x="1236" y="21600"/>
                    <a:pt x="3656" y="19200"/>
                  </a:cubicBezTo>
                  <a:cubicBezTo>
                    <a:pt x="6075" y="16800"/>
                    <a:pt x="9876" y="12000"/>
                    <a:pt x="13073" y="8400"/>
                  </a:cubicBezTo>
                  <a:cubicBezTo>
                    <a:pt x="16270" y="4800"/>
                    <a:pt x="18862" y="2400"/>
                    <a:pt x="214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4988518" y="6743750"/>
              <a:ext cx="139197" cy="15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275" fill="norm" stroke="1" extrusionOk="0">
                  <a:moveTo>
                    <a:pt x="21201" y="2592"/>
                  </a:moveTo>
                  <a:cubicBezTo>
                    <a:pt x="19911" y="1728"/>
                    <a:pt x="18622" y="864"/>
                    <a:pt x="15559" y="1296"/>
                  </a:cubicBezTo>
                  <a:cubicBezTo>
                    <a:pt x="12497" y="1728"/>
                    <a:pt x="7661" y="3456"/>
                    <a:pt x="4437" y="6336"/>
                  </a:cubicBezTo>
                  <a:cubicBezTo>
                    <a:pt x="1213" y="9216"/>
                    <a:pt x="-399" y="13248"/>
                    <a:pt x="85" y="16128"/>
                  </a:cubicBezTo>
                  <a:cubicBezTo>
                    <a:pt x="568" y="19008"/>
                    <a:pt x="3147" y="20736"/>
                    <a:pt x="6049" y="21168"/>
                  </a:cubicBezTo>
                  <a:cubicBezTo>
                    <a:pt x="8950" y="21600"/>
                    <a:pt x="12174" y="20736"/>
                    <a:pt x="14753" y="18288"/>
                  </a:cubicBezTo>
                  <a:cubicBezTo>
                    <a:pt x="17332" y="15840"/>
                    <a:pt x="19267" y="11808"/>
                    <a:pt x="20234" y="8784"/>
                  </a:cubicBezTo>
                  <a:cubicBezTo>
                    <a:pt x="21201" y="5760"/>
                    <a:pt x="21201" y="3744"/>
                    <a:pt x="20234" y="2304"/>
                  </a:cubicBezTo>
                  <a:cubicBezTo>
                    <a:pt x="19267" y="864"/>
                    <a:pt x="17332" y="0"/>
                    <a:pt x="15720" y="0"/>
                  </a:cubicBezTo>
                  <a:cubicBezTo>
                    <a:pt x="14108" y="0"/>
                    <a:pt x="12819" y="864"/>
                    <a:pt x="11529" y="1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5191214" y="6826300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5284181" y="6673900"/>
              <a:ext cx="129284" cy="15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80" fill="norm" stroke="1" extrusionOk="0">
                  <a:moveTo>
                    <a:pt x="17098" y="0"/>
                  </a:moveTo>
                  <a:cubicBezTo>
                    <a:pt x="11524" y="5116"/>
                    <a:pt x="5950" y="10232"/>
                    <a:pt x="2989" y="13500"/>
                  </a:cubicBezTo>
                  <a:cubicBezTo>
                    <a:pt x="27" y="16768"/>
                    <a:pt x="-321" y="18189"/>
                    <a:pt x="202" y="19326"/>
                  </a:cubicBezTo>
                  <a:cubicBezTo>
                    <a:pt x="724" y="20463"/>
                    <a:pt x="2118" y="21316"/>
                    <a:pt x="5253" y="21458"/>
                  </a:cubicBezTo>
                  <a:cubicBezTo>
                    <a:pt x="8389" y="21600"/>
                    <a:pt x="13266" y="21032"/>
                    <a:pt x="16227" y="20179"/>
                  </a:cubicBezTo>
                  <a:cubicBezTo>
                    <a:pt x="19189" y="19326"/>
                    <a:pt x="20234" y="18189"/>
                    <a:pt x="21279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5369014" y="6794550"/>
              <a:ext cx="444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5776737" y="6667550"/>
              <a:ext cx="570178" cy="21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317" fill="norm" stroke="1" extrusionOk="0">
                  <a:moveTo>
                    <a:pt x="1150" y="6854"/>
                  </a:moveTo>
                  <a:cubicBezTo>
                    <a:pt x="750" y="10592"/>
                    <a:pt x="350" y="14331"/>
                    <a:pt x="150" y="16719"/>
                  </a:cubicBezTo>
                  <a:cubicBezTo>
                    <a:pt x="-50" y="19108"/>
                    <a:pt x="-50" y="20146"/>
                    <a:pt x="150" y="20769"/>
                  </a:cubicBezTo>
                  <a:cubicBezTo>
                    <a:pt x="350" y="21392"/>
                    <a:pt x="750" y="21600"/>
                    <a:pt x="1630" y="20769"/>
                  </a:cubicBezTo>
                  <a:cubicBezTo>
                    <a:pt x="2510" y="19938"/>
                    <a:pt x="3870" y="18069"/>
                    <a:pt x="5750" y="15577"/>
                  </a:cubicBezTo>
                  <a:cubicBezTo>
                    <a:pt x="7630" y="13085"/>
                    <a:pt x="10030" y="9969"/>
                    <a:pt x="12750" y="7269"/>
                  </a:cubicBezTo>
                  <a:cubicBezTo>
                    <a:pt x="15470" y="4569"/>
                    <a:pt x="18510" y="2285"/>
                    <a:pt x="215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7547064" y="6544383"/>
              <a:ext cx="147264" cy="32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50" fill="norm" stroke="1" extrusionOk="0">
                  <a:moveTo>
                    <a:pt x="0" y="10617"/>
                  </a:moveTo>
                  <a:cubicBezTo>
                    <a:pt x="0" y="15913"/>
                    <a:pt x="0" y="21208"/>
                    <a:pt x="463" y="21348"/>
                  </a:cubicBezTo>
                  <a:cubicBezTo>
                    <a:pt x="926" y="21487"/>
                    <a:pt x="1851" y="16470"/>
                    <a:pt x="2931" y="12290"/>
                  </a:cubicBezTo>
                  <a:cubicBezTo>
                    <a:pt x="4011" y="8109"/>
                    <a:pt x="5246" y="4764"/>
                    <a:pt x="6480" y="2813"/>
                  </a:cubicBezTo>
                  <a:cubicBezTo>
                    <a:pt x="7714" y="862"/>
                    <a:pt x="8949" y="305"/>
                    <a:pt x="11263" y="96"/>
                  </a:cubicBezTo>
                  <a:cubicBezTo>
                    <a:pt x="13577" y="-113"/>
                    <a:pt x="16971" y="26"/>
                    <a:pt x="18977" y="444"/>
                  </a:cubicBezTo>
                  <a:cubicBezTo>
                    <a:pt x="20983" y="862"/>
                    <a:pt x="21600" y="1559"/>
                    <a:pt x="21446" y="2604"/>
                  </a:cubicBezTo>
                  <a:cubicBezTo>
                    <a:pt x="21291" y="3650"/>
                    <a:pt x="20366" y="5043"/>
                    <a:pt x="16971" y="6367"/>
                  </a:cubicBezTo>
                  <a:cubicBezTo>
                    <a:pt x="13577" y="7691"/>
                    <a:pt x="7714" y="8945"/>
                    <a:pt x="1851" y="10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7648664" y="6642150"/>
              <a:ext cx="184151" cy="20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fill="norm" stroke="1" extrusionOk="0">
                  <a:moveTo>
                    <a:pt x="0" y="10907"/>
                  </a:moveTo>
                  <a:cubicBezTo>
                    <a:pt x="0" y="9838"/>
                    <a:pt x="0" y="8768"/>
                    <a:pt x="1117" y="8234"/>
                  </a:cubicBezTo>
                  <a:cubicBezTo>
                    <a:pt x="2234" y="7699"/>
                    <a:pt x="4469" y="7699"/>
                    <a:pt x="6455" y="8661"/>
                  </a:cubicBezTo>
                  <a:cubicBezTo>
                    <a:pt x="8441" y="9624"/>
                    <a:pt x="10179" y="11549"/>
                    <a:pt x="10924" y="13580"/>
                  </a:cubicBezTo>
                  <a:cubicBezTo>
                    <a:pt x="11669" y="15612"/>
                    <a:pt x="11421" y="17750"/>
                    <a:pt x="10924" y="19248"/>
                  </a:cubicBezTo>
                  <a:cubicBezTo>
                    <a:pt x="10428" y="20745"/>
                    <a:pt x="9683" y="21600"/>
                    <a:pt x="9310" y="20958"/>
                  </a:cubicBezTo>
                  <a:cubicBezTo>
                    <a:pt x="8938" y="20317"/>
                    <a:pt x="8938" y="18178"/>
                    <a:pt x="9434" y="14970"/>
                  </a:cubicBezTo>
                  <a:cubicBezTo>
                    <a:pt x="9931" y="11762"/>
                    <a:pt x="10924" y="7485"/>
                    <a:pt x="13034" y="4812"/>
                  </a:cubicBezTo>
                  <a:cubicBezTo>
                    <a:pt x="15145" y="2139"/>
                    <a:pt x="18372" y="10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7891290" y="6567123"/>
              <a:ext cx="144725" cy="29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29" fill="norm" stroke="1" extrusionOk="0">
                  <a:moveTo>
                    <a:pt x="21404" y="829"/>
                  </a:moveTo>
                  <a:cubicBezTo>
                    <a:pt x="19839" y="524"/>
                    <a:pt x="18274" y="220"/>
                    <a:pt x="16708" y="68"/>
                  </a:cubicBezTo>
                  <a:cubicBezTo>
                    <a:pt x="15143" y="-84"/>
                    <a:pt x="13578" y="-84"/>
                    <a:pt x="11230" y="1209"/>
                  </a:cubicBezTo>
                  <a:cubicBezTo>
                    <a:pt x="8882" y="2502"/>
                    <a:pt x="5752" y="5088"/>
                    <a:pt x="3717" y="7978"/>
                  </a:cubicBezTo>
                  <a:cubicBezTo>
                    <a:pt x="1682" y="10868"/>
                    <a:pt x="743" y="14062"/>
                    <a:pt x="274" y="16116"/>
                  </a:cubicBezTo>
                  <a:cubicBezTo>
                    <a:pt x="-196" y="18170"/>
                    <a:pt x="-196" y="19082"/>
                    <a:pt x="1369" y="19919"/>
                  </a:cubicBezTo>
                  <a:cubicBezTo>
                    <a:pt x="2934" y="20755"/>
                    <a:pt x="6065" y="21516"/>
                    <a:pt x="9039" y="21288"/>
                  </a:cubicBezTo>
                  <a:cubicBezTo>
                    <a:pt x="12013" y="21060"/>
                    <a:pt x="14830" y="19843"/>
                    <a:pt x="17647" y="18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8039920" y="6576913"/>
              <a:ext cx="114990" cy="25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161" fill="norm" stroke="1" extrusionOk="0">
                  <a:moveTo>
                    <a:pt x="1575" y="7108"/>
                  </a:moveTo>
                  <a:cubicBezTo>
                    <a:pt x="1196" y="10500"/>
                    <a:pt x="817" y="13891"/>
                    <a:pt x="1006" y="13088"/>
                  </a:cubicBezTo>
                  <a:cubicBezTo>
                    <a:pt x="1196" y="12285"/>
                    <a:pt x="1954" y="7287"/>
                    <a:pt x="2901" y="4341"/>
                  </a:cubicBezTo>
                  <a:cubicBezTo>
                    <a:pt x="3848" y="1396"/>
                    <a:pt x="4985" y="503"/>
                    <a:pt x="6501" y="146"/>
                  </a:cubicBezTo>
                  <a:cubicBezTo>
                    <a:pt x="8017" y="-211"/>
                    <a:pt x="9912" y="-32"/>
                    <a:pt x="12564" y="2020"/>
                  </a:cubicBezTo>
                  <a:cubicBezTo>
                    <a:pt x="15217" y="4073"/>
                    <a:pt x="18627" y="8001"/>
                    <a:pt x="19954" y="10857"/>
                  </a:cubicBezTo>
                  <a:cubicBezTo>
                    <a:pt x="21280" y="13713"/>
                    <a:pt x="20522" y="15498"/>
                    <a:pt x="17680" y="17105"/>
                  </a:cubicBezTo>
                  <a:cubicBezTo>
                    <a:pt x="14838" y="18711"/>
                    <a:pt x="9912" y="20139"/>
                    <a:pt x="6501" y="20764"/>
                  </a:cubicBezTo>
                  <a:cubicBezTo>
                    <a:pt x="3091" y="21389"/>
                    <a:pt x="1196" y="21210"/>
                    <a:pt x="438" y="20675"/>
                  </a:cubicBezTo>
                  <a:cubicBezTo>
                    <a:pt x="-320" y="20139"/>
                    <a:pt x="59" y="19247"/>
                    <a:pt x="438" y="18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7985214" y="6731050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800"/>
                    <a:pt x="7200" y="9600"/>
                    <a:pt x="10800" y="13200"/>
                  </a:cubicBezTo>
                  <a:cubicBezTo>
                    <a:pt x="14400" y="16800"/>
                    <a:pt x="180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8030170" y="6629450"/>
              <a:ext cx="31245" cy="1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76" fill="norm" stroke="1" extrusionOk="0">
                  <a:moveTo>
                    <a:pt x="3976" y="0"/>
                  </a:moveTo>
                  <a:cubicBezTo>
                    <a:pt x="3976" y="5055"/>
                    <a:pt x="3976" y="10111"/>
                    <a:pt x="3256" y="13213"/>
                  </a:cubicBezTo>
                  <a:cubicBezTo>
                    <a:pt x="2536" y="16315"/>
                    <a:pt x="1096" y="17464"/>
                    <a:pt x="376" y="18613"/>
                  </a:cubicBezTo>
                  <a:cubicBezTo>
                    <a:pt x="-344" y="19762"/>
                    <a:pt x="-344" y="20911"/>
                    <a:pt x="3256" y="21255"/>
                  </a:cubicBezTo>
                  <a:cubicBezTo>
                    <a:pt x="6856" y="21600"/>
                    <a:pt x="14056" y="21140"/>
                    <a:pt x="21256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8319320" y="6642150"/>
              <a:ext cx="13579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fill="norm" stroke="1" extrusionOk="0">
                  <a:moveTo>
                    <a:pt x="21319" y="0"/>
                  </a:moveTo>
                  <a:cubicBezTo>
                    <a:pt x="16667" y="3900"/>
                    <a:pt x="12014" y="7800"/>
                    <a:pt x="8857" y="10200"/>
                  </a:cubicBezTo>
                  <a:cubicBezTo>
                    <a:pt x="5701" y="12600"/>
                    <a:pt x="4039" y="13500"/>
                    <a:pt x="2544" y="14400"/>
                  </a:cubicBezTo>
                  <a:cubicBezTo>
                    <a:pt x="1048" y="15300"/>
                    <a:pt x="-281" y="16200"/>
                    <a:pt x="51" y="16800"/>
                  </a:cubicBezTo>
                  <a:cubicBezTo>
                    <a:pt x="384" y="17400"/>
                    <a:pt x="2377" y="17700"/>
                    <a:pt x="6199" y="18450"/>
                  </a:cubicBezTo>
                  <a:cubicBezTo>
                    <a:pt x="10021" y="19200"/>
                    <a:pt x="15670" y="20400"/>
                    <a:pt x="213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8296364" y="6832650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4" y="17280"/>
                    <a:pt x="8727" y="12960"/>
                    <a:pt x="12327" y="9360"/>
                  </a:cubicBezTo>
                  <a:cubicBezTo>
                    <a:pt x="15927" y="5760"/>
                    <a:pt x="1876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8618495" y="6649952"/>
              <a:ext cx="166820" cy="16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256" fill="norm" stroke="1" extrusionOk="0">
                  <a:moveTo>
                    <a:pt x="1839" y="3133"/>
                  </a:moveTo>
                  <a:cubicBezTo>
                    <a:pt x="2649" y="2025"/>
                    <a:pt x="3459" y="918"/>
                    <a:pt x="4809" y="364"/>
                  </a:cubicBezTo>
                  <a:cubicBezTo>
                    <a:pt x="6159" y="-190"/>
                    <a:pt x="8049" y="-190"/>
                    <a:pt x="9129" y="918"/>
                  </a:cubicBezTo>
                  <a:cubicBezTo>
                    <a:pt x="10209" y="2025"/>
                    <a:pt x="10479" y="4241"/>
                    <a:pt x="9129" y="7287"/>
                  </a:cubicBezTo>
                  <a:cubicBezTo>
                    <a:pt x="7779" y="10333"/>
                    <a:pt x="4809" y="14210"/>
                    <a:pt x="2784" y="16702"/>
                  </a:cubicBezTo>
                  <a:cubicBezTo>
                    <a:pt x="759" y="19195"/>
                    <a:pt x="-321" y="20302"/>
                    <a:pt x="84" y="20856"/>
                  </a:cubicBezTo>
                  <a:cubicBezTo>
                    <a:pt x="489" y="21410"/>
                    <a:pt x="2379" y="21410"/>
                    <a:pt x="6159" y="20718"/>
                  </a:cubicBezTo>
                  <a:cubicBezTo>
                    <a:pt x="9939" y="20025"/>
                    <a:pt x="15609" y="18641"/>
                    <a:pt x="21279" y="17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8747214" y="6591350"/>
              <a:ext cx="9811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600" fill="norm" stroke="1" extrusionOk="0">
                  <a:moveTo>
                    <a:pt x="0" y="0"/>
                  </a:moveTo>
                  <a:cubicBezTo>
                    <a:pt x="6300" y="1800"/>
                    <a:pt x="12600" y="3600"/>
                    <a:pt x="16425" y="5809"/>
                  </a:cubicBezTo>
                  <a:cubicBezTo>
                    <a:pt x="20250" y="8018"/>
                    <a:pt x="21600" y="10636"/>
                    <a:pt x="20475" y="13091"/>
                  </a:cubicBezTo>
                  <a:cubicBezTo>
                    <a:pt x="19350" y="15545"/>
                    <a:pt x="15750" y="17836"/>
                    <a:pt x="11925" y="19227"/>
                  </a:cubicBezTo>
                  <a:cubicBezTo>
                    <a:pt x="8100" y="20618"/>
                    <a:pt x="4050" y="21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8994864" y="6710777"/>
              <a:ext cx="139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3273" y="11040"/>
                    <a:pt x="6545" y="1783"/>
                    <a:pt x="10145" y="240"/>
                  </a:cubicBezTo>
                  <a:cubicBezTo>
                    <a:pt x="13745" y="-1303"/>
                    <a:pt x="17673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9026614" y="6807250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9356814" y="6630061"/>
              <a:ext cx="184151" cy="14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0" y="5388"/>
                  </a:moveTo>
                  <a:cubicBezTo>
                    <a:pt x="0" y="3867"/>
                    <a:pt x="0" y="2346"/>
                    <a:pt x="745" y="1433"/>
                  </a:cubicBezTo>
                  <a:cubicBezTo>
                    <a:pt x="1490" y="520"/>
                    <a:pt x="2979" y="216"/>
                    <a:pt x="4469" y="64"/>
                  </a:cubicBezTo>
                  <a:cubicBezTo>
                    <a:pt x="5959" y="-88"/>
                    <a:pt x="7448" y="-88"/>
                    <a:pt x="8814" y="1433"/>
                  </a:cubicBezTo>
                  <a:cubicBezTo>
                    <a:pt x="10179" y="2954"/>
                    <a:pt x="11421" y="5997"/>
                    <a:pt x="10552" y="9343"/>
                  </a:cubicBezTo>
                  <a:cubicBezTo>
                    <a:pt x="9683" y="12689"/>
                    <a:pt x="6703" y="16340"/>
                    <a:pt x="4593" y="18470"/>
                  </a:cubicBezTo>
                  <a:cubicBezTo>
                    <a:pt x="2483" y="20599"/>
                    <a:pt x="1241" y="21208"/>
                    <a:pt x="1241" y="21360"/>
                  </a:cubicBezTo>
                  <a:cubicBezTo>
                    <a:pt x="1241" y="21512"/>
                    <a:pt x="2483" y="21208"/>
                    <a:pt x="6083" y="20447"/>
                  </a:cubicBezTo>
                  <a:cubicBezTo>
                    <a:pt x="9683" y="19687"/>
                    <a:pt x="15641" y="18470"/>
                    <a:pt x="21600" y="17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9464714" y="6635800"/>
              <a:ext cx="1270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21254" y="0"/>
                  </a:moveTo>
                  <a:cubicBezTo>
                    <a:pt x="15588" y="4457"/>
                    <a:pt x="9923" y="8914"/>
                    <a:pt x="6205" y="12000"/>
                  </a:cubicBezTo>
                  <a:cubicBezTo>
                    <a:pt x="2487" y="15086"/>
                    <a:pt x="716" y="16800"/>
                    <a:pt x="185" y="18171"/>
                  </a:cubicBezTo>
                  <a:cubicBezTo>
                    <a:pt x="-346" y="19543"/>
                    <a:pt x="362" y="20571"/>
                    <a:pt x="10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9525957" y="6737400"/>
              <a:ext cx="167408" cy="22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24" fill="norm" stroke="1" extrusionOk="0">
                  <a:moveTo>
                    <a:pt x="21354" y="0"/>
                  </a:moveTo>
                  <a:cubicBezTo>
                    <a:pt x="18384" y="1009"/>
                    <a:pt x="15414" y="2019"/>
                    <a:pt x="12309" y="4441"/>
                  </a:cubicBezTo>
                  <a:cubicBezTo>
                    <a:pt x="9204" y="6864"/>
                    <a:pt x="5964" y="10699"/>
                    <a:pt x="3939" y="13121"/>
                  </a:cubicBezTo>
                  <a:cubicBezTo>
                    <a:pt x="1914" y="15544"/>
                    <a:pt x="1104" y="16553"/>
                    <a:pt x="564" y="17563"/>
                  </a:cubicBezTo>
                  <a:cubicBezTo>
                    <a:pt x="24" y="18572"/>
                    <a:pt x="-246" y="19581"/>
                    <a:pt x="294" y="20288"/>
                  </a:cubicBezTo>
                  <a:cubicBezTo>
                    <a:pt x="834" y="20994"/>
                    <a:pt x="2184" y="21398"/>
                    <a:pt x="3534" y="21499"/>
                  </a:cubicBezTo>
                  <a:cubicBezTo>
                    <a:pt x="4884" y="21600"/>
                    <a:pt x="6234" y="21398"/>
                    <a:pt x="7314" y="20893"/>
                  </a:cubicBezTo>
                  <a:cubicBezTo>
                    <a:pt x="8394" y="20389"/>
                    <a:pt x="9204" y="19581"/>
                    <a:pt x="9474" y="18673"/>
                  </a:cubicBezTo>
                  <a:cubicBezTo>
                    <a:pt x="9744" y="17764"/>
                    <a:pt x="9474" y="16755"/>
                    <a:pt x="8799" y="15847"/>
                  </a:cubicBezTo>
                  <a:cubicBezTo>
                    <a:pt x="8124" y="14938"/>
                    <a:pt x="7044" y="14131"/>
                    <a:pt x="5829" y="13626"/>
                  </a:cubicBezTo>
                  <a:cubicBezTo>
                    <a:pt x="4614" y="13121"/>
                    <a:pt x="3264" y="12920"/>
                    <a:pt x="2724" y="12920"/>
                  </a:cubicBezTo>
                  <a:cubicBezTo>
                    <a:pt x="2184" y="12920"/>
                    <a:pt x="2454" y="13121"/>
                    <a:pt x="2724" y="13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9737814" y="6756450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9744164" y="6839000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9952201" y="6724700"/>
              <a:ext cx="97984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19222" y="2445"/>
                  </a:moveTo>
                  <a:cubicBezTo>
                    <a:pt x="17422" y="1223"/>
                    <a:pt x="15622" y="0"/>
                    <a:pt x="13822" y="0"/>
                  </a:cubicBezTo>
                  <a:cubicBezTo>
                    <a:pt x="12022" y="0"/>
                    <a:pt x="10222" y="1223"/>
                    <a:pt x="7747" y="3668"/>
                  </a:cubicBezTo>
                  <a:cubicBezTo>
                    <a:pt x="5272" y="6113"/>
                    <a:pt x="2122" y="9781"/>
                    <a:pt x="772" y="12838"/>
                  </a:cubicBezTo>
                  <a:cubicBezTo>
                    <a:pt x="-578" y="15894"/>
                    <a:pt x="-128" y="18340"/>
                    <a:pt x="1897" y="19766"/>
                  </a:cubicBezTo>
                  <a:cubicBezTo>
                    <a:pt x="3922" y="21192"/>
                    <a:pt x="7522" y="21600"/>
                    <a:pt x="10447" y="21600"/>
                  </a:cubicBezTo>
                  <a:cubicBezTo>
                    <a:pt x="13372" y="21600"/>
                    <a:pt x="15622" y="21192"/>
                    <a:pt x="17422" y="19358"/>
                  </a:cubicBezTo>
                  <a:cubicBezTo>
                    <a:pt x="19222" y="17525"/>
                    <a:pt x="20572" y="14264"/>
                    <a:pt x="20797" y="11411"/>
                  </a:cubicBezTo>
                  <a:cubicBezTo>
                    <a:pt x="21022" y="8558"/>
                    <a:pt x="20122" y="6113"/>
                    <a:pt x="18547" y="4891"/>
                  </a:cubicBezTo>
                  <a:cubicBezTo>
                    <a:pt x="16972" y="3668"/>
                    <a:pt x="14722" y="3668"/>
                    <a:pt x="12472" y="3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10106114" y="679455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10163264" y="6709483"/>
              <a:ext cx="116504" cy="15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144" fill="norm" stroke="1" extrusionOk="0">
                  <a:moveTo>
                    <a:pt x="0" y="2896"/>
                  </a:moveTo>
                  <a:cubicBezTo>
                    <a:pt x="4629" y="1759"/>
                    <a:pt x="9257" y="623"/>
                    <a:pt x="12536" y="196"/>
                  </a:cubicBezTo>
                  <a:cubicBezTo>
                    <a:pt x="15814" y="-230"/>
                    <a:pt x="17743" y="54"/>
                    <a:pt x="18900" y="907"/>
                  </a:cubicBezTo>
                  <a:cubicBezTo>
                    <a:pt x="20057" y="1759"/>
                    <a:pt x="20443" y="3181"/>
                    <a:pt x="20057" y="4459"/>
                  </a:cubicBezTo>
                  <a:cubicBezTo>
                    <a:pt x="19671" y="5738"/>
                    <a:pt x="18514" y="6875"/>
                    <a:pt x="16586" y="7870"/>
                  </a:cubicBezTo>
                  <a:cubicBezTo>
                    <a:pt x="14657" y="8865"/>
                    <a:pt x="11957" y="9717"/>
                    <a:pt x="11571" y="10144"/>
                  </a:cubicBezTo>
                  <a:cubicBezTo>
                    <a:pt x="11186" y="10570"/>
                    <a:pt x="13114" y="10570"/>
                    <a:pt x="15043" y="10854"/>
                  </a:cubicBezTo>
                  <a:cubicBezTo>
                    <a:pt x="16971" y="11138"/>
                    <a:pt x="18900" y="11707"/>
                    <a:pt x="20057" y="12844"/>
                  </a:cubicBezTo>
                  <a:cubicBezTo>
                    <a:pt x="21214" y="13981"/>
                    <a:pt x="21600" y="15686"/>
                    <a:pt x="20829" y="17107"/>
                  </a:cubicBezTo>
                  <a:cubicBezTo>
                    <a:pt x="20057" y="18528"/>
                    <a:pt x="18129" y="19665"/>
                    <a:pt x="16007" y="20375"/>
                  </a:cubicBezTo>
                  <a:cubicBezTo>
                    <a:pt x="13886" y="21086"/>
                    <a:pt x="11571" y="21370"/>
                    <a:pt x="9836" y="20944"/>
                  </a:cubicBezTo>
                  <a:cubicBezTo>
                    <a:pt x="8100" y="20517"/>
                    <a:pt x="6943" y="19381"/>
                    <a:pt x="5786" y="18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10277564" y="6709089"/>
              <a:ext cx="127575" cy="16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058" fill="norm" stroke="1" extrusionOk="0">
                  <a:moveTo>
                    <a:pt x="4181" y="2042"/>
                  </a:moveTo>
                  <a:cubicBezTo>
                    <a:pt x="5574" y="1212"/>
                    <a:pt x="6968" y="381"/>
                    <a:pt x="8535" y="104"/>
                  </a:cubicBezTo>
                  <a:cubicBezTo>
                    <a:pt x="10103" y="-173"/>
                    <a:pt x="11845" y="104"/>
                    <a:pt x="12890" y="935"/>
                  </a:cubicBezTo>
                  <a:cubicBezTo>
                    <a:pt x="13935" y="1765"/>
                    <a:pt x="14284" y="3150"/>
                    <a:pt x="13413" y="4396"/>
                  </a:cubicBezTo>
                  <a:cubicBezTo>
                    <a:pt x="12542" y="5642"/>
                    <a:pt x="10452" y="6750"/>
                    <a:pt x="10277" y="7304"/>
                  </a:cubicBezTo>
                  <a:cubicBezTo>
                    <a:pt x="10103" y="7858"/>
                    <a:pt x="11845" y="7858"/>
                    <a:pt x="13587" y="8273"/>
                  </a:cubicBezTo>
                  <a:cubicBezTo>
                    <a:pt x="15329" y="8689"/>
                    <a:pt x="17071" y="9519"/>
                    <a:pt x="18639" y="10904"/>
                  </a:cubicBezTo>
                  <a:cubicBezTo>
                    <a:pt x="20206" y="12289"/>
                    <a:pt x="21600" y="14227"/>
                    <a:pt x="20729" y="16165"/>
                  </a:cubicBezTo>
                  <a:cubicBezTo>
                    <a:pt x="19858" y="18104"/>
                    <a:pt x="16723" y="20042"/>
                    <a:pt x="12890" y="20735"/>
                  </a:cubicBezTo>
                  <a:cubicBezTo>
                    <a:pt x="9058" y="21427"/>
                    <a:pt x="4529" y="20873"/>
                    <a:pt x="0" y="20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10645864" y="6743750"/>
              <a:ext cx="250913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0" y="0"/>
                  </a:moveTo>
                  <a:cubicBezTo>
                    <a:pt x="4719" y="408"/>
                    <a:pt x="9439" y="815"/>
                    <a:pt x="12706" y="2038"/>
                  </a:cubicBezTo>
                  <a:cubicBezTo>
                    <a:pt x="15973" y="3260"/>
                    <a:pt x="17788" y="5298"/>
                    <a:pt x="19150" y="6928"/>
                  </a:cubicBezTo>
                  <a:cubicBezTo>
                    <a:pt x="20511" y="8558"/>
                    <a:pt x="21418" y="9781"/>
                    <a:pt x="21509" y="11208"/>
                  </a:cubicBezTo>
                  <a:cubicBezTo>
                    <a:pt x="21600" y="12634"/>
                    <a:pt x="20874" y="14264"/>
                    <a:pt x="18605" y="15691"/>
                  </a:cubicBezTo>
                  <a:cubicBezTo>
                    <a:pt x="16336" y="17117"/>
                    <a:pt x="12524" y="18340"/>
                    <a:pt x="10074" y="19155"/>
                  </a:cubicBezTo>
                  <a:cubicBezTo>
                    <a:pt x="7624" y="19970"/>
                    <a:pt x="6534" y="20377"/>
                    <a:pt x="6534" y="20785"/>
                  </a:cubicBezTo>
                  <a:cubicBezTo>
                    <a:pt x="6534" y="21192"/>
                    <a:pt x="7624" y="21600"/>
                    <a:pt x="8440" y="21600"/>
                  </a:cubicBezTo>
                  <a:cubicBezTo>
                    <a:pt x="9257" y="21600"/>
                    <a:pt x="9802" y="21192"/>
                    <a:pt x="10346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10766514" y="6864400"/>
              <a:ext cx="196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23" y="4200"/>
                    <a:pt x="11845" y="8400"/>
                    <a:pt x="8245" y="12000"/>
                  </a:cubicBezTo>
                  <a:cubicBezTo>
                    <a:pt x="4645" y="15600"/>
                    <a:pt x="2323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11025292" y="6742009"/>
              <a:ext cx="160323" cy="13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0671" fill="norm" stroke="1" extrusionOk="0">
                  <a:moveTo>
                    <a:pt x="21247" y="2135"/>
                  </a:moveTo>
                  <a:cubicBezTo>
                    <a:pt x="20405" y="883"/>
                    <a:pt x="19564" y="-369"/>
                    <a:pt x="16759" y="101"/>
                  </a:cubicBezTo>
                  <a:cubicBezTo>
                    <a:pt x="13953" y="570"/>
                    <a:pt x="9185" y="2761"/>
                    <a:pt x="5959" y="5579"/>
                  </a:cubicBezTo>
                  <a:cubicBezTo>
                    <a:pt x="2733" y="8396"/>
                    <a:pt x="1050" y="11840"/>
                    <a:pt x="348" y="14344"/>
                  </a:cubicBezTo>
                  <a:cubicBezTo>
                    <a:pt x="-353" y="16848"/>
                    <a:pt x="-72" y="18414"/>
                    <a:pt x="1891" y="19509"/>
                  </a:cubicBezTo>
                  <a:cubicBezTo>
                    <a:pt x="3855" y="20605"/>
                    <a:pt x="7502" y="21231"/>
                    <a:pt x="10587" y="19979"/>
                  </a:cubicBezTo>
                  <a:cubicBezTo>
                    <a:pt x="13673" y="18727"/>
                    <a:pt x="16198" y="15596"/>
                    <a:pt x="17460" y="13248"/>
                  </a:cubicBezTo>
                  <a:cubicBezTo>
                    <a:pt x="18722" y="10901"/>
                    <a:pt x="18722" y="9335"/>
                    <a:pt x="18722" y="7770"/>
                  </a:cubicBezTo>
                  <a:cubicBezTo>
                    <a:pt x="18722" y="6205"/>
                    <a:pt x="18722" y="4640"/>
                    <a:pt x="17600" y="3701"/>
                  </a:cubicBezTo>
                  <a:cubicBezTo>
                    <a:pt x="16478" y="2761"/>
                    <a:pt x="14234" y="2448"/>
                    <a:pt x="11990" y="2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11249114" y="680725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11294059" y="6686600"/>
              <a:ext cx="126506" cy="17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57" fill="norm" stroke="1" extrusionOk="0">
                  <a:moveTo>
                    <a:pt x="19038" y="0"/>
                  </a:moveTo>
                  <a:cubicBezTo>
                    <a:pt x="14435" y="3343"/>
                    <a:pt x="9832" y="6686"/>
                    <a:pt x="6468" y="9643"/>
                  </a:cubicBezTo>
                  <a:cubicBezTo>
                    <a:pt x="3104" y="12600"/>
                    <a:pt x="979" y="15171"/>
                    <a:pt x="271" y="17100"/>
                  </a:cubicBezTo>
                  <a:cubicBezTo>
                    <a:pt x="-437" y="19029"/>
                    <a:pt x="271" y="20314"/>
                    <a:pt x="2042" y="20957"/>
                  </a:cubicBezTo>
                  <a:cubicBezTo>
                    <a:pt x="3812" y="21600"/>
                    <a:pt x="6645" y="21600"/>
                    <a:pt x="10009" y="21086"/>
                  </a:cubicBezTo>
                  <a:cubicBezTo>
                    <a:pt x="13373" y="20571"/>
                    <a:pt x="17268" y="19543"/>
                    <a:pt x="21163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11325314" y="6807250"/>
              <a:ext cx="762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972"/>
                    <a:pt x="12000" y="7945"/>
                    <a:pt x="8400" y="11545"/>
                  </a:cubicBezTo>
                  <a:cubicBezTo>
                    <a:pt x="4800" y="15145"/>
                    <a:pt x="2400" y="183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10658564" y="6546900"/>
              <a:ext cx="311151" cy="5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96" y="2035"/>
                    <a:pt x="17192" y="4070"/>
                    <a:pt x="14767" y="6457"/>
                  </a:cubicBezTo>
                  <a:cubicBezTo>
                    <a:pt x="12343" y="8843"/>
                    <a:pt x="9698" y="11583"/>
                    <a:pt x="7347" y="13891"/>
                  </a:cubicBezTo>
                  <a:cubicBezTo>
                    <a:pt x="4996" y="16200"/>
                    <a:pt x="2939" y="18078"/>
                    <a:pt x="1763" y="19291"/>
                  </a:cubicBezTo>
                  <a:cubicBezTo>
                    <a:pt x="588" y="20504"/>
                    <a:pt x="294" y="210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11934914" y="6775500"/>
              <a:ext cx="2540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40" y="1976"/>
                    <a:pt x="4680" y="3953"/>
                    <a:pt x="7110" y="6494"/>
                  </a:cubicBezTo>
                  <a:cubicBezTo>
                    <a:pt x="9540" y="9035"/>
                    <a:pt x="12060" y="12141"/>
                    <a:pt x="14490" y="14753"/>
                  </a:cubicBezTo>
                  <a:cubicBezTo>
                    <a:pt x="16920" y="17365"/>
                    <a:pt x="1926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11839664" y="6800900"/>
              <a:ext cx="42545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8" y="1129"/>
                    <a:pt x="17516" y="2259"/>
                    <a:pt x="15152" y="4518"/>
                  </a:cubicBezTo>
                  <a:cubicBezTo>
                    <a:pt x="12788" y="6776"/>
                    <a:pt x="10101" y="10165"/>
                    <a:pt x="7522" y="13200"/>
                  </a:cubicBezTo>
                  <a:cubicBezTo>
                    <a:pt x="4943" y="16235"/>
                    <a:pt x="2472" y="189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219164" y="7714590"/>
              <a:ext cx="273051" cy="23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2906"/>
                  </a:moveTo>
                  <a:cubicBezTo>
                    <a:pt x="167" y="1959"/>
                    <a:pt x="335" y="1011"/>
                    <a:pt x="1088" y="443"/>
                  </a:cubicBezTo>
                  <a:cubicBezTo>
                    <a:pt x="1842" y="-126"/>
                    <a:pt x="3181" y="-315"/>
                    <a:pt x="4353" y="917"/>
                  </a:cubicBezTo>
                  <a:cubicBezTo>
                    <a:pt x="5526" y="2148"/>
                    <a:pt x="6530" y="4801"/>
                    <a:pt x="6865" y="7927"/>
                  </a:cubicBezTo>
                  <a:cubicBezTo>
                    <a:pt x="7200" y="11053"/>
                    <a:pt x="6865" y="14653"/>
                    <a:pt x="6447" y="16832"/>
                  </a:cubicBezTo>
                  <a:cubicBezTo>
                    <a:pt x="6028" y="19011"/>
                    <a:pt x="5526" y="19769"/>
                    <a:pt x="4688" y="20338"/>
                  </a:cubicBezTo>
                  <a:cubicBezTo>
                    <a:pt x="3851" y="20906"/>
                    <a:pt x="2679" y="21285"/>
                    <a:pt x="2009" y="21001"/>
                  </a:cubicBezTo>
                  <a:cubicBezTo>
                    <a:pt x="1340" y="20717"/>
                    <a:pt x="1172" y="19769"/>
                    <a:pt x="1926" y="17874"/>
                  </a:cubicBezTo>
                  <a:cubicBezTo>
                    <a:pt x="2679" y="15980"/>
                    <a:pt x="4353" y="13138"/>
                    <a:pt x="6195" y="10390"/>
                  </a:cubicBezTo>
                  <a:cubicBezTo>
                    <a:pt x="8037" y="7643"/>
                    <a:pt x="10047" y="4990"/>
                    <a:pt x="11302" y="3285"/>
                  </a:cubicBezTo>
                  <a:cubicBezTo>
                    <a:pt x="12558" y="1580"/>
                    <a:pt x="13060" y="822"/>
                    <a:pt x="13060" y="822"/>
                  </a:cubicBezTo>
                  <a:cubicBezTo>
                    <a:pt x="13060" y="822"/>
                    <a:pt x="12558" y="1580"/>
                    <a:pt x="11805" y="3001"/>
                  </a:cubicBezTo>
                  <a:cubicBezTo>
                    <a:pt x="11051" y="4422"/>
                    <a:pt x="10047" y="6506"/>
                    <a:pt x="9460" y="8211"/>
                  </a:cubicBezTo>
                  <a:cubicBezTo>
                    <a:pt x="8874" y="9917"/>
                    <a:pt x="8707" y="11243"/>
                    <a:pt x="8958" y="12190"/>
                  </a:cubicBezTo>
                  <a:cubicBezTo>
                    <a:pt x="9209" y="13138"/>
                    <a:pt x="9879" y="13706"/>
                    <a:pt x="12056" y="13801"/>
                  </a:cubicBezTo>
                  <a:cubicBezTo>
                    <a:pt x="14233" y="13896"/>
                    <a:pt x="17916" y="13517"/>
                    <a:pt x="21600" y="13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568414" y="7794393"/>
              <a:ext cx="1333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86" y="11375"/>
                    <a:pt x="10971" y="2735"/>
                    <a:pt x="14571" y="575"/>
                  </a:cubicBezTo>
                  <a:cubicBezTo>
                    <a:pt x="18171" y="-1585"/>
                    <a:pt x="1988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600164" y="7848650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6800"/>
                    <a:pt x="11917" y="12000"/>
                    <a:pt x="15517" y="8400"/>
                  </a:cubicBezTo>
                  <a:cubicBezTo>
                    <a:pt x="19117" y="4800"/>
                    <a:pt x="2035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2060135" y="7362266"/>
              <a:ext cx="121449" cy="4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0954" fill="norm" stroke="1" extrusionOk="0">
                  <a:moveTo>
                    <a:pt x="3386" y="10303"/>
                  </a:moveTo>
                  <a:cubicBezTo>
                    <a:pt x="3386" y="12621"/>
                    <a:pt x="3386" y="14939"/>
                    <a:pt x="3386" y="17152"/>
                  </a:cubicBezTo>
                  <a:cubicBezTo>
                    <a:pt x="3386" y="19365"/>
                    <a:pt x="3386" y="21472"/>
                    <a:pt x="2654" y="20840"/>
                  </a:cubicBezTo>
                  <a:cubicBezTo>
                    <a:pt x="1922" y="20208"/>
                    <a:pt x="457" y="16836"/>
                    <a:pt x="91" y="13306"/>
                  </a:cubicBezTo>
                  <a:cubicBezTo>
                    <a:pt x="-275" y="9776"/>
                    <a:pt x="457" y="6089"/>
                    <a:pt x="2288" y="3823"/>
                  </a:cubicBezTo>
                  <a:cubicBezTo>
                    <a:pt x="4118" y="1558"/>
                    <a:pt x="7047" y="715"/>
                    <a:pt x="9427" y="293"/>
                  </a:cubicBezTo>
                  <a:cubicBezTo>
                    <a:pt x="11806" y="-128"/>
                    <a:pt x="13637" y="-128"/>
                    <a:pt x="15833" y="504"/>
                  </a:cubicBezTo>
                  <a:cubicBezTo>
                    <a:pt x="18030" y="1136"/>
                    <a:pt x="20593" y="2401"/>
                    <a:pt x="20959" y="4350"/>
                  </a:cubicBezTo>
                  <a:cubicBezTo>
                    <a:pt x="21325" y="6299"/>
                    <a:pt x="19494" y="8933"/>
                    <a:pt x="16566" y="10672"/>
                  </a:cubicBezTo>
                  <a:cubicBezTo>
                    <a:pt x="13637" y="12411"/>
                    <a:pt x="9610" y="13253"/>
                    <a:pt x="5583" y="14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2191752" y="7562900"/>
              <a:ext cx="167363" cy="20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58" fill="norm" stroke="1" extrusionOk="0">
                  <a:moveTo>
                    <a:pt x="289" y="9353"/>
                  </a:moveTo>
                  <a:cubicBezTo>
                    <a:pt x="19" y="8016"/>
                    <a:pt x="-251" y="6680"/>
                    <a:pt x="424" y="6012"/>
                  </a:cubicBezTo>
                  <a:cubicBezTo>
                    <a:pt x="1099" y="5344"/>
                    <a:pt x="2719" y="5344"/>
                    <a:pt x="4744" y="6235"/>
                  </a:cubicBezTo>
                  <a:cubicBezTo>
                    <a:pt x="6769" y="7126"/>
                    <a:pt x="9199" y="8907"/>
                    <a:pt x="10819" y="10911"/>
                  </a:cubicBezTo>
                  <a:cubicBezTo>
                    <a:pt x="12439" y="12915"/>
                    <a:pt x="13249" y="15142"/>
                    <a:pt x="13654" y="16812"/>
                  </a:cubicBezTo>
                  <a:cubicBezTo>
                    <a:pt x="14059" y="18482"/>
                    <a:pt x="14059" y="19596"/>
                    <a:pt x="13384" y="20375"/>
                  </a:cubicBezTo>
                  <a:cubicBezTo>
                    <a:pt x="12709" y="21155"/>
                    <a:pt x="11359" y="21600"/>
                    <a:pt x="10279" y="20932"/>
                  </a:cubicBezTo>
                  <a:cubicBezTo>
                    <a:pt x="9199" y="20264"/>
                    <a:pt x="8389" y="18482"/>
                    <a:pt x="7984" y="16144"/>
                  </a:cubicBezTo>
                  <a:cubicBezTo>
                    <a:pt x="7579" y="13806"/>
                    <a:pt x="7579" y="10911"/>
                    <a:pt x="9874" y="8128"/>
                  </a:cubicBezTo>
                  <a:cubicBezTo>
                    <a:pt x="12169" y="5344"/>
                    <a:pt x="16759" y="2672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2433669" y="7453503"/>
              <a:ext cx="154046" cy="37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83" fill="norm" stroke="1" extrusionOk="0">
                  <a:moveTo>
                    <a:pt x="17504" y="1903"/>
                  </a:moveTo>
                  <a:cubicBezTo>
                    <a:pt x="17504" y="1175"/>
                    <a:pt x="17504" y="447"/>
                    <a:pt x="16496" y="143"/>
                  </a:cubicBezTo>
                  <a:cubicBezTo>
                    <a:pt x="15488" y="-160"/>
                    <a:pt x="13472" y="-39"/>
                    <a:pt x="10736" y="1053"/>
                  </a:cubicBezTo>
                  <a:cubicBezTo>
                    <a:pt x="8000" y="2146"/>
                    <a:pt x="4544" y="4209"/>
                    <a:pt x="2384" y="6878"/>
                  </a:cubicBezTo>
                  <a:cubicBezTo>
                    <a:pt x="224" y="9548"/>
                    <a:pt x="-640" y="12824"/>
                    <a:pt x="512" y="15373"/>
                  </a:cubicBezTo>
                  <a:cubicBezTo>
                    <a:pt x="1664" y="17921"/>
                    <a:pt x="4832" y="19741"/>
                    <a:pt x="8576" y="20591"/>
                  </a:cubicBezTo>
                  <a:cubicBezTo>
                    <a:pt x="12320" y="21440"/>
                    <a:pt x="16640" y="21319"/>
                    <a:pt x="20960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2642869" y="7484583"/>
              <a:ext cx="133542" cy="31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456" fill="norm" stroke="1" extrusionOk="0">
                  <a:moveTo>
                    <a:pt x="6199" y="4524"/>
                  </a:moveTo>
                  <a:cubicBezTo>
                    <a:pt x="5545" y="8319"/>
                    <a:pt x="4890" y="12114"/>
                    <a:pt x="4727" y="14449"/>
                  </a:cubicBezTo>
                  <a:cubicBezTo>
                    <a:pt x="4563" y="16784"/>
                    <a:pt x="4890" y="17659"/>
                    <a:pt x="5054" y="18462"/>
                  </a:cubicBezTo>
                  <a:cubicBezTo>
                    <a:pt x="5218" y="19265"/>
                    <a:pt x="5218" y="19995"/>
                    <a:pt x="5054" y="19849"/>
                  </a:cubicBezTo>
                  <a:cubicBezTo>
                    <a:pt x="4890" y="19703"/>
                    <a:pt x="4563" y="18681"/>
                    <a:pt x="3909" y="16273"/>
                  </a:cubicBezTo>
                  <a:cubicBezTo>
                    <a:pt x="3254" y="13865"/>
                    <a:pt x="2272" y="10070"/>
                    <a:pt x="2109" y="7224"/>
                  </a:cubicBezTo>
                  <a:cubicBezTo>
                    <a:pt x="1945" y="4378"/>
                    <a:pt x="2599" y="2481"/>
                    <a:pt x="3745" y="1386"/>
                  </a:cubicBezTo>
                  <a:cubicBezTo>
                    <a:pt x="4890" y="292"/>
                    <a:pt x="6527" y="0"/>
                    <a:pt x="8163" y="0"/>
                  </a:cubicBezTo>
                  <a:cubicBezTo>
                    <a:pt x="9799" y="0"/>
                    <a:pt x="11436" y="292"/>
                    <a:pt x="13890" y="1824"/>
                  </a:cubicBezTo>
                  <a:cubicBezTo>
                    <a:pt x="16345" y="3357"/>
                    <a:pt x="19618" y="6130"/>
                    <a:pt x="20436" y="9122"/>
                  </a:cubicBezTo>
                  <a:cubicBezTo>
                    <a:pt x="21254" y="12114"/>
                    <a:pt x="19618" y="15324"/>
                    <a:pt x="16999" y="17441"/>
                  </a:cubicBezTo>
                  <a:cubicBezTo>
                    <a:pt x="14381" y="19557"/>
                    <a:pt x="10781" y="20578"/>
                    <a:pt x="7672" y="21089"/>
                  </a:cubicBezTo>
                  <a:cubicBezTo>
                    <a:pt x="4563" y="21600"/>
                    <a:pt x="1945" y="21600"/>
                    <a:pt x="799" y="20943"/>
                  </a:cubicBezTo>
                  <a:cubicBezTo>
                    <a:pt x="-346" y="20286"/>
                    <a:pt x="-19" y="18973"/>
                    <a:pt x="309" y="17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2921470" y="7531150"/>
              <a:ext cx="218695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600" fill="norm" stroke="1" extrusionOk="0">
                  <a:moveTo>
                    <a:pt x="21254" y="0"/>
                  </a:moveTo>
                  <a:cubicBezTo>
                    <a:pt x="18580" y="1394"/>
                    <a:pt x="15905" y="2787"/>
                    <a:pt x="12511" y="4877"/>
                  </a:cubicBezTo>
                  <a:cubicBezTo>
                    <a:pt x="9117" y="6968"/>
                    <a:pt x="5003" y="9755"/>
                    <a:pt x="2637" y="11613"/>
                  </a:cubicBezTo>
                  <a:cubicBezTo>
                    <a:pt x="271" y="13471"/>
                    <a:pt x="-346" y="14400"/>
                    <a:pt x="168" y="15445"/>
                  </a:cubicBezTo>
                  <a:cubicBezTo>
                    <a:pt x="683" y="16490"/>
                    <a:pt x="2328" y="17652"/>
                    <a:pt x="5825" y="18697"/>
                  </a:cubicBezTo>
                  <a:cubicBezTo>
                    <a:pt x="9323" y="19742"/>
                    <a:pt x="14671" y="20671"/>
                    <a:pt x="200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3508464" y="7378750"/>
              <a:ext cx="17940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600" fill="norm" stroke="1" extrusionOk="0">
                  <a:moveTo>
                    <a:pt x="0" y="0"/>
                  </a:moveTo>
                  <a:cubicBezTo>
                    <a:pt x="3682" y="529"/>
                    <a:pt x="7364" y="1059"/>
                    <a:pt x="10800" y="2329"/>
                  </a:cubicBezTo>
                  <a:cubicBezTo>
                    <a:pt x="14236" y="3600"/>
                    <a:pt x="17427" y="5612"/>
                    <a:pt x="19268" y="7941"/>
                  </a:cubicBezTo>
                  <a:cubicBezTo>
                    <a:pt x="21109" y="10271"/>
                    <a:pt x="21600" y="12918"/>
                    <a:pt x="19023" y="15247"/>
                  </a:cubicBezTo>
                  <a:cubicBezTo>
                    <a:pt x="16445" y="17576"/>
                    <a:pt x="10800" y="19588"/>
                    <a:pt x="51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3781514" y="7503072"/>
              <a:ext cx="2032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375" y="12302"/>
                    <a:pt x="6750" y="4448"/>
                    <a:pt x="10350" y="1502"/>
                  </a:cubicBezTo>
                  <a:cubicBezTo>
                    <a:pt x="13950" y="-1443"/>
                    <a:pt x="1777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3876764" y="7588300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21600"/>
                    <a:pt x="10473" y="21600"/>
                    <a:pt x="14073" y="18000"/>
                  </a:cubicBezTo>
                  <a:cubicBezTo>
                    <a:pt x="17673" y="14400"/>
                    <a:pt x="1963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4187914" y="7382688"/>
              <a:ext cx="184151" cy="151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0" y="3000"/>
                  </a:moveTo>
                  <a:cubicBezTo>
                    <a:pt x="745" y="1816"/>
                    <a:pt x="1490" y="633"/>
                    <a:pt x="3352" y="189"/>
                  </a:cubicBezTo>
                  <a:cubicBezTo>
                    <a:pt x="5214" y="-255"/>
                    <a:pt x="8193" y="41"/>
                    <a:pt x="10179" y="1520"/>
                  </a:cubicBezTo>
                  <a:cubicBezTo>
                    <a:pt x="12166" y="3000"/>
                    <a:pt x="13159" y="5663"/>
                    <a:pt x="12414" y="8770"/>
                  </a:cubicBezTo>
                  <a:cubicBezTo>
                    <a:pt x="11669" y="11877"/>
                    <a:pt x="9186" y="15427"/>
                    <a:pt x="7076" y="17646"/>
                  </a:cubicBezTo>
                  <a:cubicBezTo>
                    <a:pt x="4966" y="19866"/>
                    <a:pt x="3228" y="20753"/>
                    <a:pt x="2979" y="21049"/>
                  </a:cubicBezTo>
                  <a:cubicBezTo>
                    <a:pt x="2731" y="21345"/>
                    <a:pt x="3972" y="21049"/>
                    <a:pt x="7324" y="19866"/>
                  </a:cubicBezTo>
                  <a:cubicBezTo>
                    <a:pt x="10676" y="18682"/>
                    <a:pt x="16138" y="16611"/>
                    <a:pt x="21600" y="14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4294136" y="7385100"/>
              <a:ext cx="16682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21280" y="0"/>
                  </a:moveTo>
                  <a:cubicBezTo>
                    <a:pt x="16960" y="3953"/>
                    <a:pt x="12640" y="7906"/>
                    <a:pt x="8995" y="11153"/>
                  </a:cubicBezTo>
                  <a:cubicBezTo>
                    <a:pt x="5350" y="14400"/>
                    <a:pt x="2380" y="16941"/>
                    <a:pt x="1030" y="18565"/>
                  </a:cubicBezTo>
                  <a:cubicBezTo>
                    <a:pt x="-320" y="20188"/>
                    <a:pt x="-50" y="20894"/>
                    <a:pt x="2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4390630" y="7531150"/>
              <a:ext cx="190985" cy="25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58" fill="norm" stroke="1" extrusionOk="0">
                  <a:moveTo>
                    <a:pt x="21417" y="0"/>
                  </a:moveTo>
                  <a:cubicBezTo>
                    <a:pt x="19043" y="878"/>
                    <a:pt x="16670" y="1756"/>
                    <a:pt x="13228" y="4039"/>
                  </a:cubicBezTo>
                  <a:cubicBezTo>
                    <a:pt x="9786" y="6322"/>
                    <a:pt x="5276" y="10010"/>
                    <a:pt x="2784" y="12820"/>
                  </a:cubicBezTo>
                  <a:cubicBezTo>
                    <a:pt x="292" y="15629"/>
                    <a:pt x="-183" y="17561"/>
                    <a:pt x="54" y="18790"/>
                  </a:cubicBezTo>
                  <a:cubicBezTo>
                    <a:pt x="292" y="20020"/>
                    <a:pt x="1241" y="20546"/>
                    <a:pt x="3021" y="20898"/>
                  </a:cubicBezTo>
                  <a:cubicBezTo>
                    <a:pt x="4802" y="21249"/>
                    <a:pt x="7413" y="21424"/>
                    <a:pt x="9430" y="21512"/>
                  </a:cubicBezTo>
                  <a:cubicBezTo>
                    <a:pt x="11448" y="21600"/>
                    <a:pt x="12872" y="21600"/>
                    <a:pt x="13703" y="21161"/>
                  </a:cubicBezTo>
                  <a:cubicBezTo>
                    <a:pt x="14533" y="20722"/>
                    <a:pt x="14771" y="19844"/>
                    <a:pt x="13109" y="19054"/>
                  </a:cubicBezTo>
                  <a:cubicBezTo>
                    <a:pt x="11448" y="18263"/>
                    <a:pt x="7887" y="17561"/>
                    <a:pt x="4327" y="16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4750948" y="7391450"/>
              <a:ext cx="192617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41" y="4886"/>
                    <a:pt x="10681" y="9771"/>
                    <a:pt x="7477" y="12600"/>
                  </a:cubicBezTo>
                  <a:cubicBezTo>
                    <a:pt x="4273" y="15429"/>
                    <a:pt x="3323" y="16200"/>
                    <a:pt x="2255" y="17229"/>
                  </a:cubicBezTo>
                  <a:cubicBezTo>
                    <a:pt x="1187" y="18257"/>
                    <a:pt x="0" y="19543"/>
                    <a:pt x="0" y="20314"/>
                  </a:cubicBezTo>
                  <a:cubicBezTo>
                    <a:pt x="0" y="21086"/>
                    <a:pt x="1187" y="21343"/>
                    <a:pt x="4866" y="21471"/>
                  </a:cubicBezTo>
                  <a:cubicBezTo>
                    <a:pt x="8545" y="21600"/>
                    <a:pt x="14716" y="21600"/>
                    <a:pt x="208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4777338" y="7601000"/>
              <a:ext cx="236077" cy="4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137" fill="norm" stroke="1" extrusionOk="0">
                  <a:moveTo>
                    <a:pt x="1248" y="13500"/>
                  </a:moveTo>
                  <a:cubicBezTo>
                    <a:pt x="484" y="16200"/>
                    <a:pt x="-281" y="18900"/>
                    <a:pt x="101" y="20250"/>
                  </a:cubicBezTo>
                  <a:cubicBezTo>
                    <a:pt x="484" y="21600"/>
                    <a:pt x="2013" y="21600"/>
                    <a:pt x="5358" y="18900"/>
                  </a:cubicBezTo>
                  <a:cubicBezTo>
                    <a:pt x="8703" y="16200"/>
                    <a:pt x="13864" y="10800"/>
                    <a:pt x="16827" y="7200"/>
                  </a:cubicBezTo>
                  <a:cubicBezTo>
                    <a:pt x="19790" y="3600"/>
                    <a:pt x="20554" y="1800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5107448" y="7439860"/>
              <a:ext cx="144360" cy="16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027" fill="norm" stroke="1" extrusionOk="0">
                  <a:moveTo>
                    <a:pt x="17515" y="1878"/>
                  </a:moveTo>
                  <a:cubicBezTo>
                    <a:pt x="15994" y="1615"/>
                    <a:pt x="14473" y="1351"/>
                    <a:pt x="11583" y="3195"/>
                  </a:cubicBezTo>
                  <a:cubicBezTo>
                    <a:pt x="8693" y="5039"/>
                    <a:pt x="4434" y="8991"/>
                    <a:pt x="2152" y="11625"/>
                  </a:cubicBezTo>
                  <a:cubicBezTo>
                    <a:pt x="-130" y="14259"/>
                    <a:pt x="-434" y="15576"/>
                    <a:pt x="479" y="17025"/>
                  </a:cubicBezTo>
                  <a:cubicBezTo>
                    <a:pt x="1391" y="18473"/>
                    <a:pt x="3521" y="20054"/>
                    <a:pt x="6259" y="20712"/>
                  </a:cubicBezTo>
                  <a:cubicBezTo>
                    <a:pt x="8997" y="21371"/>
                    <a:pt x="12343" y="21108"/>
                    <a:pt x="15081" y="18869"/>
                  </a:cubicBezTo>
                  <a:cubicBezTo>
                    <a:pt x="17820" y="16630"/>
                    <a:pt x="19949" y="12415"/>
                    <a:pt x="20558" y="8991"/>
                  </a:cubicBezTo>
                  <a:cubicBezTo>
                    <a:pt x="21166" y="5566"/>
                    <a:pt x="20253" y="2932"/>
                    <a:pt x="18732" y="1483"/>
                  </a:cubicBezTo>
                  <a:cubicBezTo>
                    <a:pt x="17211" y="34"/>
                    <a:pt x="15081" y="-229"/>
                    <a:pt x="13560" y="166"/>
                  </a:cubicBezTo>
                  <a:cubicBezTo>
                    <a:pt x="12039" y="561"/>
                    <a:pt x="11127" y="1615"/>
                    <a:pt x="10214" y="2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5381714" y="7486700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5431298" y="7347000"/>
              <a:ext cx="101119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8392" y="0"/>
                  </a:moveTo>
                  <a:cubicBezTo>
                    <a:pt x="12344" y="2989"/>
                    <a:pt x="6296" y="5977"/>
                    <a:pt x="3056" y="7947"/>
                  </a:cubicBezTo>
                  <a:cubicBezTo>
                    <a:pt x="-184" y="9917"/>
                    <a:pt x="-616" y="10868"/>
                    <a:pt x="680" y="11411"/>
                  </a:cubicBezTo>
                  <a:cubicBezTo>
                    <a:pt x="1976" y="11955"/>
                    <a:pt x="5000" y="12091"/>
                    <a:pt x="7808" y="12158"/>
                  </a:cubicBezTo>
                  <a:cubicBezTo>
                    <a:pt x="10616" y="12226"/>
                    <a:pt x="13208" y="12226"/>
                    <a:pt x="15584" y="12158"/>
                  </a:cubicBezTo>
                  <a:cubicBezTo>
                    <a:pt x="17960" y="12091"/>
                    <a:pt x="20120" y="11955"/>
                    <a:pt x="20552" y="12294"/>
                  </a:cubicBezTo>
                  <a:cubicBezTo>
                    <a:pt x="20984" y="12634"/>
                    <a:pt x="19688" y="13449"/>
                    <a:pt x="18608" y="14808"/>
                  </a:cubicBezTo>
                  <a:cubicBezTo>
                    <a:pt x="17528" y="16166"/>
                    <a:pt x="16664" y="18068"/>
                    <a:pt x="16880" y="19291"/>
                  </a:cubicBezTo>
                  <a:cubicBezTo>
                    <a:pt x="17096" y="20513"/>
                    <a:pt x="18392" y="21057"/>
                    <a:pt x="19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5788114" y="7321600"/>
              <a:ext cx="692151" cy="29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6574"/>
                  </a:moveTo>
                  <a:cubicBezTo>
                    <a:pt x="66" y="10174"/>
                    <a:pt x="132" y="13774"/>
                    <a:pt x="198" y="15965"/>
                  </a:cubicBezTo>
                  <a:cubicBezTo>
                    <a:pt x="264" y="18157"/>
                    <a:pt x="330" y="18939"/>
                    <a:pt x="462" y="19643"/>
                  </a:cubicBezTo>
                  <a:cubicBezTo>
                    <a:pt x="594" y="20348"/>
                    <a:pt x="793" y="20974"/>
                    <a:pt x="1057" y="21287"/>
                  </a:cubicBezTo>
                  <a:cubicBezTo>
                    <a:pt x="1321" y="21600"/>
                    <a:pt x="1651" y="21600"/>
                    <a:pt x="2543" y="20583"/>
                  </a:cubicBezTo>
                  <a:cubicBezTo>
                    <a:pt x="3435" y="19565"/>
                    <a:pt x="4888" y="17530"/>
                    <a:pt x="6639" y="15261"/>
                  </a:cubicBezTo>
                  <a:cubicBezTo>
                    <a:pt x="8389" y="12991"/>
                    <a:pt x="10437" y="10487"/>
                    <a:pt x="12782" y="8061"/>
                  </a:cubicBezTo>
                  <a:cubicBezTo>
                    <a:pt x="15127" y="5635"/>
                    <a:pt x="17769" y="3287"/>
                    <a:pt x="19288" y="1957"/>
                  </a:cubicBezTo>
                  <a:cubicBezTo>
                    <a:pt x="20807" y="626"/>
                    <a:pt x="21204" y="3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7344290" y="7200950"/>
              <a:ext cx="140906" cy="48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516" fill="norm" stroke="1" extrusionOk="0">
                  <a:moveTo>
                    <a:pt x="2754" y="10516"/>
                  </a:moveTo>
                  <a:cubicBezTo>
                    <a:pt x="3067" y="13358"/>
                    <a:pt x="3380" y="16200"/>
                    <a:pt x="3380" y="17858"/>
                  </a:cubicBezTo>
                  <a:cubicBezTo>
                    <a:pt x="3380" y="19516"/>
                    <a:pt x="3067" y="19989"/>
                    <a:pt x="2441" y="20511"/>
                  </a:cubicBezTo>
                  <a:cubicBezTo>
                    <a:pt x="1815" y="21032"/>
                    <a:pt x="876" y="21600"/>
                    <a:pt x="407" y="21505"/>
                  </a:cubicBezTo>
                  <a:cubicBezTo>
                    <a:pt x="-63" y="21411"/>
                    <a:pt x="-63" y="20653"/>
                    <a:pt x="94" y="18521"/>
                  </a:cubicBezTo>
                  <a:cubicBezTo>
                    <a:pt x="250" y="16389"/>
                    <a:pt x="563" y="12884"/>
                    <a:pt x="2128" y="9900"/>
                  </a:cubicBezTo>
                  <a:cubicBezTo>
                    <a:pt x="3694" y="6916"/>
                    <a:pt x="6511" y="4453"/>
                    <a:pt x="8389" y="2984"/>
                  </a:cubicBezTo>
                  <a:cubicBezTo>
                    <a:pt x="10267" y="1516"/>
                    <a:pt x="11207" y="1042"/>
                    <a:pt x="12302" y="663"/>
                  </a:cubicBezTo>
                  <a:cubicBezTo>
                    <a:pt x="13398" y="284"/>
                    <a:pt x="14650" y="0"/>
                    <a:pt x="15902" y="0"/>
                  </a:cubicBezTo>
                  <a:cubicBezTo>
                    <a:pt x="17154" y="0"/>
                    <a:pt x="18407" y="284"/>
                    <a:pt x="19502" y="1279"/>
                  </a:cubicBezTo>
                  <a:cubicBezTo>
                    <a:pt x="20598" y="2274"/>
                    <a:pt x="21537" y="3979"/>
                    <a:pt x="20128" y="5589"/>
                  </a:cubicBezTo>
                  <a:cubicBezTo>
                    <a:pt x="18720" y="7200"/>
                    <a:pt x="14963" y="8716"/>
                    <a:pt x="11520" y="9711"/>
                  </a:cubicBezTo>
                  <a:cubicBezTo>
                    <a:pt x="8076" y="10705"/>
                    <a:pt x="4946" y="11179"/>
                    <a:pt x="1815" y="11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7464464" y="7385100"/>
              <a:ext cx="165151" cy="23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827" y="12960"/>
                  </a:moveTo>
                  <a:cubicBezTo>
                    <a:pt x="280" y="11585"/>
                    <a:pt x="-267" y="10211"/>
                    <a:pt x="143" y="9425"/>
                  </a:cubicBezTo>
                  <a:cubicBezTo>
                    <a:pt x="553" y="8640"/>
                    <a:pt x="1920" y="8444"/>
                    <a:pt x="3834" y="9327"/>
                  </a:cubicBezTo>
                  <a:cubicBezTo>
                    <a:pt x="5748" y="10211"/>
                    <a:pt x="8209" y="12175"/>
                    <a:pt x="9713" y="14138"/>
                  </a:cubicBezTo>
                  <a:cubicBezTo>
                    <a:pt x="11217" y="16102"/>
                    <a:pt x="11763" y="18065"/>
                    <a:pt x="11353" y="19440"/>
                  </a:cubicBezTo>
                  <a:cubicBezTo>
                    <a:pt x="10943" y="20815"/>
                    <a:pt x="9576" y="21600"/>
                    <a:pt x="8482" y="21600"/>
                  </a:cubicBezTo>
                  <a:cubicBezTo>
                    <a:pt x="7389" y="21600"/>
                    <a:pt x="6568" y="20815"/>
                    <a:pt x="6568" y="18262"/>
                  </a:cubicBezTo>
                  <a:cubicBezTo>
                    <a:pt x="6568" y="15709"/>
                    <a:pt x="7389" y="11389"/>
                    <a:pt x="9986" y="8051"/>
                  </a:cubicBezTo>
                  <a:cubicBezTo>
                    <a:pt x="12584" y="4713"/>
                    <a:pt x="16958" y="2356"/>
                    <a:pt x="213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7725360" y="7285743"/>
              <a:ext cx="158255" cy="321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450" fill="norm" stroke="1" extrusionOk="0">
                  <a:moveTo>
                    <a:pt x="20131" y="3238"/>
                  </a:moveTo>
                  <a:cubicBezTo>
                    <a:pt x="19851" y="2109"/>
                    <a:pt x="19570" y="979"/>
                    <a:pt x="18729" y="415"/>
                  </a:cubicBezTo>
                  <a:cubicBezTo>
                    <a:pt x="17887" y="-150"/>
                    <a:pt x="16485" y="-150"/>
                    <a:pt x="14521" y="485"/>
                  </a:cubicBezTo>
                  <a:cubicBezTo>
                    <a:pt x="12557" y="1121"/>
                    <a:pt x="10033" y="2391"/>
                    <a:pt x="7228" y="4579"/>
                  </a:cubicBezTo>
                  <a:cubicBezTo>
                    <a:pt x="4422" y="6768"/>
                    <a:pt x="1337" y="9874"/>
                    <a:pt x="355" y="12697"/>
                  </a:cubicBezTo>
                  <a:cubicBezTo>
                    <a:pt x="-627" y="15521"/>
                    <a:pt x="495" y="18062"/>
                    <a:pt x="2879" y="19544"/>
                  </a:cubicBezTo>
                  <a:cubicBezTo>
                    <a:pt x="5264" y="21026"/>
                    <a:pt x="8911" y="21450"/>
                    <a:pt x="12137" y="21450"/>
                  </a:cubicBezTo>
                  <a:cubicBezTo>
                    <a:pt x="15363" y="21450"/>
                    <a:pt x="18168" y="21026"/>
                    <a:pt x="20973" y="20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7934414" y="7303500"/>
              <a:ext cx="106758" cy="31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534" fill="norm" stroke="1" extrusionOk="0">
                  <a:moveTo>
                    <a:pt x="3738" y="4783"/>
                  </a:moveTo>
                  <a:cubicBezTo>
                    <a:pt x="2908" y="9779"/>
                    <a:pt x="2077" y="14775"/>
                    <a:pt x="1662" y="17640"/>
                  </a:cubicBezTo>
                  <a:cubicBezTo>
                    <a:pt x="1246" y="20505"/>
                    <a:pt x="1246" y="21240"/>
                    <a:pt x="1038" y="21167"/>
                  </a:cubicBezTo>
                  <a:cubicBezTo>
                    <a:pt x="831" y="21093"/>
                    <a:pt x="415" y="20212"/>
                    <a:pt x="415" y="17420"/>
                  </a:cubicBezTo>
                  <a:cubicBezTo>
                    <a:pt x="415" y="14628"/>
                    <a:pt x="831" y="9926"/>
                    <a:pt x="1454" y="6914"/>
                  </a:cubicBezTo>
                  <a:cubicBezTo>
                    <a:pt x="2077" y="3901"/>
                    <a:pt x="2908" y="2579"/>
                    <a:pt x="3946" y="1624"/>
                  </a:cubicBezTo>
                  <a:cubicBezTo>
                    <a:pt x="4985" y="669"/>
                    <a:pt x="6231" y="81"/>
                    <a:pt x="7685" y="7"/>
                  </a:cubicBezTo>
                  <a:cubicBezTo>
                    <a:pt x="9138" y="-66"/>
                    <a:pt x="10800" y="375"/>
                    <a:pt x="13500" y="2358"/>
                  </a:cubicBezTo>
                  <a:cubicBezTo>
                    <a:pt x="16200" y="4342"/>
                    <a:pt x="19938" y="7869"/>
                    <a:pt x="20769" y="10807"/>
                  </a:cubicBezTo>
                  <a:cubicBezTo>
                    <a:pt x="21600" y="13746"/>
                    <a:pt x="19523" y="16097"/>
                    <a:pt x="15577" y="17787"/>
                  </a:cubicBezTo>
                  <a:cubicBezTo>
                    <a:pt x="11631" y="19477"/>
                    <a:pt x="5815" y="20505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8164718" y="7372400"/>
              <a:ext cx="20149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20069" y="0"/>
                  </a:moveTo>
                  <a:cubicBezTo>
                    <a:pt x="14669" y="3484"/>
                    <a:pt x="9269" y="6968"/>
                    <a:pt x="6119" y="9058"/>
                  </a:cubicBezTo>
                  <a:cubicBezTo>
                    <a:pt x="2969" y="11148"/>
                    <a:pt x="2069" y="11845"/>
                    <a:pt x="1282" y="12658"/>
                  </a:cubicBezTo>
                  <a:cubicBezTo>
                    <a:pt x="494" y="13471"/>
                    <a:pt x="-181" y="14400"/>
                    <a:pt x="44" y="15213"/>
                  </a:cubicBezTo>
                  <a:cubicBezTo>
                    <a:pt x="269" y="16026"/>
                    <a:pt x="1394" y="16723"/>
                    <a:pt x="5107" y="17768"/>
                  </a:cubicBezTo>
                  <a:cubicBezTo>
                    <a:pt x="8819" y="18813"/>
                    <a:pt x="15119" y="20206"/>
                    <a:pt x="214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8182064" y="7639100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8696414" y="7264450"/>
              <a:ext cx="170484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6246" y="0"/>
                  </a:moveTo>
                  <a:cubicBezTo>
                    <a:pt x="7547" y="240"/>
                    <a:pt x="8848" y="480"/>
                    <a:pt x="10540" y="1600"/>
                  </a:cubicBezTo>
                  <a:cubicBezTo>
                    <a:pt x="12231" y="2720"/>
                    <a:pt x="14313" y="4720"/>
                    <a:pt x="16655" y="6880"/>
                  </a:cubicBezTo>
                  <a:cubicBezTo>
                    <a:pt x="18998" y="9040"/>
                    <a:pt x="21600" y="11360"/>
                    <a:pt x="20819" y="13560"/>
                  </a:cubicBezTo>
                  <a:cubicBezTo>
                    <a:pt x="20039" y="15760"/>
                    <a:pt x="15875" y="17840"/>
                    <a:pt x="11841" y="19160"/>
                  </a:cubicBezTo>
                  <a:cubicBezTo>
                    <a:pt x="7807" y="20480"/>
                    <a:pt x="3904" y="21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955764" y="7581950"/>
              <a:ext cx="215901" cy="3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21600" y="0"/>
                  </a:moveTo>
                  <a:cubicBezTo>
                    <a:pt x="19271" y="578"/>
                    <a:pt x="16941" y="1155"/>
                    <a:pt x="14082" y="2772"/>
                  </a:cubicBezTo>
                  <a:cubicBezTo>
                    <a:pt x="11224" y="4389"/>
                    <a:pt x="7835" y="7046"/>
                    <a:pt x="5612" y="9645"/>
                  </a:cubicBezTo>
                  <a:cubicBezTo>
                    <a:pt x="3388" y="12244"/>
                    <a:pt x="2329" y="14785"/>
                    <a:pt x="2012" y="16691"/>
                  </a:cubicBezTo>
                  <a:cubicBezTo>
                    <a:pt x="1694" y="18597"/>
                    <a:pt x="2118" y="19867"/>
                    <a:pt x="2859" y="20618"/>
                  </a:cubicBezTo>
                  <a:cubicBezTo>
                    <a:pt x="3600" y="21369"/>
                    <a:pt x="4659" y="21600"/>
                    <a:pt x="6459" y="21542"/>
                  </a:cubicBezTo>
                  <a:cubicBezTo>
                    <a:pt x="8259" y="21484"/>
                    <a:pt x="10800" y="21138"/>
                    <a:pt x="13024" y="20445"/>
                  </a:cubicBezTo>
                  <a:cubicBezTo>
                    <a:pt x="15247" y="19752"/>
                    <a:pt x="17153" y="18712"/>
                    <a:pt x="18318" y="17904"/>
                  </a:cubicBezTo>
                  <a:cubicBezTo>
                    <a:pt x="19482" y="17095"/>
                    <a:pt x="19906" y="16518"/>
                    <a:pt x="20012" y="15940"/>
                  </a:cubicBezTo>
                  <a:cubicBezTo>
                    <a:pt x="20118" y="15363"/>
                    <a:pt x="19906" y="14785"/>
                    <a:pt x="18953" y="14150"/>
                  </a:cubicBezTo>
                  <a:cubicBezTo>
                    <a:pt x="18000" y="13514"/>
                    <a:pt x="16306" y="12821"/>
                    <a:pt x="14082" y="12417"/>
                  </a:cubicBezTo>
                  <a:cubicBezTo>
                    <a:pt x="11859" y="12013"/>
                    <a:pt x="9106" y="11897"/>
                    <a:pt x="6671" y="12186"/>
                  </a:cubicBezTo>
                  <a:cubicBezTo>
                    <a:pt x="4235" y="12475"/>
                    <a:pt x="2118" y="13168"/>
                    <a:pt x="0" y="13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3286845" y="7461300"/>
              <a:ext cx="132720" cy="33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471" fill="norm" stroke="1" extrusionOk="0">
                  <a:moveTo>
                    <a:pt x="20836" y="1610"/>
                  </a:moveTo>
                  <a:cubicBezTo>
                    <a:pt x="20836" y="805"/>
                    <a:pt x="20836" y="0"/>
                    <a:pt x="19839" y="0"/>
                  </a:cubicBezTo>
                  <a:cubicBezTo>
                    <a:pt x="18842" y="0"/>
                    <a:pt x="16848" y="805"/>
                    <a:pt x="13193" y="3153"/>
                  </a:cubicBezTo>
                  <a:cubicBezTo>
                    <a:pt x="9538" y="5501"/>
                    <a:pt x="4221" y="9391"/>
                    <a:pt x="1728" y="12410"/>
                  </a:cubicBezTo>
                  <a:cubicBezTo>
                    <a:pt x="-764" y="15429"/>
                    <a:pt x="-432" y="17575"/>
                    <a:pt x="1894" y="18984"/>
                  </a:cubicBezTo>
                  <a:cubicBezTo>
                    <a:pt x="4221" y="20393"/>
                    <a:pt x="8541" y="21063"/>
                    <a:pt x="11698" y="21332"/>
                  </a:cubicBezTo>
                  <a:cubicBezTo>
                    <a:pt x="14854" y="21600"/>
                    <a:pt x="16848" y="21466"/>
                    <a:pt x="18178" y="21063"/>
                  </a:cubicBezTo>
                  <a:cubicBezTo>
                    <a:pt x="19507" y="20661"/>
                    <a:pt x="20171" y="19990"/>
                    <a:pt x="20338" y="19319"/>
                  </a:cubicBezTo>
                  <a:cubicBezTo>
                    <a:pt x="20504" y="18648"/>
                    <a:pt x="20171" y="17978"/>
                    <a:pt x="18842" y="17374"/>
                  </a:cubicBezTo>
                  <a:cubicBezTo>
                    <a:pt x="17513" y="16770"/>
                    <a:pt x="15187" y="16234"/>
                    <a:pt x="12362" y="16301"/>
                  </a:cubicBezTo>
                  <a:cubicBezTo>
                    <a:pt x="9538" y="16368"/>
                    <a:pt x="6214" y="17039"/>
                    <a:pt x="2891" y="17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8461464" y="7382666"/>
              <a:ext cx="170503" cy="32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96" fill="norm" stroke="1" extrusionOk="0">
                  <a:moveTo>
                    <a:pt x="20000" y="1845"/>
                  </a:moveTo>
                  <a:cubicBezTo>
                    <a:pt x="19733" y="1003"/>
                    <a:pt x="19467" y="162"/>
                    <a:pt x="18533" y="21"/>
                  </a:cubicBezTo>
                  <a:cubicBezTo>
                    <a:pt x="17600" y="-119"/>
                    <a:pt x="16000" y="442"/>
                    <a:pt x="13733" y="1704"/>
                  </a:cubicBezTo>
                  <a:cubicBezTo>
                    <a:pt x="11467" y="2967"/>
                    <a:pt x="8533" y="4930"/>
                    <a:pt x="6267" y="7104"/>
                  </a:cubicBezTo>
                  <a:cubicBezTo>
                    <a:pt x="4000" y="9278"/>
                    <a:pt x="2400" y="11663"/>
                    <a:pt x="1733" y="13907"/>
                  </a:cubicBezTo>
                  <a:cubicBezTo>
                    <a:pt x="1067" y="16151"/>
                    <a:pt x="1333" y="18255"/>
                    <a:pt x="2000" y="19517"/>
                  </a:cubicBezTo>
                  <a:cubicBezTo>
                    <a:pt x="2667" y="20780"/>
                    <a:pt x="3733" y="21200"/>
                    <a:pt x="5867" y="21341"/>
                  </a:cubicBezTo>
                  <a:cubicBezTo>
                    <a:pt x="8000" y="21481"/>
                    <a:pt x="11200" y="21341"/>
                    <a:pt x="13600" y="21060"/>
                  </a:cubicBezTo>
                  <a:cubicBezTo>
                    <a:pt x="16000" y="20780"/>
                    <a:pt x="17600" y="20359"/>
                    <a:pt x="18933" y="19868"/>
                  </a:cubicBezTo>
                  <a:cubicBezTo>
                    <a:pt x="20267" y="19377"/>
                    <a:pt x="21333" y="18816"/>
                    <a:pt x="21467" y="18255"/>
                  </a:cubicBezTo>
                  <a:cubicBezTo>
                    <a:pt x="21600" y="17694"/>
                    <a:pt x="20800" y="17133"/>
                    <a:pt x="17600" y="16572"/>
                  </a:cubicBezTo>
                  <a:cubicBezTo>
                    <a:pt x="14400" y="16011"/>
                    <a:pt x="8800" y="15450"/>
                    <a:pt x="5467" y="15169"/>
                  </a:cubicBezTo>
                  <a:cubicBezTo>
                    <a:pt x="2133" y="14889"/>
                    <a:pt x="1067" y="14889"/>
                    <a:pt x="0" y="14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9001214" y="7518450"/>
              <a:ext cx="133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9058364" y="7581950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9267914" y="7355117"/>
              <a:ext cx="10585" cy="20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12960" y="1818"/>
                  </a:moveTo>
                  <a:cubicBezTo>
                    <a:pt x="12960" y="704"/>
                    <a:pt x="12960" y="-409"/>
                    <a:pt x="15120" y="148"/>
                  </a:cubicBezTo>
                  <a:cubicBezTo>
                    <a:pt x="17280" y="704"/>
                    <a:pt x="21600" y="2931"/>
                    <a:pt x="21600" y="6049"/>
                  </a:cubicBezTo>
                  <a:cubicBezTo>
                    <a:pt x="21600" y="9166"/>
                    <a:pt x="17280" y="13175"/>
                    <a:pt x="15120" y="15735"/>
                  </a:cubicBezTo>
                  <a:cubicBezTo>
                    <a:pt x="12960" y="18296"/>
                    <a:pt x="12960" y="19410"/>
                    <a:pt x="10800" y="20078"/>
                  </a:cubicBezTo>
                  <a:cubicBezTo>
                    <a:pt x="8640" y="20746"/>
                    <a:pt x="4320" y="20968"/>
                    <a:pt x="0" y="21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9306014" y="7385100"/>
              <a:ext cx="952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4000"/>
                    <a:pt x="9120" y="8000"/>
                    <a:pt x="5520" y="11600"/>
                  </a:cubicBezTo>
                  <a:cubicBezTo>
                    <a:pt x="1920" y="15200"/>
                    <a:pt x="96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9355684" y="7581950"/>
              <a:ext cx="102731" cy="17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00" fill="norm" stroke="1" extrusionOk="0">
                  <a:moveTo>
                    <a:pt x="1558" y="5465"/>
                  </a:moveTo>
                  <a:cubicBezTo>
                    <a:pt x="1558" y="4164"/>
                    <a:pt x="1558" y="2863"/>
                    <a:pt x="2660" y="1822"/>
                  </a:cubicBezTo>
                  <a:cubicBezTo>
                    <a:pt x="3762" y="781"/>
                    <a:pt x="5966" y="0"/>
                    <a:pt x="7950" y="0"/>
                  </a:cubicBezTo>
                  <a:cubicBezTo>
                    <a:pt x="9934" y="0"/>
                    <a:pt x="11697" y="781"/>
                    <a:pt x="11917" y="2602"/>
                  </a:cubicBezTo>
                  <a:cubicBezTo>
                    <a:pt x="12138" y="4424"/>
                    <a:pt x="10815" y="7287"/>
                    <a:pt x="9493" y="9499"/>
                  </a:cubicBezTo>
                  <a:cubicBezTo>
                    <a:pt x="8171" y="11711"/>
                    <a:pt x="6848" y="13272"/>
                    <a:pt x="4864" y="15094"/>
                  </a:cubicBezTo>
                  <a:cubicBezTo>
                    <a:pt x="2881" y="16916"/>
                    <a:pt x="236" y="18998"/>
                    <a:pt x="15" y="20169"/>
                  </a:cubicBezTo>
                  <a:cubicBezTo>
                    <a:pt x="-205" y="21340"/>
                    <a:pt x="1999" y="21600"/>
                    <a:pt x="5966" y="21470"/>
                  </a:cubicBezTo>
                  <a:cubicBezTo>
                    <a:pt x="9934" y="21340"/>
                    <a:pt x="15664" y="20819"/>
                    <a:pt x="21395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9591764" y="7524800"/>
              <a:ext cx="101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9585414" y="7601000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9866792" y="7512100"/>
              <a:ext cx="91157" cy="14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54" fill="norm" stroke="1" extrusionOk="0">
                  <a:moveTo>
                    <a:pt x="18686" y="0"/>
                  </a:moveTo>
                  <a:cubicBezTo>
                    <a:pt x="15741" y="0"/>
                    <a:pt x="12796" y="0"/>
                    <a:pt x="9605" y="1271"/>
                  </a:cubicBezTo>
                  <a:cubicBezTo>
                    <a:pt x="6414" y="2541"/>
                    <a:pt x="2977" y="5082"/>
                    <a:pt x="1259" y="8100"/>
                  </a:cubicBezTo>
                  <a:cubicBezTo>
                    <a:pt x="-459" y="11118"/>
                    <a:pt x="-459" y="14612"/>
                    <a:pt x="1505" y="17153"/>
                  </a:cubicBezTo>
                  <a:cubicBezTo>
                    <a:pt x="3468" y="19694"/>
                    <a:pt x="7396" y="21282"/>
                    <a:pt x="10341" y="21441"/>
                  </a:cubicBezTo>
                  <a:cubicBezTo>
                    <a:pt x="13286" y="21600"/>
                    <a:pt x="15250" y="20329"/>
                    <a:pt x="17214" y="16994"/>
                  </a:cubicBezTo>
                  <a:cubicBezTo>
                    <a:pt x="19177" y="13659"/>
                    <a:pt x="21141" y="8259"/>
                    <a:pt x="21141" y="5082"/>
                  </a:cubicBezTo>
                  <a:cubicBezTo>
                    <a:pt x="21141" y="1906"/>
                    <a:pt x="19177" y="953"/>
                    <a:pt x="172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10099764" y="7550200"/>
              <a:ext cx="1" cy="38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10152446" y="7449658"/>
              <a:ext cx="112419" cy="19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88" fill="norm" stroke="1" extrusionOk="0">
                  <a:moveTo>
                    <a:pt x="21244" y="2642"/>
                  </a:moveTo>
                  <a:cubicBezTo>
                    <a:pt x="19644" y="1723"/>
                    <a:pt x="18044" y="804"/>
                    <a:pt x="15244" y="345"/>
                  </a:cubicBezTo>
                  <a:cubicBezTo>
                    <a:pt x="12444" y="-115"/>
                    <a:pt x="8444" y="-115"/>
                    <a:pt x="5644" y="345"/>
                  </a:cubicBezTo>
                  <a:cubicBezTo>
                    <a:pt x="2844" y="804"/>
                    <a:pt x="1244" y="1723"/>
                    <a:pt x="444" y="2757"/>
                  </a:cubicBezTo>
                  <a:cubicBezTo>
                    <a:pt x="-356" y="3791"/>
                    <a:pt x="-356" y="4940"/>
                    <a:pt x="2844" y="7238"/>
                  </a:cubicBezTo>
                  <a:cubicBezTo>
                    <a:pt x="6044" y="9536"/>
                    <a:pt x="12444" y="12983"/>
                    <a:pt x="16244" y="15281"/>
                  </a:cubicBezTo>
                  <a:cubicBezTo>
                    <a:pt x="20044" y="17579"/>
                    <a:pt x="21244" y="18728"/>
                    <a:pt x="21044" y="19647"/>
                  </a:cubicBezTo>
                  <a:cubicBezTo>
                    <a:pt x="20844" y="20566"/>
                    <a:pt x="19244" y="21255"/>
                    <a:pt x="16444" y="21370"/>
                  </a:cubicBezTo>
                  <a:cubicBezTo>
                    <a:pt x="13644" y="21485"/>
                    <a:pt x="9644" y="21025"/>
                    <a:pt x="7044" y="20221"/>
                  </a:cubicBezTo>
                  <a:cubicBezTo>
                    <a:pt x="4444" y="19417"/>
                    <a:pt x="3244" y="18268"/>
                    <a:pt x="2044" y="17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10195014" y="7448600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5840"/>
                    <a:pt x="1662" y="10080"/>
                    <a:pt x="5262" y="6480"/>
                  </a:cubicBezTo>
                  <a:cubicBezTo>
                    <a:pt x="8862" y="2880"/>
                    <a:pt x="1523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10537914" y="7486700"/>
              <a:ext cx="190399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fill="norm" stroke="1" extrusionOk="0">
                  <a:moveTo>
                    <a:pt x="704" y="0"/>
                  </a:moveTo>
                  <a:cubicBezTo>
                    <a:pt x="5165" y="1728"/>
                    <a:pt x="9626" y="3456"/>
                    <a:pt x="12443" y="4608"/>
                  </a:cubicBezTo>
                  <a:cubicBezTo>
                    <a:pt x="15261" y="5760"/>
                    <a:pt x="16435" y="6336"/>
                    <a:pt x="17609" y="6768"/>
                  </a:cubicBezTo>
                  <a:cubicBezTo>
                    <a:pt x="18783" y="7200"/>
                    <a:pt x="19957" y="7488"/>
                    <a:pt x="20661" y="8352"/>
                  </a:cubicBezTo>
                  <a:cubicBezTo>
                    <a:pt x="21365" y="9216"/>
                    <a:pt x="21600" y="10656"/>
                    <a:pt x="18783" y="12528"/>
                  </a:cubicBezTo>
                  <a:cubicBezTo>
                    <a:pt x="15965" y="14400"/>
                    <a:pt x="10096" y="16704"/>
                    <a:pt x="6457" y="18288"/>
                  </a:cubicBezTo>
                  <a:cubicBezTo>
                    <a:pt x="2817" y="19872"/>
                    <a:pt x="1409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10545966" y="7645450"/>
              <a:ext cx="226899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439" y="0"/>
                  </a:moveTo>
                  <a:cubicBezTo>
                    <a:pt x="16239" y="4400"/>
                    <a:pt x="11039" y="8800"/>
                    <a:pt x="7839" y="11400"/>
                  </a:cubicBezTo>
                  <a:cubicBezTo>
                    <a:pt x="4639" y="14000"/>
                    <a:pt x="3439" y="14800"/>
                    <a:pt x="2339" y="15800"/>
                  </a:cubicBezTo>
                  <a:cubicBezTo>
                    <a:pt x="1239" y="16800"/>
                    <a:pt x="239" y="18000"/>
                    <a:pt x="39" y="19000"/>
                  </a:cubicBezTo>
                  <a:cubicBezTo>
                    <a:pt x="-161" y="20000"/>
                    <a:pt x="439" y="20800"/>
                    <a:pt x="10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10803477" y="7494229"/>
              <a:ext cx="155001" cy="18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026" fill="norm" stroke="1" extrusionOk="0">
                  <a:moveTo>
                    <a:pt x="14647" y="3391"/>
                  </a:moveTo>
                  <a:cubicBezTo>
                    <a:pt x="11521" y="4095"/>
                    <a:pt x="8395" y="4799"/>
                    <a:pt x="5837" y="7030"/>
                  </a:cubicBezTo>
                  <a:cubicBezTo>
                    <a:pt x="3279" y="9260"/>
                    <a:pt x="1289" y="13017"/>
                    <a:pt x="437" y="15599"/>
                  </a:cubicBezTo>
                  <a:cubicBezTo>
                    <a:pt x="-416" y="18182"/>
                    <a:pt x="-132" y="19591"/>
                    <a:pt x="2284" y="20412"/>
                  </a:cubicBezTo>
                  <a:cubicBezTo>
                    <a:pt x="4700" y="21234"/>
                    <a:pt x="9247" y="21469"/>
                    <a:pt x="12800" y="19591"/>
                  </a:cubicBezTo>
                  <a:cubicBezTo>
                    <a:pt x="16352" y="17712"/>
                    <a:pt x="18910" y="13721"/>
                    <a:pt x="20047" y="10552"/>
                  </a:cubicBezTo>
                  <a:cubicBezTo>
                    <a:pt x="21184" y="7382"/>
                    <a:pt x="20900" y="5034"/>
                    <a:pt x="20189" y="3391"/>
                  </a:cubicBezTo>
                  <a:cubicBezTo>
                    <a:pt x="19479" y="1747"/>
                    <a:pt x="18342" y="808"/>
                    <a:pt x="16921" y="339"/>
                  </a:cubicBezTo>
                  <a:cubicBezTo>
                    <a:pt x="15500" y="-131"/>
                    <a:pt x="13795" y="-131"/>
                    <a:pt x="12800" y="456"/>
                  </a:cubicBezTo>
                  <a:cubicBezTo>
                    <a:pt x="11805" y="1043"/>
                    <a:pt x="11521" y="2217"/>
                    <a:pt x="11237" y="3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11026864" y="7588300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11100714" y="7448600"/>
              <a:ext cx="161101" cy="19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03" fill="norm" stroke="1" extrusionOk="0">
                  <a:moveTo>
                    <a:pt x="10410" y="0"/>
                  </a:moveTo>
                  <a:cubicBezTo>
                    <a:pt x="7044" y="5515"/>
                    <a:pt x="3677" y="11030"/>
                    <a:pt x="1854" y="14362"/>
                  </a:cubicBezTo>
                  <a:cubicBezTo>
                    <a:pt x="31" y="17694"/>
                    <a:pt x="-250" y="18843"/>
                    <a:pt x="171" y="19762"/>
                  </a:cubicBezTo>
                  <a:cubicBezTo>
                    <a:pt x="592" y="20681"/>
                    <a:pt x="1714" y="21370"/>
                    <a:pt x="4519" y="21485"/>
                  </a:cubicBezTo>
                  <a:cubicBezTo>
                    <a:pt x="7324" y="21600"/>
                    <a:pt x="11812" y="21140"/>
                    <a:pt x="14898" y="20566"/>
                  </a:cubicBezTo>
                  <a:cubicBezTo>
                    <a:pt x="17984" y="19991"/>
                    <a:pt x="19667" y="19302"/>
                    <a:pt x="21350" y="18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11172914" y="7569250"/>
              <a:ext cx="698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11655514" y="7446337"/>
              <a:ext cx="914401" cy="38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1050" y="6536"/>
                  </a:moveTo>
                  <a:cubicBezTo>
                    <a:pt x="750" y="9741"/>
                    <a:pt x="450" y="12945"/>
                    <a:pt x="275" y="15081"/>
                  </a:cubicBezTo>
                  <a:cubicBezTo>
                    <a:pt x="100" y="17217"/>
                    <a:pt x="50" y="18286"/>
                    <a:pt x="25" y="19294"/>
                  </a:cubicBezTo>
                  <a:cubicBezTo>
                    <a:pt x="0" y="20303"/>
                    <a:pt x="0" y="21253"/>
                    <a:pt x="0" y="21371"/>
                  </a:cubicBezTo>
                  <a:cubicBezTo>
                    <a:pt x="0" y="21490"/>
                    <a:pt x="0" y="20778"/>
                    <a:pt x="725" y="19176"/>
                  </a:cubicBezTo>
                  <a:cubicBezTo>
                    <a:pt x="1450" y="17574"/>
                    <a:pt x="2900" y="15081"/>
                    <a:pt x="4400" y="12886"/>
                  </a:cubicBezTo>
                  <a:cubicBezTo>
                    <a:pt x="5900" y="10690"/>
                    <a:pt x="7450" y="8791"/>
                    <a:pt x="9125" y="7011"/>
                  </a:cubicBezTo>
                  <a:cubicBezTo>
                    <a:pt x="10800" y="5231"/>
                    <a:pt x="12600" y="3569"/>
                    <a:pt x="14200" y="2382"/>
                  </a:cubicBezTo>
                  <a:cubicBezTo>
                    <a:pt x="15800" y="1195"/>
                    <a:pt x="17200" y="483"/>
                    <a:pt x="18400" y="187"/>
                  </a:cubicBezTo>
                  <a:cubicBezTo>
                    <a:pt x="19600" y="-110"/>
                    <a:pt x="20600" y="9"/>
                    <a:pt x="21600" y="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7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559120" y="7035411"/>
              <a:ext cx="1172984" cy="731574"/>
            </a:xfrm>
            <a:prstGeom prst="rect">
              <a:avLst/>
            </a:prstGeom>
            <a:effectLst/>
          </p:spPr>
        </p:pic>
        <p:pic>
          <p:nvPicPr>
            <p:cNvPr id="58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398323" y="7261185"/>
              <a:ext cx="1355742" cy="780168"/>
            </a:xfrm>
            <a:prstGeom prst="rect">
              <a:avLst/>
            </a:prstGeom>
            <a:effectLst/>
          </p:spPr>
        </p:pic>
        <p:pic>
          <p:nvPicPr>
            <p:cNvPr id="58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877764" y="7239077"/>
              <a:ext cx="889001" cy="171424"/>
            </a:xfrm>
            <a:prstGeom prst="rect">
              <a:avLst/>
            </a:prstGeom>
            <a:effectLst/>
          </p:spPr>
        </p:pic>
        <p:pic>
          <p:nvPicPr>
            <p:cNvPr id="58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51216" y="7970623"/>
              <a:ext cx="1178201" cy="249772"/>
            </a:xfrm>
            <a:prstGeom prst="rect">
              <a:avLst/>
            </a:prstGeom>
            <a:effectLst/>
          </p:spPr>
        </p:pic>
        <p:pic>
          <p:nvPicPr>
            <p:cNvPr id="58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305014" y="5904418"/>
              <a:ext cx="463551" cy="337683"/>
            </a:xfrm>
            <a:prstGeom prst="rect">
              <a:avLst/>
            </a:prstGeom>
            <a:effectLst/>
          </p:spPr>
        </p:pic>
        <p:pic>
          <p:nvPicPr>
            <p:cNvPr id="58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06614" y="5849396"/>
              <a:ext cx="355601" cy="608605"/>
            </a:xfrm>
            <a:prstGeom prst="rect">
              <a:avLst/>
            </a:prstGeom>
            <a:effectLst/>
          </p:spPr>
        </p:pic>
        <p:pic>
          <p:nvPicPr>
            <p:cNvPr id="59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260564" y="6627927"/>
              <a:ext cx="457201" cy="280924"/>
            </a:xfrm>
            <a:prstGeom prst="rect">
              <a:avLst/>
            </a:prstGeom>
            <a:effectLst/>
          </p:spPr>
        </p:pic>
        <p:pic>
          <p:nvPicPr>
            <p:cNvPr id="59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374864" y="6572300"/>
              <a:ext cx="355601" cy="400051"/>
            </a:xfrm>
            <a:prstGeom prst="rect">
              <a:avLst/>
            </a:prstGeom>
            <a:effectLst/>
          </p:spPr>
        </p:pic>
        <p:pic>
          <p:nvPicPr>
            <p:cNvPr id="59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6876" y="7433783"/>
              <a:ext cx="132439" cy="814918"/>
            </a:xfrm>
            <a:prstGeom prst="rect">
              <a:avLst/>
            </a:prstGeom>
            <a:effectLst/>
          </p:spPr>
        </p:pic>
        <p:pic>
          <p:nvPicPr>
            <p:cNvPr id="59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38101" y="7336416"/>
              <a:ext cx="1639450" cy="1022498"/>
            </a:xfrm>
            <a:prstGeom prst="rect">
              <a:avLst/>
            </a:prstGeom>
            <a:effectLst/>
          </p:spPr>
        </p:pic>
        <p:pic>
          <p:nvPicPr>
            <p:cNvPr id="59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811882" y="8011304"/>
              <a:ext cx="255133" cy="371776"/>
            </a:xfrm>
            <a:prstGeom prst="rect">
              <a:avLst/>
            </a:prstGeom>
            <a:effectLst/>
          </p:spPr>
        </p:pic>
        <p:pic>
          <p:nvPicPr>
            <p:cNvPr id="60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966356" y="8172500"/>
              <a:ext cx="94309" cy="260351"/>
            </a:xfrm>
            <a:prstGeom prst="rect">
              <a:avLst/>
            </a:prstGeom>
            <a:effectLst/>
          </p:spPr>
        </p:pic>
        <p:pic>
          <p:nvPicPr>
            <p:cNvPr id="60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156923" y="8083550"/>
              <a:ext cx="199287" cy="362283"/>
            </a:xfrm>
            <a:prstGeom prst="rect">
              <a:avLst/>
            </a:prstGeom>
            <a:effectLst/>
          </p:spPr>
        </p:pic>
        <p:pic>
          <p:nvPicPr>
            <p:cNvPr id="60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439724" y="7842300"/>
              <a:ext cx="198791" cy="354678"/>
            </a:xfrm>
            <a:prstGeom prst="rect">
              <a:avLst/>
            </a:prstGeom>
            <a:effectLst/>
          </p:spPr>
        </p:pic>
        <p:pic>
          <p:nvPicPr>
            <p:cNvPr id="60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97214" y="7871933"/>
              <a:ext cx="387351" cy="319618"/>
            </a:xfrm>
            <a:prstGeom prst="rect">
              <a:avLst/>
            </a:prstGeom>
            <a:effectLst/>
          </p:spPr>
        </p:pic>
        <p:pic>
          <p:nvPicPr>
            <p:cNvPr id="60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64522" y="8034123"/>
              <a:ext cx="204495" cy="489940"/>
            </a:xfrm>
            <a:prstGeom prst="rect">
              <a:avLst/>
            </a:prstGeom>
            <a:effectLst/>
          </p:spPr>
        </p:pic>
        <p:pic>
          <p:nvPicPr>
            <p:cNvPr id="61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319054" y="8050448"/>
              <a:ext cx="208461" cy="235411"/>
            </a:xfrm>
            <a:prstGeom prst="rect">
              <a:avLst/>
            </a:prstGeom>
            <a:effectLst/>
          </p:spPr>
        </p:pic>
        <p:pic>
          <p:nvPicPr>
            <p:cNvPr id="61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470364" y="8037489"/>
              <a:ext cx="260351" cy="242019"/>
            </a:xfrm>
            <a:prstGeom prst="rect">
              <a:avLst/>
            </a:prstGeom>
            <a:effectLst/>
          </p:spPr>
        </p:pic>
        <p:pic>
          <p:nvPicPr>
            <p:cNvPr id="615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683354" y="8067989"/>
              <a:ext cx="174361" cy="212462"/>
            </a:xfrm>
            <a:prstGeom prst="rect">
              <a:avLst/>
            </a:prstGeom>
            <a:effectLst/>
          </p:spPr>
        </p:pic>
        <p:pic>
          <p:nvPicPr>
            <p:cNvPr id="61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813264" y="8071495"/>
              <a:ext cx="222251" cy="233993"/>
            </a:xfrm>
            <a:prstGeom prst="rect">
              <a:avLst/>
            </a:prstGeom>
            <a:effectLst/>
          </p:spPr>
        </p:pic>
        <p:pic>
          <p:nvPicPr>
            <p:cNvPr id="61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010379" y="8069197"/>
              <a:ext cx="180214" cy="219720"/>
            </a:xfrm>
            <a:prstGeom prst="rect">
              <a:avLst/>
            </a:prstGeom>
            <a:effectLst/>
          </p:spPr>
        </p:pic>
        <p:pic>
          <p:nvPicPr>
            <p:cNvPr id="62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265123" y="7912150"/>
              <a:ext cx="132342" cy="360249"/>
            </a:xfrm>
            <a:prstGeom prst="rect">
              <a:avLst/>
            </a:prstGeom>
            <a:effectLst/>
          </p:spPr>
        </p:pic>
        <p:pic>
          <p:nvPicPr>
            <p:cNvPr id="62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185798" y="8070900"/>
              <a:ext cx="316755" cy="184151"/>
            </a:xfrm>
            <a:prstGeom prst="rect">
              <a:avLst/>
            </a:prstGeom>
            <a:effectLst/>
          </p:spPr>
        </p:pic>
        <p:pic>
          <p:nvPicPr>
            <p:cNvPr id="625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473664" y="803915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2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547662" y="7842300"/>
              <a:ext cx="351453" cy="453761"/>
            </a:xfrm>
            <a:prstGeom prst="rect">
              <a:avLst/>
            </a:prstGeom>
            <a:effectLst/>
          </p:spPr>
        </p:pic>
        <p:pic>
          <p:nvPicPr>
            <p:cNvPr id="62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075103" y="7820806"/>
              <a:ext cx="452662" cy="641668"/>
            </a:xfrm>
            <a:prstGeom prst="rect">
              <a:avLst/>
            </a:prstGeom>
            <a:effectLst/>
          </p:spPr>
        </p:pic>
        <p:pic>
          <p:nvPicPr>
            <p:cNvPr id="631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870664" y="7841278"/>
              <a:ext cx="382978" cy="517489"/>
            </a:xfrm>
            <a:prstGeom prst="rect">
              <a:avLst/>
            </a:prstGeom>
            <a:effectLst/>
          </p:spPr>
        </p:pic>
        <p:pic>
          <p:nvPicPr>
            <p:cNvPr id="633" name="Line Line" descr="Line 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289764" y="8267750"/>
              <a:ext cx="152401" cy="762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Drawing"/>
          <p:cNvGrpSpPr/>
          <p:nvPr/>
        </p:nvGrpSpPr>
        <p:grpSpPr>
          <a:xfrm>
            <a:off x="316568" y="1384300"/>
            <a:ext cx="12243732" cy="7458955"/>
            <a:chOff x="0" y="0"/>
            <a:chExt cx="12243731" cy="7458954"/>
          </a:xfrm>
        </p:grpSpPr>
        <p:sp>
          <p:nvSpPr>
            <p:cNvPr id="637" name="Line"/>
            <p:cNvSpPr/>
            <p:nvPr/>
          </p:nvSpPr>
          <p:spPr>
            <a:xfrm>
              <a:off x="1780111" y="316368"/>
              <a:ext cx="265521" cy="42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550" fill="norm" stroke="1" extrusionOk="0">
                  <a:moveTo>
                    <a:pt x="2475" y="2326"/>
                  </a:moveTo>
                  <a:cubicBezTo>
                    <a:pt x="2475" y="5566"/>
                    <a:pt x="2475" y="8806"/>
                    <a:pt x="2475" y="11830"/>
                  </a:cubicBezTo>
                  <a:cubicBezTo>
                    <a:pt x="2475" y="14854"/>
                    <a:pt x="2475" y="17662"/>
                    <a:pt x="2475" y="19336"/>
                  </a:cubicBezTo>
                  <a:cubicBezTo>
                    <a:pt x="2475" y="21010"/>
                    <a:pt x="2475" y="21550"/>
                    <a:pt x="2390" y="21550"/>
                  </a:cubicBezTo>
                  <a:cubicBezTo>
                    <a:pt x="2304" y="21550"/>
                    <a:pt x="2133" y="21010"/>
                    <a:pt x="1704" y="20038"/>
                  </a:cubicBezTo>
                  <a:cubicBezTo>
                    <a:pt x="1275" y="19066"/>
                    <a:pt x="590" y="17662"/>
                    <a:pt x="247" y="16690"/>
                  </a:cubicBezTo>
                  <a:cubicBezTo>
                    <a:pt x="-96" y="15718"/>
                    <a:pt x="-96" y="15178"/>
                    <a:pt x="333" y="14854"/>
                  </a:cubicBezTo>
                  <a:cubicBezTo>
                    <a:pt x="761" y="14530"/>
                    <a:pt x="1618" y="14422"/>
                    <a:pt x="3590" y="13504"/>
                  </a:cubicBezTo>
                  <a:cubicBezTo>
                    <a:pt x="5561" y="12586"/>
                    <a:pt x="8647" y="10858"/>
                    <a:pt x="10790" y="8914"/>
                  </a:cubicBezTo>
                  <a:cubicBezTo>
                    <a:pt x="12933" y="6970"/>
                    <a:pt x="14133" y="4810"/>
                    <a:pt x="14818" y="3460"/>
                  </a:cubicBezTo>
                  <a:cubicBezTo>
                    <a:pt x="15504" y="2110"/>
                    <a:pt x="15675" y="1570"/>
                    <a:pt x="16018" y="1030"/>
                  </a:cubicBezTo>
                  <a:cubicBezTo>
                    <a:pt x="16361" y="490"/>
                    <a:pt x="16875" y="-50"/>
                    <a:pt x="17218" y="4"/>
                  </a:cubicBezTo>
                  <a:cubicBezTo>
                    <a:pt x="17561" y="58"/>
                    <a:pt x="17733" y="706"/>
                    <a:pt x="17818" y="3298"/>
                  </a:cubicBezTo>
                  <a:cubicBezTo>
                    <a:pt x="17904" y="5890"/>
                    <a:pt x="17904" y="10426"/>
                    <a:pt x="17904" y="13288"/>
                  </a:cubicBezTo>
                  <a:cubicBezTo>
                    <a:pt x="17904" y="16150"/>
                    <a:pt x="17904" y="17338"/>
                    <a:pt x="18161" y="18148"/>
                  </a:cubicBezTo>
                  <a:cubicBezTo>
                    <a:pt x="18418" y="18958"/>
                    <a:pt x="18933" y="19390"/>
                    <a:pt x="19533" y="19390"/>
                  </a:cubicBezTo>
                  <a:cubicBezTo>
                    <a:pt x="20133" y="19390"/>
                    <a:pt x="20818" y="18958"/>
                    <a:pt x="21504" y="1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2109637" y="524195"/>
              <a:ext cx="92402" cy="17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218" fill="norm" stroke="1" extrusionOk="0">
                  <a:moveTo>
                    <a:pt x="7085" y="1912"/>
                  </a:moveTo>
                  <a:cubicBezTo>
                    <a:pt x="4685" y="6076"/>
                    <a:pt x="2285" y="10240"/>
                    <a:pt x="1085" y="12972"/>
                  </a:cubicBezTo>
                  <a:cubicBezTo>
                    <a:pt x="-115" y="15705"/>
                    <a:pt x="-115" y="17006"/>
                    <a:pt x="125" y="18307"/>
                  </a:cubicBezTo>
                  <a:cubicBezTo>
                    <a:pt x="365" y="19608"/>
                    <a:pt x="845" y="20910"/>
                    <a:pt x="3245" y="21170"/>
                  </a:cubicBezTo>
                  <a:cubicBezTo>
                    <a:pt x="5645" y="21430"/>
                    <a:pt x="9965" y="20649"/>
                    <a:pt x="13565" y="18177"/>
                  </a:cubicBezTo>
                  <a:cubicBezTo>
                    <a:pt x="17165" y="15705"/>
                    <a:pt x="20045" y="11541"/>
                    <a:pt x="20765" y="8288"/>
                  </a:cubicBezTo>
                  <a:cubicBezTo>
                    <a:pt x="21485" y="5035"/>
                    <a:pt x="20045" y="2693"/>
                    <a:pt x="18125" y="1391"/>
                  </a:cubicBezTo>
                  <a:cubicBezTo>
                    <a:pt x="16205" y="90"/>
                    <a:pt x="13805" y="-170"/>
                    <a:pt x="12365" y="90"/>
                  </a:cubicBezTo>
                  <a:cubicBezTo>
                    <a:pt x="10925" y="350"/>
                    <a:pt x="10445" y="1131"/>
                    <a:pt x="9965" y="1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2287402" y="476249"/>
              <a:ext cx="212749" cy="18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86" fill="norm" stroke="1" extrusionOk="0">
                  <a:moveTo>
                    <a:pt x="588" y="2209"/>
                  </a:moveTo>
                  <a:cubicBezTo>
                    <a:pt x="377" y="6627"/>
                    <a:pt x="165" y="11045"/>
                    <a:pt x="59" y="13868"/>
                  </a:cubicBezTo>
                  <a:cubicBezTo>
                    <a:pt x="-47" y="16691"/>
                    <a:pt x="-47" y="17918"/>
                    <a:pt x="377" y="19145"/>
                  </a:cubicBezTo>
                  <a:cubicBezTo>
                    <a:pt x="800" y="20373"/>
                    <a:pt x="1647" y="21600"/>
                    <a:pt x="3024" y="21477"/>
                  </a:cubicBezTo>
                  <a:cubicBezTo>
                    <a:pt x="4400" y="21355"/>
                    <a:pt x="6306" y="19882"/>
                    <a:pt x="7682" y="18777"/>
                  </a:cubicBezTo>
                  <a:cubicBezTo>
                    <a:pt x="9059" y="17673"/>
                    <a:pt x="9906" y="16936"/>
                    <a:pt x="10753" y="17182"/>
                  </a:cubicBezTo>
                  <a:cubicBezTo>
                    <a:pt x="11600" y="17427"/>
                    <a:pt x="12447" y="18655"/>
                    <a:pt x="13506" y="19268"/>
                  </a:cubicBezTo>
                  <a:cubicBezTo>
                    <a:pt x="14565" y="19882"/>
                    <a:pt x="15835" y="19882"/>
                    <a:pt x="17424" y="18041"/>
                  </a:cubicBezTo>
                  <a:cubicBezTo>
                    <a:pt x="19012" y="16200"/>
                    <a:pt x="20918" y="12518"/>
                    <a:pt x="21235" y="9205"/>
                  </a:cubicBezTo>
                  <a:cubicBezTo>
                    <a:pt x="21553" y="5891"/>
                    <a:pt x="20282" y="2945"/>
                    <a:pt x="190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3035965" y="184150"/>
              <a:ext cx="359325" cy="42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482" fill="norm" stroke="1" extrusionOk="0">
                  <a:moveTo>
                    <a:pt x="8953" y="0"/>
                  </a:moveTo>
                  <a:cubicBezTo>
                    <a:pt x="8084" y="3494"/>
                    <a:pt x="7215" y="6988"/>
                    <a:pt x="6719" y="10165"/>
                  </a:cubicBezTo>
                  <a:cubicBezTo>
                    <a:pt x="6222" y="13341"/>
                    <a:pt x="6098" y="16200"/>
                    <a:pt x="6098" y="17947"/>
                  </a:cubicBezTo>
                  <a:cubicBezTo>
                    <a:pt x="6098" y="19694"/>
                    <a:pt x="6222" y="20329"/>
                    <a:pt x="6532" y="20806"/>
                  </a:cubicBezTo>
                  <a:cubicBezTo>
                    <a:pt x="6843" y="21282"/>
                    <a:pt x="7339" y="21600"/>
                    <a:pt x="7774" y="21441"/>
                  </a:cubicBezTo>
                  <a:cubicBezTo>
                    <a:pt x="8208" y="21282"/>
                    <a:pt x="8581" y="20647"/>
                    <a:pt x="8332" y="19429"/>
                  </a:cubicBezTo>
                  <a:cubicBezTo>
                    <a:pt x="8084" y="18212"/>
                    <a:pt x="7215" y="16412"/>
                    <a:pt x="5912" y="15194"/>
                  </a:cubicBezTo>
                  <a:cubicBezTo>
                    <a:pt x="4608" y="13976"/>
                    <a:pt x="2870" y="13341"/>
                    <a:pt x="1691" y="13129"/>
                  </a:cubicBezTo>
                  <a:cubicBezTo>
                    <a:pt x="512" y="12918"/>
                    <a:pt x="-109" y="13129"/>
                    <a:pt x="15" y="13235"/>
                  </a:cubicBezTo>
                  <a:cubicBezTo>
                    <a:pt x="139" y="13341"/>
                    <a:pt x="1008" y="13341"/>
                    <a:pt x="3615" y="12865"/>
                  </a:cubicBezTo>
                  <a:cubicBezTo>
                    <a:pt x="6222" y="12388"/>
                    <a:pt x="10567" y="11435"/>
                    <a:pt x="13360" y="10906"/>
                  </a:cubicBezTo>
                  <a:cubicBezTo>
                    <a:pt x="16153" y="10376"/>
                    <a:pt x="17394" y="10271"/>
                    <a:pt x="17705" y="10324"/>
                  </a:cubicBezTo>
                  <a:cubicBezTo>
                    <a:pt x="18015" y="10376"/>
                    <a:pt x="17394" y="10588"/>
                    <a:pt x="16215" y="11276"/>
                  </a:cubicBezTo>
                  <a:cubicBezTo>
                    <a:pt x="15036" y="11965"/>
                    <a:pt x="13298" y="13129"/>
                    <a:pt x="12367" y="14029"/>
                  </a:cubicBezTo>
                  <a:cubicBezTo>
                    <a:pt x="11436" y="14929"/>
                    <a:pt x="11312" y="15565"/>
                    <a:pt x="11436" y="16094"/>
                  </a:cubicBezTo>
                  <a:cubicBezTo>
                    <a:pt x="11560" y="16624"/>
                    <a:pt x="11932" y="17047"/>
                    <a:pt x="12801" y="17312"/>
                  </a:cubicBezTo>
                  <a:cubicBezTo>
                    <a:pt x="13670" y="17576"/>
                    <a:pt x="15036" y="17682"/>
                    <a:pt x="16401" y="17418"/>
                  </a:cubicBezTo>
                  <a:cubicBezTo>
                    <a:pt x="17767" y="17153"/>
                    <a:pt x="19132" y="16518"/>
                    <a:pt x="20063" y="15618"/>
                  </a:cubicBezTo>
                  <a:cubicBezTo>
                    <a:pt x="20994" y="14718"/>
                    <a:pt x="21491" y="13553"/>
                    <a:pt x="20622" y="12600"/>
                  </a:cubicBezTo>
                  <a:cubicBezTo>
                    <a:pt x="19753" y="11647"/>
                    <a:pt x="17519" y="10906"/>
                    <a:pt x="15284" y="10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4050152" y="59581"/>
              <a:ext cx="643430" cy="52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62" fill="norm" stroke="1" extrusionOk="0">
                  <a:moveTo>
                    <a:pt x="8568" y="5105"/>
                  </a:moveTo>
                  <a:cubicBezTo>
                    <a:pt x="8568" y="4151"/>
                    <a:pt x="8568" y="3196"/>
                    <a:pt x="8426" y="2589"/>
                  </a:cubicBezTo>
                  <a:cubicBezTo>
                    <a:pt x="8285" y="1982"/>
                    <a:pt x="8001" y="1722"/>
                    <a:pt x="7647" y="1592"/>
                  </a:cubicBezTo>
                  <a:cubicBezTo>
                    <a:pt x="7293" y="1461"/>
                    <a:pt x="6868" y="1461"/>
                    <a:pt x="6373" y="1808"/>
                  </a:cubicBezTo>
                  <a:cubicBezTo>
                    <a:pt x="5877" y="2155"/>
                    <a:pt x="5310" y="2849"/>
                    <a:pt x="4815" y="4628"/>
                  </a:cubicBezTo>
                  <a:cubicBezTo>
                    <a:pt x="4319" y="6406"/>
                    <a:pt x="3894" y="9269"/>
                    <a:pt x="3646" y="11871"/>
                  </a:cubicBezTo>
                  <a:cubicBezTo>
                    <a:pt x="3398" y="14473"/>
                    <a:pt x="3327" y="16816"/>
                    <a:pt x="3292" y="18247"/>
                  </a:cubicBezTo>
                  <a:cubicBezTo>
                    <a:pt x="3257" y="19678"/>
                    <a:pt x="3257" y="20199"/>
                    <a:pt x="3150" y="20633"/>
                  </a:cubicBezTo>
                  <a:cubicBezTo>
                    <a:pt x="3044" y="21066"/>
                    <a:pt x="2832" y="21413"/>
                    <a:pt x="2584" y="21457"/>
                  </a:cubicBezTo>
                  <a:cubicBezTo>
                    <a:pt x="2336" y="21500"/>
                    <a:pt x="2053" y="21240"/>
                    <a:pt x="1628" y="20459"/>
                  </a:cubicBezTo>
                  <a:cubicBezTo>
                    <a:pt x="1203" y="19678"/>
                    <a:pt x="636" y="18377"/>
                    <a:pt x="318" y="17510"/>
                  </a:cubicBezTo>
                  <a:cubicBezTo>
                    <a:pt x="-1" y="16642"/>
                    <a:pt x="-72" y="16208"/>
                    <a:pt x="70" y="15861"/>
                  </a:cubicBezTo>
                  <a:cubicBezTo>
                    <a:pt x="211" y="15514"/>
                    <a:pt x="565" y="15254"/>
                    <a:pt x="1663" y="14907"/>
                  </a:cubicBezTo>
                  <a:cubicBezTo>
                    <a:pt x="2761" y="14560"/>
                    <a:pt x="4602" y="14127"/>
                    <a:pt x="5700" y="13910"/>
                  </a:cubicBezTo>
                  <a:cubicBezTo>
                    <a:pt x="6798" y="13693"/>
                    <a:pt x="7152" y="13693"/>
                    <a:pt x="7435" y="13866"/>
                  </a:cubicBezTo>
                  <a:cubicBezTo>
                    <a:pt x="7718" y="14040"/>
                    <a:pt x="7931" y="14387"/>
                    <a:pt x="7966" y="14994"/>
                  </a:cubicBezTo>
                  <a:cubicBezTo>
                    <a:pt x="8001" y="15601"/>
                    <a:pt x="7860" y="16469"/>
                    <a:pt x="7789" y="17206"/>
                  </a:cubicBezTo>
                  <a:cubicBezTo>
                    <a:pt x="7718" y="17943"/>
                    <a:pt x="7718" y="18551"/>
                    <a:pt x="7718" y="19071"/>
                  </a:cubicBezTo>
                  <a:cubicBezTo>
                    <a:pt x="7718" y="19592"/>
                    <a:pt x="7718" y="20025"/>
                    <a:pt x="7754" y="19895"/>
                  </a:cubicBezTo>
                  <a:cubicBezTo>
                    <a:pt x="7789" y="19765"/>
                    <a:pt x="7860" y="19071"/>
                    <a:pt x="7895" y="18030"/>
                  </a:cubicBezTo>
                  <a:cubicBezTo>
                    <a:pt x="7931" y="16989"/>
                    <a:pt x="7931" y="15601"/>
                    <a:pt x="7966" y="14690"/>
                  </a:cubicBezTo>
                  <a:cubicBezTo>
                    <a:pt x="8001" y="13780"/>
                    <a:pt x="8072" y="13346"/>
                    <a:pt x="8356" y="13042"/>
                  </a:cubicBezTo>
                  <a:cubicBezTo>
                    <a:pt x="8639" y="12739"/>
                    <a:pt x="9135" y="12565"/>
                    <a:pt x="9489" y="12782"/>
                  </a:cubicBezTo>
                  <a:cubicBezTo>
                    <a:pt x="9843" y="12999"/>
                    <a:pt x="10055" y="13606"/>
                    <a:pt x="10197" y="14387"/>
                  </a:cubicBezTo>
                  <a:cubicBezTo>
                    <a:pt x="10338" y="15167"/>
                    <a:pt x="10409" y="16122"/>
                    <a:pt x="10445" y="16816"/>
                  </a:cubicBezTo>
                  <a:cubicBezTo>
                    <a:pt x="10480" y="17510"/>
                    <a:pt x="10480" y="17943"/>
                    <a:pt x="10480" y="18377"/>
                  </a:cubicBezTo>
                  <a:cubicBezTo>
                    <a:pt x="10480" y="18811"/>
                    <a:pt x="10480" y="19245"/>
                    <a:pt x="10374" y="19245"/>
                  </a:cubicBezTo>
                  <a:cubicBezTo>
                    <a:pt x="10268" y="19245"/>
                    <a:pt x="10055" y="18811"/>
                    <a:pt x="10161" y="17857"/>
                  </a:cubicBezTo>
                  <a:cubicBezTo>
                    <a:pt x="10268" y="16902"/>
                    <a:pt x="10693" y="15428"/>
                    <a:pt x="11047" y="14560"/>
                  </a:cubicBezTo>
                  <a:cubicBezTo>
                    <a:pt x="11401" y="13693"/>
                    <a:pt x="11684" y="13433"/>
                    <a:pt x="11967" y="13433"/>
                  </a:cubicBezTo>
                  <a:cubicBezTo>
                    <a:pt x="12251" y="13433"/>
                    <a:pt x="12534" y="13693"/>
                    <a:pt x="12711" y="14040"/>
                  </a:cubicBezTo>
                  <a:cubicBezTo>
                    <a:pt x="12888" y="14387"/>
                    <a:pt x="12959" y="14820"/>
                    <a:pt x="13030" y="15254"/>
                  </a:cubicBezTo>
                  <a:cubicBezTo>
                    <a:pt x="13100" y="15688"/>
                    <a:pt x="13171" y="16122"/>
                    <a:pt x="13348" y="16469"/>
                  </a:cubicBezTo>
                  <a:cubicBezTo>
                    <a:pt x="13525" y="16816"/>
                    <a:pt x="13809" y="17076"/>
                    <a:pt x="14340" y="17293"/>
                  </a:cubicBezTo>
                  <a:cubicBezTo>
                    <a:pt x="14871" y="17510"/>
                    <a:pt x="15650" y="17683"/>
                    <a:pt x="16464" y="17163"/>
                  </a:cubicBezTo>
                  <a:cubicBezTo>
                    <a:pt x="17279" y="16642"/>
                    <a:pt x="18129" y="15428"/>
                    <a:pt x="18589" y="14604"/>
                  </a:cubicBezTo>
                  <a:cubicBezTo>
                    <a:pt x="19049" y="13780"/>
                    <a:pt x="19120" y="13346"/>
                    <a:pt x="19191" y="12825"/>
                  </a:cubicBezTo>
                  <a:cubicBezTo>
                    <a:pt x="19262" y="12305"/>
                    <a:pt x="19333" y="11698"/>
                    <a:pt x="19191" y="11394"/>
                  </a:cubicBezTo>
                  <a:cubicBezTo>
                    <a:pt x="19049" y="11090"/>
                    <a:pt x="18695" y="11090"/>
                    <a:pt x="18199" y="11524"/>
                  </a:cubicBezTo>
                  <a:cubicBezTo>
                    <a:pt x="17704" y="11958"/>
                    <a:pt x="17066" y="12825"/>
                    <a:pt x="16677" y="13866"/>
                  </a:cubicBezTo>
                  <a:cubicBezTo>
                    <a:pt x="16287" y="14907"/>
                    <a:pt x="16146" y="16122"/>
                    <a:pt x="16110" y="17076"/>
                  </a:cubicBezTo>
                  <a:cubicBezTo>
                    <a:pt x="16075" y="18030"/>
                    <a:pt x="16146" y="18724"/>
                    <a:pt x="16358" y="19114"/>
                  </a:cubicBezTo>
                  <a:cubicBezTo>
                    <a:pt x="16571" y="19505"/>
                    <a:pt x="16925" y="19592"/>
                    <a:pt x="17385" y="18941"/>
                  </a:cubicBezTo>
                  <a:cubicBezTo>
                    <a:pt x="17845" y="18290"/>
                    <a:pt x="18412" y="16902"/>
                    <a:pt x="18837" y="14820"/>
                  </a:cubicBezTo>
                  <a:cubicBezTo>
                    <a:pt x="19262" y="12739"/>
                    <a:pt x="19545" y="9963"/>
                    <a:pt x="19722" y="7577"/>
                  </a:cubicBezTo>
                  <a:cubicBezTo>
                    <a:pt x="19899" y="5192"/>
                    <a:pt x="19970" y="3196"/>
                    <a:pt x="19970" y="1939"/>
                  </a:cubicBezTo>
                  <a:cubicBezTo>
                    <a:pt x="19970" y="681"/>
                    <a:pt x="19899" y="160"/>
                    <a:pt x="19722" y="30"/>
                  </a:cubicBezTo>
                  <a:cubicBezTo>
                    <a:pt x="19545" y="-100"/>
                    <a:pt x="19262" y="160"/>
                    <a:pt x="18908" y="1331"/>
                  </a:cubicBezTo>
                  <a:cubicBezTo>
                    <a:pt x="18554" y="2502"/>
                    <a:pt x="18129" y="4584"/>
                    <a:pt x="18164" y="7013"/>
                  </a:cubicBezTo>
                  <a:cubicBezTo>
                    <a:pt x="18199" y="9442"/>
                    <a:pt x="18695" y="12218"/>
                    <a:pt x="19333" y="13910"/>
                  </a:cubicBezTo>
                  <a:cubicBezTo>
                    <a:pt x="19970" y="15601"/>
                    <a:pt x="20749" y="16208"/>
                    <a:pt x="21528" y="16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5326160" y="62370"/>
              <a:ext cx="478672" cy="42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02" fill="norm" stroke="1" extrusionOk="0">
                  <a:moveTo>
                    <a:pt x="9244" y="2280"/>
                  </a:moveTo>
                  <a:cubicBezTo>
                    <a:pt x="9244" y="1751"/>
                    <a:pt x="9244" y="1222"/>
                    <a:pt x="9197" y="1327"/>
                  </a:cubicBezTo>
                  <a:cubicBezTo>
                    <a:pt x="9149" y="1433"/>
                    <a:pt x="9054" y="2175"/>
                    <a:pt x="8721" y="4186"/>
                  </a:cubicBezTo>
                  <a:cubicBezTo>
                    <a:pt x="8388" y="6198"/>
                    <a:pt x="7817" y="9480"/>
                    <a:pt x="7436" y="12180"/>
                  </a:cubicBezTo>
                  <a:cubicBezTo>
                    <a:pt x="7056" y="14880"/>
                    <a:pt x="6865" y="16998"/>
                    <a:pt x="6770" y="18322"/>
                  </a:cubicBezTo>
                  <a:cubicBezTo>
                    <a:pt x="6675" y="19645"/>
                    <a:pt x="6675" y="20175"/>
                    <a:pt x="6818" y="20651"/>
                  </a:cubicBezTo>
                  <a:cubicBezTo>
                    <a:pt x="6960" y="21127"/>
                    <a:pt x="7246" y="21551"/>
                    <a:pt x="7436" y="21498"/>
                  </a:cubicBezTo>
                  <a:cubicBezTo>
                    <a:pt x="7626" y="21445"/>
                    <a:pt x="7722" y="20916"/>
                    <a:pt x="7389" y="19645"/>
                  </a:cubicBezTo>
                  <a:cubicBezTo>
                    <a:pt x="7056" y="18375"/>
                    <a:pt x="6294" y="16363"/>
                    <a:pt x="5200" y="15198"/>
                  </a:cubicBezTo>
                  <a:cubicBezTo>
                    <a:pt x="4106" y="14033"/>
                    <a:pt x="2678" y="13716"/>
                    <a:pt x="1679" y="13504"/>
                  </a:cubicBezTo>
                  <a:cubicBezTo>
                    <a:pt x="680" y="13292"/>
                    <a:pt x="109" y="13186"/>
                    <a:pt x="14" y="12975"/>
                  </a:cubicBezTo>
                  <a:cubicBezTo>
                    <a:pt x="-81" y="12763"/>
                    <a:pt x="300" y="12445"/>
                    <a:pt x="1775" y="11333"/>
                  </a:cubicBezTo>
                  <a:cubicBezTo>
                    <a:pt x="3249" y="10222"/>
                    <a:pt x="5819" y="8316"/>
                    <a:pt x="7960" y="6516"/>
                  </a:cubicBezTo>
                  <a:cubicBezTo>
                    <a:pt x="10100" y="4716"/>
                    <a:pt x="11813" y="3022"/>
                    <a:pt x="12908" y="1857"/>
                  </a:cubicBezTo>
                  <a:cubicBezTo>
                    <a:pt x="14002" y="692"/>
                    <a:pt x="14478" y="57"/>
                    <a:pt x="14668" y="4"/>
                  </a:cubicBezTo>
                  <a:cubicBezTo>
                    <a:pt x="14858" y="-49"/>
                    <a:pt x="14763" y="480"/>
                    <a:pt x="14240" y="2175"/>
                  </a:cubicBezTo>
                  <a:cubicBezTo>
                    <a:pt x="13716" y="3869"/>
                    <a:pt x="12765" y="6727"/>
                    <a:pt x="12099" y="9322"/>
                  </a:cubicBezTo>
                  <a:cubicBezTo>
                    <a:pt x="11433" y="11916"/>
                    <a:pt x="11052" y="14245"/>
                    <a:pt x="10719" y="15780"/>
                  </a:cubicBezTo>
                  <a:cubicBezTo>
                    <a:pt x="10386" y="17316"/>
                    <a:pt x="10100" y="18057"/>
                    <a:pt x="10005" y="18110"/>
                  </a:cubicBezTo>
                  <a:cubicBezTo>
                    <a:pt x="9910" y="18163"/>
                    <a:pt x="10005" y="17527"/>
                    <a:pt x="10338" y="16680"/>
                  </a:cubicBezTo>
                  <a:cubicBezTo>
                    <a:pt x="10671" y="15833"/>
                    <a:pt x="11242" y="14775"/>
                    <a:pt x="11766" y="14139"/>
                  </a:cubicBezTo>
                  <a:cubicBezTo>
                    <a:pt x="12289" y="13504"/>
                    <a:pt x="12765" y="13292"/>
                    <a:pt x="13098" y="13504"/>
                  </a:cubicBezTo>
                  <a:cubicBezTo>
                    <a:pt x="13431" y="13716"/>
                    <a:pt x="13621" y="14351"/>
                    <a:pt x="13859" y="14986"/>
                  </a:cubicBezTo>
                  <a:cubicBezTo>
                    <a:pt x="14097" y="15622"/>
                    <a:pt x="14382" y="16257"/>
                    <a:pt x="14715" y="16733"/>
                  </a:cubicBezTo>
                  <a:cubicBezTo>
                    <a:pt x="15049" y="17210"/>
                    <a:pt x="15429" y="17527"/>
                    <a:pt x="15857" y="17580"/>
                  </a:cubicBezTo>
                  <a:cubicBezTo>
                    <a:pt x="16286" y="17633"/>
                    <a:pt x="16761" y="17422"/>
                    <a:pt x="17380" y="16786"/>
                  </a:cubicBezTo>
                  <a:cubicBezTo>
                    <a:pt x="17998" y="16151"/>
                    <a:pt x="18760" y="15092"/>
                    <a:pt x="19235" y="14298"/>
                  </a:cubicBezTo>
                  <a:cubicBezTo>
                    <a:pt x="19711" y="13504"/>
                    <a:pt x="19901" y="12975"/>
                    <a:pt x="19997" y="12445"/>
                  </a:cubicBezTo>
                  <a:cubicBezTo>
                    <a:pt x="20092" y="11916"/>
                    <a:pt x="20092" y="11386"/>
                    <a:pt x="19854" y="11122"/>
                  </a:cubicBezTo>
                  <a:cubicBezTo>
                    <a:pt x="19616" y="10857"/>
                    <a:pt x="19140" y="10857"/>
                    <a:pt x="18664" y="10963"/>
                  </a:cubicBezTo>
                  <a:cubicBezTo>
                    <a:pt x="18189" y="11069"/>
                    <a:pt x="17713" y="11280"/>
                    <a:pt x="17332" y="11651"/>
                  </a:cubicBezTo>
                  <a:cubicBezTo>
                    <a:pt x="16952" y="12022"/>
                    <a:pt x="16666" y="12551"/>
                    <a:pt x="16666" y="13504"/>
                  </a:cubicBezTo>
                  <a:cubicBezTo>
                    <a:pt x="16666" y="14457"/>
                    <a:pt x="16952" y="15833"/>
                    <a:pt x="17808" y="16522"/>
                  </a:cubicBezTo>
                  <a:cubicBezTo>
                    <a:pt x="18664" y="17210"/>
                    <a:pt x="20092" y="17210"/>
                    <a:pt x="21519" y="17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6399361" y="133350"/>
              <a:ext cx="126972" cy="3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fill="norm" stroke="1" extrusionOk="0">
                  <a:moveTo>
                    <a:pt x="3525" y="0"/>
                  </a:moveTo>
                  <a:cubicBezTo>
                    <a:pt x="4222" y="4223"/>
                    <a:pt x="4919" y="8447"/>
                    <a:pt x="4919" y="11765"/>
                  </a:cubicBezTo>
                  <a:cubicBezTo>
                    <a:pt x="4919" y="15084"/>
                    <a:pt x="4222" y="17497"/>
                    <a:pt x="3351" y="19126"/>
                  </a:cubicBezTo>
                  <a:cubicBezTo>
                    <a:pt x="2480" y="20755"/>
                    <a:pt x="1435" y="21600"/>
                    <a:pt x="1087" y="21600"/>
                  </a:cubicBezTo>
                  <a:cubicBezTo>
                    <a:pt x="738" y="21600"/>
                    <a:pt x="1087" y="20755"/>
                    <a:pt x="3177" y="18282"/>
                  </a:cubicBezTo>
                  <a:cubicBezTo>
                    <a:pt x="5267" y="15808"/>
                    <a:pt x="9099" y="11705"/>
                    <a:pt x="11538" y="9412"/>
                  </a:cubicBezTo>
                  <a:cubicBezTo>
                    <a:pt x="13977" y="7120"/>
                    <a:pt x="15022" y="6637"/>
                    <a:pt x="16590" y="6034"/>
                  </a:cubicBezTo>
                  <a:cubicBezTo>
                    <a:pt x="18158" y="5430"/>
                    <a:pt x="20248" y="4706"/>
                    <a:pt x="20770" y="4585"/>
                  </a:cubicBezTo>
                  <a:cubicBezTo>
                    <a:pt x="21293" y="4465"/>
                    <a:pt x="20248" y="4947"/>
                    <a:pt x="16938" y="6456"/>
                  </a:cubicBezTo>
                  <a:cubicBezTo>
                    <a:pt x="13628" y="7964"/>
                    <a:pt x="8054" y="10498"/>
                    <a:pt x="4919" y="12067"/>
                  </a:cubicBezTo>
                  <a:cubicBezTo>
                    <a:pt x="1783" y="13636"/>
                    <a:pt x="1087" y="14239"/>
                    <a:pt x="564" y="14963"/>
                  </a:cubicBezTo>
                  <a:cubicBezTo>
                    <a:pt x="41" y="15687"/>
                    <a:pt x="-307" y="16532"/>
                    <a:pt x="390" y="17015"/>
                  </a:cubicBezTo>
                  <a:cubicBezTo>
                    <a:pt x="1087" y="17497"/>
                    <a:pt x="2828" y="17618"/>
                    <a:pt x="5441" y="17678"/>
                  </a:cubicBezTo>
                  <a:cubicBezTo>
                    <a:pt x="8054" y="17739"/>
                    <a:pt x="11538" y="17739"/>
                    <a:pt x="13977" y="17618"/>
                  </a:cubicBezTo>
                  <a:cubicBezTo>
                    <a:pt x="16416" y="17497"/>
                    <a:pt x="17809" y="17256"/>
                    <a:pt x="19203" y="17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6531853" y="0"/>
              <a:ext cx="256503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9672" y="0"/>
                  </a:moveTo>
                  <a:cubicBezTo>
                    <a:pt x="8278" y="2512"/>
                    <a:pt x="6885" y="5023"/>
                    <a:pt x="6101" y="7535"/>
                  </a:cubicBezTo>
                  <a:cubicBezTo>
                    <a:pt x="5317" y="10047"/>
                    <a:pt x="5143" y="12558"/>
                    <a:pt x="4969" y="14316"/>
                  </a:cubicBezTo>
                  <a:cubicBezTo>
                    <a:pt x="4794" y="16074"/>
                    <a:pt x="4620" y="17079"/>
                    <a:pt x="4272" y="17079"/>
                  </a:cubicBezTo>
                  <a:cubicBezTo>
                    <a:pt x="3923" y="17079"/>
                    <a:pt x="3401" y="16074"/>
                    <a:pt x="2443" y="15153"/>
                  </a:cubicBezTo>
                  <a:cubicBezTo>
                    <a:pt x="1485" y="14233"/>
                    <a:pt x="91" y="13395"/>
                    <a:pt x="4" y="12809"/>
                  </a:cubicBezTo>
                  <a:cubicBezTo>
                    <a:pt x="-83" y="12223"/>
                    <a:pt x="1136" y="11888"/>
                    <a:pt x="3140" y="10633"/>
                  </a:cubicBezTo>
                  <a:cubicBezTo>
                    <a:pt x="5143" y="9377"/>
                    <a:pt x="7930" y="7200"/>
                    <a:pt x="9672" y="5777"/>
                  </a:cubicBezTo>
                  <a:cubicBezTo>
                    <a:pt x="11414" y="4353"/>
                    <a:pt x="12111" y="3684"/>
                    <a:pt x="12720" y="3014"/>
                  </a:cubicBezTo>
                  <a:cubicBezTo>
                    <a:pt x="13330" y="2344"/>
                    <a:pt x="13852" y="1674"/>
                    <a:pt x="14288" y="1758"/>
                  </a:cubicBezTo>
                  <a:cubicBezTo>
                    <a:pt x="14723" y="1842"/>
                    <a:pt x="15072" y="2679"/>
                    <a:pt x="14898" y="4019"/>
                  </a:cubicBezTo>
                  <a:cubicBezTo>
                    <a:pt x="14723" y="5358"/>
                    <a:pt x="14027" y="7200"/>
                    <a:pt x="13504" y="8707"/>
                  </a:cubicBezTo>
                  <a:cubicBezTo>
                    <a:pt x="12982" y="10214"/>
                    <a:pt x="12633" y="11386"/>
                    <a:pt x="12372" y="12391"/>
                  </a:cubicBezTo>
                  <a:cubicBezTo>
                    <a:pt x="12111" y="13395"/>
                    <a:pt x="11936" y="14233"/>
                    <a:pt x="12111" y="14316"/>
                  </a:cubicBezTo>
                  <a:cubicBezTo>
                    <a:pt x="12285" y="14400"/>
                    <a:pt x="12807" y="13730"/>
                    <a:pt x="13504" y="13312"/>
                  </a:cubicBezTo>
                  <a:cubicBezTo>
                    <a:pt x="14201" y="12893"/>
                    <a:pt x="15072" y="12726"/>
                    <a:pt x="16552" y="13312"/>
                  </a:cubicBezTo>
                  <a:cubicBezTo>
                    <a:pt x="18033" y="13898"/>
                    <a:pt x="20123" y="15237"/>
                    <a:pt x="20820" y="16744"/>
                  </a:cubicBezTo>
                  <a:cubicBezTo>
                    <a:pt x="21517" y="18251"/>
                    <a:pt x="20820" y="19926"/>
                    <a:pt x="201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7259623" y="200884"/>
              <a:ext cx="116104" cy="49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472" fill="norm" stroke="1" extrusionOk="0">
                  <a:moveTo>
                    <a:pt x="6826" y="9279"/>
                  </a:moveTo>
                  <a:cubicBezTo>
                    <a:pt x="6054" y="11689"/>
                    <a:pt x="5283" y="14100"/>
                    <a:pt x="4704" y="15907"/>
                  </a:cubicBezTo>
                  <a:cubicBezTo>
                    <a:pt x="4126" y="17715"/>
                    <a:pt x="3740" y="18920"/>
                    <a:pt x="2969" y="19847"/>
                  </a:cubicBezTo>
                  <a:cubicBezTo>
                    <a:pt x="2197" y="20774"/>
                    <a:pt x="1040" y="21423"/>
                    <a:pt x="462" y="21470"/>
                  </a:cubicBezTo>
                  <a:cubicBezTo>
                    <a:pt x="-117" y="21516"/>
                    <a:pt x="-117" y="20960"/>
                    <a:pt x="269" y="19291"/>
                  </a:cubicBezTo>
                  <a:cubicBezTo>
                    <a:pt x="654" y="17622"/>
                    <a:pt x="1426" y="14841"/>
                    <a:pt x="2776" y="11875"/>
                  </a:cubicBezTo>
                  <a:cubicBezTo>
                    <a:pt x="4126" y="8908"/>
                    <a:pt x="6054" y="5756"/>
                    <a:pt x="7212" y="3902"/>
                  </a:cubicBezTo>
                  <a:cubicBezTo>
                    <a:pt x="8369" y="2048"/>
                    <a:pt x="8754" y="1492"/>
                    <a:pt x="9526" y="1028"/>
                  </a:cubicBezTo>
                  <a:cubicBezTo>
                    <a:pt x="10297" y="565"/>
                    <a:pt x="11454" y="194"/>
                    <a:pt x="12997" y="55"/>
                  </a:cubicBezTo>
                  <a:cubicBezTo>
                    <a:pt x="14540" y="-84"/>
                    <a:pt x="16469" y="9"/>
                    <a:pt x="18204" y="704"/>
                  </a:cubicBezTo>
                  <a:cubicBezTo>
                    <a:pt x="19940" y="1399"/>
                    <a:pt x="21483" y="2697"/>
                    <a:pt x="21097" y="4180"/>
                  </a:cubicBezTo>
                  <a:cubicBezTo>
                    <a:pt x="20712" y="5664"/>
                    <a:pt x="18397" y="7332"/>
                    <a:pt x="16276" y="8352"/>
                  </a:cubicBezTo>
                  <a:cubicBezTo>
                    <a:pt x="14154" y="9372"/>
                    <a:pt x="12226" y="9743"/>
                    <a:pt x="9719" y="10113"/>
                  </a:cubicBezTo>
                  <a:cubicBezTo>
                    <a:pt x="7212" y="10484"/>
                    <a:pt x="4126" y="10855"/>
                    <a:pt x="2776" y="10762"/>
                  </a:cubicBezTo>
                  <a:cubicBezTo>
                    <a:pt x="1426" y="10670"/>
                    <a:pt x="1812" y="10113"/>
                    <a:pt x="2583" y="9650"/>
                  </a:cubicBezTo>
                  <a:cubicBezTo>
                    <a:pt x="3354" y="9186"/>
                    <a:pt x="4512" y="8816"/>
                    <a:pt x="5669" y="8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7406740" y="221271"/>
              <a:ext cx="112592" cy="17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001" fill="norm" stroke="1" extrusionOk="0">
                  <a:moveTo>
                    <a:pt x="5677" y="8308"/>
                  </a:moveTo>
                  <a:cubicBezTo>
                    <a:pt x="7677" y="8556"/>
                    <a:pt x="9677" y="8804"/>
                    <a:pt x="11277" y="8308"/>
                  </a:cubicBezTo>
                  <a:cubicBezTo>
                    <a:pt x="12877" y="7811"/>
                    <a:pt x="14077" y="6570"/>
                    <a:pt x="14677" y="5080"/>
                  </a:cubicBezTo>
                  <a:cubicBezTo>
                    <a:pt x="15277" y="3590"/>
                    <a:pt x="15277" y="1852"/>
                    <a:pt x="14277" y="859"/>
                  </a:cubicBezTo>
                  <a:cubicBezTo>
                    <a:pt x="13277" y="-134"/>
                    <a:pt x="11277" y="-382"/>
                    <a:pt x="9077" y="735"/>
                  </a:cubicBezTo>
                  <a:cubicBezTo>
                    <a:pt x="6877" y="1852"/>
                    <a:pt x="4477" y="4335"/>
                    <a:pt x="2677" y="7563"/>
                  </a:cubicBezTo>
                  <a:cubicBezTo>
                    <a:pt x="877" y="10790"/>
                    <a:pt x="-323" y="14763"/>
                    <a:pt x="77" y="17370"/>
                  </a:cubicBezTo>
                  <a:cubicBezTo>
                    <a:pt x="477" y="19977"/>
                    <a:pt x="2477" y="21218"/>
                    <a:pt x="6277" y="20970"/>
                  </a:cubicBezTo>
                  <a:cubicBezTo>
                    <a:pt x="10077" y="20721"/>
                    <a:pt x="15677" y="18984"/>
                    <a:pt x="21277" y="17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7538381" y="215900"/>
              <a:ext cx="120651" cy="182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1490"/>
                  </a:moveTo>
                  <a:cubicBezTo>
                    <a:pt x="3411" y="5462"/>
                    <a:pt x="6821" y="9434"/>
                    <a:pt x="8716" y="12538"/>
                  </a:cubicBezTo>
                  <a:cubicBezTo>
                    <a:pt x="10611" y="15641"/>
                    <a:pt x="10989" y="17876"/>
                    <a:pt x="10421" y="19366"/>
                  </a:cubicBezTo>
                  <a:cubicBezTo>
                    <a:pt x="9853" y="20855"/>
                    <a:pt x="8337" y="21600"/>
                    <a:pt x="7200" y="21352"/>
                  </a:cubicBezTo>
                  <a:cubicBezTo>
                    <a:pt x="6063" y="21103"/>
                    <a:pt x="5305" y="19862"/>
                    <a:pt x="5495" y="16759"/>
                  </a:cubicBezTo>
                  <a:cubicBezTo>
                    <a:pt x="5684" y="13655"/>
                    <a:pt x="6821" y="8690"/>
                    <a:pt x="9663" y="5586"/>
                  </a:cubicBezTo>
                  <a:cubicBezTo>
                    <a:pt x="12505" y="2483"/>
                    <a:pt x="17053" y="12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7662539" y="214162"/>
              <a:ext cx="98093" cy="16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076" fill="norm" stroke="1" extrusionOk="0">
                  <a:moveTo>
                    <a:pt x="17162" y="5748"/>
                  </a:moveTo>
                  <a:cubicBezTo>
                    <a:pt x="17162" y="4430"/>
                    <a:pt x="17162" y="3113"/>
                    <a:pt x="16243" y="1928"/>
                  </a:cubicBezTo>
                  <a:cubicBezTo>
                    <a:pt x="15324" y="743"/>
                    <a:pt x="13485" y="-311"/>
                    <a:pt x="11187" y="84"/>
                  </a:cubicBezTo>
                  <a:cubicBezTo>
                    <a:pt x="8889" y="479"/>
                    <a:pt x="6132" y="2323"/>
                    <a:pt x="4064" y="5352"/>
                  </a:cubicBezTo>
                  <a:cubicBezTo>
                    <a:pt x="1996" y="8382"/>
                    <a:pt x="617" y="12596"/>
                    <a:pt x="158" y="15362"/>
                  </a:cubicBezTo>
                  <a:cubicBezTo>
                    <a:pt x="-302" y="18128"/>
                    <a:pt x="158" y="19445"/>
                    <a:pt x="2685" y="20235"/>
                  </a:cubicBezTo>
                  <a:cubicBezTo>
                    <a:pt x="5213" y="21026"/>
                    <a:pt x="9809" y="21289"/>
                    <a:pt x="13255" y="20894"/>
                  </a:cubicBezTo>
                  <a:cubicBezTo>
                    <a:pt x="16702" y="20499"/>
                    <a:pt x="19000" y="19445"/>
                    <a:pt x="21298" y="18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7743698" y="220417"/>
              <a:ext cx="103818" cy="17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195" fill="norm" stroke="1" extrusionOk="0">
                  <a:moveTo>
                    <a:pt x="8640" y="9368"/>
                  </a:moveTo>
                  <a:cubicBezTo>
                    <a:pt x="12960" y="7336"/>
                    <a:pt x="17280" y="5303"/>
                    <a:pt x="19440" y="3651"/>
                  </a:cubicBezTo>
                  <a:cubicBezTo>
                    <a:pt x="21600" y="1999"/>
                    <a:pt x="21600" y="728"/>
                    <a:pt x="20304" y="220"/>
                  </a:cubicBezTo>
                  <a:cubicBezTo>
                    <a:pt x="19008" y="-288"/>
                    <a:pt x="16416" y="-34"/>
                    <a:pt x="12960" y="2253"/>
                  </a:cubicBezTo>
                  <a:cubicBezTo>
                    <a:pt x="9504" y="4540"/>
                    <a:pt x="5184" y="8860"/>
                    <a:pt x="2808" y="11910"/>
                  </a:cubicBezTo>
                  <a:cubicBezTo>
                    <a:pt x="432" y="14959"/>
                    <a:pt x="0" y="16738"/>
                    <a:pt x="0" y="18263"/>
                  </a:cubicBezTo>
                  <a:cubicBezTo>
                    <a:pt x="0" y="19787"/>
                    <a:pt x="432" y="21058"/>
                    <a:pt x="3672" y="21185"/>
                  </a:cubicBezTo>
                  <a:cubicBezTo>
                    <a:pt x="6912" y="21312"/>
                    <a:pt x="12960" y="20296"/>
                    <a:pt x="19008" y="19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7869308" y="203204"/>
              <a:ext cx="104301" cy="17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36" fill="norm" stroke="1" extrusionOk="0">
                  <a:moveTo>
                    <a:pt x="5036" y="7902"/>
                  </a:moveTo>
                  <a:cubicBezTo>
                    <a:pt x="3308" y="10273"/>
                    <a:pt x="1580" y="12643"/>
                    <a:pt x="716" y="15014"/>
                  </a:cubicBezTo>
                  <a:cubicBezTo>
                    <a:pt x="-148" y="17385"/>
                    <a:pt x="-148" y="19756"/>
                    <a:pt x="284" y="20019"/>
                  </a:cubicBezTo>
                  <a:cubicBezTo>
                    <a:pt x="716" y="20282"/>
                    <a:pt x="1580" y="18438"/>
                    <a:pt x="2876" y="15673"/>
                  </a:cubicBezTo>
                  <a:cubicBezTo>
                    <a:pt x="4172" y="12907"/>
                    <a:pt x="5900" y="9219"/>
                    <a:pt x="7412" y="6585"/>
                  </a:cubicBezTo>
                  <a:cubicBezTo>
                    <a:pt x="8924" y="3951"/>
                    <a:pt x="10220" y="2370"/>
                    <a:pt x="12380" y="1316"/>
                  </a:cubicBezTo>
                  <a:cubicBezTo>
                    <a:pt x="14540" y="263"/>
                    <a:pt x="17564" y="-264"/>
                    <a:pt x="19292" y="131"/>
                  </a:cubicBezTo>
                  <a:cubicBezTo>
                    <a:pt x="21020" y="526"/>
                    <a:pt x="21452" y="1843"/>
                    <a:pt x="21236" y="4873"/>
                  </a:cubicBezTo>
                  <a:cubicBezTo>
                    <a:pt x="21020" y="7902"/>
                    <a:pt x="20156" y="12643"/>
                    <a:pt x="19508" y="15673"/>
                  </a:cubicBezTo>
                  <a:cubicBezTo>
                    <a:pt x="18860" y="18702"/>
                    <a:pt x="18428" y="20019"/>
                    <a:pt x="17996" y="20677"/>
                  </a:cubicBezTo>
                  <a:cubicBezTo>
                    <a:pt x="17564" y="21336"/>
                    <a:pt x="17132" y="21336"/>
                    <a:pt x="16700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8035269" y="25400"/>
              <a:ext cx="119063" cy="38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33" fill="norm" stroke="1" extrusionOk="0">
                  <a:moveTo>
                    <a:pt x="21316" y="0"/>
                  </a:moveTo>
                  <a:cubicBezTo>
                    <a:pt x="16390" y="3560"/>
                    <a:pt x="11463" y="7121"/>
                    <a:pt x="7863" y="10325"/>
                  </a:cubicBezTo>
                  <a:cubicBezTo>
                    <a:pt x="4263" y="13530"/>
                    <a:pt x="1990" y="16378"/>
                    <a:pt x="853" y="18158"/>
                  </a:cubicBezTo>
                  <a:cubicBezTo>
                    <a:pt x="-284" y="19938"/>
                    <a:pt x="-284" y="20651"/>
                    <a:pt x="853" y="21066"/>
                  </a:cubicBezTo>
                  <a:cubicBezTo>
                    <a:pt x="1990" y="21481"/>
                    <a:pt x="4263" y="21600"/>
                    <a:pt x="6727" y="21125"/>
                  </a:cubicBezTo>
                  <a:cubicBezTo>
                    <a:pt x="9190" y="20651"/>
                    <a:pt x="11842" y="19582"/>
                    <a:pt x="13169" y="18514"/>
                  </a:cubicBezTo>
                  <a:cubicBezTo>
                    <a:pt x="14495" y="17446"/>
                    <a:pt x="14495" y="16378"/>
                    <a:pt x="14495" y="15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8027059" y="213647"/>
              <a:ext cx="186956" cy="14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15" fill="norm" stroke="1" extrusionOk="0">
                  <a:moveTo>
                    <a:pt x="5791" y="5800"/>
                  </a:moveTo>
                  <a:cubicBezTo>
                    <a:pt x="4591" y="5191"/>
                    <a:pt x="3391" y="4583"/>
                    <a:pt x="2191" y="4278"/>
                  </a:cubicBezTo>
                  <a:cubicBezTo>
                    <a:pt x="991" y="3974"/>
                    <a:pt x="-209" y="3974"/>
                    <a:pt x="31" y="3974"/>
                  </a:cubicBezTo>
                  <a:cubicBezTo>
                    <a:pt x="271" y="3974"/>
                    <a:pt x="1951" y="3974"/>
                    <a:pt x="5191" y="3366"/>
                  </a:cubicBezTo>
                  <a:cubicBezTo>
                    <a:pt x="8431" y="2757"/>
                    <a:pt x="13231" y="1540"/>
                    <a:pt x="16231" y="780"/>
                  </a:cubicBezTo>
                  <a:cubicBezTo>
                    <a:pt x="19231" y="19"/>
                    <a:pt x="20431" y="-285"/>
                    <a:pt x="20911" y="323"/>
                  </a:cubicBezTo>
                  <a:cubicBezTo>
                    <a:pt x="21391" y="932"/>
                    <a:pt x="21151" y="2453"/>
                    <a:pt x="21031" y="6104"/>
                  </a:cubicBezTo>
                  <a:cubicBezTo>
                    <a:pt x="20911" y="9754"/>
                    <a:pt x="20911" y="15535"/>
                    <a:pt x="20911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8243231" y="50800"/>
              <a:ext cx="635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8294031" y="50800"/>
              <a:ext cx="254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518"/>
                    <a:pt x="10800" y="9035"/>
                    <a:pt x="7200" y="12635"/>
                  </a:cubicBezTo>
                  <a:cubicBezTo>
                    <a:pt x="3600" y="16235"/>
                    <a:pt x="1800" y="189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8349058" y="207974"/>
              <a:ext cx="148174" cy="17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273" fill="norm" stroke="1" extrusionOk="0">
                  <a:moveTo>
                    <a:pt x="301" y="9562"/>
                  </a:moveTo>
                  <a:cubicBezTo>
                    <a:pt x="1801" y="9822"/>
                    <a:pt x="3301" y="10083"/>
                    <a:pt x="5251" y="9432"/>
                  </a:cubicBezTo>
                  <a:cubicBezTo>
                    <a:pt x="7201" y="8781"/>
                    <a:pt x="9601" y="7220"/>
                    <a:pt x="10951" y="5528"/>
                  </a:cubicBezTo>
                  <a:cubicBezTo>
                    <a:pt x="12301" y="3837"/>
                    <a:pt x="12601" y="2015"/>
                    <a:pt x="12001" y="974"/>
                  </a:cubicBezTo>
                  <a:cubicBezTo>
                    <a:pt x="11401" y="-67"/>
                    <a:pt x="9901" y="-327"/>
                    <a:pt x="7951" y="454"/>
                  </a:cubicBezTo>
                  <a:cubicBezTo>
                    <a:pt x="6001" y="1234"/>
                    <a:pt x="3601" y="3056"/>
                    <a:pt x="1951" y="5528"/>
                  </a:cubicBezTo>
                  <a:cubicBezTo>
                    <a:pt x="301" y="8001"/>
                    <a:pt x="-599" y="11124"/>
                    <a:pt x="451" y="13596"/>
                  </a:cubicBezTo>
                  <a:cubicBezTo>
                    <a:pt x="1501" y="16068"/>
                    <a:pt x="4501" y="17890"/>
                    <a:pt x="8251" y="19061"/>
                  </a:cubicBezTo>
                  <a:cubicBezTo>
                    <a:pt x="12001" y="20232"/>
                    <a:pt x="16501" y="20753"/>
                    <a:pt x="21001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8836517" y="59374"/>
              <a:ext cx="203900" cy="37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18" fill="norm" stroke="1" extrusionOk="0">
                  <a:moveTo>
                    <a:pt x="20213" y="3493"/>
                  </a:moveTo>
                  <a:cubicBezTo>
                    <a:pt x="20654" y="2890"/>
                    <a:pt x="21095" y="2286"/>
                    <a:pt x="21205" y="1683"/>
                  </a:cubicBezTo>
                  <a:cubicBezTo>
                    <a:pt x="21315" y="1080"/>
                    <a:pt x="21095" y="476"/>
                    <a:pt x="20433" y="175"/>
                  </a:cubicBezTo>
                  <a:cubicBezTo>
                    <a:pt x="19772" y="-127"/>
                    <a:pt x="18670" y="-127"/>
                    <a:pt x="16466" y="899"/>
                  </a:cubicBezTo>
                  <a:cubicBezTo>
                    <a:pt x="14262" y="1924"/>
                    <a:pt x="10956" y="3976"/>
                    <a:pt x="7980" y="6691"/>
                  </a:cubicBezTo>
                  <a:cubicBezTo>
                    <a:pt x="5005" y="9406"/>
                    <a:pt x="2360" y="12785"/>
                    <a:pt x="1037" y="15198"/>
                  </a:cubicBezTo>
                  <a:cubicBezTo>
                    <a:pt x="-285" y="17612"/>
                    <a:pt x="-285" y="19060"/>
                    <a:pt x="707" y="20025"/>
                  </a:cubicBezTo>
                  <a:cubicBezTo>
                    <a:pt x="1699" y="20990"/>
                    <a:pt x="3682" y="21473"/>
                    <a:pt x="6217" y="21413"/>
                  </a:cubicBezTo>
                  <a:cubicBezTo>
                    <a:pt x="8752" y="21352"/>
                    <a:pt x="11837" y="20749"/>
                    <a:pt x="14923" y="20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9138036" y="228600"/>
              <a:ext cx="53863" cy="5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7" h="21273" fill="norm" stroke="1" extrusionOk="0">
                  <a:moveTo>
                    <a:pt x="14606" y="0"/>
                  </a:moveTo>
                  <a:cubicBezTo>
                    <a:pt x="10606" y="1543"/>
                    <a:pt x="6606" y="3086"/>
                    <a:pt x="3806" y="5786"/>
                  </a:cubicBezTo>
                  <a:cubicBezTo>
                    <a:pt x="1006" y="8486"/>
                    <a:pt x="-594" y="12343"/>
                    <a:pt x="206" y="15429"/>
                  </a:cubicBezTo>
                  <a:cubicBezTo>
                    <a:pt x="1006" y="18514"/>
                    <a:pt x="4206" y="20829"/>
                    <a:pt x="7806" y="21214"/>
                  </a:cubicBezTo>
                  <a:cubicBezTo>
                    <a:pt x="11406" y="21600"/>
                    <a:pt x="15406" y="20057"/>
                    <a:pt x="17806" y="17357"/>
                  </a:cubicBezTo>
                  <a:cubicBezTo>
                    <a:pt x="20206" y="14657"/>
                    <a:pt x="21006" y="10800"/>
                    <a:pt x="19806" y="7714"/>
                  </a:cubicBezTo>
                  <a:cubicBezTo>
                    <a:pt x="18606" y="4629"/>
                    <a:pt x="15406" y="2314"/>
                    <a:pt x="13806" y="2314"/>
                  </a:cubicBezTo>
                  <a:cubicBezTo>
                    <a:pt x="12206" y="2314"/>
                    <a:pt x="12206" y="4629"/>
                    <a:pt x="12206" y="6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9149165" y="133350"/>
              <a:ext cx="198967" cy="347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0"/>
                  </a:moveTo>
                  <a:cubicBezTo>
                    <a:pt x="19072" y="1822"/>
                    <a:pt x="16545" y="3643"/>
                    <a:pt x="13787" y="6311"/>
                  </a:cubicBezTo>
                  <a:cubicBezTo>
                    <a:pt x="11030" y="8978"/>
                    <a:pt x="8043" y="12492"/>
                    <a:pt x="6089" y="14573"/>
                  </a:cubicBezTo>
                  <a:cubicBezTo>
                    <a:pt x="4136" y="16655"/>
                    <a:pt x="3217" y="17306"/>
                    <a:pt x="2183" y="18282"/>
                  </a:cubicBezTo>
                  <a:cubicBezTo>
                    <a:pt x="1149" y="19258"/>
                    <a:pt x="0" y="20559"/>
                    <a:pt x="0" y="21080"/>
                  </a:cubicBezTo>
                  <a:cubicBezTo>
                    <a:pt x="0" y="21600"/>
                    <a:pt x="1149" y="21340"/>
                    <a:pt x="2298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9293098" y="336550"/>
              <a:ext cx="36547" cy="5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0957" fill="norm" stroke="1" extrusionOk="0">
                  <a:moveTo>
                    <a:pt x="9600" y="9600"/>
                  </a:moveTo>
                  <a:cubicBezTo>
                    <a:pt x="4800" y="12000"/>
                    <a:pt x="0" y="14400"/>
                    <a:pt x="0" y="16800"/>
                  </a:cubicBezTo>
                  <a:cubicBezTo>
                    <a:pt x="0" y="19200"/>
                    <a:pt x="4800" y="21600"/>
                    <a:pt x="9600" y="20800"/>
                  </a:cubicBezTo>
                  <a:cubicBezTo>
                    <a:pt x="14400" y="20000"/>
                    <a:pt x="19200" y="16000"/>
                    <a:pt x="20400" y="12000"/>
                  </a:cubicBezTo>
                  <a:cubicBezTo>
                    <a:pt x="21600" y="8000"/>
                    <a:pt x="19200" y="4000"/>
                    <a:pt x="168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9500531" y="292100"/>
              <a:ext cx="127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9519581" y="171450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9604248" y="120650"/>
              <a:ext cx="18838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10" y="0"/>
                  </a:moveTo>
                  <a:cubicBezTo>
                    <a:pt x="4369" y="4608"/>
                    <a:pt x="2427" y="9216"/>
                    <a:pt x="1335" y="12312"/>
                  </a:cubicBezTo>
                  <a:cubicBezTo>
                    <a:pt x="243" y="15408"/>
                    <a:pt x="0" y="16992"/>
                    <a:pt x="0" y="18144"/>
                  </a:cubicBezTo>
                  <a:cubicBezTo>
                    <a:pt x="0" y="19296"/>
                    <a:pt x="243" y="20016"/>
                    <a:pt x="849" y="20592"/>
                  </a:cubicBezTo>
                  <a:cubicBezTo>
                    <a:pt x="1456" y="21168"/>
                    <a:pt x="2427" y="21600"/>
                    <a:pt x="3519" y="21600"/>
                  </a:cubicBezTo>
                  <a:cubicBezTo>
                    <a:pt x="4611" y="21600"/>
                    <a:pt x="5825" y="21168"/>
                    <a:pt x="7160" y="20088"/>
                  </a:cubicBezTo>
                  <a:cubicBezTo>
                    <a:pt x="8494" y="19008"/>
                    <a:pt x="9951" y="17280"/>
                    <a:pt x="10679" y="15984"/>
                  </a:cubicBezTo>
                  <a:cubicBezTo>
                    <a:pt x="11407" y="14688"/>
                    <a:pt x="11407" y="13824"/>
                    <a:pt x="10800" y="13608"/>
                  </a:cubicBezTo>
                  <a:cubicBezTo>
                    <a:pt x="10193" y="13392"/>
                    <a:pt x="8980" y="13824"/>
                    <a:pt x="8130" y="14400"/>
                  </a:cubicBezTo>
                  <a:cubicBezTo>
                    <a:pt x="7281" y="14976"/>
                    <a:pt x="6796" y="15696"/>
                    <a:pt x="7038" y="16848"/>
                  </a:cubicBezTo>
                  <a:cubicBezTo>
                    <a:pt x="7281" y="18000"/>
                    <a:pt x="8252" y="19584"/>
                    <a:pt x="10072" y="20376"/>
                  </a:cubicBezTo>
                  <a:cubicBezTo>
                    <a:pt x="11892" y="21168"/>
                    <a:pt x="14562" y="21168"/>
                    <a:pt x="16625" y="20880"/>
                  </a:cubicBezTo>
                  <a:cubicBezTo>
                    <a:pt x="18688" y="20592"/>
                    <a:pt x="20144" y="20016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9779931" y="114300"/>
              <a:ext cx="130689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600" fill="norm" stroke="1" extrusionOk="0">
                  <a:moveTo>
                    <a:pt x="11137" y="0"/>
                  </a:moveTo>
                  <a:cubicBezTo>
                    <a:pt x="14850" y="1829"/>
                    <a:pt x="18563" y="3657"/>
                    <a:pt x="20081" y="6286"/>
                  </a:cubicBezTo>
                  <a:cubicBezTo>
                    <a:pt x="21600" y="8914"/>
                    <a:pt x="20925" y="12343"/>
                    <a:pt x="17212" y="15029"/>
                  </a:cubicBezTo>
                  <a:cubicBezTo>
                    <a:pt x="13500" y="17714"/>
                    <a:pt x="6750" y="196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10264003" y="111035"/>
              <a:ext cx="341429" cy="59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92" fill="norm" stroke="1" extrusionOk="0">
                  <a:moveTo>
                    <a:pt x="9051" y="8882"/>
                  </a:moveTo>
                  <a:cubicBezTo>
                    <a:pt x="9184" y="8497"/>
                    <a:pt x="9316" y="8113"/>
                    <a:pt x="9051" y="7882"/>
                  </a:cubicBezTo>
                  <a:cubicBezTo>
                    <a:pt x="8786" y="7652"/>
                    <a:pt x="8123" y="7575"/>
                    <a:pt x="7063" y="7690"/>
                  </a:cubicBezTo>
                  <a:cubicBezTo>
                    <a:pt x="6003" y="7806"/>
                    <a:pt x="4546" y="8113"/>
                    <a:pt x="3220" y="8997"/>
                  </a:cubicBezTo>
                  <a:cubicBezTo>
                    <a:pt x="1895" y="9881"/>
                    <a:pt x="703" y="11342"/>
                    <a:pt x="239" y="12264"/>
                  </a:cubicBezTo>
                  <a:cubicBezTo>
                    <a:pt x="-225" y="13186"/>
                    <a:pt x="40" y="13571"/>
                    <a:pt x="570" y="13763"/>
                  </a:cubicBezTo>
                  <a:cubicBezTo>
                    <a:pt x="1100" y="13955"/>
                    <a:pt x="1895" y="13955"/>
                    <a:pt x="3220" y="13186"/>
                  </a:cubicBezTo>
                  <a:cubicBezTo>
                    <a:pt x="4546" y="12418"/>
                    <a:pt x="6401" y="10880"/>
                    <a:pt x="6931" y="9343"/>
                  </a:cubicBezTo>
                  <a:cubicBezTo>
                    <a:pt x="7461" y="7806"/>
                    <a:pt x="6666" y="6268"/>
                    <a:pt x="6268" y="5269"/>
                  </a:cubicBezTo>
                  <a:cubicBezTo>
                    <a:pt x="5871" y="4270"/>
                    <a:pt x="5871" y="3808"/>
                    <a:pt x="6533" y="3347"/>
                  </a:cubicBezTo>
                  <a:cubicBezTo>
                    <a:pt x="7196" y="2886"/>
                    <a:pt x="8521" y="2425"/>
                    <a:pt x="10310" y="1964"/>
                  </a:cubicBezTo>
                  <a:cubicBezTo>
                    <a:pt x="12099" y="1502"/>
                    <a:pt x="14352" y="1041"/>
                    <a:pt x="16074" y="657"/>
                  </a:cubicBezTo>
                  <a:cubicBezTo>
                    <a:pt x="17797" y="272"/>
                    <a:pt x="18990" y="-35"/>
                    <a:pt x="19454" y="3"/>
                  </a:cubicBezTo>
                  <a:cubicBezTo>
                    <a:pt x="19917" y="42"/>
                    <a:pt x="19652" y="426"/>
                    <a:pt x="18592" y="1502"/>
                  </a:cubicBezTo>
                  <a:cubicBezTo>
                    <a:pt x="17532" y="2579"/>
                    <a:pt x="15677" y="4346"/>
                    <a:pt x="13557" y="6576"/>
                  </a:cubicBezTo>
                  <a:cubicBezTo>
                    <a:pt x="11436" y="8805"/>
                    <a:pt x="9051" y="11495"/>
                    <a:pt x="7593" y="13840"/>
                  </a:cubicBezTo>
                  <a:cubicBezTo>
                    <a:pt x="6136" y="16184"/>
                    <a:pt x="5606" y="18183"/>
                    <a:pt x="5672" y="19413"/>
                  </a:cubicBezTo>
                  <a:cubicBezTo>
                    <a:pt x="5738" y="20643"/>
                    <a:pt x="6401" y="21104"/>
                    <a:pt x="7130" y="21334"/>
                  </a:cubicBezTo>
                  <a:cubicBezTo>
                    <a:pt x="7858" y="21565"/>
                    <a:pt x="8654" y="21565"/>
                    <a:pt x="9581" y="21181"/>
                  </a:cubicBezTo>
                  <a:cubicBezTo>
                    <a:pt x="10509" y="20796"/>
                    <a:pt x="11569" y="20028"/>
                    <a:pt x="12099" y="19028"/>
                  </a:cubicBezTo>
                  <a:cubicBezTo>
                    <a:pt x="12629" y="18029"/>
                    <a:pt x="12629" y="16799"/>
                    <a:pt x="12563" y="15838"/>
                  </a:cubicBezTo>
                  <a:cubicBezTo>
                    <a:pt x="12496" y="14877"/>
                    <a:pt x="12364" y="14186"/>
                    <a:pt x="13424" y="13609"/>
                  </a:cubicBezTo>
                  <a:cubicBezTo>
                    <a:pt x="14484" y="13033"/>
                    <a:pt x="16737" y="12571"/>
                    <a:pt x="18261" y="12302"/>
                  </a:cubicBezTo>
                  <a:cubicBezTo>
                    <a:pt x="19785" y="12033"/>
                    <a:pt x="20580" y="11956"/>
                    <a:pt x="21375" y="11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10941981" y="184150"/>
              <a:ext cx="444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383"/>
                    <a:pt x="11314" y="8765"/>
                    <a:pt x="7714" y="12365"/>
                  </a:cubicBezTo>
                  <a:cubicBezTo>
                    <a:pt x="4114" y="15965"/>
                    <a:pt x="2057" y="187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10903881" y="142592"/>
              <a:ext cx="205318" cy="35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5344" y="3638"/>
                  </a:moveTo>
                  <a:cubicBezTo>
                    <a:pt x="6903" y="2367"/>
                    <a:pt x="8462" y="1097"/>
                    <a:pt x="10800" y="461"/>
                  </a:cubicBezTo>
                  <a:cubicBezTo>
                    <a:pt x="13138" y="-174"/>
                    <a:pt x="16256" y="-174"/>
                    <a:pt x="18371" y="588"/>
                  </a:cubicBezTo>
                  <a:cubicBezTo>
                    <a:pt x="20487" y="1351"/>
                    <a:pt x="21600" y="2875"/>
                    <a:pt x="21600" y="5544"/>
                  </a:cubicBezTo>
                  <a:cubicBezTo>
                    <a:pt x="21600" y="8212"/>
                    <a:pt x="20487" y="12024"/>
                    <a:pt x="18371" y="14819"/>
                  </a:cubicBezTo>
                  <a:cubicBezTo>
                    <a:pt x="16256" y="17614"/>
                    <a:pt x="13138" y="19393"/>
                    <a:pt x="10689" y="20346"/>
                  </a:cubicBezTo>
                  <a:cubicBezTo>
                    <a:pt x="8239" y="21299"/>
                    <a:pt x="6458" y="21426"/>
                    <a:pt x="4788" y="20854"/>
                  </a:cubicBezTo>
                  <a:cubicBezTo>
                    <a:pt x="3118" y="20282"/>
                    <a:pt x="1559" y="19012"/>
                    <a:pt x="0" y="17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1721781" y="615950"/>
              <a:ext cx="95313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2" y="21433"/>
                    <a:pt x="365" y="21265"/>
                    <a:pt x="564" y="21181"/>
                  </a:cubicBezTo>
                  <a:cubicBezTo>
                    <a:pt x="763" y="21098"/>
                    <a:pt x="979" y="21098"/>
                    <a:pt x="1182" y="21014"/>
                  </a:cubicBezTo>
                  <a:cubicBezTo>
                    <a:pt x="1386" y="20930"/>
                    <a:pt x="1578" y="20763"/>
                    <a:pt x="1760" y="20595"/>
                  </a:cubicBezTo>
                  <a:cubicBezTo>
                    <a:pt x="1943" y="20428"/>
                    <a:pt x="2115" y="20260"/>
                    <a:pt x="2305" y="20177"/>
                  </a:cubicBezTo>
                  <a:cubicBezTo>
                    <a:pt x="2494" y="20093"/>
                    <a:pt x="2701" y="20093"/>
                    <a:pt x="2895" y="20009"/>
                  </a:cubicBezTo>
                  <a:cubicBezTo>
                    <a:pt x="3089" y="19926"/>
                    <a:pt x="3271" y="19758"/>
                    <a:pt x="3454" y="19591"/>
                  </a:cubicBezTo>
                  <a:cubicBezTo>
                    <a:pt x="3636" y="19423"/>
                    <a:pt x="3818" y="19256"/>
                    <a:pt x="4010" y="19088"/>
                  </a:cubicBezTo>
                  <a:cubicBezTo>
                    <a:pt x="4202" y="18921"/>
                    <a:pt x="4403" y="18753"/>
                    <a:pt x="4600" y="18502"/>
                  </a:cubicBezTo>
                  <a:cubicBezTo>
                    <a:pt x="4797" y="18251"/>
                    <a:pt x="4989" y="17916"/>
                    <a:pt x="5171" y="17498"/>
                  </a:cubicBezTo>
                  <a:cubicBezTo>
                    <a:pt x="5353" y="17079"/>
                    <a:pt x="5526" y="16577"/>
                    <a:pt x="5694" y="16074"/>
                  </a:cubicBezTo>
                  <a:cubicBezTo>
                    <a:pt x="5862" y="15572"/>
                    <a:pt x="6025" y="15070"/>
                    <a:pt x="6190" y="14400"/>
                  </a:cubicBezTo>
                  <a:cubicBezTo>
                    <a:pt x="6356" y="13730"/>
                    <a:pt x="6524" y="12893"/>
                    <a:pt x="6696" y="12223"/>
                  </a:cubicBezTo>
                  <a:cubicBezTo>
                    <a:pt x="6869" y="11553"/>
                    <a:pt x="7047" y="11051"/>
                    <a:pt x="7219" y="10549"/>
                  </a:cubicBezTo>
                  <a:cubicBezTo>
                    <a:pt x="7392" y="10047"/>
                    <a:pt x="7560" y="9544"/>
                    <a:pt x="7735" y="8958"/>
                  </a:cubicBezTo>
                  <a:cubicBezTo>
                    <a:pt x="7910" y="8372"/>
                    <a:pt x="8092" y="7702"/>
                    <a:pt x="8274" y="7033"/>
                  </a:cubicBezTo>
                  <a:cubicBezTo>
                    <a:pt x="8457" y="6363"/>
                    <a:pt x="8639" y="5693"/>
                    <a:pt x="8821" y="5191"/>
                  </a:cubicBezTo>
                  <a:cubicBezTo>
                    <a:pt x="9004" y="4688"/>
                    <a:pt x="9186" y="4353"/>
                    <a:pt x="9363" y="3935"/>
                  </a:cubicBezTo>
                  <a:cubicBezTo>
                    <a:pt x="9541" y="3516"/>
                    <a:pt x="9714" y="3014"/>
                    <a:pt x="9901" y="2763"/>
                  </a:cubicBezTo>
                  <a:cubicBezTo>
                    <a:pt x="10088" y="2512"/>
                    <a:pt x="10289" y="2512"/>
                    <a:pt x="10488" y="2344"/>
                  </a:cubicBezTo>
                  <a:cubicBezTo>
                    <a:pt x="10687" y="2177"/>
                    <a:pt x="10884" y="1842"/>
                    <a:pt x="11076" y="1591"/>
                  </a:cubicBezTo>
                  <a:cubicBezTo>
                    <a:pt x="11268" y="1340"/>
                    <a:pt x="11455" y="1172"/>
                    <a:pt x="11637" y="1005"/>
                  </a:cubicBezTo>
                  <a:cubicBezTo>
                    <a:pt x="11819" y="837"/>
                    <a:pt x="11997" y="670"/>
                    <a:pt x="12186" y="502"/>
                  </a:cubicBezTo>
                  <a:cubicBezTo>
                    <a:pt x="12376" y="335"/>
                    <a:pt x="12577" y="167"/>
                    <a:pt x="12769" y="84"/>
                  </a:cubicBezTo>
                  <a:cubicBezTo>
                    <a:pt x="12961" y="0"/>
                    <a:pt x="13143" y="0"/>
                    <a:pt x="13318" y="251"/>
                  </a:cubicBezTo>
                  <a:cubicBezTo>
                    <a:pt x="13493" y="502"/>
                    <a:pt x="13661" y="1005"/>
                    <a:pt x="13841" y="1256"/>
                  </a:cubicBezTo>
                  <a:cubicBezTo>
                    <a:pt x="14021" y="1507"/>
                    <a:pt x="14213" y="1507"/>
                    <a:pt x="14402" y="1591"/>
                  </a:cubicBezTo>
                  <a:cubicBezTo>
                    <a:pt x="14592" y="1674"/>
                    <a:pt x="14779" y="1842"/>
                    <a:pt x="14968" y="1926"/>
                  </a:cubicBezTo>
                  <a:cubicBezTo>
                    <a:pt x="15158" y="2009"/>
                    <a:pt x="15350" y="2009"/>
                    <a:pt x="15544" y="2009"/>
                  </a:cubicBezTo>
                  <a:cubicBezTo>
                    <a:pt x="15738" y="2009"/>
                    <a:pt x="15935" y="2009"/>
                    <a:pt x="16136" y="2009"/>
                  </a:cubicBezTo>
                  <a:cubicBezTo>
                    <a:pt x="16338" y="2009"/>
                    <a:pt x="16544" y="2009"/>
                    <a:pt x="16755" y="2009"/>
                  </a:cubicBezTo>
                  <a:cubicBezTo>
                    <a:pt x="16966" y="2009"/>
                    <a:pt x="17182" y="2009"/>
                    <a:pt x="17379" y="2093"/>
                  </a:cubicBezTo>
                  <a:cubicBezTo>
                    <a:pt x="17575" y="2177"/>
                    <a:pt x="17753" y="2344"/>
                    <a:pt x="17942" y="2428"/>
                  </a:cubicBezTo>
                  <a:cubicBezTo>
                    <a:pt x="18132" y="2512"/>
                    <a:pt x="18333" y="2512"/>
                    <a:pt x="18530" y="2512"/>
                  </a:cubicBezTo>
                  <a:cubicBezTo>
                    <a:pt x="18727" y="2512"/>
                    <a:pt x="18919" y="2512"/>
                    <a:pt x="19122" y="2512"/>
                  </a:cubicBezTo>
                  <a:cubicBezTo>
                    <a:pt x="19326" y="2512"/>
                    <a:pt x="19542" y="2512"/>
                    <a:pt x="19756" y="2512"/>
                  </a:cubicBezTo>
                  <a:cubicBezTo>
                    <a:pt x="19969" y="2512"/>
                    <a:pt x="20180" y="2512"/>
                    <a:pt x="20374" y="2512"/>
                  </a:cubicBezTo>
                  <a:cubicBezTo>
                    <a:pt x="20569" y="2512"/>
                    <a:pt x="20746" y="2512"/>
                    <a:pt x="20904" y="2344"/>
                  </a:cubicBezTo>
                  <a:cubicBezTo>
                    <a:pt x="21063" y="2177"/>
                    <a:pt x="21202" y="1842"/>
                    <a:pt x="21315" y="1423"/>
                  </a:cubicBezTo>
                  <a:cubicBezTo>
                    <a:pt x="21427" y="1005"/>
                    <a:pt x="21514" y="5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11430931" y="4000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11411881" y="546100"/>
              <a:ext cx="12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1524931" y="1377950"/>
              <a:ext cx="31751" cy="31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0"/>
                  </a:moveTo>
                  <a:cubicBezTo>
                    <a:pt x="5760" y="3503"/>
                    <a:pt x="11520" y="7005"/>
                    <a:pt x="14400" y="10362"/>
                  </a:cubicBezTo>
                  <a:cubicBezTo>
                    <a:pt x="17280" y="13719"/>
                    <a:pt x="17280" y="16930"/>
                    <a:pt x="17280" y="18900"/>
                  </a:cubicBezTo>
                  <a:cubicBezTo>
                    <a:pt x="17280" y="20870"/>
                    <a:pt x="17280" y="21600"/>
                    <a:pt x="16560" y="21454"/>
                  </a:cubicBezTo>
                  <a:cubicBezTo>
                    <a:pt x="15840" y="21308"/>
                    <a:pt x="14400" y="20286"/>
                    <a:pt x="15120" y="19411"/>
                  </a:cubicBezTo>
                  <a:cubicBezTo>
                    <a:pt x="15840" y="18535"/>
                    <a:pt x="18720" y="17805"/>
                    <a:pt x="21600" y="17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1533398" y="1425485"/>
              <a:ext cx="131234" cy="23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11148" y="4426"/>
                  </a:moveTo>
                  <a:cubicBezTo>
                    <a:pt x="11845" y="3445"/>
                    <a:pt x="12542" y="2463"/>
                    <a:pt x="14110" y="1579"/>
                  </a:cubicBezTo>
                  <a:cubicBezTo>
                    <a:pt x="15677" y="695"/>
                    <a:pt x="18116" y="-90"/>
                    <a:pt x="19335" y="8"/>
                  </a:cubicBezTo>
                  <a:cubicBezTo>
                    <a:pt x="20555" y="106"/>
                    <a:pt x="20555" y="1088"/>
                    <a:pt x="18290" y="2855"/>
                  </a:cubicBezTo>
                  <a:cubicBezTo>
                    <a:pt x="16026" y="4623"/>
                    <a:pt x="11497" y="7175"/>
                    <a:pt x="8535" y="8746"/>
                  </a:cubicBezTo>
                  <a:cubicBezTo>
                    <a:pt x="5574" y="10317"/>
                    <a:pt x="4181" y="10906"/>
                    <a:pt x="2787" y="11495"/>
                  </a:cubicBezTo>
                  <a:cubicBezTo>
                    <a:pt x="1394" y="12085"/>
                    <a:pt x="0" y="12674"/>
                    <a:pt x="0" y="13263"/>
                  </a:cubicBezTo>
                  <a:cubicBezTo>
                    <a:pt x="0" y="13852"/>
                    <a:pt x="1394" y="14441"/>
                    <a:pt x="4355" y="15717"/>
                  </a:cubicBezTo>
                  <a:cubicBezTo>
                    <a:pt x="7316" y="16994"/>
                    <a:pt x="11845" y="18957"/>
                    <a:pt x="14981" y="20037"/>
                  </a:cubicBezTo>
                  <a:cubicBezTo>
                    <a:pt x="18116" y="21117"/>
                    <a:pt x="19858" y="21314"/>
                    <a:pt x="20729" y="21412"/>
                  </a:cubicBezTo>
                  <a:cubicBezTo>
                    <a:pt x="21600" y="21510"/>
                    <a:pt x="21600" y="21510"/>
                    <a:pt x="216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1404281" y="1769533"/>
              <a:ext cx="330201" cy="59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5" fill="norm" stroke="1" extrusionOk="0">
                  <a:moveTo>
                    <a:pt x="0" y="20855"/>
                  </a:moveTo>
                  <a:cubicBezTo>
                    <a:pt x="2908" y="18621"/>
                    <a:pt x="5815" y="16386"/>
                    <a:pt x="9000" y="12662"/>
                  </a:cubicBezTo>
                  <a:cubicBezTo>
                    <a:pt x="12185" y="8938"/>
                    <a:pt x="15646" y="3724"/>
                    <a:pt x="17792" y="1489"/>
                  </a:cubicBezTo>
                  <a:cubicBezTo>
                    <a:pt x="19938" y="-745"/>
                    <a:pt x="20769" y="0"/>
                    <a:pt x="21600" y="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1496604" y="1955800"/>
              <a:ext cx="2832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11391" y="0"/>
                  </a:moveTo>
                  <a:cubicBezTo>
                    <a:pt x="6762" y="960"/>
                    <a:pt x="2134" y="1920"/>
                    <a:pt x="591" y="5040"/>
                  </a:cubicBezTo>
                  <a:cubicBezTo>
                    <a:pt x="-952" y="8160"/>
                    <a:pt x="591" y="13440"/>
                    <a:pt x="4448" y="16560"/>
                  </a:cubicBezTo>
                  <a:cubicBezTo>
                    <a:pt x="8305" y="19680"/>
                    <a:pt x="14477" y="20640"/>
                    <a:pt x="206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1581531" y="1960249"/>
              <a:ext cx="105006" cy="16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928" fill="norm" stroke="1" extrusionOk="0">
                  <a:moveTo>
                    <a:pt x="10275" y="3482"/>
                  </a:moveTo>
                  <a:cubicBezTo>
                    <a:pt x="10275" y="2132"/>
                    <a:pt x="10275" y="782"/>
                    <a:pt x="9216" y="242"/>
                  </a:cubicBezTo>
                  <a:cubicBezTo>
                    <a:pt x="8158" y="-298"/>
                    <a:pt x="6040" y="-28"/>
                    <a:pt x="4134" y="1997"/>
                  </a:cubicBezTo>
                  <a:cubicBezTo>
                    <a:pt x="2228" y="4022"/>
                    <a:pt x="534" y="7802"/>
                    <a:pt x="111" y="11042"/>
                  </a:cubicBezTo>
                  <a:cubicBezTo>
                    <a:pt x="-313" y="14282"/>
                    <a:pt x="534" y="16982"/>
                    <a:pt x="1805" y="18737"/>
                  </a:cubicBezTo>
                  <a:cubicBezTo>
                    <a:pt x="3075" y="20492"/>
                    <a:pt x="4769" y="21302"/>
                    <a:pt x="7522" y="20762"/>
                  </a:cubicBezTo>
                  <a:cubicBezTo>
                    <a:pt x="10275" y="20222"/>
                    <a:pt x="14087" y="18332"/>
                    <a:pt x="16628" y="15632"/>
                  </a:cubicBezTo>
                  <a:cubicBezTo>
                    <a:pt x="19169" y="12932"/>
                    <a:pt x="20440" y="9422"/>
                    <a:pt x="20863" y="6992"/>
                  </a:cubicBezTo>
                  <a:cubicBezTo>
                    <a:pt x="21287" y="4562"/>
                    <a:pt x="20863" y="3212"/>
                    <a:pt x="18746" y="2672"/>
                  </a:cubicBezTo>
                  <a:cubicBezTo>
                    <a:pt x="16628" y="2132"/>
                    <a:pt x="12816" y="2402"/>
                    <a:pt x="9005" y="2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1733490" y="1930400"/>
              <a:ext cx="121130" cy="14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0944" fill="norm" stroke="1" extrusionOk="0">
                  <a:moveTo>
                    <a:pt x="14209" y="925"/>
                  </a:moveTo>
                  <a:cubicBezTo>
                    <a:pt x="12409" y="308"/>
                    <a:pt x="10609" y="-309"/>
                    <a:pt x="8089" y="925"/>
                  </a:cubicBezTo>
                  <a:cubicBezTo>
                    <a:pt x="5569" y="2160"/>
                    <a:pt x="2329" y="5245"/>
                    <a:pt x="889" y="8640"/>
                  </a:cubicBezTo>
                  <a:cubicBezTo>
                    <a:pt x="-551" y="12034"/>
                    <a:pt x="-191" y="15737"/>
                    <a:pt x="1609" y="18051"/>
                  </a:cubicBezTo>
                  <a:cubicBezTo>
                    <a:pt x="3409" y="20365"/>
                    <a:pt x="6649" y="21291"/>
                    <a:pt x="9889" y="20828"/>
                  </a:cubicBezTo>
                  <a:cubicBezTo>
                    <a:pt x="13129" y="20365"/>
                    <a:pt x="16369" y="18514"/>
                    <a:pt x="18349" y="16045"/>
                  </a:cubicBezTo>
                  <a:cubicBezTo>
                    <a:pt x="20329" y="13577"/>
                    <a:pt x="21049" y="10491"/>
                    <a:pt x="20329" y="7868"/>
                  </a:cubicBezTo>
                  <a:cubicBezTo>
                    <a:pt x="19609" y="5245"/>
                    <a:pt x="17449" y="3085"/>
                    <a:pt x="16009" y="1851"/>
                  </a:cubicBezTo>
                  <a:cubicBezTo>
                    <a:pt x="14569" y="617"/>
                    <a:pt x="13849" y="308"/>
                    <a:pt x="131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1924981" y="1670050"/>
              <a:ext cx="1778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29" y="4582"/>
                    <a:pt x="9257" y="9164"/>
                    <a:pt x="12857" y="12764"/>
                  </a:cubicBezTo>
                  <a:cubicBezTo>
                    <a:pt x="16457" y="16364"/>
                    <a:pt x="19029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1997751" y="1650999"/>
              <a:ext cx="8598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1400" y="0"/>
                  </a:moveTo>
                  <a:cubicBezTo>
                    <a:pt x="18766" y="0"/>
                    <a:pt x="16132" y="0"/>
                    <a:pt x="14288" y="529"/>
                  </a:cubicBezTo>
                  <a:cubicBezTo>
                    <a:pt x="12444" y="1059"/>
                    <a:pt x="11390" y="2118"/>
                    <a:pt x="9283" y="4871"/>
                  </a:cubicBezTo>
                  <a:cubicBezTo>
                    <a:pt x="7176" y="7624"/>
                    <a:pt x="4015" y="12071"/>
                    <a:pt x="2171" y="15035"/>
                  </a:cubicBezTo>
                  <a:cubicBezTo>
                    <a:pt x="327" y="18000"/>
                    <a:pt x="-200" y="19482"/>
                    <a:pt x="63" y="20329"/>
                  </a:cubicBezTo>
                  <a:cubicBezTo>
                    <a:pt x="327" y="21176"/>
                    <a:pt x="1380" y="21388"/>
                    <a:pt x="24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2388531" y="1352550"/>
              <a:ext cx="127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665"/>
                    <a:pt x="7200" y="7331"/>
                    <a:pt x="10800" y="10931"/>
                  </a:cubicBezTo>
                  <a:cubicBezTo>
                    <a:pt x="14400" y="14531"/>
                    <a:pt x="18000" y="180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2509181" y="1441449"/>
              <a:ext cx="25401" cy="21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0"/>
                  </a:moveTo>
                  <a:cubicBezTo>
                    <a:pt x="1800" y="6231"/>
                    <a:pt x="3600" y="12462"/>
                    <a:pt x="5400" y="16096"/>
                  </a:cubicBezTo>
                  <a:cubicBezTo>
                    <a:pt x="7200" y="19731"/>
                    <a:pt x="9000" y="20769"/>
                    <a:pt x="11700" y="21185"/>
                  </a:cubicBezTo>
                  <a:cubicBezTo>
                    <a:pt x="14400" y="21600"/>
                    <a:pt x="18000" y="21392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2514309" y="1390149"/>
              <a:ext cx="139360" cy="28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090" fill="norm" stroke="1" extrusionOk="0">
                  <a:moveTo>
                    <a:pt x="1137" y="4263"/>
                  </a:moveTo>
                  <a:cubicBezTo>
                    <a:pt x="501" y="3481"/>
                    <a:pt x="-134" y="2698"/>
                    <a:pt x="25" y="1994"/>
                  </a:cubicBezTo>
                  <a:cubicBezTo>
                    <a:pt x="184" y="1289"/>
                    <a:pt x="1137" y="663"/>
                    <a:pt x="3519" y="272"/>
                  </a:cubicBezTo>
                  <a:cubicBezTo>
                    <a:pt x="5901" y="-119"/>
                    <a:pt x="9713" y="-276"/>
                    <a:pt x="13048" y="1133"/>
                  </a:cubicBezTo>
                  <a:cubicBezTo>
                    <a:pt x="16384" y="2541"/>
                    <a:pt x="19242" y="5515"/>
                    <a:pt x="20354" y="8567"/>
                  </a:cubicBezTo>
                  <a:cubicBezTo>
                    <a:pt x="21466" y="11620"/>
                    <a:pt x="20831" y="14750"/>
                    <a:pt x="19242" y="16941"/>
                  </a:cubicBezTo>
                  <a:cubicBezTo>
                    <a:pt x="17654" y="19133"/>
                    <a:pt x="15113" y="20385"/>
                    <a:pt x="13048" y="20854"/>
                  </a:cubicBezTo>
                  <a:cubicBezTo>
                    <a:pt x="10984" y="21324"/>
                    <a:pt x="9395" y="21011"/>
                    <a:pt x="8760" y="20620"/>
                  </a:cubicBezTo>
                  <a:cubicBezTo>
                    <a:pt x="8125" y="20228"/>
                    <a:pt x="8442" y="19759"/>
                    <a:pt x="8760" y="19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2807631" y="1352550"/>
              <a:ext cx="317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600" y="14400"/>
                  </a:cubicBezTo>
                  <a:cubicBezTo>
                    <a:pt x="7200" y="18000"/>
                    <a:pt x="144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921681" y="1314450"/>
              <a:ext cx="101131" cy="86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58" fill="norm" stroke="1" extrusionOk="0">
                  <a:moveTo>
                    <a:pt x="0" y="0"/>
                  </a:moveTo>
                  <a:cubicBezTo>
                    <a:pt x="0" y="2155"/>
                    <a:pt x="0" y="4309"/>
                    <a:pt x="1125" y="6385"/>
                  </a:cubicBezTo>
                  <a:cubicBezTo>
                    <a:pt x="2250" y="8461"/>
                    <a:pt x="4500" y="10458"/>
                    <a:pt x="7200" y="12193"/>
                  </a:cubicBezTo>
                  <a:cubicBezTo>
                    <a:pt x="9900" y="13927"/>
                    <a:pt x="13050" y="15399"/>
                    <a:pt x="15525" y="16818"/>
                  </a:cubicBezTo>
                  <a:cubicBezTo>
                    <a:pt x="18000" y="18236"/>
                    <a:pt x="19800" y="19603"/>
                    <a:pt x="20700" y="20418"/>
                  </a:cubicBezTo>
                  <a:cubicBezTo>
                    <a:pt x="21600" y="21232"/>
                    <a:pt x="21600" y="21495"/>
                    <a:pt x="21375" y="21547"/>
                  </a:cubicBezTo>
                  <a:cubicBezTo>
                    <a:pt x="21150" y="21600"/>
                    <a:pt x="20700" y="21442"/>
                    <a:pt x="20250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877231" y="1244600"/>
              <a:ext cx="412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2" y="19886"/>
                    <a:pt x="443" y="18171"/>
                    <a:pt x="1274" y="16800"/>
                  </a:cubicBezTo>
                  <a:cubicBezTo>
                    <a:pt x="2105" y="15429"/>
                    <a:pt x="3545" y="14400"/>
                    <a:pt x="5982" y="12343"/>
                  </a:cubicBezTo>
                  <a:cubicBezTo>
                    <a:pt x="8418" y="10286"/>
                    <a:pt x="11852" y="7200"/>
                    <a:pt x="14622" y="4971"/>
                  </a:cubicBezTo>
                  <a:cubicBezTo>
                    <a:pt x="17391" y="2743"/>
                    <a:pt x="19495" y="13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2871131" y="1148127"/>
              <a:ext cx="381001" cy="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4440" y="16573"/>
                    <a:pt x="8880" y="12025"/>
                    <a:pt x="12180" y="8046"/>
                  </a:cubicBezTo>
                  <a:cubicBezTo>
                    <a:pt x="15480" y="4067"/>
                    <a:pt x="17640" y="657"/>
                    <a:pt x="19020" y="88"/>
                  </a:cubicBezTo>
                  <a:cubicBezTo>
                    <a:pt x="20400" y="-480"/>
                    <a:pt x="21000" y="1794"/>
                    <a:pt x="21600" y="4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3226731" y="1155700"/>
              <a:ext cx="44451" cy="99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0" fill="norm" stroke="1" extrusionOk="0">
                  <a:moveTo>
                    <a:pt x="0" y="0"/>
                  </a:moveTo>
                  <a:cubicBezTo>
                    <a:pt x="5143" y="778"/>
                    <a:pt x="10286" y="1556"/>
                    <a:pt x="13371" y="2746"/>
                  </a:cubicBezTo>
                  <a:cubicBezTo>
                    <a:pt x="16457" y="3936"/>
                    <a:pt x="17486" y="5537"/>
                    <a:pt x="17486" y="7185"/>
                  </a:cubicBezTo>
                  <a:cubicBezTo>
                    <a:pt x="17486" y="8832"/>
                    <a:pt x="16457" y="10525"/>
                    <a:pt x="15429" y="12287"/>
                  </a:cubicBezTo>
                  <a:cubicBezTo>
                    <a:pt x="14400" y="14049"/>
                    <a:pt x="13371" y="15880"/>
                    <a:pt x="12857" y="17367"/>
                  </a:cubicBezTo>
                  <a:cubicBezTo>
                    <a:pt x="12343" y="18854"/>
                    <a:pt x="12343" y="19998"/>
                    <a:pt x="12343" y="20685"/>
                  </a:cubicBezTo>
                  <a:cubicBezTo>
                    <a:pt x="12343" y="21371"/>
                    <a:pt x="12343" y="21600"/>
                    <a:pt x="13886" y="21554"/>
                  </a:cubicBezTo>
                  <a:cubicBezTo>
                    <a:pt x="15429" y="21508"/>
                    <a:pt x="18514" y="21188"/>
                    <a:pt x="21600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3601911" y="1016000"/>
              <a:ext cx="75671" cy="320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35" fill="norm" stroke="1" extrusionOk="0">
                  <a:moveTo>
                    <a:pt x="3450" y="0"/>
                  </a:moveTo>
                  <a:cubicBezTo>
                    <a:pt x="2250" y="5116"/>
                    <a:pt x="1050" y="10232"/>
                    <a:pt x="450" y="13571"/>
                  </a:cubicBezTo>
                  <a:cubicBezTo>
                    <a:pt x="-150" y="16911"/>
                    <a:pt x="-150" y="18474"/>
                    <a:pt x="450" y="19611"/>
                  </a:cubicBezTo>
                  <a:cubicBezTo>
                    <a:pt x="1050" y="20747"/>
                    <a:pt x="2250" y="21458"/>
                    <a:pt x="5550" y="21529"/>
                  </a:cubicBezTo>
                  <a:cubicBezTo>
                    <a:pt x="8850" y="21600"/>
                    <a:pt x="14250" y="21032"/>
                    <a:pt x="17250" y="20392"/>
                  </a:cubicBezTo>
                  <a:cubicBezTo>
                    <a:pt x="20250" y="19753"/>
                    <a:pt x="20850" y="19042"/>
                    <a:pt x="21450" y="18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3563281" y="1022087"/>
              <a:ext cx="304801" cy="35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12976"/>
                  </a:moveTo>
                  <a:cubicBezTo>
                    <a:pt x="2100" y="11705"/>
                    <a:pt x="4200" y="10435"/>
                    <a:pt x="6375" y="8465"/>
                  </a:cubicBezTo>
                  <a:cubicBezTo>
                    <a:pt x="8550" y="6496"/>
                    <a:pt x="10800" y="3828"/>
                    <a:pt x="12000" y="2176"/>
                  </a:cubicBezTo>
                  <a:cubicBezTo>
                    <a:pt x="13200" y="524"/>
                    <a:pt x="13350" y="-111"/>
                    <a:pt x="13425" y="16"/>
                  </a:cubicBezTo>
                  <a:cubicBezTo>
                    <a:pt x="13500" y="143"/>
                    <a:pt x="13500" y="1033"/>
                    <a:pt x="13425" y="3637"/>
                  </a:cubicBezTo>
                  <a:cubicBezTo>
                    <a:pt x="13350" y="6242"/>
                    <a:pt x="13200" y="10562"/>
                    <a:pt x="13125" y="13611"/>
                  </a:cubicBezTo>
                  <a:cubicBezTo>
                    <a:pt x="13050" y="16661"/>
                    <a:pt x="13050" y="18440"/>
                    <a:pt x="12975" y="19647"/>
                  </a:cubicBezTo>
                  <a:cubicBezTo>
                    <a:pt x="12900" y="20854"/>
                    <a:pt x="12750" y="21489"/>
                    <a:pt x="12600" y="21489"/>
                  </a:cubicBezTo>
                  <a:cubicBezTo>
                    <a:pt x="12450" y="21489"/>
                    <a:pt x="12300" y="20854"/>
                    <a:pt x="12375" y="19837"/>
                  </a:cubicBezTo>
                  <a:cubicBezTo>
                    <a:pt x="12450" y="18821"/>
                    <a:pt x="12750" y="17423"/>
                    <a:pt x="13050" y="16407"/>
                  </a:cubicBezTo>
                  <a:cubicBezTo>
                    <a:pt x="13350" y="15390"/>
                    <a:pt x="13650" y="14755"/>
                    <a:pt x="14250" y="14247"/>
                  </a:cubicBezTo>
                  <a:cubicBezTo>
                    <a:pt x="14850" y="13738"/>
                    <a:pt x="15750" y="13357"/>
                    <a:pt x="17025" y="14564"/>
                  </a:cubicBezTo>
                  <a:cubicBezTo>
                    <a:pt x="18300" y="15771"/>
                    <a:pt x="19950" y="18567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4717176" y="1529805"/>
              <a:ext cx="166906" cy="37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92" fill="norm" stroke="1" extrusionOk="0">
                  <a:moveTo>
                    <a:pt x="21290" y="2203"/>
                  </a:moveTo>
                  <a:cubicBezTo>
                    <a:pt x="21290" y="1599"/>
                    <a:pt x="21290" y="996"/>
                    <a:pt x="20615" y="574"/>
                  </a:cubicBezTo>
                  <a:cubicBezTo>
                    <a:pt x="19940" y="151"/>
                    <a:pt x="18590" y="-90"/>
                    <a:pt x="16700" y="31"/>
                  </a:cubicBezTo>
                  <a:cubicBezTo>
                    <a:pt x="14810" y="151"/>
                    <a:pt x="12380" y="634"/>
                    <a:pt x="9950" y="1841"/>
                  </a:cubicBezTo>
                  <a:cubicBezTo>
                    <a:pt x="7520" y="3047"/>
                    <a:pt x="5090" y="4978"/>
                    <a:pt x="4145" y="6607"/>
                  </a:cubicBezTo>
                  <a:cubicBezTo>
                    <a:pt x="3200" y="8236"/>
                    <a:pt x="3740" y="9564"/>
                    <a:pt x="5225" y="10770"/>
                  </a:cubicBezTo>
                  <a:cubicBezTo>
                    <a:pt x="6710" y="11977"/>
                    <a:pt x="9140" y="13063"/>
                    <a:pt x="10895" y="14571"/>
                  </a:cubicBezTo>
                  <a:cubicBezTo>
                    <a:pt x="12650" y="16080"/>
                    <a:pt x="13730" y="18011"/>
                    <a:pt x="13730" y="19157"/>
                  </a:cubicBezTo>
                  <a:cubicBezTo>
                    <a:pt x="13730" y="20303"/>
                    <a:pt x="12650" y="20665"/>
                    <a:pt x="11435" y="20967"/>
                  </a:cubicBezTo>
                  <a:cubicBezTo>
                    <a:pt x="10220" y="21269"/>
                    <a:pt x="8870" y="21510"/>
                    <a:pt x="6845" y="21329"/>
                  </a:cubicBezTo>
                  <a:cubicBezTo>
                    <a:pt x="4820" y="21148"/>
                    <a:pt x="2120" y="20545"/>
                    <a:pt x="905" y="19760"/>
                  </a:cubicBezTo>
                  <a:cubicBezTo>
                    <a:pt x="-310" y="18976"/>
                    <a:pt x="-40" y="18011"/>
                    <a:pt x="230" y="17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4910059" y="1627273"/>
              <a:ext cx="189923" cy="25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200" fill="norm" stroke="1" extrusionOk="0">
                  <a:moveTo>
                    <a:pt x="1375" y="4109"/>
                  </a:moveTo>
                  <a:cubicBezTo>
                    <a:pt x="1135" y="9244"/>
                    <a:pt x="895" y="14378"/>
                    <a:pt x="655" y="17388"/>
                  </a:cubicBezTo>
                  <a:cubicBezTo>
                    <a:pt x="415" y="20398"/>
                    <a:pt x="175" y="21283"/>
                    <a:pt x="55" y="21194"/>
                  </a:cubicBezTo>
                  <a:cubicBezTo>
                    <a:pt x="-65" y="21106"/>
                    <a:pt x="-65" y="20044"/>
                    <a:pt x="895" y="16857"/>
                  </a:cubicBezTo>
                  <a:cubicBezTo>
                    <a:pt x="1855" y="13670"/>
                    <a:pt x="3775" y="8358"/>
                    <a:pt x="5095" y="5349"/>
                  </a:cubicBezTo>
                  <a:cubicBezTo>
                    <a:pt x="6415" y="2339"/>
                    <a:pt x="7135" y="1631"/>
                    <a:pt x="7735" y="1808"/>
                  </a:cubicBezTo>
                  <a:cubicBezTo>
                    <a:pt x="8335" y="1985"/>
                    <a:pt x="8815" y="3047"/>
                    <a:pt x="9175" y="5526"/>
                  </a:cubicBezTo>
                  <a:cubicBezTo>
                    <a:pt x="9535" y="8004"/>
                    <a:pt x="9775" y="11899"/>
                    <a:pt x="10495" y="11722"/>
                  </a:cubicBezTo>
                  <a:cubicBezTo>
                    <a:pt x="11215" y="11545"/>
                    <a:pt x="12415" y="7296"/>
                    <a:pt x="13375" y="4729"/>
                  </a:cubicBezTo>
                  <a:cubicBezTo>
                    <a:pt x="14335" y="2162"/>
                    <a:pt x="15055" y="1276"/>
                    <a:pt x="16015" y="657"/>
                  </a:cubicBezTo>
                  <a:cubicBezTo>
                    <a:pt x="16975" y="37"/>
                    <a:pt x="18175" y="-317"/>
                    <a:pt x="18775" y="391"/>
                  </a:cubicBezTo>
                  <a:cubicBezTo>
                    <a:pt x="19375" y="1099"/>
                    <a:pt x="19375" y="2870"/>
                    <a:pt x="19255" y="5260"/>
                  </a:cubicBezTo>
                  <a:cubicBezTo>
                    <a:pt x="19135" y="7650"/>
                    <a:pt x="18895" y="10660"/>
                    <a:pt x="19255" y="12962"/>
                  </a:cubicBezTo>
                  <a:cubicBezTo>
                    <a:pt x="19615" y="15263"/>
                    <a:pt x="20575" y="16857"/>
                    <a:pt x="21535" y="18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5161860" y="1366493"/>
              <a:ext cx="766886" cy="46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39" fill="norm" stroke="1" extrusionOk="0">
                  <a:moveTo>
                    <a:pt x="2894" y="15848"/>
                  </a:moveTo>
                  <a:cubicBezTo>
                    <a:pt x="2894" y="14964"/>
                    <a:pt x="2894" y="14080"/>
                    <a:pt x="2746" y="13688"/>
                  </a:cubicBezTo>
                  <a:cubicBezTo>
                    <a:pt x="2597" y="13295"/>
                    <a:pt x="2301" y="13393"/>
                    <a:pt x="1885" y="13933"/>
                  </a:cubicBezTo>
                  <a:cubicBezTo>
                    <a:pt x="1470" y="14473"/>
                    <a:pt x="936" y="15455"/>
                    <a:pt x="609" y="16191"/>
                  </a:cubicBezTo>
                  <a:cubicBezTo>
                    <a:pt x="283" y="16928"/>
                    <a:pt x="164" y="17419"/>
                    <a:pt x="75" y="17909"/>
                  </a:cubicBezTo>
                  <a:cubicBezTo>
                    <a:pt x="-14" y="18400"/>
                    <a:pt x="-73" y="18891"/>
                    <a:pt x="194" y="19137"/>
                  </a:cubicBezTo>
                  <a:cubicBezTo>
                    <a:pt x="461" y="19382"/>
                    <a:pt x="1054" y="19382"/>
                    <a:pt x="1470" y="19186"/>
                  </a:cubicBezTo>
                  <a:cubicBezTo>
                    <a:pt x="1885" y="18989"/>
                    <a:pt x="2123" y="18597"/>
                    <a:pt x="2390" y="18008"/>
                  </a:cubicBezTo>
                  <a:cubicBezTo>
                    <a:pt x="2657" y="17419"/>
                    <a:pt x="2953" y="16633"/>
                    <a:pt x="3072" y="16584"/>
                  </a:cubicBezTo>
                  <a:cubicBezTo>
                    <a:pt x="3191" y="16535"/>
                    <a:pt x="3131" y="17222"/>
                    <a:pt x="3131" y="17811"/>
                  </a:cubicBezTo>
                  <a:cubicBezTo>
                    <a:pt x="3131" y="18400"/>
                    <a:pt x="3191" y="18891"/>
                    <a:pt x="3369" y="19235"/>
                  </a:cubicBezTo>
                  <a:cubicBezTo>
                    <a:pt x="3547" y="19579"/>
                    <a:pt x="3843" y="19775"/>
                    <a:pt x="4259" y="19579"/>
                  </a:cubicBezTo>
                  <a:cubicBezTo>
                    <a:pt x="4674" y="19382"/>
                    <a:pt x="5208" y="18793"/>
                    <a:pt x="5980" y="16829"/>
                  </a:cubicBezTo>
                  <a:cubicBezTo>
                    <a:pt x="6751" y="14866"/>
                    <a:pt x="7760" y="11528"/>
                    <a:pt x="8413" y="8680"/>
                  </a:cubicBezTo>
                  <a:cubicBezTo>
                    <a:pt x="9065" y="5833"/>
                    <a:pt x="9362" y="3477"/>
                    <a:pt x="9481" y="2053"/>
                  </a:cubicBezTo>
                  <a:cubicBezTo>
                    <a:pt x="9600" y="629"/>
                    <a:pt x="9540" y="139"/>
                    <a:pt x="9362" y="40"/>
                  </a:cubicBezTo>
                  <a:cubicBezTo>
                    <a:pt x="9184" y="-58"/>
                    <a:pt x="8887" y="237"/>
                    <a:pt x="8502" y="1562"/>
                  </a:cubicBezTo>
                  <a:cubicBezTo>
                    <a:pt x="8116" y="2888"/>
                    <a:pt x="7641" y="5244"/>
                    <a:pt x="7285" y="7993"/>
                  </a:cubicBezTo>
                  <a:cubicBezTo>
                    <a:pt x="6929" y="10742"/>
                    <a:pt x="6692" y="13884"/>
                    <a:pt x="6603" y="15946"/>
                  </a:cubicBezTo>
                  <a:cubicBezTo>
                    <a:pt x="6514" y="18008"/>
                    <a:pt x="6573" y="18989"/>
                    <a:pt x="6662" y="19726"/>
                  </a:cubicBezTo>
                  <a:cubicBezTo>
                    <a:pt x="6751" y="20462"/>
                    <a:pt x="6870" y="20953"/>
                    <a:pt x="7078" y="21199"/>
                  </a:cubicBezTo>
                  <a:cubicBezTo>
                    <a:pt x="7285" y="21444"/>
                    <a:pt x="7582" y="21444"/>
                    <a:pt x="8057" y="20560"/>
                  </a:cubicBezTo>
                  <a:cubicBezTo>
                    <a:pt x="8531" y="19677"/>
                    <a:pt x="9184" y="17909"/>
                    <a:pt x="9837" y="15504"/>
                  </a:cubicBezTo>
                  <a:cubicBezTo>
                    <a:pt x="10490" y="13099"/>
                    <a:pt x="11142" y="10055"/>
                    <a:pt x="11558" y="8091"/>
                  </a:cubicBezTo>
                  <a:cubicBezTo>
                    <a:pt x="11973" y="6128"/>
                    <a:pt x="12151" y="5244"/>
                    <a:pt x="12240" y="4557"/>
                  </a:cubicBezTo>
                  <a:cubicBezTo>
                    <a:pt x="12329" y="3869"/>
                    <a:pt x="12329" y="3379"/>
                    <a:pt x="12211" y="3280"/>
                  </a:cubicBezTo>
                  <a:cubicBezTo>
                    <a:pt x="12092" y="3182"/>
                    <a:pt x="11854" y="3477"/>
                    <a:pt x="11558" y="4851"/>
                  </a:cubicBezTo>
                  <a:cubicBezTo>
                    <a:pt x="11261" y="6226"/>
                    <a:pt x="10905" y="8680"/>
                    <a:pt x="10757" y="10742"/>
                  </a:cubicBezTo>
                  <a:cubicBezTo>
                    <a:pt x="10608" y="12804"/>
                    <a:pt x="10668" y="14473"/>
                    <a:pt x="10816" y="15455"/>
                  </a:cubicBezTo>
                  <a:cubicBezTo>
                    <a:pt x="10964" y="16437"/>
                    <a:pt x="11202" y="16731"/>
                    <a:pt x="11469" y="16829"/>
                  </a:cubicBezTo>
                  <a:cubicBezTo>
                    <a:pt x="11736" y="16928"/>
                    <a:pt x="12032" y="16829"/>
                    <a:pt x="12448" y="16142"/>
                  </a:cubicBezTo>
                  <a:cubicBezTo>
                    <a:pt x="12863" y="15455"/>
                    <a:pt x="13397" y="14179"/>
                    <a:pt x="13664" y="13295"/>
                  </a:cubicBezTo>
                  <a:cubicBezTo>
                    <a:pt x="13931" y="12411"/>
                    <a:pt x="13931" y="11920"/>
                    <a:pt x="13753" y="11675"/>
                  </a:cubicBezTo>
                  <a:cubicBezTo>
                    <a:pt x="13575" y="11429"/>
                    <a:pt x="13219" y="11429"/>
                    <a:pt x="12952" y="11724"/>
                  </a:cubicBezTo>
                  <a:cubicBezTo>
                    <a:pt x="12685" y="12019"/>
                    <a:pt x="12507" y="12608"/>
                    <a:pt x="12359" y="13393"/>
                  </a:cubicBezTo>
                  <a:cubicBezTo>
                    <a:pt x="12211" y="14179"/>
                    <a:pt x="12092" y="15160"/>
                    <a:pt x="12032" y="15897"/>
                  </a:cubicBezTo>
                  <a:cubicBezTo>
                    <a:pt x="11973" y="16633"/>
                    <a:pt x="11973" y="17124"/>
                    <a:pt x="12092" y="17517"/>
                  </a:cubicBezTo>
                  <a:cubicBezTo>
                    <a:pt x="12211" y="17909"/>
                    <a:pt x="12448" y="18204"/>
                    <a:pt x="12863" y="18204"/>
                  </a:cubicBezTo>
                  <a:cubicBezTo>
                    <a:pt x="13279" y="18204"/>
                    <a:pt x="13872" y="17909"/>
                    <a:pt x="14495" y="17026"/>
                  </a:cubicBezTo>
                  <a:cubicBezTo>
                    <a:pt x="15118" y="16142"/>
                    <a:pt x="15771" y="14669"/>
                    <a:pt x="16157" y="13639"/>
                  </a:cubicBezTo>
                  <a:cubicBezTo>
                    <a:pt x="16542" y="12608"/>
                    <a:pt x="16661" y="12019"/>
                    <a:pt x="16691" y="11479"/>
                  </a:cubicBezTo>
                  <a:cubicBezTo>
                    <a:pt x="16720" y="10939"/>
                    <a:pt x="16661" y="10448"/>
                    <a:pt x="16424" y="10202"/>
                  </a:cubicBezTo>
                  <a:cubicBezTo>
                    <a:pt x="16186" y="9957"/>
                    <a:pt x="15771" y="9957"/>
                    <a:pt x="15534" y="10300"/>
                  </a:cubicBezTo>
                  <a:cubicBezTo>
                    <a:pt x="15296" y="10644"/>
                    <a:pt x="15237" y="11331"/>
                    <a:pt x="15385" y="12509"/>
                  </a:cubicBezTo>
                  <a:cubicBezTo>
                    <a:pt x="15534" y="13688"/>
                    <a:pt x="15890" y="15357"/>
                    <a:pt x="16097" y="16437"/>
                  </a:cubicBezTo>
                  <a:cubicBezTo>
                    <a:pt x="16305" y="17517"/>
                    <a:pt x="16364" y="18008"/>
                    <a:pt x="16305" y="18449"/>
                  </a:cubicBezTo>
                  <a:cubicBezTo>
                    <a:pt x="16246" y="18891"/>
                    <a:pt x="16068" y="19284"/>
                    <a:pt x="15860" y="19186"/>
                  </a:cubicBezTo>
                  <a:cubicBezTo>
                    <a:pt x="15652" y="19088"/>
                    <a:pt x="15415" y="18499"/>
                    <a:pt x="15267" y="17811"/>
                  </a:cubicBezTo>
                  <a:cubicBezTo>
                    <a:pt x="15118" y="17124"/>
                    <a:pt x="15059" y="16339"/>
                    <a:pt x="15148" y="15799"/>
                  </a:cubicBezTo>
                  <a:cubicBezTo>
                    <a:pt x="15237" y="15259"/>
                    <a:pt x="15474" y="14964"/>
                    <a:pt x="16216" y="13737"/>
                  </a:cubicBezTo>
                  <a:cubicBezTo>
                    <a:pt x="16958" y="12509"/>
                    <a:pt x="18204" y="10349"/>
                    <a:pt x="19094" y="8239"/>
                  </a:cubicBezTo>
                  <a:cubicBezTo>
                    <a:pt x="19984" y="6128"/>
                    <a:pt x="20518" y="4066"/>
                    <a:pt x="20904" y="2593"/>
                  </a:cubicBezTo>
                  <a:cubicBezTo>
                    <a:pt x="21290" y="1120"/>
                    <a:pt x="21527" y="237"/>
                    <a:pt x="21497" y="40"/>
                  </a:cubicBezTo>
                  <a:cubicBezTo>
                    <a:pt x="21468" y="-156"/>
                    <a:pt x="21171" y="335"/>
                    <a:pt x="20696" y="2102"/>
                  </a:cubicBezTo>
                  <a:cubicBezTo>
                    <a:pt x="20222" y="3869"/>
                    <a:pt x="19569" y="6913"/>
                    <a:pt x="19153" y="9613"/>
                  </a:cubicBezTo>
                  <a:cubicBezTo>
                    <a:pt x="18738" y="12313"/>
                    <a:pt x="18560" y="14669"/>
                    <a:pt x="18501" y="16191"/>
                  </a:cubicBezTo>
                  <a:cubicBezTo>
                    <a:pt x="18441" y="17713"/>
                    <a:pt x="18501" y="18400"/>
                    <a:pt x="18649" y="18940"/>
                  </a:cubicBezTo>
                  <a:cubicBezTo>
                    <a:pt x="18797" y="19480"/>
                    <a:pt x="19035" y="19873"/>
                    <a:pt x="19302" y="20020"/>
                  </a:cubicBezTo>
                  <a:cubicBezTo>
                    <a:pt x="19569" y="20168"/>
                    <a:pt x="19865" y="20069"/>
                    <a:pt x="20162" y="19137"/>
                  </a:cubicBezTo>
                  <a:cubicBezTo>
                    <a:pt x="20459" y="18204"/>
                    <a:pt x="20756" y="16437"/>
                    <a:pt x="20726" y="15062"/>
                  </a:cubicBezTo>
                  <a:cubicBezTo>
                    <a:pt x="20696" y="13688"/>
                    <a:pt x="20340" y="12706"/>
                    <a:pt x="19984" y="11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5771950" y="1543050"/>
              <a:ext cx="21703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5145" y="21600"/>
                  </a:moveTo>
                  <a:cubicBezTo>
                    <a:pt x="4096" y="20880"/>
                    <a:pt x="3048" y="20160"/>
                    <a:pt x="1999" y="18720"/>
                  </a:cubicBezTo>
                  <a:cubicBezTo>
                    <a:pt x="951" y="17280"/>
                    <a:pt x="-98" y="15120"/>
                    <a:pt x="7" y="13320"/>
                  </a:cubicBezTo>
                  <a:cubicBezTo>
                    <a:pt x="112" y="11520"/>
                    <a:pt x="1370" y="10080"/>
                    <a:pt x="5145" y="7920"/>
                  </a:cubicBezTo>
                  <a:cubicBezTo>
                    <a:pt x="8919" y="5760"/>
                    <a:pt x="15211" y="2880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6617092" y="1258298"/>
              <a:ext cx="1264190" cy="513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392" fill="norm" stroke="1" extrusionOk="0">
                  <a:moveTo>
                    <a:pt x="9" y="15034"/>
                  </a:moveTo>
                  <a:cubicBezTo>
                    <a:pt x="45" y="15475"/>
                    <a:pt x="81" y="15916"/>
                    <a:pt x="190" y="16092"/>
                  </a:cubicBezTo>
                  <a:cubicBezTo>
                    <a:pt x="298" y="16268"/>
                    <a:pt x="479" y="16180"/>
                    <a:pt x="840" y="15475"/>
                  </a:cubicBezTo>
                  <a:cubicBezTo>
                    <a:pt x="1201" y="14769"/>
                    <a:pt x="1743" y="13447"/>
                    <a:pt x="2032" y="12565"/>
                  </a:cubicBezTo>
                  <a:cubicBezTo>
                    <a:pt x="2321" y="11684"/>
                    <a:pt x="2357" y="11243"/>
                    <a:pt x="2267" y="10978"/>
                  </a:cubicBezTo>
                  <a:cubicBezTo>
                    <a:pt x="2176" y="10714"/>
                    <a:pt x="1960" y="10626"/>
                    <a:pt x="1616" y="11331"/>
                  </a:cubicBezTo>
                  <a:cubicBezTo>
                    <a:pt x="1273" y="12036"/>
                    <a:pt x="804" y="13535"/>
                    <a:pt x="497" y="15078"/>
                  </a:cubicBezTo>
                  <a:cubicBezTo>
                    <a:pt x="190" y="16621"/>
                    <a:pt x="45" y="18208"/>
                    <a:pt x="9" y="19266"/>
                  </a:cubicBezTo>
                  <a:cubicBezTo>
                    <a:pt x="-27" y="20324"/>
                    <a:pt x="45" y="20853"/>
                    <a:pt x="190" y="21161"/>
                  </a:cubicBezTo>
                  <a:cubicBezTo>
                    <a:pt x="334" y="21470"/>
                    <a:pt x="551" y="21558"/>
                    <a:pt x="1020" y="20853"/>
                  </a:cubicBezTo>
                  <a:cubicBezTo>
                    <a:pt x="1490" y="20147"/>
                    <a:pt x="2212" y="18649"/>
                    <a:pt x="2845" y="16753"/>
                  </a:cubicBezTo>
                  <a:cubicBezTo>
                    <a:pt x="3477" y="14858"/>
                    <a:pt x="4018" y="12565"/>
                    <a:pt x="4470" y="9920"/>
                  </a:cubicBezTo>
                  <a:cubicBezTo>
                    <a:pt x="4921" y="7276"/>
                    <a:pt x="5283" y="4278"/>
                    <a:pt x="5463" y="2471"/>
                  </a:cubicBezTo>
                  <a:cubicBezTo>
                    <a:pt x="5644" y="663"/>
                    <a:pt x="5644" y="46"/>
                    <a:pt x="5626" y="2"/>
                  </a:cubicBezTo>
                  <a:cubicBezTo>
                    <a:pt x="5608" y="-42"/>
                    <a:pt x="5572" y="487"/>
                    <a:pt x="5373" y="2338"/>
                  </a:cubicBezTo>
                  <a:cubicBezTo>
                    <a:pt x="5174" y="4190"/>
                    <a:pt x="4813" y="7364"/>
                    <a:pt x="4560" y="9965"/>
                  </a:cubicBezTo>
                  <a:cubicBezTo>
                    <a:pt x="4307" y="12565"/>
                    <a:pt x="4163" y="14593"/>
                    <a:pt x="4091" y="15916"/>
                  </a:cubicBezTo>
                  <a:cubicBezTo>
                    <a:pt x="4018" y="17238"/>
                    <a:pt x="4018" y="17855"/>
                    <a:pt x="4073" y="18384"/>
                  </a:cubicBezTo>
                  <a:cubicBezTo>
                    <a:pt x="4127" y="18913"/>
                    <a:pt x="4235" y="19354"/>
                    <a:pt x="4380" y="19574"/>
                  </a:cubicBezTo>
                  <a:cubicBezTo>
                    <a:pt x="4524" y="19795"/>
                    <a:pt x="4705" y="19795"/>
                    <a:pt x="5066" y="19354"/>
                  </a:cubicBezTo>
                  <a:cubicBezTo>
                    <a:pt x="5427" y="18913"/>
                    <a:pt x="5969" y="18031"/>
                    <a:pt x="6348" y="17018"/>
                  </a:cubicBezTo>
                  <a:cubicBezTo>
                    <a:pt x="6728" y="16004"/>
                    <a:pt x="6944" y="14858"/>
                    <a:pt x="7035" y="14064"/>
                  </a:cubicBezTo>
                  <a:cubicBezTo>
                    <a:pt x="7125" y="13271"/>
                    <a:pt x="7089" y="12830"/>
                    <a:pt x="6944" y="12565"/>
                  </a:cubicBezTo>
                  <a:cubicBezTo>
                    <a:pt x="6800" y="12301"/>
                    <a:pt x="6547" y="12213"/>
                    <a:pt x="6222" y="12609"/>
                  </a:cubicBezTo>
                  <a:cubicBezTo>
                    <a:pt x="5897" y="13006"/>
                    <a:pt x="5499" y="13888"/>
                    <a:pt x="5283" y="14902"/>
                  </a:cubicBezTo>
                  <a:cubicBezTo>
                    <a:pt x="5066" y="15916"/>
                    <a:pt x="5030" y="17062"/>
                    <a:pt x="5066" y="17811"/>
                  </a:cubicBezTo>
                  <a:cubicBezTo>
                    <a:pt x="5102" y="18560"/>
                    <a:pt x="5210" y="18913"/>
                    <a:pt x="5463" y="19089"/>
                  </a:cubicBezTo>
                  <a:cubicBezTo>
                    <a:pt x="5716" y="19266"/>
                    <a:pt x="6113" y="19266"/>
                    <a:pt x="6673" y="18649"/>
                  </a:cubicBezTo>
                  <a:cubicBezTo>
                    <a:pt x="7233" y="18031"/>
                    <a:pt x="7956" y="16797"/>
                    <a:pt x="8371" y="15916"/>
                  </a:cubicBezTo>
                  <a:cubicBezTo>
                    <a:pt x="8786" y="15034"/>
                    <a:pt x="8895" y="14505"/>
                    <a:pt x="8967" y="13888"/>
                  </a:cubicBezTo>
                  <a:cubicBezTo>
                    <a:pt x="9039" y="13271"/>
                    <a:pt x="9075" y="12565"/>
                    <a:pt x="9021" y="12389"/>
                  </a:cubicBezTo>
                  <a:cubicBezTo>
                    <a:pt x="8967" y="12213"/>
                    <a:pt x="8822" y="12565"/>
                    <a:pt x="8678" y="13315"/>
                  </a:cubicBezTo>
                  <a:cubicBezTo>
                    <a:pt x="8534" y="14064"/>
                    <a:pt x="8389" y="15210"/>
                    <a:pt x="8335" y="16180"/>
                  </a:cubicBezTo>
                  <a:cubicBezTo>
                    <a:pt x="8281" y="17150"/>
                    <a:pt x="8317" y="17943"/>
                    <a:pt x="8407" y="18208"/>
                  </a:cubicBezTo>
                  <a:cubicBezTo>
                    <a:pt x="8497" y="18472"/>
                    <a:pt x="8642" y="18208"/>
                    <a:pt x="8913" y="17062"/>
                  </a:cubicBezTo>
                  <a:cubicBezTo>
                    <a:pt x="9184" y="15916"/>
                    <a:pt x="9581" y="13888"/>
                    <a:pt x="9816" y="12654"/>
                  </a:cubicBezTo>
                  <a:cubicBezTo>
                    <a:pt x="10051" y="11419"/>
                    <a:pt x="10123" y="10978"/>
                    <a:pt x="10231" y="10582"/>
                  </a:cubicBezTo>
                  <a:cubicBezTo>
                    <a:pt x="10340" y="10185"/>
                    <a:pt x="10484" y="9832"/>
                    <a:pt x="10556" y="9876"/>
                  </a:cubicBezTo>
                  <a:cubicBezTo>
                    <a:pt x="10629" y="9920"/>
                    <a:pt x="10629" y="10361"/>
                    <a:pt x="10629" y="11551"/>
                  </a:cubicBezTo>
                  <a:cubicBezTo>
                    <a:pt x="10629" y="12742"/>
                    <a:pt x="10629" y="14681"/>
                    <a:pt x="10629" y="15871"/>
                  </a:cubicBezTo>
                  <a:cubicBezTo>
                    <a:pt x="10629" y="17062"/>
                    <a:pt x="10629" y="17502"/>
                    <a:pt x="10610" y="17458"/>
                  </a:cubicBezTo>
                  <a:cubicBezTo>
                    <a:pt x="10592" y="17414"/>
                    <a:pt x="10556" y="16885"/>
                    <a:pt x="10647" y="15960"/>
                  </a:cubicBezTo>
                  <a:cubicBezTo>
                    <a:pt x="10737" y="15034"/>
                    <a:pt x="10954" y="13711"/>
                    <a:pt x="11134" y="12786"/>
                  </a:cubicBezTo>
                  <a:cubicBezTo>
                    <a:pt x="11315" y="11860"/>
                    <a:pt x="11459" y="11331"/>
                    <a:pt x="11622" y="10978"/>
                  </a:cubicBezTo>
                  <a:cubicBezTo>
                    <a:pt x="11784" y="10626"/>
                    <a:pt x="11965" y="10449"/>
                    <a:pt x="12055" y="10582"/>
                  </a:cubicBezTo>
                  <a:cubicBezTo>
                    <a:pt x="12146" y="10714"/>
                    <a:pt x="12146" y="11155"/>
                    <a:pt x="12091" y="11904"/>
                  </a:cubicBezTo>
                  <a:cubicBezTo>
                    <a:pt x="12037" y="12654"/>
                    <a:pt x="11929" y="13711"/>
                    <a:pt x="11839" y="14681"/>
                  </a:cubicBezTo>
                  <a:cubicBezTo>
                    <a:pt x="11748" y="15651"/>
                    <a:pt x="11676" y="16533"/>
                    <a:pt x="11766" y="17018"/>
                  </a:cubicBezTo>
                  <a:cubicBezTo>
                    <a:pt x="11857" y="17502"/>
                    <a:pt x="12109" y="17591"/>
                    <a:pt x="12471" y="17150"/>
                  </a:cubicBezTo>
                  <a:cubicBezTo>
                    <a:pt x="12832" y="16709"/>
                    <a:pt x="13301" y="15739"/>
                    <a:pt x="13771" y="14593"/>
                  </a:cubicBezTo>
                  <a:cubicBezTo>
                    <a:pt x="14241" y="13447"/>
                    <a:pt x="14710" y="12125"/>
                    <a:pt x="14963" y="11243"/>
                  </a:cubicBezTo>
                  <a:cubicBezTo>
                    <a:pt x="15216" y="10361"/>
                    <a:pt x="15252" y="9920"/>
                    <a:pt x="15180" y="9656"/>
                  </a:cubicBezTo>
                  <a:cubicBezTo>
                    <a:pt x="15107" y="9391"/>
                    <a:pt x="14927" y="9303"/>
                    <a:pt x="14656" y="9744"/>
                  </a:cubicBezTo>
                  <a:cubicBezTo>
                    <a:pt x="14385" y="10185"/>
                    <a:pt x="14024" y="11155"/>
                    <a:pt x="13789" y="12080"/>
                  </a:cubicBezTo>
                  <a:cubicBezTo>
                    <a:pt x="13554" y="13006"/>
                    <a:pt x="13446" y="13888"/>
                    <a:pt x="13392" y="14681"/>
                  </a:cubicBezTo>
                  <a:cubicBezTo>
                    <a:pt x="13338" y="15475"/>
                    <a:pt x="13338" y="16180"/>
                    <a:pt x="13410" y="16665"/>
                  </a:cubicBezTo>
                  <a:cubicBezTo>
                    <a:pt x="13482" y="17150"/>
                    <a:pt x="13627" y="17414"/>
                    <a:pt x="13915" y="17414"/>
                  </a:cubicBezTo>
                  <a:cubicBezTo>
                    <a:pt x="14204" y="17414"/>
                    <a:pt x="14638" y="17150"/>
                    <a:pt x="15035" y="16621"/>
                  </a:cubicBezTo>
                  <a:cubicBezTo>
                    <a:pt x="15433" y="16092"/>
                    <a:pt x="15794" y="15298"/>
                    <a:pt x="16029" y="14681"/>
                  </a:cubicBezTo>
                  <a:cubicBezTo>
                    <a:pt x="16263" y="14064"/>
                    <a:pt x="16372" y="13623"/>
                    <a:pt x="16444" y="13182"/>
                  </a:cubicBezTo>
                  <a:cubicBezTo>
                    <a:pt x="16516" y="12742"/>
                    <a:pt x="16552" y="12301"/>
                    <a:pt x="16498" y="12213"/>
                  </a:cubicBezTo>
                  <a:cubicBezTo>
                    <a:pt x="16444" y="12125"/>
                    <a:pt x="16299" y="12389"/>
                    <a:pt x="16209" y="13182"/>
                  </a:cubicBezTo>
                  <a:cubicBezTo>
                    <a:pt x="16119" y="13976"/>
                    <a:pt x="16083" y="15298"/>
                    <a:pt x="16101" y="16180"/>
                  </a:cubicBezTo>
                  <a:cubicBezTo>
                    <a:pt x="16119" y="17062"/>
                    <a:pt x="16191" y="17502"/>
                    <a:pt x="16227" y="17458"/>
                  </a:cubicBezTo>
                  <a:cubicBezTo>
                    <a:pt x="16263" y="17414"/>
                    <a:pt x="16263" y="16885"/>
                    <a:pt x="16281" y="16180"/>
                  </a:cubicBezTo>
                  <a:cubicBezTo>
                    <a:pt x="16299" y="15475"/>
                    <a:pt x="16336" y="14593"/>
                    <a:pt x="16390" y="13932"/>
                  </a:cubicBezTo>
                  <a:cubicBezTo>
                    <a:pt x="16444" y="13271"/>
                    <a:pt x="16516" y="12830"/>
                    <a:pt x="16643" y="12742"/>
                  </a:cubicBezTo>
                  <a:cubicBezTo>
                    <a:pt x="16769" y="12654"/>
                    <a:pt x="16950" y="12918"/>
                    <a:pt x="17058" y="13271"/>
                  </a:cubicBezTo>
                  <a:cubicBezTo>
                    <a:pt x="17166" y="13623"/>
                    <a:pt x="17202" y="14064"/>
                    <a:pt x="17239" y="14549"/>
                  </a:cubicBezTo>
                  <a:cubicBezTo>
                    <a:pt x="17275" y="15034"/>
                    <a:pt x="17311" y="15563"/>
                    <a:pt x="17419" y="15783"/>
                  </a:cubicBezTo>
                  <a:cubicBezTo>
                    <a:pt x="17528" y="16004"/>
                    <a:pt x="17708" y="15916"/>
                    <a:pt x="18033" y="14990"/>
                  </a:cubicBezTo>
                  <a:cubicBezTo>
                    <a:pt x="18358" y="14064"/>
                    <a:pt x="18828" y="12301"/>
                    <a:pt x="19279" y="10185"/>
                  </a:cubicBezTo>
                  <a:cubicBezTo>
                    <a:pt x="19731" y="8069"/>
                    <a:pt x="20164" y="5600"/>
                    <a:pt x="20489" y="4014"/>
                  </a:cubicBezTo>
                  <a:cubicBezTo>
                    <a:pt x="20814" y="2427"/>
                    <a:pt x="21031" y="1721"/>
                    <a:pt x="21121" y="1589"/>
                  </a:cubicBezTo>
                  <a:cubicBezTo>
                    <a:pt x="21212" y="1457"/>
                    <a:pt x="21176" y="1898"/>
                    <a:pt x="20977" y="3220"/>
                  </a:cubicBezTo>
                  <a:cubicBezTo>
                    <a:pt x="20778" y="4542"/>
                    <a:pt x="20417" y="6747"/>
                    <a:pt x="20182" y="8907"/>
                  </a:cubicBezTo>
                  <a:cubicBezTo>
                    <a:pt x="19948" y="11067"/>
                    <a:pt x="19839" y="13182"/>
                    <a:pt x="19785" y="14505"/>
                  </a:cubicBezTo>
                  <a:cubicBezTo>
                    <a:pt x="19731" y="15827"/>
                    <a:pt x="19731" y="16356"/>
                    <a:pt x="19767" y="16841"/>
                  </a:cubicBezTo>
                  <a:cubicBezTo>
                    <a:pt x="19803" y="17326"/>
                    <a:pt x="19875" y="17767"/>
                    <a:pt x="20002" y="17987"/>
                  </a:cubicBezTo>
                  <a:cubicBezTo>
                    <a:pt x="20128" y="18208"/>
                    <a:pt x="20309" y="18208"/>
                    <a:pt x="20580" y="17326"/>
                  </a:cubicBezTo>
                  <a:cubicBezTo>
                    <a:pt x="20851" y="16445"/>
                    <a:pt x="21212" y="14681"/>
                    <a:pt x="21573" y="12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7709831" y="1428750"/>
              <a:ext cx="1905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8440148" y="1259011"/>
              <a:ext cx="482534" cy="62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42" fill="norm" stroke="1" extrusionOk="0">
                  <a:moveTo>
                    <a:pt x="7072" y="9509"/>
                  </a:moveTo>
                  <a:cubicBezTo>
                    <a:pt x="7166" y="9146"/>
                    <a:pt x="7260" y="8784"/>
                    <a:pt x="7260" y="8422"/>
                  </a:cubicBezTo>
                  <a:cubicBezTo>
                    <a:pt x="7260" y="8059"/>
                    <a:pt x="7166" y="7697"/>
                    <a:pt x="6836" y="7515"/>
                  </a:cubicBezTo>
                  <a:cubicBezTo>
                    <a:pt x="6506" y="7334"/>
                    <a:pt x="5940" y="7334"/>
                    <a:pt x="4949" y="7950"/>
                  </a:cubicBezTo>
                  <a:cubicBezTo>
                    <a:pt x="3959" y="8567"/>
                    <a:pt x="2544" y="9799"/>
                    <a:pt x="1601" y="10995"/>
                  </a:cubicBezTo>
                  <a:cubicBezTo>
                    <a:pt x="658" y="12191"/>
                    <a:pt x="186" y="13350"/>
                    <a:pt x="44" y="14111"/>
                  </a:cubicBezTo>
                  <a:cubicBezTo>
                    <a:pt x="-97" y="14873"/>
                    <a:pt x="92" y="15235"/>
                    <a:pt x="752" y="15416"/>
                  </a:cubicBezTo>
                  <a:cubicBezTo>
                    <a:pt x="1412" y="15597"/>
                    <a:pt x="2544" y="15597"/>
                    <a:pt x="3959" y="15090"/>
                  </a:cubicBezTo>
                  <a:cubicBezTo>
                    <a:pt x="5374" y="14583"/>
                    <a:pt x="7072" y="13568"/>
                    <a:pt x="8062" y="12517"/>
                  </a:cubicBezTo>
                  <a:cubicBezTo>
                    <a:pt x="9052" y="11466"/>
                    <a:pt x="9335" y="10379"/>
                    <a:pt x="9194" y="9400"/>
                  </a:cubicBezTo>
                  <a:cubicBezTo>
                    <a:pt x="9052" y="8422"/>
                    <a:pt x="8486" y="7552"/>
                    <a:pt x="7968" y="6863"/>
                  </a:cubicBezTo>
                  <a:cubicBezTo>
                    <a:pt x="7449" y="6175"/>
                    <a:pt x="6977" y="5667"/>
                    <a:pt x="6789" y="5232"/>
                  </a:cubicBezTo>
                  <a:cubicBezTo>
                    <a:pt x="6600" y="4797"/>
                    <a:pt x="6694" y="4435"/>
                    <a:pt x="7543" y="3891"/>
                  </a:cubicBezTo>
                  <a:cubicBezTo>
                    <a:pt x="8392" y="3348"/>
                    <a:pt x="9996" y="2623"/>
                    <a:pt x="11552" y="2007"/>
                  </a:cubicBezTo>
                  <a:cubicBezTo>
                    <a:pt x="13108" y="1391"/>
                    <a:pt x="14617" y="883"/>
                    <a:pt x="15796" y="521"/>
                  </a:cubicBezTo>
                  <a:cubicBezTo>
                    <a:pt x="16975" y="158"/>
                    <a:pt x="17824" y="-59"/>
                    <a:pt x="18155" y="13"/>
                  </a:cubicBezTo>
                  <a:cubicBezTo>
                    <a:pt x="18485" y="86"/>
                    <a:pt x="18296" y="448"/>
                    <a:pt x="17541" y="1572"/>
                  </a:cubicBezTo>
                  <a:cubicBezTo>
                    <a:pt x="16787" y="2695"/>
                    <a:pt x="15466" y="4580"/>
                    <a:pt x="14334" y="6609"/>
                  </a:cubicBezTo>
                  <a:cubicBezTo>
                    <a:pt x="13203" y="8639"/>
                    <a:pt x="12259" y="10813"/>
                    <a:pt x="11505" y="12807"/>
                  </a:cubicBezTo>
                  <a:cubicBezTo>
                    <a:pt x="10750" y="14800"/>
                    <a:pt x="10184" y="16612"/>
                    <a:pt x="9901" y="17844"/>
                  </a:cubicBezTo>
                  <a:cubicBezTo>
                    <a:pt x="9618" y="19077"/>
                    <a:pt x="9618" y="19729"/>
                    <a:pt x="9760" y="20200"/>
                  </a:cubicBezTo>
                  <a:cubicBezTo>
                    <a:pt x="9901" y="20671"/>
                    <a:pt x="10184" y="20961"/>
                    <a:pt x="10609" y="21179"/>
                  </a:cubicBezTo>
                  <a:cubicBezTo>
                    <a:pt x="11033" y="21396"/>
                    <a:pt x="11599" y="21541"/>
                    <a:pt x="12259" y="21360"/>
                  </a:cubicBezTo>
                  <a:cubicBezTo>
                    <a:pt x="12920" y="21179"/>
                    <a:pt x="13674" y="20671"/>
                    <a:pt x="13957" y="19838"/>
                  </a:cubicBezTo>
                  <a:cubicBezTo>
                    <a:pt x="14240" y="19004"/>
                    <a:pt x="14051" y="17844"/>
                    <a:pt x="13910" y="17083"/>
                  </a:cubicBezTo>
                  <a:cubicBezTo>
                    <a:pt x="13769" y="16322"/>
                    <a:pt x="13674" y="15960"/>
                    <a:pt x="13816" y="15670"/>
                  </a:cubicBezTo>
                  <a:cubicBezTo>
                    <a:pt x="13957" y="15380"/>
                    <a:pt x="14334" y="15162"/>
                    <a:pt x="15655" y="14764"/>
                  </a:cubicBezTo>
                  <a:cubicBezTo>
                    <a:pt x="16975" y="14365"/>
                    <a:pt x="19239" y="13785"/>
                    <a:pt x="21503" y="13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9376425" y="1390650"/>
              <a:ext cx="980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86"/>
                    <a:pt x="2735" y="10971"/>
                    <a:pt x="575" y="14571"/>
                  </a:cubicBezTo>
                  <a:cubicBezTo>
                    <a:pt x="-1585" y="18171"/>
                    <a:pt x="2735" y="19886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9351025" y="1263649"/>
              <a:ext cx="201540" cy="44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553" fill="norm" stroke="1" extrusionOk="0">
                  <a:moveTo>
                    <a:pt x="2343" y="4585"/>
                  </a:moveTo>
                  <a:cubicBezTo>
                    <a:pt x="2123" y="3260"/>
                    <a:pt x="1903" y="1936"/>
                    <a:pt x="2233" y="1121"/>
                  </a:cubicBezTo>
                  <a:cubicBezTo>
                    <a:pt x="2564" y="306"/>
                    <a:pt x="3446" y="0"/>
                    <a:pt x="5539" y="0"/>
                  </a:cubicBezTo>
                  <a:cubicBezTo>
                    <a:pt x="7633" y="0"/>
                    <a:pt x="10939" y="306"/>
                    <a:pt x="13915" y="1477"/>
                  </a:cubicBezTo>
                  <a:cubicBezTo>
                    <a:pt x="16890" y="2649"/>
                    <a:pt x="19535" y="4687"/>
                    <a:pt x="20527" y="7132"/>
                  </a:cubicBezTo>
                  <a:cubicBezTo>
                    <a:pt x="21519" y="9577"/>
                    <a:pt x="20858" y="12430"/>
                    <a:pt x="18984" y="14774"/>
                  </a:cubicBezTo>
                  <a:cubicBezTo>
                    <a:pt x="17111" y="17117"/>
                    <a:pt x="14025" y="18951"/>
                    <a:pt x="10829" y="20072"/>
                  </a:cubicBezTo>
                  <a:cubicBezTo>
                    <a:pt x="7633" y="21192"/>
                    <a:pt x="4327" y="21600"/>
                    <a:pt x="2454" y="21549"/>
                  </a:cubicBezTo>
                  <a:cubicBezTo>
                    <a:pt x="580" y="21498"/>
                    <a:pt x="139" y="20989"/>
                    <a:pt x="29" y="20479"/>
                  </a:cubicBezTo>
                  <a:cubicBezTo>
                    <a:pt x="-81" y="19970"/>
                    <a:pt x="139" y="19460"/>
                    <a:pt x="360" y="18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9602131" y="16827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2191681" y="1733550"/>
              <a:ext cx="736601" cy="22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17280"/>
                  </a:moveTo>
                  <a:cubicBezTo>
                    <a:pt x="0" y="18309"/>
                    <a:pt x="0" y="19337"/>
                    <a:pt x="155" y="20057"/>
                  </a:cubicBezTo>
                  <a:cubicBezTo>
                    <a:pt x="310" y="20777"/>
                    <a:pt x="621" y="21189"/>
                    <a:pt x="1272" y="21394"/>
                  </a:cubicBezTo>
                  <a:cubicBezTo>
                    <a:pt x="1924" y="21600"/>
                    <a:pt x="2917" y="21600"/>
                    <a:pt x="3941" y="20571"/>
                  </a:cubicBezTo>
                  <a:cubicBezTo>
                    <a:pt x="4966" y="19543"/>
                    <a:pt x="6021" y="17486"/>
                    <a:pt x="7045" y="15017"/>
                  </a:cubicBezTo>
                  <a:cubicBezTo>
                    <a:pt x="8069" y="12549"/>
                    <a:pt x="9062" y="9669"/>
                    <a:pt x="9869" y="7920"/>
                  </a:cubicBezTo>
                  <a:cubicBezTo>
                    <a:pt x="10676" y="6171"/>
                    <a:pt x="11297" y="5554"/>
                    <a:pt x="12072" y="5657"/>
                  </a:cubicBezTo>
                  <a:cubicBezTo>
                    <a:pt x="12848" y="5760"/>
                    <a:pt x="13779" y="6583"/>
                    <a:pt x="14524" y="7509"/>
                  </a:cubicBezTo>
                  <a:cubicBezTo>
                    <a:pt x="15269" y="8434"/>
                    <a:pt x="15828" y="9463"/>
                    <a:pt x="16138" y="10491"/>
                  </a:cubicBezTo>
                  <a:cubicBezTo>
                    <a:pt x="16448" y="11520"/>
                    <a:pt x="16510" y="12549"/>
                    <a:pt x="16697" y="13166"/>
                  </a:cubicBezTo>
                  <a:cubicBezTo>
                    <a:pt x="16883" y="13783"/>
                    <a:pt x="17193" y="13989"/>
                    <a:pt x="17597" y="13269"/>
                  </a:cubicBezTo>
                  <a:cubicBezTo>
                    <a:pt x="18000" y="12549"/>
                    <a:pt x="18497" y="10903"/>
                    <a:pt x="19148" y="9051"/>
                  </a:cubicBezTo>
                  <a:cubicBezTo>
                    <a:pt x="19800" y="7200"/>
                    <a:pt x="20607" y="5143"/>
                    <a:pt x="21041" y="3600"/>
                  </a:cubicBezTo>
                  <a:cubicBezTo>
                    <a:pt x="21476" y="2057"/>
                    <a:pt x="21538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1740831" y="2997200"/>
              <a:ext cx="57151" cy="36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0"/>
                  </a:moveTo>
                  <a:cubicBezTo>
                    <a:pt x="4000" y="4395"/>
                    <a:pt x="8000" y="8791"/>
                    <a:pt x="10400" y="12181"/>
                  </a:cubicBezTo>
                  <a:cubicBezTo>
                    <a:pt x="12800" y="15572"/>
                    <a:pt x="13600" y="17958"/>
                    <a:pt x="14000" y="19465"/>
                  </a:cubicBezTo>
                  <a:cubicBezTo>
                    <a:pt x="14400" y="20972"/>
                    <a:pt x="14400" y="21600"/>
                    <a:pt x="14800" y="21537"/>
                  </a:cubicBezTo>
                  <a:cubicBezTo>
                    <a:pt x="15200" y="21474"/>
                    <a:pt x="16000" y="20721"/>
                    <a:pt x="17200" y="19967"/>
                  </a:cubicBezTo>
                  <a:cubicBezTo>
                    <a:pt x="18400" y="19214"/>
                    <a:pt x="20000" y="18460"/>
                    <a:pt x="21600" y="17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1756456" y="3052233"/>
              <a:ext cx="155826" cy="26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15154" y="1701"/>
                  </a:moveTo>
                  <a:cubicBezTo>
                    <a:pt x="16306" y="850"/>
                    <a:pt x="17458" y="0"/>
                    <a:pt x="17602" y="0"/>
                  </a:cubicBezTo>
                  <a:cubicBezTo>
                    <a:pt x="17746" y="0"/>
                    <a:pt x="16882" y="850"/>
                    <a:pt x="14722" y="2381"/>
                  </a:cubicBezTo>
                  <a:cubicBezTo>
                    <a:pt x="12562" y="3912"/>
                    <a:pt x="9106" y="6123"/>
                    <a:pt x="6370" y="8164"/>
                  </a:cubicBezTo>
                  <a:cubicBezTo>
                    <a:pt x="3634" y="10205"/>
                    <a:pt x="1618" y="12076"/>
                    <a:pt x="610" y="13861"/>
                  </a:cubicBezTo>
                  <a:cubicBezTo>
                    <a:pt x="-398" y="15647"/>
                    <a:pt x="-398" y="17348"/>
                    <a:pt x="2482" y="18624"/>
                  </a:cubicBezTo>
                  <a:cubicBezTo>
                    <a:pt x="5362" y="19899"/>
                    <a:pt x="11122" y="20750"/>
                    <a:pt x="14722" y="21175"/>
                  </a:cubicBezTo>
                  <a:cubicBezTo>
                    <a:pt x="18322" y="21600"/>
                    <a:pt x="19762" y="21600"/>
                    <a:pt x="212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083731" y="3155950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2124694" y="3225800"/>
              <a:ext cx="130488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1593" y="16200"/>
                  </a:moveTo>
                  <a:cubicBezTo>
                    <a:pt x="565" y="18900"/>
                    <a:pt x="-464" y="21600"/>
                    <a:pt x="222" y="21600"/>
                  </a:cubicBezTo>
                  <a:cubicBezTo>
                    <a:pt x="907" y="21600"/>
                    <a:pt x="3307" y="18900"/>
                    <a:pt x="7079" y="14850"/>
                  </a:cubicBezTo>
                  <a:cubicBezTo>
                    <a:pt x="10850" y="10800"/>
                    <a:pt x="15993" y="5400"/>
                    <a:pt x="211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2465740" y="2952750"/>
              <a:ext cx="157742" cy="261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65" fill="norm" stroke="1" extrusionOk="0">
                  <a:moveTo>
                    <a:pt x="11095" y="0"/>
                  </a:moveTo>
                  <a:cubicBezTo>
                    <a:pt x="8215" y="3802"/>
                    <a:pt x="5335" y="7603"/>
                    <a:pt x="3463" y="10541"/>
                  </a:cubicBezTo>
                  <a:cubicBezTo>
                    <a:pt x="1591" y="13478"/>
                    <a:pt x="727" y="15552"/>
                    <a:pt x="295" y="17194"/>
                  </a:cubicBezTo>
                  <a:cubicBezTo>
                    <a:pt x="-137" y="18835"/>
                    <a:pt x="-137" y="20045"/>
                    <a:pt x="583" y="20736"/>
                  </a:cubicBezTo>
                  <a:cubicBezTo>
                    <a:pt x="1303" y="21427"/>
                    <a:pt x="2743" y="21600"/>
                    <a:pt x="6343" y="20995"/>
                  </a:cubicBezTo>
                  <a:cubicBezTo>
                    <a:pt x="9943" y="20390"/>
                    <a:pt x="15703" y="19008"/>
                    <a:pt x="21463" y="17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2562896" y="3117849"/>
              <a:ext cx="60586" cy="18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48" fill="norm" stroke="1" extrusionOk="0">
                  <a:moveTo>
                    <a:pt x="14616" y="0"/>
                  </a:moveTo>
                  <a:cubicBezTo>
                    <a:pt x="10891" y="728"/>
                    <a:pt x="7167" y="1456"/>
                    <a:pt x="4560" y="4369"/>
                  </a:cubicBezTo>
                  <a:cubicBezTo>
                    <a:pt x="1953" y="7281"/>
                    <a:pt x="464" y="12378"/>
                    <a:pt x="91" y="15533"/>
                  </a:cubicBezTo>
                  <a:cubicBezTo>
                    <a:pt x="-281" y="18688"/>
                    <a:pt x="464" y="19901"/>
                    <a:pt x="2698" y="20629"/>
                  </a:cubicBezTo>
                  <a:cubicBezTo>
                    <a:pt x="4933" y="21357"/>
                    <a:pt x="8657" y="21600"/>
                    <a:pt x="12009" y="21357"/>
                  </a:cubicBezTo>
                  <a:cubicBezTo>
                    <a:pt x="15360" y="21115"/>
                    <a:pt x="18340" y="20387"/>
                    <a:pt x="21319" y="19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2699138" y="3028949"/>
              <a:ext cx="143581" cy="22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1504" fill="norm" stroke="1" extrusionOk="0">
                  <a:moveTo>
                    <a:pt x="9077" y="3000"/>
                  </a:moveTo>
                  <a:cubicBezTo>
                    <a:pt x="6677" y="4400"/>
                    <a:pt x="4277" y="5800"/>
                    <a:pt x="2477" y="8300"/>
                  </a:cubicBezTo>
                  <a:cubicBezTo>
                    <a:pt x="677" y="10800"/>
                    <a:pt x="-523" y="14400"/>
                    <a:pt x="227" y="17100"/>
                  </a:cubicBezTo>
                  <a:cubicBezTo>
                    <a:pt x="977" y="19800"/>
                    <a:pt x="3677" y="21600"/>
                    <a:pt x="7277" y="21500"/>
                  </a:cubicBezTo>
                  <a:cubicBezTo>
                    <a:pt x="10877" y="21400"/>
                    <a:pt x="15377" y="19400"/>
                    <a:pt x="17927" y="16800"/>
                  </a:cubicBezTo>
                  <a:cubicBezTo>
                    <a:pt x="20477" y="14200"/>
                    <a:pt x="21077" y="11000"/>
                    <a:pt x="19427" y="8100"/>
                  </a:cubicBezTo>
                  <a:cubicBezTo>
                    <a:pt x="17777" y="5200"/>
                    <a:pt x="13877" y="2600"/>
                    <a:pt x="99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4636431" y="2853201"/>
              <a:ext cx="155688" cy="45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366" fill="norm" stroke="1" extrusionOk="0">
                  <a:moveTo>
                    <a:pt x="0" y="5328"/>
                  </a:moveTo>
                  <a:cubicBezTo>
                    <a:pt x="568" y="9045"/>
                    <a:pt x="1137" y="12763"/>
                    <a:pt x="1563" y="14923"/>
                  </a:cubicBezTo>
                  <a:cubicBezTo>
                    <a:pt x="1989" y="17083"/>
                    <a:pt x="2274" y="17685"/>
                    <a:pt x="2700" y="18489"/>
                  </a:cubicBezTo>
                  <a:cubicBezTo>
                    <a:pt x="3126" y="19293"/>
                    <a:pt x="3695" y="20297"/>
                    <a:pt x="3695" y="20297"/>
                  </a:cubicBezTo>
                  <a:cubicBezTo>
                    <a:pt x="3695" y="20297"/>
                    <a:pt x="3126" y="19293"/>
                    <a:pt x="2700" y="17083"/>
                  </a:cubicBezTo>
                  <a:cubicBezTo>
                    <a:pt x="2274" y="14872"/>
                    <a:pt x="1989" y="11456"/>
                    <a:pt x="2132" y="8593"/>
                  </a:cubicBezTo>
                  <a:cubicBezTo>
                    <a:pt x="2274" y="5730"/>
                    <a:pt x="2842" y="3419"/>
                    <a:pt x="3553" y="2063"/>
                  </a:cubicBezTo>
                  <a:cubicBezTo>
                    <a:pt x="4263" y="707"/>
                    <a:pt x="5116" y="305"/>
                    <a:pt x="6253" y="104"/>
                  </a:cubicBezTo>
                  <a:cubicBezTo>
                    <a:pt x="7389" y="-97"/>
                    <a:pt x="8811" y="-97"/>
                    <a:pt x="11226" y="958"/>
                  </a:cubicBezTo>
                  <a:cubicBezTo>
                    <a:pt x="13642" y="2013"/>
                    <a:pt x="17053" y="4123"/>
                    <a:pt x="19042" y="6684"/>
                  </a:cubicBezTo>
                  <a:cubicBezTo>
                    <a:pt x="21032" y="9246"/>
                    <a:pt x="21600" y="12260"/>
                    <a:pt x="19895" y="14671"/>
                  </a:cubicBezTo>
                  <a:cubicBezTo>
                    <a:pt x="18189" y="17083"/>
                    <a:pt x="14211" y="18891"/>
                    <a:pt x="11511" y="19896"/>
                  </a:cubicBezTo>
                  <a:cubicBezTo>
                    <a:pt x="8811" y="20900"/>
                    <a:pt x="7389" y="21101"/>
                    <a:pt x="5826" y="21252"/>
                  </a:cubicBezTo>
                  <a:cubicBezTo>
                    <a:pt x="4263" y="21403"/>
                    <a:pt x="2558" y="21503"/>
                    <a:pt x="2132" y="20900"/>
                  </a:cubicBezTo>
                  <a:cubicBezTo>
                    <a:pt x="1705" y="20297"/>
                    <a:pt x="2558" y="18991"/>
                    <a:pt x="3411" y="17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5017431" y="3022549"/>
              <a:ext cx="13335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486" y="11670"/>
                    <a:pt x="10971" y="3363"/>
                    <a:pt x="14571" y="870"/>
                  </a:cubicBezTo>
                  <a:cubicBezTo>
                    <a:pt x="18171" y="-1622"/>
                    <a:pt x="19886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5037208" y="3111500"/>
              <a:ext cx="164374" cy="6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074" fill="norm" stroke="1" extrusionOk="0">
                  <a:moveTo>
                    <a:pt x="1527" y="17673"/>
                  </a:moveTo>
                  <a:cubicBezTo>
                    <a:pt x="447" y="19636"/>
                    <a:pt x="-633" y="21600"/>
                    <a:pt x="447" y="20945"/>
                  </a:cubicBezTo>
                  <a:cubicBezTo>
                    <a:pt x="1527" y="20291"/>
                    <a:pt x="4767" y="17018"/>
                    <a:pt x="8547" y="13091"/>
                  </a:cubicBezTo>
                  <a:cubicBezTo>
                    <a:pt x="12327" y="9164"/>
                    <a:pt x="16647" y="4582"/>
                    <a:pt x="209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5493510" y="2706552"/>
              <a:ext cx="139872" cy="50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504" fill="norm" stroke="1" extrusionOk="0">
                  <a:moveTo>
                    <a:pt x="20990" y="2081"/>
                  </a:moveTo>
                  <a:cubicBezTo>
                    <a:pt x="19084" y="1367"/>
                    <a:pt x="17178" y="653"/>
                    <a:pt x="15272" y="296"/>
                  </a:cubicBezTo>
                  <a:cubicBezTo>
                    <a:pt x="13366" y="-61"/>
                    <a:pt x="11461" y="-61"/>
                    <a:pt x="8919" y="118"/>
                  </a:cubicBezTo>
                  <a:cubicBezTo>
                    <a:pt x="6378" y="296"/>
                    <a:pt x="3202" y="653"/>
                    <a:pt x="1455" y="1278"/>
                  </a:cubicBezTo>
                  <a:cubicBezTo>
                    <a:pt x="-292" y="1903"/>
                    <a:pt x="-610" y="2795"/>
                    <a:pt x="1296" y="3777"/>
                  </a:cubicBezTo>
                  <a:cubicBezTo>
                    <a:pt x="3202" y="4759"/>
                    <a:pt x="7331" y="5830"/>
                    <a:pt x="10031" y="6499"/>
                  </a:cubicBezTo>
                  <a:cubicBezTo>
                    <a:pt x="12731" y="7169"/>
                    <a:pt x="14002" y="7437"/>
                    <a:pt x="14796" y="7794"/>
                  </a:cubicBezTo>
                  <a:cubicBezTo>
                    <a:pt x="15590" y="8151"/>
                    <a:pt x="15908" y="8597"/>
                    <a:pt x="14796" y="9222"/>
                  </a:cubicBezTo>
                  <a:cubicBezTo>
                    <a:pt x="13684" y="9846"/>
                    <a:pt x="11143" y="10650"/>
                    <a:pt x="9396" y="11230"/>
                  </a:cubicBezTo>
                  <a:cubicBezTo>
                    <a:pt x="7649" y="11810"/>
                    <a:pt x="6696" y="12167"/>
                    <a:pt x="5584" y="12524"/>
                  </a:cubicBezTo>
                  <a:cubicBezTo>
                    <a:pt x="4472" y="12881"/>
                    <a:pt x="3202" y="13238"/>
                    <a:pt x="3361" y="13595"/>
                  </a:cubicBezTo>
                  <a:cubicBezTo>
                    <a:pt x="3519" y="13952"/>
                    <a:pt x="5108" y="14309"/>
                    <a:pt x="6061" y="14979"/>
                  </a:cubicBezTo>
                  <a:cubicBezTo>
                    <a:pt x="7014" y="15648"/>
                    <a:pt x="7331" y="16630"/>
                    <a:pt x="7172" y="17344"/>
                  </a:cubicBezTo>
                  <a:cubicBezTo>
                    <a:pt x="7014" y="18058"/>
                    <a:pt x="6378" y="18504"/>
                    <a:pt x="5743" y="19129"/>
                  </a:cubicBezTo>
                  <a:cubicBezTo>
                    <a:pt x="5108" y="19754"/>
                    <a:pt x="4472" y="20557"/>
                    <a:pt x="4949" y="21003"/>
                  </a:cubicBezTo>
                  <a:cubicBezTo>
                    <a:pt x="5425" y="21450"/>
                    <a:pt x="7014" y="21539"/>
                    <a:pt x="8761" y="21494"/>
                  </a:cubicBezTo>
                  <a:cubicBezTo>
                    <a:pt x="10508" y="21450"/>
                    <a:pt x="12414" y="21271"/>
                    <a:pt x="14319" y="21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5857683" y="2790114"/>
              <a:ext cx="264649" cy="40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68" fill="norm" stroke="1" extrusionOk="0">
                  <a:moveTo>
                    <a:pt x="1891" y="5636"/>
                  </a:moveTo>
                  <a:cubicBezTo>
                    <a:pt x="1205" y="5070"/>
                    <a:pt x="520" y="4505"/>
                    <a:pt x="177" y="3939"/>
                  </a:cubicBezTo>
                  <a:cubicBezTo>
                    <a:pt x="-166" y="3374"/>
                    <a:pt x="-166" y="2808"/>
                    <a:pt x="1634" y="2130"/>
                  </a:cubicBezTo>
                  <a:cubicBezTo>
                    <a:pt x="3434" y="1451"/>
                    <a:pt x="7034" y="660"/>
                    <a:pt x="10463" y="264"/>
                  </a:cubicBezTo>
                  <a:cubicBezTo>
                    <a:pt x="13891" y="-132"/>
                    <a:pt x="17148" y="-132"/>
                    <a:pt x="19034" y="603"/>
                  </a:cubicBezTo>
                  <a:cubicBezTo>
                    <a:pt x="20920" y="1338"/>
                    <a:pt x="21434" y="2808"/>
                    <a:pt x="20663" y="5183"/>
                  </a:cubicBezTo>
                  <a:cubicBezTo>
                    <a:pt x="19891" y="7558"/>
                    <a:pt x="17834" y="10838"/>
                    <a:pt x="16205" y="13552"/>
                  </a:cubicBezTo>
                  <a:cubicBezTo>
                    <a:pt x="14577" y="16266"/>
                    <a:pt x="13377" y="18415"/>
                    <a:pt x="12434" y="19715"/>
                  </a:cubicBezTo>
                  <a:cubicBezTo>
                    <a:pt x="11491" y="21016"/>
                    <a:pt x="10805" y="21468"/>
                    <a:pt x="10205" y="21468"/>
                  </a:cubicBezTo>
                  <a:cubicBezTo>
                    <a:pt x="9605" y="21468"/>
                    <a:pt x="9091" y="21016"/>
                    <a:pt x="8234" y="19885"/>
                  </a:cubicBezTo>
                  <a:cubicBezTo>
                    <a:pt x="7377" y="18754"/>
                    <a:pt x="6177" y="16944"/>
                    <a:pt x="5491" y="15757"/>
                  </a:cubicBezTo>
                  <a:cubicBezTo>
                    <a:pt x="4805" y="14570"/>
                    <a:pt x="4634" y="14004"/>
                    <a:pt x="6348" y="13269"/>
                  </a:cubicBezTo>
                  <a:cubicBezTo>
                    <a:pt x="8063" y="12534"/>
                    <a:pt x="11663" y="11629"/>
                    <a:pt x="14491" y="11120"/>
                  </a:cubicBezTo>
                  <a:cubicBezTo>
                    <a:pt x="17320" y="10611"/>
                    <a:pt x="19377" y="10498"/>
                    <a:pt x="21434" y="10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6179481" y="3092450"/>
              <a:ext cx="635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6518876" y="2814066"/>
              <a:ext cx="182741" cy="32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532" fill="norm" stroke="1" extrusionOk="0">
                  <a:moveTo>
                    <a:pt x="18397" y="2897"/>
                  </a:moveTo>
                  <a:cubicBezTo>
                    <a:pt x="16477" y="1485"/>
                    <a:pt x="14557" y="73"/>
                    <a:pt x="11557" y="3"/>
                  </a:cubicBezTo>
                  <a:cubicBezTo>
                    <a:pt x="8557" y="-68"/>
                    <a:pt x="4477" y="1203"/>
                    <a:pt x="2197" y="2544"/>
                  </a:cubicBezTo>
                  <a:cubicBezTo>
                    <a:pt x="-83" y="3885"/>
                    <a:pt x="-563" y="5297"/>
                    <a:pt x="637" y="6356"/>
                  </a:cubicBezTo>
                  <a:cubicBezTo>
                    <a:pt x="1837" y="7414"/>
                    <a:pt x="4717" y="8120"/>
                    <a:pt x="7477" y="8050"/>
                  </a:cubicBezTo>
                  <a:cubicBezTo>
                    <a:pt x="10237" y="7979"/>
                    <a:pt x="12877" y="7132"/>
                    <a:pt x="15157" y="6356"/>
                  </a:cubicBezTo>
                  <a:cubicBezTo>
                    <a:pt x="17437" y="5579"/>
                    <a:pt x="19357" y="4873"/>
                    <a:pt x="20197" y="4944"/>
                  </a:cubicBezTo>
                  <a:cubicBezTo>
                    <a:pt x="21037" y="5014"/>
                    <a:pt x="20797" y="5861"/>
                    <a:pt x="19957" y="7838"/>
                  </a:cubicBezTo>
                  <a:cubicBezTo>
                    <a:pt x="19117" y="9814"/>
                    <a:pt x="17677" y="12920"/>
                    <a:pt x="16597" y="15391"/>
                  </a:cubicBezTo>
                  <a:cubicBezTo>
                    <a:pt x="15517" y="17861"/>
                    <a:pt x="14797" y="19697"/>
                    <a:pt x="14077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6782731" y="3155950"/>
              <a:ext cx="1016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506"/>
                    <a:pt x="10800" y="11012"/>
                    <a:pt x="7200" y="14612"/>
                  </a:cubicBezTo>
                  <a:cubicBezTo>
                    <a:pt x="3600" y="18212"/>
                    <a:pt x="1800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6978359" y="2813050"/>
              <a:ext cx="39323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0"/>
                  </a:moveTo>
                  <a:cubicBezTo>
                    <a:pt x="16573" y="3529"/>
                    <a:pt x="12025" y="7059"/>
                    <a:pt x="8046" y="10306"/>
                  </a:cubicBezTo>
                  <a:cubicBezTo>
                    <a:pt x="4067" y="13553"/>
                    <a:pt x="657" y="16518"/>
                    <a:pt x="88" y="18353"/>
                  </a:cubicBezTo>
                  <a:cubicBezTo>
                    <a:pt x="-480" y="20188"/>
                    <a:pt x="1794" y="20894"/>
                    <a:pt x="40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7106581" y="3149600"/>
              <a:ext cx="825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5600"/>
                    <a:pt x="11631" y="11200"/>
                    <a:pt x="8031" y="14800"/>
                  </a:cubicBezTo>
                  <a:cubicBezTo>
                    <a:pt x="4431" y="18400"/>
                    <a:pt x="2215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7335181" y="2844800"/>
              <a:ext cx="120651" cy="3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21600" y="0"/>
                  </a:moveTo>
                  <a:cubicBezTo>
                    <a:pt x="19705" y="0"/>
                    <a:pt x="17811" y="0"/>
                    <a:pt x="15347" y="1006"/>
                  </a:cubicBezTo>
                  <a:cubicBezTo>
                    <a:pt x="12884" y="2012"/>
                    <a:pt x="9853" y="4025"/>
                    <a:pt x="7200" y="6708"/>
                  </a:cubicBezTo>
                  <a:cubicBezTo>
                    <a:pt x="4547" y="9391"/>
                    <a:pt x="2274" y="12745"/>
                    <a:pt x="1137" y="15026"/>
                  </a:cubicBezTo>
                  <a:cubicBezTo>
                    <a:pt x="0" y="17307"/>
                    <a:pt x="0" y="18514"/>
                    <a:pt x="758" y="19386"/>
                  </a:cubicBezTo>
                  <a:cubicBezTo>
                    <a:pt x="1516" y="20258"/>
                    <a:pt x="3032" y="20795"/>
                    <a:pt x="4926" y="21130"/>
                  </a:cubicBezTo>
                  <a:cubicBezTo>
                    <a:pt x="6821" y="21466"/>
                    <a:pt x="9095" y="21600"/>
                    <a:pt x="10989" y="21332"/>
                  </a:cubicBezTo>
                  <a:cubicBezTo>
                    <a:pt x="12884" y="21063"/>
                    <a:pt x="14400" y="20393"/>
                    <a:pt x="14400" y="19252"/>
                  </a:cubicBezTo>
                  <a:cubicBezTo>
                    <a:pt x="14400" y="18112"/>
                    <a:pt x="12884" y="16502"/>
                    <a:pt x="11179" y="15361"/>
                  </a:cubicBezTo>
                  <a:cubicBezTo>
                    <a:pt x="9474" y="14221"/>
                    <a:pt x="7579" y="13550"/>
                    <a:pt x="5684" y="13282"/>
                  </a:cubicBezTo>
                  <a:cubicBezTo>
                    <a:pt x="3789" y="13014"/>
                    <a:pt x="1895" y="13148"/>
                    <a:pt x="0" y="13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7424081" y="3213100"/>
              <a:ext cx="825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7652681" y="2891609"/>
              <a:ext cx="114301" cy="255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0" y="4052"/>
                  </a:moveTo>
                  <a:cubicBezTo>
                    <a:pt x="4000" y="2636"/>
                    <a:pt x="8000" y="1219"/>
                    <a:pt x="11200" y="511"/>
                  </a:cubicBezTo>
                  <a:cubicBezTo>
                    <a:pt x="14400" y="-197"/>
                    <a:pt x="16800" y="-197"/>
                    <a:pt x="18400" y="688"/>
                  </a:cubicBezTo>
                  <a:cubicBezTo>
                    <a:pt x="20000" y="1573"/>
                    <a:pt x="20800" y="3344"/>
                    <a:pt x="18400" y="5823"/>
                  </a:cubicBezTo>
                  <a:cubicBezTo>
                    <a:pt x="16000" y="8301"/>
                    <a:pt x="10400" y="11488"/>
                    <a:pt x="7000" y="13613"/>
                  </a:cubicBezTo>
                  <a:cubicBezTo>
                    <a:pt x="3600" y="15737"/>
                    <a:pt x="2400" y="16800"/>
                    <a:pt x="1800" y="17773"/>
                  </a:cubicBezTo>
                  <a:cubicBezTo>
                    <a:pt x="1200" y="18747"/>
                    <a:pt x="1200" y="19633"/>
                    <a:pt x="2200" y="20252"/>
                  </a:cubicBezTo>
                  <a:cubicBezTo>
                    <a:pt x="3200" y="20872"/>
                    <a:pt x="5200" y="21226"/>
                    <a:pt x="8600" y="21314"/>
                  </a:cubicBezTo>
                  <a:cubicBezTo>
                    <a:pt x="12000" y="21403"/>
                    <a:pt x="16800" y="21226"/>
                    <a:pt x="21600" y="2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7779681" y="3117850"/>
              <a:ext cx="146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52" y="5184"/>
                    <a:pt x="9704" y="10368"/>
                    <a:pt x="6104" y="13968"/>
                  </a:cubicBezTo>
                  <a:cubicBezTo>
                    <a:pt x="2504" y="17568"/>
                    <a:pt x="1252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8214802" y="2844800"/>
              <a:ext cx="4113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19986" y="0"/>
                  </a:moveTo>
                  <a:cubicBezTo>
                    <a:pt x="11757" y="4752"/>
                    <a:pt x="3529" y="9504"/>
                    <a:pt x="957" y="13104"/>
                  </a:cubicBezTo>
                  <a:cubicBezTo>
                    <a:pt x="-1614" y="16704"/>
                    <a:pt x="1472" y="19152"/>
                    <a:pt x="45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8293506" y="2851149"/>
              <a:ext cx="177811" cy="23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8" h="21298" fill="norm" stroke="1" extrusionOk="0">
                  <a:moveTo>
                    <a:pt x="13166" y="5786"/>
                  </a:moveTo>
                  <a:cubicBezTo>
                    <a:pt x="9525" y="7329"/>
                    <a:pt x="5885" y="8871"/>
                    <a:pt x="3336" y="11186"/>
                  </a:cubicBezTo>
                  <a:cubicBezTo>
                    <a:pt x="788" y="13500"/>
                    <a:pt x="-668" y="16586"/>
                    <a:pt x="303" y="18611"/>
                  </a:cubicBezTo>
                  <a:cubicBezTo>
                    <a:pt x="1274" y="20636"/>
                    <a:pt x="4671" y="21600"/>
                    <a:pt x="8554" y="21214"/>
                  </a:cubicBezTo>
                  <a:cubicBezTo>
                    <a:pt x="12438" y="20829"/>
                    <a:pt x="16806" y="19093"/>
                    <a:pt x="18869" y="17261"/>
                  </a:cubicBezTo>
                  <a:cubicBezTo>
                    <a:pt x="20932" y="15429"/>
                    <a:pt x="20689" y="13500"/>
                    <a:pt x="19354" y="11764"/>
                  </a:cubicBezTo>
                  <a:cubicBezTo>
                    <a:pt x="18020" y="10029"/>
                    <a:pt x="15593" y="8486"/>
                    <a:pt x="14743" y="6557"/>
                  </a:cubicBezTo>
                  <a:cubicBezTo>
                    <a:pt x="13894" y="4629"/>
                    <a:pt x="14622" y="2314"/>
                    <a:pt x="153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8522631" y="2732237"/>
              <a:ext cx="159838" cy="57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76" fill="norm" stroke="1" extrusionOk="0">
                  <a:moveTo>
                    <a:pt x="0" y="1122"/>
                  </a:moveTo>
                  <a:cubicBezTo>
                    <a:pt x="842" y="726"/>
                    <a:pt x="1683" y="331"/>
                    <a:pt x="2805" y="133"/>
                  </a:cubicBezTo>
                  <a:cubicBezTo>
                    <a:pt x="3927" y="-65"/>
                    <a:pt x="5330" y="-65"/>
                    <a:pt x="7855" y="291"/>
                  </a:cubicBezTo>
                  <a:cubicBezTo>
                    <a:pt x="10379" y="647"/>
                    <a:pt x="14026" y="1359"/>
                    <a:pt x="15990" y="2427"/>
                  </a:cubicBezTo>
                  <a:cubicBezTo>
                    <a:pt x="17953" y="3495"/>
                    <a:pt x="18234" y="4920"/>
                    <a:pt x="16691" y="6423"/>
                  </a:cubicBezTo>
                  <a:cubicBezTo>
                    <a:pt x="15148" y="7926"/>
                    <a:pt x="11782" y="9509"/>
                    <a:pt x="10099" y="10498"/>
                  </a:cubicBezTo>
                  <a:cubicBezTo>
                    <a:pt x="8416" y="11487"/>
                    <a:pt x="8416" y="11882"/>
                    <a:pt x="9538" y="12436"/>
                  </a:cubicBezTo>
                  <a:cubicBezTo>
                    <a:pt x="10660" y="12990"/>
                    <a:pt x="12904" y="13702"/>
                    <a:pt x="15148" y="14533"/>
                  </a:cubicBezTo>
                  <a:cubicBezTo>
                    <a:pt x="17392" y="15364"/>
                    <a:pt x="19636" y="16313"/>
                    <a:pt x="20618" y="17262"/>
                  </a:cubicBezTo>
                  <a:cubicBezTo>
                    <a:pt x="21600" y="18212"/>
                    <a:pt x="21319" y="19161"/>
                    <a:pt x="19636" y="19873"/>
                  </a:cubicBezTo>
                  <a:cubicBezTo>
                    <a:pt x="17953" y="20586"/>
                    <a:pt x="14868" y="21060"/>
                    <a:pt x="12623" y="21298"/>
                  </a:cubicBezTo>
                  <a:cubicBezTo>
                    <a:pt x="10379" y="21535"/>
                    <a:pt x="8977" y="21535"/>
                    <a:pt x="8135" y="21298"/>
                  </a:cubicBezTo>
                  <a:cubicBezTo>
                    <a:pt x="7294" y="21060"/>
                    <a:pt x="7013" y="20586"/>
                    <a:pt x="6732" y="20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8851700" y="3022963"/>
              <a:ext cx="305932" cy="2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91" fill="norm" stroke="1" extrusionOk="0">
                  <a:moveTo>
                    <a:pt x="1421" y="21291"/>
                  </a:moveTo>
                  <a:cubicBezTo>
                    <a:pt x="676" y="17691"/>
                    <a:pt x="-69" y="14091"/>
                    <a:pt x="5" y="10491"/>
                  </a:cubicBezTo>
                  <a:cubicBezTo>
                    <a:pt x="80" y="6891"/>
                    <a:pt x="974" y="3291"/>
                    <a:pt x="3953" y="1491"/>
                  </a:cubicBezTo>
                  <a:cubicBezTo>
                    <a:pt x="6932" y="-309"/>
                    <a:pt x="11997" y="-309"/>
                    <a:pt x="15274" y="591"/>
                  </a:cubicBezTo>
                  <a:cubicBezTo>
                    <a:pt x="18552" y="1491"/>
                    <a:pt x="20041" y="3291"/>
                    <a:pt x="21531" y="5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8802031" y="3130550"/>
              <a:ext cx="368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9200"/>
                    <a:pt x="8938" y="16800"/>
                    <a:pt x="12538" y="13200"/>
                  </a:cubicBezTo>
                  <a:cubicBezTo>
                    <a:pt x="16138" y="9600"/>
                    <a:pt x="1886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9049681" y="2952750"/>
              <a:ext cx="179388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0" y="0"/>
                  </a:moveTo>
                  <a:cubicBezTo>
                    <a:pt x="3724" y="1050"/>
                    <a:pt x="7448" y="2100"/>
                    <a:pt x="11048" y="3975"/>
                  </a:cubicBezTo>
                  <a:cubicBezTo>
                    <a:pt x="14648" y="5850"/>
                    <a:pt x="18124" y="8550"/>
                    <a:pt x="19862" y="10425"/>
                  </a:cubicBezTo>
                  <a:cubicBezTo>
                    <a:pt x="21600" y="12300"/>
                    <a:pt x="21600" y="13350"/>
                    <a:pt x="18621" y="15075"/>
                  </a:cubicBezTo>
                  <a:cubicBezTo>
                    <a:pt x="15641" y="16800"/>
                    <a:pt x="9683" y="19200"/>
                    <a:pt x="37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9779931" y="2743200"/>
              <a:ext cx="3175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0"/>
                  </a:moveTo>
                  <a:cubicBezTo>
                    <a:pt x="8640" y="2677"/>
                    <a:pt x="4320" y="5354"/>
                    <a:pt x="2160" y="8631"/>
                  </a:cubicBezTo>
                  <a:cubicBezTo>
                    <a:pt x="0" y="11908"/>
                    <a:pt x="0" y="15785"/>
                    <a:pt x="0" y="18000"/>
                  </a:cubicBezTo>
                  <a:cubicBezTo>
                    <a:pt x="0" y="20215"/>
                    <a:pt x="0" y="20769"/>
                    <a:pt x="3600" y="21092"/>
                  </a:cubicBezTo>
                  <a:cubicBezTo>
                    <a:pt x="7200" y="21415"/>
                    <a:pt x="14400" y="215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9913281" y="2889250"/>
              <a:ext cx="31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68"/>
                    <a:pt x="7200" y="10537"/>
                    <a:pt x="3600" y="13610"/>
                  </a:cubicBezTo>
                  <a:cubicBezTo>
                    <a:pt x="0" y="16683"/>
                    <a:pt x="0" y="17561"/>
                    <a:pt x="0" y="18439"/>
                  </a:cubicBezTo>
                  <a:cubicBezTo>
                    <a:pt x="0" y="19317"/>
                    <a:pt x="0" y="20195"/>
                    <a:pt x="2160" y="20722"/>
                  </a:cubicBezTo>
                  <a:cubicBezTo>
                    <a:pt x="4320" y="21249"/>
                    <a:pt x="8640" y="21424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9867026" y="2815445"/>
              <a:ext cx="175453" cy="376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214" fill="norm" stroke="1" extrusionOk="0">
                  <a:moveTo>
                    <a:pt x="212" y="5952"/>
                  </a:moveTo>
                  <a:cubicBezTo>
                    <a:pt x="-37" y="4281"/>
                    <a:pt x="-285" y="2610"/>
                    <a:pt x="832" y="1476"/>
                  </a:cubicBezTo>
                  <a:cubicBezTo>
                    <a:pt x="1949" y="343"/>
                    <a:pt x="4432" y="-254"/>
                    <a:pt x="7908" y="104"/>
                  </a:cubicBezTo>
                  <a:cubicBezTo>
                    <a:pt x="11384" y="462"/>
                    <a:pt x="15853" y="1775"/>
                    <a:pt x="18336" y="3923"/>
                  </a:cubicBezTo>
                  <a:cubicBezTo>
                    <a:pt x="20818" y="6071"/>
                    <a:pt x="21315" y="9054"/>
                    <a:pt x="19453" y="11739"/>
                  </a:cubicBezTo>
                  <a:cubicBezTo>
                    <a:pt x="17591" y="14424"/>
                    <a:pt x="13370" y="16811"/>
                    <a:pt x="10639" y="18243"/>
                  </a:cubicBezTo>
                  <a:cubicBezTo>
                    <a:pt x="7908" y="19675"/>
                    <a:pt x="6667" y="20153"/>
                    <a:pt x="5425" y="20570"/>
                  </a:cubicBezTo>
                  <a:cubicBezTo>
                    <a:pt x="4184" y="20988"/>
                    <a:pt x="2943" y="21346"/>
                    <a:pt x="2943" y="21167"/>
                  </a:cubicBezTo>
                  <a:cubicBezTo>
                    <a:pt x="2943" y="20988"/>
                    <a:pt x="4184" y="20272"/>
                    <a:pt x="5425" y="19616"/>
                  </a:cubicBezTo>
                  <a:cubicBezTo>
                    <a:pt x="6667" y="18959"/>
                    <a:pt x="7908" y="18363"/>
                    <a:pt x="9149" y="17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0189225" y="2774950"/>
              <a:ext cx="41557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5804" y="3000"/>
                    <a:pt x="10404" y="6000"/>
                    <a:pt x="6624" y="8880"/>
                  </a:cubicBezTo>
                  <a:cubicBezTo>
                    <a:pt x="2844" y="11760"/>
                    <a:pt x="684" y="14520"/>
                    <a:pt x="144" y="16620"/>
                  </a:cubicBezTo>
                  <a:cubicBezTo>
                    <a:pt x="-396" y="18720"/>
                    <a:pt x="684" y="20160"/>
                    <a:pt x="17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0421281" y="2922701"/>
              <a:ext cx="1651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3877" y="11153"/>
                    <a:pt x="7754" y="2153"/>
                    <a:pt x="11354" y="353"/>
                  </a:cubicBezTo>
                  <a:cubicBezTo>
                    <a:pt x="14954" y="-1447"/>
                    <a:pt x="18277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10446681" y="3060699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10778602" y="2811743"/>
              <a:ext cx="277680" cy="39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45" fill="norm" stroke="1" extrusionOk="0">
                  <a:moveTo>
                    <a:pt x="21306" y="71"/>
                  </a:moveTo>
                  <a:cubicBezTo>
                    <a:pt x="19520" y="-44"/>
                    <a:pt x="17733" y="-160"/>
                    <a:pt x="15216" y="937"/>
                  </a:cubicBezTo>
                  <a:cubicBezTo>
                    <a:pt x="12698" y="2035"/>
                    <a:pt x="9450" y="4345"/>
                    <a:pt x="6852" y="6770"/>
                  </a:cubicBezTo>
                  <a:cubicBezTo>
                    <a:pt x="4253" y="9196"/>
                    <a:pt x="2304" y="11737"/>
                    <a:pt x="1168" y="13816"/>
                  </a:cubicBezTo>
                  <a:cubicBezTo>
                    <a:pt x="31" y="15896"/>
                    <a:pt x="-294" y="17513"/>
                    <a:pt x="274" y="18668"/>
                  </a:cubicBezTo>
                  <a:cubicBezTo>
                    <a:pt x="843" y="19823"/>
                    <a:pt x="2304" y="20516"/>
                    <a:pt x="4091" y="20920"/>
                  </a:cubicBezTo>
                  <a:cubicBezTo>
                    <a:pt x="5877" y="21324"/>
                    <a:pt x="7989" y="21440"/>
                    <a:pt x="9450" y="21267"/>
                  </a:cubicBezTo>
                  <a:cubicBezTo>
                    <a:pt x="10912" y="21093"/>
                    <a:pt x="11724" y="20631"/>
                    <a:pt x="12130" y="20054"/>
                  </a:cubicBezTo>
                  <a:cubicBezTo>
                    <a:pt x="12536" y="19476"/>
                    <a:pt x="12536" y="18783"/>
                    <a:pt x="11562" y="17801"/>
                  </a:cubicBezTo>
                  <a:cubicBezTo>
                    <a:pt x="10587" y="16820"/>
                    <a:pt x="8638" y="15549"/>
                    <a:pt x="6608" y="14683"/>
                  </a:cubicBezTo>
                  <a:cubicBezTo>
                    <a:pt x="4578" y="13816"/>
                    <a:pt x="2467" y="13354"/>
                    <a:pt x="356" y="12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2039281" y="4387850"/>
              <a:ext cx="57151" cy="656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0"/>
                  </a:moveTo>
                  <a:cubicBezTo>
                    <a:pt x="1600" y="2500"/>
                    <a:pt x="3200" y="5001"/>
                    <a:pt x="4400" y="7536"/>
                  </a:cubicBezTo>
                  <a:cubicBezTo>
                    <a:pt x="5600" y="10071"/>
                    <a:pt x="6400" y="12641"/>
                    <a:pt x="6800" y="14828"/>
                  </a:cubicBezTo>
                  <a:cubicBezTo>
                    <a:pt x="7200" y="17016"/>
                    <a:pt x="7200" y="18822"/>
                    <a:pt x="7600" y="19933"/>
                  </a:cubicBezTo>
                  <a:cubicBezTo>
                    <a:pt x="8000" y="21044"/>
                    <a:pt x="8800" y="21461"/>
                    <a:pt x="10400" y="21531"/>
                  </a:cubicBezTo>
                  <a:cubicBezTo>
                    <a:pt x="12000" y="21600"/>
                    <a:pt x="14400" y="21322"/>
                    <a:pt x="16400" y="20975"/>
                  </a:cubicBezTo>
                  <a:cubicBezTo>
                    <a:pt x="18400" y="20628"/>
                    <a:pt x="20000" y="20211"/>
                    <a:pt x="21600" y="19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2011437" y="4297056"/>
              <a:ext cx="262795" cy="14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64" fill="norm" stroke="1" extrusionOk="0">
                  <a:moveTo>
                    <a:pt x="3828" y="21264"/>
                  </a:moveTo>
                  <a:cubicBezTo>
                    <a:pt x="2964" y="18526"/>
                    <a:pt x="2100" y="15788"/>
                    <a:pt x="1323" y="13963"/>
                  </a:cubicBezTo>
                  <a:cubicBezTo>
                    <a:pt x="545" y="12137"/>
                    <a:pt x="-146" y="11225"/>
                    <a:pt x="27" y="10312"/>
                  </a:cubicBezTo>
                  <a:cubicBezTo>
                    <a:pt x="200" y="9399"/>
                    <a:pt x="1236" y="8487"/>
                    <a:pt x="4433" y="6661"/>
                  </a:cubicBezTo>
                  <a:cubicBezTo>
                    <a:pt x="7630" y="4836"/>
                    <a:pt x="12987" y="2098"/>
                    <a:pt x="16184" y="881"/>
                  </a:cubicBezTo>
                  <a:cubicBezTo>
                    <a:pt x="19380" y="-336"/>
                    <a:pt x="20417" y="-32"/>
                    <a:pt x="21454" y="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2382739" y="4337050"/>
              <a:ext cx="170893" cy="23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97" fill="norm" stroke="1" extrusionOk="0">
                  <a:moveTo>
                    <a:pt x="11930" y="0"/>
                  </a:moveTo>
                  <a:cubicBezTo>
                    <a:pt x="8197" y="5302"/>
                    <a:pt x="4463" y="10604"/>
                    <a:pt x="2463" y="13745"/>
                  </a:cubicBezTo>
                  <a:cubicBezTo>
                    <a:pt x="463" y="16887"/>
                    <a:pt x="197" y="17869"/>
                    <a:pt x="63" y="18851"/>
                  </a:cubicBezTo>
                  <a:cubicBezTo>
                    <a:pt x="-70" y="19833"/>
                    <a:pt x="-70" y="20815"/>
                    <a:pt x="863" y="21207"/>
                  </a:cubicBezTo>
                  <a:cubicBezTo>
                    <a:pt x="1797" y="21600"/>
                    <a:pt x="3663" y="21404"/>
                    <a:pt x="7263" y="20422"/>
                  </a:cubicBezTo>
                  <a:cubicBezTo>
                    <a:pt x="10863" y="19440"/>
                    <a:pt x="16197" y="17673"/>
                    <a:pt x="21530" y="15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2502831" y="4464050"/>
              <a:ext cx="444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0"/>
                  </a:moveTo>
                  <a:cubicBezTo>
                    <a:pt x="3086" y="4114"/>
                    <a:pt x="0" y="8229"/>
                    <a:pt x="0" y="11571"/>
                  </a:cubicBezTo>
                  <a:cubicBezTo>
                    <a:pt x="0" y="14914"/>
                    <a:pt x="3086" y="17486"/>
                    <a:pt x="7200" y="19029"/>
                  </a:cubicBezTo>
                  <a:cubicBezTo>
                    <a:pt x="11314" y="20571"/>
                    <a:pt x="16457" y="21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2641265" y="4419599"/>
              <a:ext cx="166164" cy="19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013" fill="norm" stroke="1" extrusionOk="0">
                  <a:moveTo>
                    <a:pt x="11867" y="0"/>
                  </a:moveTo>
                  <a:cubicBezTo>
                    <a:pt x="10565" y="0"/>
                    <a:pt x="9264" y="0"/>
                    <a:pt x="7052" y="2274"/>
                  </a:cubicBezTo>
                  <a:cubicBezTo>
                    <a:pt x="4840" y="4547"/>
                    <a:pt x="1717" y="9095"/>
                    <a:pt x="546" y="12392"/>
                  </a:cubicBezTo>
                  <a:cubicBezTo>
                    <a:pt x="-625" y="15688"/>
                    <a:pt x="156" y="17735"/>
                    <a:pt x="2238" y="19213"/>
                  </a:cubicBezTo>
                  <a:cubicBezTo>
                    <a:pt x="4320" y="20691"/>
                    <a:pt x="7703" y="21600"/>
                    <a:pt x="10956" y="20577"/>
                  </a:cubicBezTo>
                  <a:cubicBezTo>
                    <a:pt x="14209" y="19554"/>
                    <a:pt x="17332" y="16598"/>
                    <a:pt x="19023" y="13756"/>
                  </a:cubicBezTo>
                  <a:cubicBezTo>
                    <a:pt x="20715" y="10914"/>
                    <a:pt x="20975" y="8185"/>
                    <a:pt x="19283" y="6025"/>
                  </a:cubicBezTo>
                  <a:cubicBezTo>
                    <a:pt x="17592" y="3865"/>
                    <a:pt x="13948" y="2274"/>
                    <a:pt x="11476" y="2160"/>
                  </a:cubicBezTo>
                  <a:cubicBezTo>
                    <a:pt x="9004" y="2046"/>
                    <a:pt x="7703" y="3411"/>
                    <a:pt x="6402" y="4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2325031" y="4743449"/>
              <a:ext cx="482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11" y="19029"/>
                    <a:pt x="3221" y="16457"/>
                    <a:pt x="5921" y="12857"/>
                  </a:cubicBezTo>
                  <a:cubicBezTo>
                    <a:pt x="8621" y="9257"/>
                    <a:pt x="12411" y="4629"/>
                    <a:pt x="15205" y="2314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2528231" y="4864100"/>
              <a:ext cx="317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5760" y="4114"/>
                    <a:pt x="2880" y="8229"/>
                    <a:pt x="1440" y="11057"/>
                  </a:cubicBezTo>
                  <a:cubicBezTo>
                    <a:pt x="0" y="13886"/>
                    <a:pt x="0" y="15429"/>
                    <a:pt x="0" y="16971"/>
                  </a:cubicBezTo>
                  <a:cubicBezTo>
                    <a:pt x="0" y="18514"/>
                    <a:pt x="0" y="20057"/>
                    <a:pt x="3600" y="20829"/>
                  </a:cubicBezTo>
                  <a:cubicBezTo>
                    <a:pt x="7200" y="21600"/>
                    <a:pt x="144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2628745" y="4889500"/>
              <a:ext cx="141209" cy="12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950" fill="norm" stroke="1" extrusionOk="0">
                  <a:moveTo>
                    <a:pt x="15672" y="0"/>
                  </a:moveTo>
                  <a:cubicBezTo>
                    <a:pt x="13847" y="0"/>
                    <a:pt x="12021" y="0"/>
                    <a:pt x="9435" y="2125"/>
                  </a:cubicBezTo>
                  <a:cubicBezTo>
                    <a:pt x="6849" y="4249"/>
                    <a:pt x="3503" y="8498"/>
                    <a:pt x="1678" y="11508"/>
                  </a:cubicBezTo>
                  <a:cubicBezTo>
                    <a:pt x="-148" y="14518"/>
                    <a:pt x="-452" y="16289"/>
                    <a:pt x="613" y="18059"/>
                  </a:cubicBezTo>
                  <a:cubicBezTo>
                    <a:pt x="1678" y="19830"/>
                    <a:pt x="4111" y="21600"/>
                    <a:pt x="7914" y="20715"/>
                  </a:cubicBezTo>
                  <a:cubicBezTo>
                    <a:pt x="11717" y="19830"/>
                    <a:pt x="16889" y="16289"/>
                    <a:pt x="19018" y="12748"/>
                  </a:cubicBezTo>
                  <a:cubicBezTo>
                    <a:pt x="21148" y="9207"/>
                    <a:pt x="20235" y="5666"/>
                    <a:pt x="19018" y="3541"/>
                  </a:cubicBezTo>
                  <a:cubicBezTo>
                    <a:pt x="17802" y="1416"/>
                    <a:pt x="16280" y="708"/>
                    <a:pt x="15063" y="885"/>
                  </a:cubicBezTo>
                  <a:cubicBezTo>
                    <a:pt x="13847" y="1062"/>
                    <a:pt x="12934" y="2125"/>
                    <a:pt x="12021" y="3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2856739" y="4845050"/>
              <a:ext cx="158705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2847" y="5492"/>
                  </a:moveTo>
                  <a:cubicBezTo>
                    <a:pt x="10042" y="5858"/>
                    <a:pt x="7237" y="6224"/>
                    <a:pt x="4853" y="8420"/>
                  </a:cubicBezTo>
                  <a:cubicBezTo>
                    <a:pt x="2468" y="10617"/>
                    <a:pt x="505" y="14644"/>
                    <a:pt x="84" y="17390"/>
                  </a:cubicBezTo>
                  <a:cubicBezTo>
                    <a:pt x="-337" y="20136"/>
                    <a:pt x="785" y="21600"/>
                    <a:pt x="4292" y="21600"/>
                  </a:cubicBezTo>
                  <a:cubicBezTo>
                    <a:pt x="7798" y="21600"/>
                    <a:pt x="13689" y="20136"/>
                    <a:pt x="17055" y="17573"/>
                  </a:cubicBezTo>
                  <a:cubicBezTo>
                    <a:pt x="20421" y="15010"/>
                    <a:pt x="21263" y="11349"/>
                    <a:pt x="20982" y="8786"/>
                  </a:cubicBezTo>
                  <a:cubicBezTo>
                    <a:pt x="20702" y="6224"/>
                    <a:pt x="19299" y="4759"/>
                    <a:pt x="17616" y="3661"/>
                  </a:cubicBezTo>
                  <a:cubicBezTo>
                    <a:pt x="15933" y="2563"/>
                    <a:pt x="13969" y="1831"/>
                    <a:pt x="13268" y="1281"/>
                  </a:cubicBezTo>
                  <a:cubicBezTo>
                    <a:pt x="12567" y="732"/>
                    <a:pt x="13128" y="366"/>
                    <a:pt x="136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3194981" y="4616450"/>
              <a:ext cx="2667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3120"/>
                    <a:pt x="5486" y="6240"/>
                    <a:pt x="9086" y="9840"/>
                  </a:cubicBezTo>
                  <a:cubicBezTo>
                    <a:pt x="12686" y="13440"/>
                    <a:pt x="17143" y="17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3288236" y="4603750"/>
              <a:ext cx="103596" cy="246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356" fill="norm" stroke="1" extrusionOk="0">
                  <a:moveTo>
                    <a:pt x="21143" y="0"/>
                  </a:moveTo>
                  <a:cubicBezTo>
                    <a:pt x="15095" y="5125"/>
                    <a:pt x="9047" y="10251"/>
                    <a:pt x="5591" y="13271"/>
                  </a:cubicBezTo>
                  <a:cubicBezTo>
                    <a:pt x="2135" y="16292"/>
                    <a:pt x="1271" y="17207"/>
                    <a:pt x="623" y="18305"/>
                  </a:cubicBezTo>
                  <a:cubicBezTo>
                    <a:pt x="-25" y="19403"/>
                    <a:pt x="-457" y="20685"/>
                    <a:pt x="839" y="21142"/>
                  </a:cubicBezTo>
                  <a:cubicBezTo>
                    <a:pt x="2135" y="21600"/>
                    <a:pt x="5159" y="21234"/>
                    <a:pt x="8183" y="20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3614081" y="4387850"/>
              <a:ext cx="153660" cy="3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94" fill="norm" stroke="1" extrusionOk="0">
                  <a:moveTo>
                    <a:pt x="19265" y="0"/>
                  </a:moveTo>
                  <a:cubicBezTo>
                    <a:pt x="15470" y="1763"/>
                    <a:pt x="11676" y="3527"/>
                    <a:pt x="9049" y="5878"/>
                  </a:cubicBezTo>
                  <a:cubicBezTo>
                    <a:pt x="6422" y="8229"/>
                    <a:pt x="4962" y="11167"/>
                    <a:pt x="4670" y="13592"/>
                  </a:cubicBezTo>
                  <a:cubicBezTo>
                    <a:pt x="4378" y="16016"/>
                    <a:pt x="5254" y="17927"/>
                    <a:pt x="6422" y="19176"/>
                  </a:cubicBezTo>
                  <a:cubicBezTo>
                    <a:pt x="7589" y="20424"/>
                    <a:pt x="9049" y="21012"/>
                    <a:pt x="10654" y="21306"/>
                  </a:cubicBezTo>
                  <a:cubicBezTo>
                    <a:pt x="12259" y="21600"/>
                    <a:pt x="14011" y="21600"/>
                    <a:pt x="15908" y="20939"/>
                  </a:cubicBezTo>
                  <a:cubicBezTo>
                    <a:pt x="17805" y="20278"/>
                    <a:pt x="19849" y="18955"/>
                    <a:pt x="20724" y="17853"/>
                  </a:cubicBezTo>
                  <a:cubicBezTo>
                    <a:pt x="21600" y="16751"/>
                    <a:pt x="21308" y="15869"/>
                    <a:pt x="19265" y="15208"/>
                  </a:cubicBezTo>
                  <a:cubicBezTo>
                    <a:pt x="17222" y="14547"/>
                    <a:pt x="13427" y="14106"/>
                    <a:pt x="9924" y="14033"/>
                  </a:cubicBezTo>
                  <a:cubicBezTo>
                    <a:pt x="6422" y="13959"/>
                    <a:pt x="3211" y="14253"/>
                    <a:pt x="0" y="1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3823631" y="4184628"/>
              <a:ext cx="416273" cy="825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45" fill="norm" stroke="1" extrusionOk="0">
                  <a:moveTo>
                    <a:pt x="0" y="829"/>
                  </a:moveTo>
                  <a:cubicBezTo>
                    <a:pt x="1636" y="608"/>
                    <a:pt x="3273" y="387"/>
                    <a:pt x="6055" y="221"/>
                  </a:cubicBezTo>
                  <a:cubicBezTo>
                    <a:pt x="8836" y="55"/>
                    <a:pt x="12764" y="-55"/>
                    <a:pt x="15545" y="28"/>
                  </a:cubicBezTo>
                  <a:cubicBezTo>
                    <a:pt x="18327" y="111"/>
                    <a:pt x="19964" y="387"/>
                    <a:pt x="20782" y="663"/>
                  </a:cubicBezTo>
                  <a:cubicBezTo>
                    <a:pt x="21600" y="939"/>
                    <a:pt x="21600" y="1216"/>
                    <a:pt x="21164" y="1851"/>
                  </a:cubicBezTo>
                  <a:cubicBezTo>
                    <a:pt x="20727" y="2486"/>
                    <a:pt x="19855" y="3481"/>
                    <a:pt x="19255" y="4889"/>
                  </a:cubicBezTo>
                  <a:cubicBezTo>
                    <a:pt x="18655" y="6298"/>
                    <a:pt x="18327" y="8121"/>
                    <a:pt x="18109" y="10054"/>
                  </a:cubicBezTo>
                  <a:cubicBezTo>
                    <a:pt x="17891" y="11988"/>
                    <a:pt x="17782" y="14032"/>
                    <a:pt x="17673" y="15827"/>
                  </a:cubicBezTo>
                  <a:cubicBezTo>
                    <a:pt x="17564" y="17623"/>
                    <a:pt x="17455" y="19170"/>
                    <a:pt x="17509" y="20081"/>
                  </a:cubicBezTo>
                  <a:cubicBezTo>
                    <a:pt x="17564" y="20993"/>
                    <a:pt x="17782" y="21269"/>
                    <a:pt x="1800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4852331" y="4622236"/>
              <a:ext cx="15240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00" y="11375"/>
                    <a:pt x="11400" y="2735"/>
                    <a:pt x="15000" y="575"/>
                  </a:cubicBezTo>
                  <a:cubicBezTo>
                    <a:pt x="18600" y="-1585"/>
                    <a:pt x="201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4845981" y="474980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5697245" y="4286249"/>
              <a:ext cx="37737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1394" y="0"/>
                  </a:moveTo>
                  <a:cubicBezTo>
                    <a:pt x="16594" y="2045"/>
                    <a:pt x="11794" y="4091"/>
                    <a:pt x="8794" y="6627"/>
                  </a:cubicBezTo>
                  <a:cubicBezTo>
                    <a:pt x="5794" y="9164"/>
                    <a:pt x="4594" y="12191"/>
                    <a:pt x="3394" y="14605"/>
                  </a:cubicBezTo>
                  <a:cubicBezTo>
                    <a:pt x="2194" y="17018"/>
                    <a:pt x="994" y="18818"/>
                    <a:pt x="394" y="19964"/>
                  </a:cubicBezTo>
                  <a:cubicBezTo>
                    <a:pt x="-206" y="21109"/>
                    <a:pt x="-206" y="21600"/>
                    <a:pt x="994" y="21600"/>
                  </a:cubicBezTo>
                  <a:cubicBezTo>
                    <a:pt x="2194" y="21600"/>
                    <a:pt x="4594" y="21109"/>
                    <a:pt x="6994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5677831" y="4273550"/>
              <a:ext cx="1968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5300"/>
                    <a:pt x="6503" y="9000"/>
                    <a:pt x="10103" y="5400"/>
                  </a:cubicBezTo>
                  <a:cubicBezTo>
                    <a:pt x="13703" y="1800"/>
                    <a:pt x="17652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5969931" y="4326173"/>
              <a:ext cx="158751" cy="18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4255"/>
                  </a:moveTo>
                  <a:cubicBezTo>
                    <a:pt x="2880" y="2765"/>
                    <a:pt x="5760" y="1276"/>
                    <a:pt x="8208" y="531"/>
                  </a:cubicBezTo>
                  <a:cubicBezTo>
                    <a:pt x="10656" y="-214"/>
                    <a:pt x="12672" y="-214"/>
                    <a:pt x="14688" y="779"/>
                  </a:cubicBezTo>
                  <a:cubicBezTo>
                    <a:pt x="16704" y="1772"/>
                    <a:pt x="18720" y="3758"/>
                    <a:pt x="18000" y="6489"/>
                  </a:cubicBezTo>
                  <a:cubicBezTo>
                    <a:pt x="17280" y="9220"/>
                    <a:pt x="13824" y="12696"/>
                    <a:pt x="11520" y="14807"/>
                  </a:cubicBezTo>
                  <a:cubicBezTo>
                    <a:pt x="9216" y="16917"/>
                    <a:pt x="8064" y="17662"/>
                    <a:pt x="6768" y="18531"/>
                  </a:cubicBezTo>
                  <a:cubicBezTo>
                    <a:pt x="5472" y="19400"/>
                    <a:pt x="4032" y="20393"/>
                    <a:pt x="4464" y="20889"/>
                  </a:cubicBezTo>
                  <a:cubicBezTo>
                    <a:pt x="4896" y="21386"/>
                    <a:pt x="7200" y="21386"/>
                    <a:pt x="10368" y="21262"/>
                  </a:cubicBezTo>
                  <a:cubicBezTo>
                    <a:pt x="13536" y="21138"/>
                    <a:pt x="17568" y="20889"/>
                    <a:pt x="21600" y="20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5925481" y="4578350"/>
              <a:ext cx="273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47" y="17486"/>
                    <a:pt x="5693" y="13371"/>
                    <a:pt x="9293" y="9771"/>
                  </a:cubicBezTo>
                  <a:cubicBezTo>
                    <a:pt x="12893" y="6171"/>
                    <a:pt x="1724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5960166" y="4670143"/>
              <a:ext cx="168516" cy="19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101" fill="norm" stroke="1" extrusionOk="0">
                  <a:moveTo>
                    <a:pt x="21496" y="384"/>
                  </a:moveTo>
                  <a:cubicBezTo>
                    <a:pt x="16096" y="149"/>
                    <a:pt x="10696" y="-86"/>
                    <a:pt x="7321" y="31"/>
                  </a:cubicBezTo>
                  <a:cubicBezTo>
                    <a:pt x="3946" y="149"/>
                    <a:pt x="2596" y="618"/>
                    <a:pt x="1651" y="2027"/>
                  </a:cubicBezTo>
                  <a:cubicBezTo>
                    <a:pt x="706" y="3436"/>
                    <a:pt x="166" y="5784"/>
                    <a:pt x="31" y="7544"/>
                  </a:cubicBezTo>
                  <a:cubicBezTo>
                    <a:pt x="-104" y="9305"/>
                    <a:pt x="166" y="10479"/>
                    <a:pt x="1651" y="11184"/>
                  </a:cubicBezTo>
                  <a:cubicBezTo>
                    <a:pt x="3136" y="11888"/>
                    <a:pt x="5836" y="12123"/>
                    <a:pt x="7861" y="12240"/>
                  </a:cubicBezTo>
                  <a:cubicBezTo>
                    <a:pt x="9886" y="12357"/>
                    <a:pt x="11236" y="12357"/>
                    <a:pt x="12586" y="12944"/>
                  </a:cubicBezTo>
                  <a:cubicBezTo>
                    <a:pt x="13936" y="13531"/>
                    <a:pt x="15286" y="14705"/>
                    <a:pt x="14476" y="16349"/>
                  </a:cubicBezTo>
                  <a:cubicBezTo>
                    <a:pt x="13666" y="17992"/>
                    <a:pt x="10696" y="20105"/>
                    <a:pt x="8671" y="20810"/>
                  </a:cubicBezTo>
                  <a:cubicBezTo>
                    <a:pt x="6646" y="21514"/>
                    <a:pt x="5566" y="20810"/>
                    <a:pt x="4486" y="20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6268381" y="4514849"/>
              <a:ext cx="1905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5635"/>
                    <a:pt x="10560" y="11270"/>
                    <a:pt x="14160" y="14870"/>
                  </a:cubicBezTo>
                  <a:cubicBezTo>
                    <a:pt x="17760" y="18470"/>
                    <a:pt x="1968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6319181" y="4483100"/>
              <a:ext cx="1143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3600"/>
                    <a:pt x="10400" y="7200"/>
                    <a:pt x="6800" y="10800"/>
                  </a:cubicBezTo>
                  <a:cubicBezTo>
                    <a:pt x="3200" y="14400"/>
                    <a:pt x="16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6585881" y="4305299"/>
              <a:ext cx="146051" cy="24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21600" y="0"/>
                  </a:moveTo>
                  <a:cubicBezTo>
                    <a:pt x="17843" y="758"/>
                    <a:pt x="14087" y="1516"/>
                    <a:pt x="10643" y="3505"/>
                  </a:cubicBezTo>
                  <a:cubicBezTo>
                    <a:pt x="7200" y="5495"/>
                    <a:pt x="4070" y="8716"/>
                    <a:pt x="2504" y="11558"/>
                  </a:cubicBezTo>
                  <a:cubicBezTo>
                    <a:pt x="939" y="14400"/>
                    <a:pt x="939" y="16863"/>
                    <a:pt x="1565" y="18474"/>
                  </a:cubicBezTo>
                  <a:cubicBezTo>
                    <a:pt x="2191" y="20084"/>
                    <a:pt x="3443" y="20842"/>
                    <a:pt x="4852" y="21221"/>
                  </a:cubicBezTo>
                  <a:cubicBezTo>
                    <a:pt x="6261" y="21600"/>
                    <a:pt x="7826" y="21600"/>
                    <a:pt x="8922" y="21126"/>
                  </a:cubicBezTo>
                  <a:cubicBezTo>
                    <a:pt x="10017" y="20653"/>
                    <a:pt x="10643" y="19705"/>
                    <a:pt x="10487" y="18853"/>
                  </a:cubicBezTo>
                  <a:cubicBezTo>
                    <a:pt x="10330" y="18000"/>
                    <a:pt x="9391" y="17242"/>
                    <a:pt x="8296" y="16579"/>
                  </a:cubicBezTo>
                  <a:cubicBezTo>
                    <a:pt x="7200" y="15916"/>
                    <a:pt x="5948" y="15347"/>
                    <a:pt x="4539" y="14968"/>
                  </a:cubicBezTo>
                  <a:cubicBezTo>
                    <a:pt x="3130" y="14589"/>
                    <a:pt x="1565" y="14400"/>
                    <a:pt x="783" y="14400"/>
                  </a:cubicBezTo>
                  <a:cubicBezTo>
                    <a:pt x="0" y="14400"/>
                    <a:pt x="0" y="14589"/>
                    <a:pt x="0" y="14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6725581" y="4207605"/>
              <a:ext cx="273047" cy="68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43" fill="norm" stroke="1" extrusionOk="0">
                  <a:moveTo>
                    <a:pt x="0" y="879"/>
                  </a:moveTo>
                  <a:cubicBezTo>
                    <a:pt x="1662" y="545"/>
                    <a:pt x="3323" y="210"/>
                    <a:pt x="5898" y="77"/>
                  </a:cubicBezTo>
                  <a:cubicBezTo>
                    <a:pt x="8474" y="-57"/>
                    <a:pt x="11963" y="10"/>
                    <a:pt x="14372" y="77"/>
                  </a:cubicBezTo>
                  <a:cubicBezTo>
                    <a:pt x="16782" y="144"/>
                    <a:pt x="18111" y="210"/>
                    <a:pt x="19191" y="277"/>
                  </a:cubicBezTo>
                  <a:cubicBezTo>
                    <a:pt x="20271" y="344"/>
                    <a:pt x="21102" y="411"/>
                    <a:pt x="21351" y="645"/>
                  </a:cubicBezTo>
                  <a:cubicBezTo>
                    <a:pt x="21600" y="879"/>
                    <a:pt x="21268" y="1280"/>
                    <a:pt x="20603" y="2050"/>
                  </a:cubicBezTo>
                  <a:cubicBezTo>
                    <a:pt x="19938" y="2819"/>
                    <a:pt x="18942" y="3955"/>
                    <a:pt x="18194" y="5694"/>
                  </a:cubicBezTo>
                  <a:cubicBezTo>
                    <a:pt x="17446" y="7433"/>
                    <a:pt x="16948" y="9773"/>
                    <a:pt x="16698" y="12080"/>
                  </a:cubicBezTo>
                  <a:cubicBezTo>
                    <a:pt x="16449" y="14388"/>
                    <a:pt x="16449" y="16661"/>
                    <a:pt x="16283" y="18233"/>
                  </a:cubicBezTo>
                  <a:cubicBezTo>
                    <a:pt x="16117" y="19804"/>
                    <a:pt x="15785" y="20674"/>
                    <a:pt x="15452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7366931" y="4527550"/>
              <a:ext cx="1841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62" y="14400"/>
                    <a:pt x="10924" y="7200"/>
                    <a:pt x="14524" y="3600"/>
                  </a:cubicBezTo>
                  <a:cubicBezTo>
                    <a:pt x="18124" y="0"/>
                    <a:pt x="198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7411381" y="462280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8002295" y="4254500"/>
              <a:ext cx="37737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21394" y="0"/>
                  </a:moveTo>
                  <a:cubicBezTo>
                    <a:pt x="15394" y="300"/>
                    <a:pt x="9394" y="600"/>
                    <a:pt x="5794" y="1750"/>
                  </a:cubicBezTo>
                  <a:cubicBezTo>
                    <a:pt x="2194" y="2900"/>
                    <a:pt x="994" y="4900"/>
                    <a:pt x="394" y="7800"/>
                  </a:cubicBezTo>
                  <a:cubicBezTo>
                    <a:pt x="-206" y="10700"/>
                    <a:pt x="-206" y="14500"/>
                    <a:pt x="994" y="16950"/>
                  </a:cubicBezTo>
                  <a:cubicBezTo>
                    <a:pt x="2194" y="19400"/>
                    <a:pt x="4594" y="20500"/>
                    <a:pt x="69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7951131" y="4222750"/>
              <a:ext cx="3619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74" y="17723"/>
                    <a:pt x="4547" y="13846"/>
                    <a:pt x="8147" y="10246"/>
                  </a:cubicBezTo>
                  <a:cubicBezTo>
                    <a:pt x="11747" y="6646"/>
                    <a:pt x="16674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8351181" y="4286249"/>
              <a:ext cx="1" cy="1714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8433731" y="4289335"/>
              <a:ext cx="196851" cy="142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2396"/>
                  </a:moveTo>
                  <a:cubicBezTo>
                    <a:pt x="2090" y="1126"/>
                    <a:pt x="4181" y="-145"/>
                    <a:pt x="6271" y="14"/>
                  </a:cubicBezTo>
                  <a:cubicBezTo>
                    <a:pt x="8361" y="173"/>
                    <a:pt x="10452" y="1761"/>
                    <a:pt x="11497" y="3508"/>
                  </a:cubicBezTo>
                  <a:cubicBezTo>
                    <a:pt x="12542" y="5255"/>
                    <a:pt x="12542" y="7161"/>
                    <a:pt x="11961" y="9226"/>
                  </a:cubicBezTo>
                  <a:cubicBezTo>
                    <a:pt x="11381" y="11290"/>
                    <a:pt x="10219" y="13514"/>
                    <a:pt x="8942" y="15579"/>
                  </a:cubicBezTo>
                  <a:cubicBezTo>
                    <a:pt x="7665" y="17643"/>
                    <a:pt x="6271" y="19549"/>
                    <a:pt x="6387" y="20502"/>
                  </a:cubicBezTo>
                  <a:cubicBezTo>
                    <a:pt x="6503" y="21455"/>
                    <a:pt x="8129" y="21455"/>
                    <a:pt x="10916" y="21455"/>
                  </a:cubicBezTo>
                  <a:cubicBezTo>
                    <a:pt x="13703" y="21455"/>
                    <a:pt x="17652" y="21455"/>
                    <a:pt x="2160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8313081" y="4548716"/>
              <a:ext cx="336551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4" y="10800"/>
                    <a:pt x="7608" y="0"/>
                    <a:pt x="11208" y="0"/>
                  </a:cubicBezTo>
                  <a:cubicBezTo>
                    <a:pt x="14808" y="0"/>
                    <a:pt x="1820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8408331" y="4624916"/>
              <a:ext cx="2032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36"/>
                  </a:moveTo>
                  <a:cubicBezTo>
                    <a:pt x="16650" y="218"/>
                    <a:pt x="11700" y="0"/>
                    <a:pt x="8662" y="0"/>
                  </a:cubicBezTo>
                  <a:cubicBezTo>
                    <a:pt x="5625" y="0"/>
                    <a:pt x="4500" y="218"/>
                    <a:pt x="3375" y="327"/>
                  </a:cubicBezTo>
                  <a:cubicBezTo>
                    <a:pt x="2250" y="436"/>
                    <a:pt x="1125" y="436"/>
                    <a:pt x="562" y="982"/>
                  </a:cubicBezTo>
                  <a:cubicBezTo>
                    <a:pt x="0" y="1527"/>
                    <a:pt x="0" y="2618"/>
                    <a:pt x="0" y="3818"/>
                  </a:cubicBezTo>
                  <a:cubicBezTo>
                    <a:pt x="0" y="5018"/>
                    <a:pt x="0" y="6327"/>
                    <a:pt x="0" y="7964"/>
                  </a:cubicBezTo>
                  <a:cubicBezTo>
                    <a:pt x="0" y="9600"/>
                    <a:pt x="0" y="11564"/>
                    <a:pt x="787" y="12218"/>
                  </a:cubicBezTo>
                  <a:cubicBezTo>
                    <a:pt x="1575" y="12873"/>
                    <a:pt x="3150" y="12218"/>
                    <a:pt x="5400" y="12109"/>
                  </a:cubicBezTo>
                  <a:cubicBezTo>
                    <a:pt x="7650" y="12000"/>
                    <a:pt x="10575" y="12436"/>
                    <a:pt x="12600" y="12982"/>
                  </a:cubicBezTo>
                  <a:cubicBezTo>
                    <a:pt x="14625" y="13527"/>
                    <a:pt x="15750" y="14182"/>
                    <a:pt x="16538" y="15055"/>
                  </a:cubicBezTo>
                  <a:cubicBezTo>
                    <a:pt x="17325" y="15927"/>
                    <a:pt x="17775" y="17018"/>
                    <a:pt x="17550" y="18000"/>
                  </a:cubicBezTo>
                  <a:cubicBezTo>
                    <a:pt x="17325" y="18982"/>
                    <a:pt x="16425" y="19855"/>
                    <a:pt x="14738" y="20509"/>
                  </a:cubicBezTo>
                  <a:cubicBezTo>
                    <a:pt x="13050" y="21164"/>
                    <a:pt x="10575" y="21600"/>
                    <a:pt x="8775" y="21600"/>
                  </a:cubicBezTo>
                  <a:cubicBezTo>
                    <a:pt x="6975" y="21600"/>
                    <a:pt x="5850" y="21164"/>
                    <a:pt x="5400" y="20182"/>
                  </a:cubicBezTo>
                  <a:cubicBezTo>
                    <a:pt x="4950" y="19200"/>
                    <a:pt x="5175" y="17673"/>
                    <a:pt x="5400" y="16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8700431" y="4210475"/>
              <a:ext cx="246368" cy="56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84" fill="norm" stroke="1" extrusionOk="0">
                  <a:moveTo>
                    <a:pt x="0" y="1440"/>
                  </a:moveTo>
                  <a:cubicBezTo>
                    <a:pt x="4246" y="1036"/>
                    <a:pt x="8492" y="631"/>
                    <a:pt x="11169" y="388"/>
                  </a:cubicBezTo>
                  <a:cubicBezTo>
                    <a:pt x="13846" y="146"/>
                    <a:pt x="14954" y="65"/>
                    <a:pt x="16062" y="24"/>
                  </a:cubicBezTo>
                  <a:cubicBezTo>
                    <a:pt x="17169" y="-16"/>
                    <a:pt x="18277" y="-16"/>
                    <a:pt x="19200" y="105"/>
                  </a:cubicBezTo>
                  <a:cubicBezTo>
                    <a:pt x="20123" y="227"/>
                    <a:pt x="20862" y="469"/>
                    <a:pt x="21231" y="793"/>
                  </a:cubicBezTo>
                  <a:cubicBezTo>
                    <a:pt x="21600" y="1117"/>
                    <a:pt x="21600" y="1521"/>
                    <a:pt x="21046" y="2775"/>
                  </a:cubicBezTo>
                  <a:cubicBezTo>
                    <a:pt x="20492" y="4029"/>
                    <a:pt x="19385" y="6132"/>
                    <a:pt x="18462" y="8640"/>
                  </a:cubicBezTo>
                  <a:cubicBezTo>
                    <a:pt x="17538" y="11148"/>
                    <a:pt x="16800" y="14060"/>
                    <a:pt x="16154" y="16285"/>
                  </a:cubicBezTo>
                  <a:cubicBezTo>
                    <a:pt x="15508" y="18510"/>
                    <a:pt x="14954" y="20047"/>
                    <a:pt x="14400" y="21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9367181" y="4521200"/>
              <a:ext cx="171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9378750" y="4610100"/>
              <a:ext cx="185282" cy="1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700" fill="norm" stroke="1" extrusionOk="0">
                  <a:moveTo>
                    <a:pt x="2341" y="0"/>
                  </a:moveTo>
                  <a:cubicBezTo>
                    <a:pt x="1113" y="7200"/>
                    <a:pt x="-114" y="14400"/>
                    <a:pt x="9" y="18000"/>
                  </a:cubicBezTo>
                  <a:cubicBezTo>
                    <a:pt x="131" y="21600"/>
                    <a:pt x="1604" y="21600"/>
                    <a:pt x="5409" y="18000"/>
                  </a:cubicBezTo>
                  <a:cubicBezTo>
                    <a:pt x="9213" y="14400"/>
                    <a:pt x="15350" y="7200"/>
                    <a:pt x="214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9945031" y="4331257"/>
              <a:ext cx="193313" cy="32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64" fill="norm" stroke="1" extrusionOk="0">
                  <a:moveTo>
                    <a:pt x="2113" y="2872"/>
                  </a:moveTo>
                  <a:cubicBezTo>
                    <a:pt x="6104" y="1902"/>
                    <a:pt x="10096" y="933"/>
                    <a:pt x="12678" y="449"/>
                  </a:cubicBezTo>
                  <a:cubicBezTo>
                    <a:pt x="15261" y="-36"/>
                    <a:pt x="16435" y="-36"/>
                    <a:pt x="17726" y="33"/>
                  </a:cubicBezTo>
                  <a:cubicBezTo>
                    <a:pt x="19017" y="102"/>
                    <a:pt x="20426" y="241"/>
                    <a:pt x="20896" y="1002"/>
                  </a:cubicBezTo>
                  <a:cubicBezTo>
                    <a:pt x="21365" y="1764"/>
                    <a:pt x="20896" y="3149"/>
                    <a:pt x="19252" y="4256"/>
                  </a:cubicBezTo>
                  <a:cubicBezTo>
                    <a:pt x="17609" y="5364"/>
                    <a:pt x="14791" y="6195"/>
                    <a:pt x="12796" y="6818"/>
                  </a:cubicBezTo>
                  <a:cubicBezTo>
                    <a:pt x="10800" y="7441"/>
                    <a:pt x="9626" y="7856"/>
                    <a:pt x="9274" y="8410"/>
                  </a:cubicBezTo>
                  <a:cubicBezTo>
                    <a:pt x="8922" y="8964"/>
                    <a:pt x="9391" y="9656"/>
                    <a:pt x="11270" y="10902"/>
                  </a:cubicBezTo>
                  <a:cubicBezTo>
                    <a:pt x="13148" y="12149"/>
                    <a:pt x="16435" y="13949"/>
                    <a:pt x="18430" y="15126"/>
                  </a:cubicBezTo>
                  <a:cubicBezTo>
                    <a:pt x="20426" y="16302"/>
                    <a:pt x="21130" y="16856"/>
                    <a:pt x="21365" y="17479"/>
                  </a:cubicBezTo>
                  <a:cubicBezTo>
                    <a:pt x="21600" y="18102"/>
                    <a:pt x="21365" y="18795"/>
                    <a:pt x="19722" y="19279"/>
                  </a:cubicBezTo>
                  <a:cubicBezTo>
                    <a:pt x="18078" y="19764"/>
                    <a:pt x="15026" y="20041"/>
                    <a:pt x="11504" y="20387"/>
                  </a:cubicBezTo>
                  <a:cubicBezTo>
                    <a:pt x="7983" y="20733"/>
                    <a:pt x="3991" y="21149"/>
                    <a:pt x="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9894231" y="4787900"/>
              <a:ext cx="285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20" y="1800"/>
                    <a:pt x="11840" y="3600"/>
                    <a:pt x="15440" y="7200"/>
                  </a:cubicBezTo>
                  <a:cubicBezTo>
                    <a:pt x="19040" y="10800"/>
                    <a:pt x="2032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10020975" y="4845050"/>
              <a:ext cx="216157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3171" y="0"/>
                  </a:moveTo>
                  <a:cubicBezTo>
                    <a:pt x="1703" y="3600"/>
                    <a:pt x="235" y="7200"/>
                    <a:pt x="26" y="9000"/>
                  </a:cubicBezTo>
                  <a:cubicBezTo>
                    <a:pt x="-184" y="10800"/>
                    <a:pt x="865" y="10800"/>
                    <a:pt x="4639" y="12600"/>
                  </a:cubicBezTo>
                  <a:cubicBezTo>
                    <a:pt x="8414" y="14400"/>
                    <a:pt x="14915" y="18000"/>
                    <a:pt x="214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5984974" y="5286092"/>
              <a:ext cx="238995" cy="57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25" fill="norm" stroke="1" extrusionOk="0">
                  <a:moveTo>
                    <a:pt x="8173" y="9754"/>
                  </a:moveTo>
                  <a:cubicBezTo>
                    <a:pt x="7428" y="11554"/>
                    <a:pt x="6684" y="13354"/>
                    <a:pt x="6125" y="14958"/>
                  </a:cubicBezTo>
                  <a:cubicBezTo>
                    <a:pt x="5566" y="16563"/>
                    <a:pt x="5194" y="17971"/>
                    <a:pt x="4915" y="18871"/>
                  </a:cubicBezTo>
                  <a:cubicBezTo>
                    <a:pt x="4635" y="19771"/>
                    <a:pt x="4449" y="20163"/>
                    <a:pt x="4263" y="20123"/>
                  </a:cubicBezTo>
                  <a:cubicBezTo>
                    <a:pt x="4077" y="20084"/>
                    <a:pt x="3891" y="19615"/>
                    <a:pt x="3704" y="17893"/>
                  </a:cubicBezTo>
                  <a:cubicBezTo>
                    <a:pt x="3518" y="16171"/>
                    <a:pt x="3332" y="13197"/>
                    <a:pt x="3891" y="10458"/>
                  </a:cubicBezTo>
                  <a:cubicBezTo>
                    <a:pt x="4449" y="7719"/>
                    <a:pt x="5753" y="5215"/>
                    <a:pt x="7242" y="3493"/>
                  </a:cubicBezTo>
                  <a:cubicBezTo>
                    <a:pt x="8732" y="1771"/>
                    <a:pt x="10408" y="832"/>
                    <a:pt x="11711" y="363"/>
                  </a:cubicBezTo>
                  <a:cubicBezTo>
                    <a:pt x="13015" y="-107"/>
                    <a:pt x="13946" y="-107"/>
                    <a:pt x="15063" y="284"/>
                  </a:cubicBezTo>
                  <a:cubicBezTo>
                    <a:pt x="16180" y="676"/>
                    <a:pt x="17484" y="1458"/>
                    <a:pt x="18787" y="3258"/>
                  </a:cubicBezTo>
                  <a:cubicBezTo>
                    <a:pt x="20091" y="5058"/>
                    <a:pt x="21394" y="7876"/>
                    <a:pt x="20928" y="10497"/>
                  </a:cubicBezTo>
                  <a:cubicBezTo>
                    <a:pt x="20463" y="13119"/>
                    <a:pt x="18228" y="15545"/>
                    <a:pt x="15063" y="17345"/>
                  </a:cubicBezTo>
                  <a:cubicBezTo>
                    <a:pt x="11897" y="19145"/>
                    <a:pt x="7801" y="20319"/>
                    <a:pt x="5287" y="20906"/>
                  </a:cubicBezTo>
                  <a:cubicBezTo>
                    <a:pt x="2773" y="21493"/>
                    <a:pt x="1842" y="21493"/>
                    <a:pt x="1097" y="21336"/>
                  </a:cubicBezTo>
                  <a:cubicBezTo>
                    <a:pt x="353" y="21180"/>
                    <a:pt x="-206" y="20867"/>
                    <a:pt x="73" y="20241"/>
                  </a:cubicBezTo>
                  <a:cubicBezTo>
                    <a:pt x="353" y="19615"/>
                    <a:pt x="1470" y="18676"/>
                    <a:pt x="2773" y="18010"/>
                  </a:cubicBezTo>
                  <a:cubicBezTo>
                    <a:pt x="4077" y="17345"/>
                    <a:pt x="5566" y="16954"/>
                    <a:pt x="7056" y="16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6258058" y="5648506"/>
              <a:ext cx="137324" cy="23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091" fill="norm" stroke="1" extrusionOk="0">
                  <a:moveTo>
                    <a:pt x="21233" y="3615"/>
                  </a:moveTo>
                  <a:cubicBezTo>
                    <a:pt x="18288" y="2126"/>
                    <a:pt x="15342" y="636"/>
                    <a:pt x="12069" y="171"/>
                  </a:cubicBezTo>
                  <a:cubicBezTo>
                    <a:pt x="8797" y="-295"/>
                    <a:pt x="5197" y="264"/>
                    <a:pt x="2906" y="1008"/>
                  </a:cubicBezTo>
                  <a:cubicBezTo>
                    <a:pt x="615" y="1753"/>
                    <a:pt x="-367" y="2684"/>
                    <a:pt x="124" y="3988"/>
                  </a:cubicBezTo>
                  <a:cubicBezTo>
                    <a:pt x="615" y="5291"/>
                    <a:pt x="2578" y="6967"/>
                    <a:pt x="6015" y="8829"/>
                  </a:cubicBezTo>
                  <a:cubicBezTo>
                    <a:pt x="9451" y="10691"/>
                    <a:pt x="14360" y="12739"/>
                    <a:pt x="16815" y="14415"/>
                  </a:cubicBezTo>
                  <a:cubicBezTo>
                    <a:pt x="19269" y="16091"/>
                    <a:pt x="19269" y="17395"/>
                    <a:pt x="18288" y="18419"/>
                  </a:cubicBezTo>
                  <a:cubicBezTo>
                    <a:pt x="17306" y="19443"/>
                    <a:pt x="15342" y="20188"/>
                    <a:pt x="13542" y="20653"/>
                  </a:cubicBezTo>
                  <a:cubicBezTo>
                    <a:pt x="11742" y="21119"/>
                    <a:pt x="10106" y="21305"/>
                    <a:pt x="9615" y="20746"/>
                  </a:cubicBezTo>
                  <a:cubicBezTo>
                    <a:pt x="9124" y="20188"/>
                    <a:pt x="9778" y="18884"/>
                    <a:pt x="10433" y="17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6409027" y="5734050"/>
              <a:ext cx="87955" cy="13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03" fill="norm" stroke="1" extrusionOk="0">
                  <a:moveTo>
                    <a:pt x="21370" y="0"/>
                  </a:moveTo>
                  <a:cubicBezTo>
                    <a:pt x="15199" y="3273"/>
                    <a:pt x="9027" y="6545"/>
                    <a:pt x="5170" y="8836"/>
                  </a:cubicBezTo>
                  <a:cubicBezTo>
                    <a:pt x="1313" y="11127"/>
                    <a:pt x="-230" y="12436"/>
                    <a:pt x="27" y="14400"/>
                  </a:cubicBezTo>
                  <a:cubicBezTo>
                    <a:pt x="284" y="16364"/>
                    <a:pt x="2341" y="18982"/>
                    <a:pt x="4656" y="20291"/>
                  </a:cubicBezTo>
                  <a:cubicBezTo>
                    <a:pt x="6970" y="21600"/>
                    <a:pt x="9541" y="21600"/>
                    <a:pt x="12113" y="19636"/>
                  </a:cubicBezTo>
                  <a:cubicBezTo>
                    <a:pt x="14684" y="17673"/>
                    <a:pt x="17256" y="13745"/>
                    <a:pt x="17256" y="10309"/>
                  </a:cubicBezTo>
                  <a:cubicBezTo>
                    <a:pt x="17256" y="6873"/>
                    <a:pt x="14684" y="3927"/>
                    <a:pt x="12113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6509681" y="5683250"/>
              <a:ext cx="127001" cy="18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5097"/>
                  </a:moveTo>
                  <a:cubicBezTo>
                    <a:pt x="1800" y="4854"/>
                    <a:pt x="3600" y="4611"/>
                    <a:pt x="5940" y="5946"/>
                  </a:cubicBezTo>
                  <a:cubicBezTo>
                    <a:pt x="8280" y="7281"/>
                    <a:pt x="11160" y="10193"/>
                    <a:pt x="12600" y="12378"/>
                  </a:cubicBezTo>
                  <a:cubicBezTo>
                    <a:pt x="14040" y="14562"/>
                    <a:pt x="14040" y="16018"/>
                    <a:pt x="13500" y="17353"/>
                  </a:cubicBezTo>
                  <a:cubicBezTo>
                    <a:pt x="12960" y="18688"/>
                    <a:pt x="11880" y="19901"/>
                    <a:pt x="10440" y="20629"/>
                  </a:cubicBezTo>
                  <a:cubicBezTo>
                    <a:pt x="9000" y="21357"/>
                    <a:pt x="7200" y="21600"/>
                    <a:pt x="6300" y="21115"/>
                  </a:cubicBezTo>
                  <a:cubicBezTo>
                    <a:pt x="5400" y="20629"/>
                    <a:pt x="5400" y="19416"/>
                    <a:pt x="7020" y="16625"/>
                  </a:cubicBezTo>
                  <a:cubicBezTo>
                    <a:pt x="8640" y="13834"/>
                    <a:pt x="11880" y="9465"/>
                    <a:pt x="14580" y="6431"/>
                  </a:cubicBezTo>
                  <a:cubicBezTo>
                    <a:pt x="17280" y="3398"/>
                    <a:pt x="19440" y="16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6676336" y="5480050"/>
              <a:ext cx="100046" cy="39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05" fill="norm" stroke="1" extrusionOk="0">
                  <a:moveTo>
                    <a:pt x="21270" y="0"/>
                  </a:moveTo>
                  <a:cubicBezTo>
                    <a:pt x="17220" y="2643"/>
                    <a:pt x="13170" y="5285"/>
                    <a:pt x="9570" y="8502"/>
                  </a:cubicBezTo>
                  <a:cubicBezTo>
                    <a:pt x="5970" y="11719"/>
                    <a:pt x="2820" y="15511"/>
                    <a:pt x="1245" y="17751"/>
                  </a:cubicBezTo>
                  <a:cubicBezTo>
                    <a:pt x="-330" y="19991"/>
                    <a:pt x="-330" y="20681"/>
                    <a:pt x="795" y="21083"/>
                  </a:cubicBezTo>
                  <a:cubicBezTo>
                    <a:pt x="1920" y="21485"/>
                    <a:pt x="4170" y="21600"/>
                    <a:pt x="6420" y="21428"/>
                  </a:cubicBezTo>
                  <a:cubicBezTo>
                    <a:pt x="8670" y="21255"/>
                    <a:pt x="10920" y="20796"/>
                    <a:pt x="12270" y="20279"/>
                  </a:cubicBezTo>
                  <a:cubicBezTo>
                    <a:pt x="13620" y="19762"/>
                    <a:pt x="14070" y="19187"/>
                    <a:pt x="14520" y="18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6639771" y="5695950"/>
              <a:ext cx="23821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15" y="21600"/>
                  </a:moveTo>
                  <a:cubicBezTo>
                    <a:pt x="1059" y="19543"/>
                    <a:pt x="103" y="17486"/>
                    <a:pt x="8" y="15686"/>
                  </a:cubicBezTo>
                  <a:cubicBezTo>
                    <a:pt x="-88" y="13886"/>
                    <a:pt x="677" y="12343"/>
                    <a:pt x="3831" y="10029"/>
                  </a:cubicBezTo>
                  <a:cubicBezTo>
                    <a:pt x="6985" y="7714"/>
                    <a:pt x="12528" y="4629"/>
                    <a:pt x="15873" y="2829"/>
                  </a:cubicBezTo>
                  <a:cubicBezTo>
                    <a:pt x="19218" y="1029"/>
                    <a:pt x="20365" y="514"/>
                    <a:pt x="21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7068481" y="5526201"/>
              <a:ext cx="13335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457" y="3953"/>
                    <a:pt x="8914" y="-1447"/>
                    <a:pt x="12514" y="353"/>
                  </a:cubicBezTo>
                  <a:cubicBezTo>
                    <a:pt x="16114" y="2153"/>
                    <a:pt x="18857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7030381" y="5657850"/>
              <a:ext cx="2413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05" y="18000"/>
                    <a:pt x="3411" y="14400"/>
                    <a:pt x="7011" y="10800"/>
                  </a:cubicBezTo>
                  <a:cubicBezTo>
                    <a:pt x="10611" y="7200"/>
                    <a:pt x="1610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7377281" y="5330276"/>
              <a:ext cx="230951" cy="48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92" fill="norm" stroke="1" extrusionOk="0">
                  <a:moveTo>
                    <a:pt x="21425" y="1553"/>
                  </a:moveTo>
                  <a:cubicBezTo>
                    <a:pt x="21032" y="1090"/>
                    <a:pt x="20640" y="626"/>
                    <a:pt x="19069" y="302"/>
                  </a:cubicBezTo>
                  <a:cubicBezTo>
                    <a:pt x="17498" y="-23"/>
                    <a:pt x="14749" y="-208"/>
                    <a:pt x="12098" y="395"/>
                  </a:cubicBezTo>
                  <a:cubicBezTo>
                    <a:pt x="9447" y="997"/>
                    <a:pt x="6894" y="2388"/>
                    <a:pt x="5520" y="3315"/>
                  </a:cubicBezTo>
                  <a:cubicBezTo>
                    <a:pt x="4145" y="4242"/>
                    <a:pt x="3949" y="4705"/>
                    <a:pt x="4636" y="5215"/>
                  </a:cubicBezTo>
                  <a:cubicBezTo>
                    <a:pt x="5323" y="5725"/>
                    <a:pt x="6894" y="6281"/>
                    <a:pt x="8072" y="6745"/>
                  </a:cubicBezTo>
                  <a:cubicBezTo>
                    <a:pt x="9250" y="7208"/>
                    <a:pt x="10036" y="7579"/>
                    <a:pt x="10429" y="8043"/>
                  </a:cubicBezTo>
                  <a:cubicBezTo>
                    <a:pt x="10821" y="8506"/>
                    <a:pt x="10821" y="9062"/>
                    <a:pt x="10527" y="9526"/>
                  </a:cubicBezTo>
                  <a:cubicBezTo>
                    <a:pt x="10232" y="9989"/>
                    <a:pt x="9643" y="10360"/>
                    <a:pt x="9152" y="11009"/>
                  </a:cubicBezTo>
                  <a:cubicBezTo>
                    <a:pt x="8661" y="11658"/>
                    <a:pt x="8269" y="12585"/>
                    <a:pt x="8269" y="13280"/>
                  </a:cubicBezTo>
                  <a:cubicBezTo>
                    <a:pt x="8269" y="13976"/>
                    <a:pt x="8661" y="14439"/>
                    <a:pt x="8661" y="14903"/>
                  </a:cubicBezTo>
                  <a:cubicBezTo>
                    <a:pt x="8661" y="15366"/>
                    <a:pt x="8269" y="15830"/>
                    <a:pt x="7090" y="16432"/>
                  </a:cubicBezTo>
                  <a:cubicBezTo>
                    <a:pt x="5912" y="17035"/>
                    <a:pt x="3949" y="17777"/>
                    <a:pt x="2574" y="18333"/>
                  </a:cubicBezTo>
                  <a:cubicBezTo>
                    <a:pt x="1200" y="18889"/>
                    <a:pt x="414" y="19260"/>
                    <a:pt x="120" y="19677"/>
                  </a:cubicBezTo>
                  <a:cubicBezTo>
                    <a:pt x="-175" y="20094"/>
                    <a:pt x="21" y="20558"/>
                    <a:pt x="1298" y="20882"/>
                  </a:cubicBezTo>
                  <a:cubicBezTo>
                    <a:pt x="2574" y="21207"/>
                    <a:pt x="4930" y="21392"/>
                    <a:pt x="7483" y="21392"/>
                  </a:cubicBezTo>
                  <a:cubicBezTo>
                    <a:pt x="10036" y="21392"/>
                    <a:pt x="12785" y="21207"/>
                    <a:pt x="15534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7824131" y="5403850"/>
              <a:ext cx="381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400"/>
                    <a:pt x="2400" y="8800"/>
                    <a:pt x="6000" y="12400"/>
                  </a:cubicBezTo>
                  <a:cubicBezTo>
                    <a:pt x="9600" y="16000"/>
                    <a:pt x="15600" y="18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7893981" y="5683250"/>
              <a:ext cx="698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8109881" y="5409655"/>
              <a:ext cx="177801" cy="25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3181"/>
                  </a:moveTo>
                  <a:cubicBezTo>
                    <a:pt x="257" y="2310"/>
                    <a:pt x="514" y="1439"/>
                    <a:pt x="1286" y="829"/>
                  </a:cubicBezTo>
                  <a:cubicBezTo>
                    <a:pt x="2057" y="219"/>
                    <a:pt x="3343" y="-129"/>
                    <a:pt x="5271" y="45"/>
                  </a:cubicBezTo>
                  <a:cubicBezTo>
                    <a:pt x="7200" y="219"/>
                    <a:pt x="9771" y="916"/>
                    <a:pt x="11571" y="2658"/>
                  </a:cubicBezTo>
                  <a:cubicBezTo>
                    <a:pt x="13371" y="4400"/>
                    <a:pt x="14400" y="7187"/>
                    <a:pt x="13500" y="9887"/>
                  </a:cubicBezTo>
                  <a:cubicBezTo>
                    <a:pt x="12600" y="12587"/>
                    <a:pt x="9771" y="15200"/>
                    <a:pt x="7329" y="17116"/>
                  </a:cubicBezTo>
                  <a:cubicBezTo>
                    <a:pt x="4886" y="19032"/>
                    <a:pt x="2829" y="20252"/>
                    <a:pt x="2443" y="20861"/>
                  </a:cubicBezTo>
                  <a:cubicBezTo>
                    <a:pt x="2057" y="21471"/>
                    <a:pt x="3343" y="21471"/>
                    <a:pt x="6814" y="21123"/>
                  </a:cubicBezTo>
                  <a:cubicBezTo>
                    <a:pt x="10286" y="20774"/>
                    <a:pt x="15943" y="20077"/>
                    <a:pt x="21600" y="19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8300381" y="5670550"/>
              <a:ext cx="1270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3927"/>
                    <a:pt x="11520" y="7855"/>
                    <a:pt x="7920" y="11455"/>
                  </a:cubicBezTo>
                  <a:cubicBezTo>
                    <a:pt x="4320" y="15055"/>
                    <a:pt x="216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8611531" y="5347405"/>
              <a:ext cx="228601" cy="33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21600" y="362"/>
                  </a:moveTo>
                  <a:cubicBezTo>
                    <a:pt x="20200" y="91"/>
                    <a:pt x="18800" y="-181"/>
                    <a:pt x="17000" y="159"/>
                  </a:cubicBezTo>
                  <a:cubicBezTo>
                    <a:pt x="15200" y="498"/>
                    <a:pt x="13000" y="1449"/>
                    <a:pt x="10400" y="3555"/>
                  </a:cubicBezTo>
                  <a:cubicBezTo>
                    <a:pt x="7800" y="5661"/>
                    <a:pt x="4800" y="8921"/>
                    <a:pt x="3300" y="11706"/>
                  </a:cubicBezTo>
                  <a:cubicBezTo>
                    <a:pt x="1800" y="14491"/>
                    <a:pt x="1800" y="16800"/>
                    <a:pt x="2800" y="18362"/>
                  </a:cubicBezTo>
                  <a:cubicBezTo>
                    <a:pt x="3800" y="19925"/>
                    <a:pt x="5800" y="20740"/>
                    <a:pt x="7300" y="21079"/>
                  </a:cubicBezTo>
                  <a:cubicBezTo>
                    <a:pt x="8800" y="21419"/>
                    <a:pt x="9800" y="21283"/>
                    <a:pt x="10500" y="20740"/>
                  </a:cubicBezTo>
                  <a:cubicBezTo>
                    <a:pt x="11200" y="20196"/>
                    <a:pt x="11600" y="19245"/>
                    <a:pt x="11400" y="18498"/>
                  </a:cubicBezTo>
                  <a:cubicBezTo>
                    <a:pt x="11200" y="17751"/>
                    <a:pt x="10400" y="17208"/>
                    <a:pt x="8400" y="16732"/>
                  </a:cubicBezTo>
                  <a:cubicBezTo>
                    <a:pt x="6400" y="16257"/>
                    <a:pt x="3200" y="15849"/>
                    <a:pt x="0" y="15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8776631" y="5632450"/>
              <a:ext cx="1143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00" y="5400"/>
                    <a:pt x="8000" y="10800"/>
                    <a:pt x="4400" y="14400"/>
                  </a:cubicBezTo>
                  <a:cubicBezTo>
                    <a:pt x="800" y="18000"/>
                    <a:pt x="4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9005231" y="5330735"/>
              <a:ext cx="178304" cy="39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47" fill="norm" stroke="1" extrusionOk="0">
                  <a:moveTo>
                    <a:pt x="0" y="3333"/>
                  </a:moveTo>
                  <a:cubicBezTo>
                    <a:pt x="508" y="2516"/>
                    <a:pt x="1016" y="1698"/>
                    <a:pt x="4193" y="1056"/>
                  </a:cubicBezTo>
                  <a:cubicBezTo>
                    <a:pt x="7369" y="414"/>
                    <a:pt x="13214" y="-53"/>
                    <a:pt x="16645" y="5"/>
                  </a:cubicBezTo>
                  <a:cubicBezTo>
                    <a:pt x="20075" y="64"/>
                    <a:pt x="21092" y="648"/>
                    <a:pt x="21346" y="2049"/>
                  </a:cubicBezTo>
                  <a:cubicBezTo>
                    <a:pt x="21600" y="3450"/>
                    <a:pt x="21092" y="5668"/>
                    <a:pt x="19059" y="8704"/>
                  </a:cubicBezTo>
                  <a:cubicBezTo>
                    <a:pt x="17026" y="11739"/>
                    <a:pt x="13468" y="15592"/>
                    <a:pt x="11054" y="17869"/>
                  </a:cubicBezTo>
                  <a:cubicBezTo>
                    <a:pt x="8640" y="20146"/>
                    <a:pt x="7369" y="20846"/>
                    <a:pt x="6099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8990536" y="5530850"/>
              <a:ext cx="211546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02" y="21600"/>
                  </a:moveTo>
                  <a:cubicBezTo>
                    <a:pt x="-12" y="17280"/>
                    <a:pt x="-226" y="12960"/>
                    <a:pt x="523" y="9720"/>
                  </a:cubicBezTo>
                  <a:cubicBezTo>
                    <a:pt x="1271" y="6480"/>
                    <a:pt x="2982" y="4320"/>
                    <a:pt x="6618" y="2880"/>
                  </a:cubicBezTo>
                  <a:cubicBezTo>
                    <a:pt x="10253" y="1440"/>
                    <a:pt x="15814" y="720"/>
                    <a:pt x="213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9125881" y="5651500"/>
              <a:ext cx="825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9425348" y="5340998"/>
              <a:ext cx="155618" cy="424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250" fill="norm" stroke="1" extrusionOk="0">
                  <a:moveTo>
                    <a:pt x="20876" y="5685"/>
                  </a:moveTo>
                  <a:cubicBezTo>
                    <a:pt x="18833" y="3885"/>
                    <a:pt x="16790" y="2085"/>
                    <a:pt x="14309" y="1026"/>
                  </a:cubicBezTo>
                  <a:cubicBezTo>
                    <a:pt x="11828" y="-32"/>
                    <a:pt x="8909" y="-350"/>
                    <a:pt x="5990" y="444"/>
                  </a:cubicBezTo>
                  <a:cubicBezTo>
                    <a:pt x="3071" y="1238"/>
                    <a:pt x="152" y="3144"/>
                    <a:pt x="6" y="4521"/>
                  </a:cubicBezTo>
                  <a:cubicBezTo>
                    <a:pt x="-140" y="5897"/>
                    <a:pt x="2487" y="6744"/>
                    <a:pt x="6136" y="7062"/>
                  </a:cubicBezTo>
                  <a:cubicBezTo>
                    <a:pt x="9784" y="7379"/>
                    <a:pt x="14455" y="7168"/>
                    <a:pt x="17374" y="6850"/>
                  </a:cubicBezTo>
                  <a:cubicBezTo>
                    <a:pt x="20292" y="6532"/>
                    <a:pt x="21460" y="6109"/>
                    <a:pt x="21460" y="6109"/>
                  </a:cubicBezTo>
                  <a:cubicBezTo>
                    <a:pt x="21460" y="6109"/>
                    <a:pt x="20292" y="6532"/>
                    <a:pt x="17811" y="8279"/>
                  </a:cubicBezTo>
                  <a:cubicBezTo>
                    <a:pt x="15330" y="10026"/>
                    <a:pt x="11536" y="13097"/>
                    <a:pt x="9346" y="15479"/>
                  </a:cubicBezTo>
                  <a:cubicBezTo>
                    <a:pt x="7157" y="17862"/>
                    <a:pt x="6574" y="19556"/>
                    <a:pt x="5990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9494181" y="5791199"/>
              <a:ext cx="1206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9854015" y="5454650"/>
              <a:ext cx="103717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21168" y="0"/>
                  </a:moveTo>
                  <a:cubicBezTo>
                    <a:pt x="16848" y="1108"/>
                    <a:pt x="12528" y="2215"/>
                    <a:pt x="8856" y="5169"/>
                  </a:cubicBezTo>
                  <a:cubicBezTo>
                    <a:pt x="5184" y="8123"/>
                    <a:pt x="2160" y="12923"/>
                    <a:pt x="864" y="15969"/>
                  </a:cubicBezTo>
                  <a:cubicBezTo>
                    <a:pt x="-432" y="19015"/>
                    <a:pt x="0" y="20308"/>
                    <a:pt x="4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9980251" y="5461000"/>
              <a:ext cx="122075" cy="233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496" fill="norm" stroke="1" extrusionOk="0">
                  <a:moveTo>
                    <a:pt x="15610" y="0"/>
                  </a:moveTo>
                  <a:cubicBezTo>
                    <a:pt x="13090" y="0"/>
                    <a:pt x="10570" y="0"/>
                    <a:pt x="8050" y="973"/>
                  </a:cubicBezTo>
                  <a:cubicBezTo>
                    <a:pt x="5530" y="1946"/>
                    <a:pt x="3010" y="3892"/>
                    <a:pt x="1570" y="6811"/>
                  </a:cubicBezTo>
                  <a:cubicBezTo>
                    <a:pt x="130" y="9730"/>
                    <a:pt x="-230" y="13622"/>
                    <a:pt x="130" y="16054"/>
                  </a:cubicBezTo>
                  <a:cubicBezTo>
                    <a:pt x="490" y="18486"/>
                    <a:pt x="1570" y="19459"/>
                    <a:pt x="3190" y="20141"/>
                  </a:cubicBezTo>
                  <a:cubicBezTo>
                    <a:pt x="4810" y="20822"/>
                    <a:pt x="6970" y="21211"/>
                    <a:pt x="9130" y="21405"/>
                  </a:cubicBezTo>
                  <a:cubicBezTo>
                    <a:pt x="11290" y="21600"/>
                    <a:pt x="13450" y="21600"/>
                    <a:pt x="15970" y="20141"/>
                  </a:cubicBezTo>
                  <a:cubicBezTo>
                    <a:pt x="18490" y="18681"/>
                    <a:pt x="21370" y="15762"/>
                    <a:pt x="20650" y="12746"/>
                  </a:cubicBezTo>
                  <a:cubicBezTo>
                    <a:pt x="19930" y="9730"/>
                    <a:pt x="15610" y="6616"/>
                    <a:pt x="11290" y="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10078381" y="5218641"/>
              <a:ext cx="160578" cy="57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81" fill="norm" stroke="1" extrusionOk="0">
                  <a:moveTo>
                    <a:pt x="9257" y="1231"/>
                  </a:moveTo>
                  <a:cubicBezTo>
                    <a:pt x="8977" y="834"/>
                    <a:pt x="8696" y="437"/>
                    <a:pt x="9678" y="199"/>
                  </a:cubicBezTo>
                  <a:cubicBezTo>
                    <a:pt x="10660" y="-40"/>
                    <a:pt x="12904" y="-119"/>
                    <a:pt x="15008" y="278"/>
                  </a:cubicBezTo>
                  <a:cubicBezTo>
                    <a:pt x="17112" y="675"/>
                    <a:pt x="19075" y="1549"/>
                    <a:pt x="20197" y="2660"/>
                  </a:cubicBezTo>
                  <a:cubicBezTo>
                    <a:pt x="21319" y="3772"/>
                    <a:pt x="21600" y="5122"/>
                    <a:pt x="20899" y="6155"/>
                  </a:cubicBezTo>
                  <a:cubicBezTo>
                    <a:pt x="20197" y="7187"/>
                    <a:pt x="18514" y="7902"/>
                    <a:pt x="16691" y="8457"/>
                  </a:cubicBezTo>
                  <a:cubicBezTo>
                    <a:pt x="14868" y="9013"/>
                    <a:pt x="12904" y="9410"/>
                    <a:pt x="11922" y="9847"/>
                  </a:cubicBezTo>
                  <a:cubicBezTo>
                    <a:pt x="10940" y="10284"/>
                    <a:pt x="10940" y="10760"/>
                    <a:pt x="11922" y="11356"/>
                  </a:cubicBezTo>
                  <a:cubicBezTo>
                    <a:pt x="12904" y="11952"/>
                    <a:pt x="14868" y="12666"/>
                    <a:pt x="16130" y="13460"/>
                  </a:cubicBezTo>
                  <a:cubicBezTo>
                    <a:pt x="17392" y="14255"/>
                    <a:pt x="17953" y="15128"/>
                    <a:pt x="17813" y="16041"/>
                  </a:cubicBezTo>
                  <a:cubicBezTo>
                    <a:pt x="17673" y="16955"/>
                    <a:pt x="16831" y="17907"/>
                    <a:pt x="15429" y="18741"/>
                  </a:cubicBezTo>
                  <a:cubicBezTo>
                    <a:pt x="14026" y="19575"/>
                    <a:pt x="12062" y="20290"/>
                    <a:pt x="9397" y="20727"/>
                  </a:cubicBezTo>
                  <a:cubicBezTo>
                    <a:pt x="6732" y="21163"/>
                    <a:pt x="3366" y="21322"/>
                    <a:pt x="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9748181" y="4153557"/>
              <a:ext cx="589351" cy="78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43" fill="norm" stroke="1" extrusionOk="0">
                  <a:moveTo>
                    <a:pt x="13423" y="1530"/>
                  </a:moveTo>
                  <a:cubicBezTo>
                    <a:pt x="12111" y="899"/>
                    <a:pt x="10800" y="269"/>
                    <a:pt x="9411" y="69"/>
                  </a:cubicBezTo>
                  <a:cubicBezTo>
                    <a:pt x="8023" y="-132"/>
                    <a:pt x="6557" y="97"/>
                    <a:pt x="5130" y="928"/>
                  </a:cubicBezTo>
                  <a:cubicBezTo>
                    <a:pt x="3703" y="1759"/>
                    <a:pt x="2314" y="3191"/>
                    <a:pt x="1389" y="4881"/>
                  </a:cubicBezTo>
                  <a:cubicBezTo>
                    <a:pt x="463" y="6571"/>
                    <a:pt x="0" y="8519"/>
                    <a:pt x="0" y="10467"/>
                  </a:cubicBezTo>
                  <a:cubicBezTo>
                    <a:pt x="0" y="12415"/>
                    <a:pt x="463" y="14363"/>
                    <a:pt x="1311" y="15968"/>
                  </a:cubicBezTo>
                  <a:cubicBezTo>
                    <a:pt x="2160" y="17572"/>
                    <a:pt x="3394" y="18832"/>
                    <a:pt x="5207" y="19806"/>
                  </a:cubicBezTo>
                  <a:cubicBezTo>
                    <a:pt x="7020" y="20780"/>
                    <a:pt x="9411" y="21468"/>
                    <a:pt x="11494" y="21325"/>
                  </a:cubicBezTo>
                  <a:cubicBezTo>
                    <a:pt x="13577" y="21182"/>
                    <a:pt x="15351" y="20208"/>
                    <a:pt x="16740" y="18775"/>
                  </a:cubicBezTo>
                  <a:cubicBezTo>
                    <a:pt x="18129" y="17343"/>
                    <a:pt x="19131" y="15452"/>
                    <a:pt x="19903" y="13361"/>
                  </a:cubicBezTo>
                  <a:cubicBezTo>
                    <a:pt x="20674" y="11270"/>
                    <a:pt x="21214" y="8978"/>
                    <a:pt x="21407" y="7202"/>
                  </a:cubicBezTo>
                  <a:cubicBezTo>
                    <a:pt x="21600" y="5426"/>
                    <a:pt x="21446" y="4165"/>
                    <a:pt x="20443" y="3105"/>
                  </a:cubicBezTo>
                  <a:cubicBezTo>
                    <a:pt x="19440" y="2045"/>
                    <a:pt x="17589" y="1186"/>
                    <a:pt x="15969" y="1071"/>
                  </a:cubicBezTo>
                  <a:cubicBezTo>
                    <a:pt x="14349" y="957"/>
                    <a:pt x="12960" y="1587"/>
                    <a:pt x="12111" y="2332"/>
                  </a:cubicBezTo>
                  <a:cubicBezTo>
                    <a:pt x="11263" y="3076"/>
                    <a:pt x="10954" y="3936"/>
                    <a:pt x="10646" y="4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8592481" y="4845050"/>
              <a:ext cx="1193801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485" y="1689"/>
                    <a:pt x="21370" y="3378"/>
                    <a:pt x="20930" y="5156"/>
                  </a:cubicBezTo>
                  <a:cubicBezTo>
                    <a:pt x="20489" y="6933"/>
                    <a:pt x="19723" y="8800"/>
                    <a:pt x="18862" y="10178"/>
                  </a:cubicBezTo>
                  <a:cubicBezTo>
                    <a:pt x="18000" y="11556"/>
                    <a:pt x="17043" y="12444"/>
                    <a:pt x="15836" y="13111"/>
                  </a:cubicBezTo>
                  <a:cubicBezTo>
                    <a:pt x="14630" y="13778"/>
                    <a:pt x="13174" y="14222"/>
                    <a:pt x="11834" y="14533"/>
                  </a:cubicBezTo>
                  <a:cubicBezTo>
                    <a:pt x="10494" y="14844"/>
                    <a:pt x="9268" y="15022"/>
                    <a:pt x="7870" y="15111"/>
                  </a:cubicBezTo>
                  <a:cubicBezTo>
                    <a:pt x="6472" y="15200"/>
                    <a:pt x="4902" y="15200"/>
                    <a:pt x="3753" y="14933"/>
                  </a:cubicBezTo>
                  <a:cubicBezTo>
                    <a:pt x="2604" y="14667"/>
                    <a:pt x="1877" y="14133"/>
                    <a:pt x="1302" y="13244"/>
                  </a:cubicBezTo>
                  <a:cubicBezTo>
                    <a:pt x="728" y="12356"/>
                    <a:pt x="306" y="11111"/>
                    <a:pt x="153" y="10000"/>
                  </a:cubicBezTo>
                  <a:cubicBezTo>
                    <a:pt x="0" y="8889"/>
                    <a:pt x="115" y="7911"/>
                    <a:pt x="230" y="7244"/>
                  </a:cubicBezTo>
                  <a:cubicBezTo>
                    <a:pt x="345" y="6578"/>
                    <a:pt x="460" y="6222"/>
                    <a:pt x="594" y="5911"/>
                  </a:cubicBezTo>
                  <a:cubicBezTo>
                    <a:pt x="728" y="5600"/>
                    <a:pt x="881" y="5333"/>
                    <a:pt x="938" y="5511"/>
                  </a:cubicBezTo>
                  <a:cubicBezTo>
                    <a:pt x="996" y="5689"/>
                    <a:pt x="957" y="6311"/>
                    <a:pt x="843" y="8044"/>
                  </a:cubicBezTo>
                  <a:cubicBezTo>
                    <a:pt x="728" y="9778"/>
                    <a:pt x="536" y="12622"/>
                    <a:pt x="383" y="15067"/>
                  </a:cubicBezTo>
                  <a:cubicBezTo>
                    <a:pt x="230" y="17511"/>
                    <a:pt x="115" y="195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8471831" y="5314950"/>
              <a:ext cx="215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8540136" y="5289550"/>
              <a:ext cx="166646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21257" y="0"/>
                  </a:moveTo>
                  <a:cubicBezTo>
                    <a:pt x="17747" y="2400"/>
                    <a:pt x="14237" y="4800"/>
                    <a:pt x="10592" y="7650"/>
                  </a:cubicBezTo>
                  <a:cubicBezTo>
                    <a:pt x="6947" y="10500"/>
                    <a:pt x="3167" y="13800"/>
                    <a:pt x="1412" y="16200"/>
                  </a:cubicBezTo>
                  <a:cubicBezTo>
                    <a:pt x="-343" y="18600"/>
                    <a:pt x="-73" y="20100"/>
                    <a:pt x="1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9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355098" y="5212805"/>
              <a:ext cx="563351" cy="651508"/>
            </a:xfrm>
            <a:prstGeom prst="rect">
              <a:avLst/>
            </a:prstGeom>
            <a:effectLst/>
          </p:spPr>
        </p:pic>
        <p:sp>
          <p:nvSpPr>
            <p:cNvPr id="800" name="Line"/>
            <p:cNvSpPr/>
            <p:nvPr/>
          </p:nvSpPr>
          <p:spPr>
            <a:xfrm>
              <a:off x="990403" y="6064613"/>
              <a:ext cx="3099929" cy="22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65" fill="norm" stroke="1" extrusionOk="0">
                  <a:moveTo>
                    <a:pt x="760" y="21565"/>
                  </a:moveTo>
                  <a:cubicBezTo>
                    <a:pt x="568" y="21154"/>
                    <a:pt x="376" y="20742"/>
                    <a:pt x="236" y="20639"/>
                  </a:cubicBezTo>
                  <a:cubicBezTo>
                    <a:pt x="96" y="20536"/>
                    <a:pt x="8" y="20742"/>
                    <a:pt x="0" y="20742"/>
                  </a:cubicBezTo>
                  <a:cubicBezTo>
                    <a:pt x="-7" y="20742"/>
                    <a:pt x="67" y="20536"/>
                    <a:pt x="369" y="19919"/>
                  </a:cubicBezTo>
                  <a:cubicBezTo>
                    <a:pt x="671" y="19302"/>
                    <a:pt x="1202" y="18274"/>
                    <a:pt x="1770" y="17039"/>
                  </a:cubicBezTo>
                  <a:cubicBezTo>
                    <a:pt x="2337" y="15805"/>
                    <a:pt x="2942" y="14365"/>
                    <a:pt x="3532" y="13028"/>
                  </a:cubicBezTo>
                  <a:cubicBezTo>
                    <a:pt x="4121" y="11691"/>
                    <a:pt x="4696" y="10456"/>
                    <a:pt x="5205" y="9428"/>
                  </a:cubicBezTo>
                  <a:cubicBezTo>
                    <a:pt x="5714" y="8399"/>
                    <a:pt x="6156" y="7576"/>
                    <a:pt x="6635" y="6754"/>
                  </a:cubicBezTo>
                  <a:cubicBezTo>
                    <a:pt x="7114" y="5931"/>
                    <a:pt x="7630" y="5108"/>
                    <a:pt x="8146" y="4491"/>
                  </a:cubicBezTo>
                  <a:cubicBezTo>
                    <a:pt x="8662" y="3874"/>
                    <a:pt x="9179" y="3462"/>
                    <a:pt x="9695" y="3051"/>
                  </a:cubicBezTo>
                  <a:cubicBezTo>
                    <a:pt x="10211" y="2639"/>
                    <a:pt x="10727" y="2228"/>
                    <a:pt x="11257" y="1816"/>
                  </a:cubicBezTo>
                  <a:cubicBezTo>
                    <a:pt x="11788" y="1405"/>
                    <a:pt x="12334" y="994"/>
                    <a:pt x="12894" y="788"/>
                  </a:cubicBezTo>
                  <a:cubicBezTo>
                    <a:pt x="13454" y="582"/>
                    <a:pt x="14029" y="582"/>
                    <a:pt x="14560" y="479"/>
                  </a:cubicBezTo>
                  <a:cubicBezTo>
                    <a:pt x="15091" y="376"/>
                    <a:pt x="15577" y="171"/>
                    <a:pt x="16175" y="68"/>
                  </a:cubicBezTo>
                  <a:cubicBezTo>
                    <a:pt x="16772" y="-35"/>
                    <a:pt x="17479" y="-35"/>
                    <a:pt x="18209" y="171"/>
                  </a:cubicBezTo>
                  <a:cubicBezTo>
                    <a:pt x="18939" y="376"/>
                    <a:pt x="19691" y="788"/>
                    <a:pt x="20259" y="1302"/>
                  </a:cubicBezTo>
                  <a:cubicBezTo>
                    <a:pt x="20826" y="1816"/>
                    <a:pt x="21210" y="2434"/>
                    <a:pt x="21593" y="3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1159597" y="6513889"/>
              <a:ext cx="378086" cy="470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267" fill="norm" stroke="1" extrusionOk="0">
                  <a:moveTo>
                    <a:pt x="20840" y="2636"/>
                  </a:moveTo>
                  <a:cubicBezTo>
                    <a:pt x="21078" y="1776"/>
                    <a:pt x="21315" y="915"/>
                    <a:pt x="21137" y="437"/>
                  </a:cubicBezTo>
                  <a:cubicBezTo>
                    <a:pt x="20959" y="-40"/>
                    <a:pt x="20366" y="-136"/>
                    <a:pt x="18704" y="199"/>
                  </a:cubicBezTo>
                  <a:cubicBezTo>
                    <a:pt x="17042" y="533"/>
                    <a:pt x="14313" y="1298"/>
                    <a:pt x="11583" y="2683"/>
                  </a:cubicBezTo>
                  <a:cubicBezTo>
                    <a:pt x="8853" y="4069"/>
                    <a:pt x="6124" y="6076"/>
                    <a:pt x="4047" y="8657"/>
                  </a:cubicBezTo>
                  <a:cubicBezTo>
                    <a:pt x="1970" y="11237"/>
                    <a:pt x="546" y="14391"/>
                    <a:pt x="130" y="16590"/>
                  </a:cubicBezTo>
                  <a:cubicBezTo>
                    <a:pt x="-285" y="18788"/>
                    <a:pt x="308" y="20030"/>
                    <a:pt x="1673" y="20699"/>
                  </a:cubicBezTo>
                  <a:cubicBezTo>
                    <a:pt x="3038" y="21368"/>
                    <a:pt x="5174" y="21464"/>
                    <a:pt x="7133" y="20891"/>
                  </a:cubicBezTo>
                  <a:cubicBezTo>
                    <a:pt x="9091" y="20317"/>
                    <a:pt x="10871" y="19075"/>
                    <a:pt x="11939" y="18262"/>
                  </a:cubicBezTo>
                  <a:cubicBezTo>
                    <a:pt x="13007" y="17450"/>
                    <a:pt x="13363" y="17068"/>
                    <a:pt x="13601" y="16637"/>
                  </a:cubicBezTo>
                  <a:cubicBezTo>
                    <a:pt x="13838" y="16207"/>
                    <a:pt x="13957" y="15729"/>
                    <a:pt x="13719" y="15395"/>
                  </a:cubicBezTo>
                  <a:cubicBezTo>
                    <a:pt x="13482" y="15060"/>
                    <a:pt x="12889" y="14869"/>
                    <a:pt x="11999" y="14822"/>
                  </a:cubicBezTo>
                  <a:cubicBezTo>
                    <a:pt x="11108" y="14774"/>
                    <a:pt x="9922" y="14869"/>
                    <a:pt x="9031" y="15204"/>
                  </a:cubicBezTo>
                  <a:cubicBezTo>
                    <a:pt x="8141" y="15538"/>
                    <a:pt x="7548" y="16112"/>
                    <a:pt x="6955" y="16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-1" y="6690097"/>
              <a:ext cx="451783" cy="34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31" fill="norm" stroke="1" extrusionOk="0">
                  <a:moveTo>
                    <a:pt x="3359" y="1343"/>
                  </a:moveTo>
                  <a:cubicBezTo>
                    <a:pt x="2857" y="1213"/>
                    <a:pt x="2355" y="1083"/>
                    <a:pt x="1802" y="1018"/>
                  </a:cubicBezTo>
                  <a:cubicBezTo>
                    <a:pt x="1250" y="953"/>
                    <a:pt x="647" y="953"/>
                    <a:pt x="295" y="1278"/>
                  </a:cubicBezTo>
                  <a:cubicBezTo>
                    <a:pt x="-57" y="1604"/>
                    <a:pt x="-157" y="2254"/>
                    <a:pt x="345" y="2840"/>
                  </a:cubicBezTo>
                  <a:cubicBezTo>
                    <a:pt x="848" y="3425"/>
                    <a:pt x="1953" y="3946"/>
                    <a:pt x="3862" y="3620"/>
                  </a:cubicBezTo>
                  <a:cubicBezTo>
                    <a:pt x="5770" y="3295"/>
                    <a:pt x="8483" y="2124"/>
                    <a:pt x="10141" y="1343"/>
                  </a:cubicBezTo>
                  <a:cubicBezTo>
                    <a:pt x="11798" y="563"/>
                    <a:pt x="12401" y="172"/>
                    <a:pt x="12451" y="42"/>
                  </a:cubicBezTo>
                  <a:cubicBezTo>
                    <a:pt x="12502" y="-88"/>
                    <a:pt x="11999" y="42"/>
                    <a:pt x="10743" y="1018"/>
                  </a:cubicBezTo>
                  <a:cubicBezTo>
                    <a:pt x="9488" y="1994"/>
                    <a:pt x="7478" y="3816"/>
                    <a:pt x="6223" y="4987"/>
                  </a:cubicBezTo>
                  <a:cubicBezTo>
                    <a:pt x="4967" y="6158"/>
                    <a:pt x="4464" y="6678"/>
                    <a:pt x="4163" y="7264"/>
                  </a:cubicBezTo>
                  <a:cubicBezTo>
                    <a:pt x="3862" y="7849"/>
                    <a:pt x="3761" y="8500"/>
                    <a:pt x="3912" y="9020"/>
                  </a:cubicBezTo>
                  <a:cubicBezTo>
                    <a:pt x="4063" y="9541"/>
                    <a:pt x="4464" y="9931"/>
                    <a:pt x="4866" y="10387"/>
                  </a:cubicBezTo>
                  <a:cubicBezTo>
                    <a:pt x="5268" y="10842"/>
                    <a:pt x="5670" y="11363"/>
                    <a:pt x="5770" y="12013"/>
                  </a:cubicBezTo>
                  <a:cubicBezTo>
                    <a:pt x="5871" y="12664"/>
                    <a:pt x="5670" y="13445"/>
                    <a:pt x="5017" y="14681"/>
                  </a:cubicBezTo>
                  <a:cubicBezTo>
                    <a:pt x="4364" y="15917"/>
                    <a:pt x="3259" y="17608"/>
                    <a:pt x="2706" y="18779"/>
                  </a:cubicBezTo>
                  <a:cubicBezTo>
                    <a:pt x="2154" y="19951"/>
                    <a:pt x="2154" y="20601"/>
                    <a:pt x="2405" y="20992"/>
                  </a:cubicBezTo>
                  <a:cubicBezTo>
                    <a:pt x="2656" y="21382"/>
                    <a:pt x="3158" y="21512"/>
                    <a:pt x="3962" y="21382"/>
                  </a:cubicBezTo>
                  <a:cubicBezTo>
                    <a:pt x="4766" y="21252"/>
                    <a:pt x="5871" y="20861"/>
                    <a:pt x="7026" y="19885"/>
                  </a:cubicBezTo>
                  <a:cubicBezTo>
                    <a:pt x="8182" y="18910"/>
                    <a:pt x="9387" y="17348"/>
                    <a:pt x="10040" y="16242"/>
                  </a:cubicBezTo>
                  <a:cubicBezTo>
                    <a:pt x="10693" y="15136"/>
                    <a:pt x="10794" y="14485"/>
                    <a:pt x="10794" y="13640"/>
                  </a:cubicBezTo>
                  <a:cubicBezTo>
                    <a:pt x="10794" y="12794"/>
                    <a:pt x="10693" y="11753"/>
                    <a:pt x="10944" y="11167"/>
                  </a:cubicBezTo>
                  <a:cubicBezTo>
                    <a:pt x="11196" y="10582"/>
                    <a:pt x="11798" y="10452"/>
                    <a:pt x="12250" y="10712"/>
                  </a:cubicBezTo>
                  <a:cubicBezTo>
                    <a:pt x="12703" y="10972"/>
                    <a:pt x="13004" y="11623"/>
                    <a:pt x="13155" y="12599"/>
                  </a:cubicBezTo>
                  <a:cubicBezTo>
                    <a:pt x="13305" y="13575"/>
                    <a:pt x="13305" y="14876"/>
                    <a:pt x="13155" y="16112"/>
                  </a:cubicBezTo>
                  <a:cubicBezTo>
                    <a:pt x="13004" y="17348"/>
                    <a:pt x="12703" y="18519"/>
                    <a:pt x="12351" y="19365"/>
                  </a:cubicBezTo>
                  <a:cubicBezTo>
                    <a:pt x="11999" y="20211"/>
                    <a:pt x="11597" y="20731"/>
                    <a:pt x="11447" y="20601"/>
                  </a:cubicBezTo>
                  <a:cubicBezTo>
                    <a:pt x="11296" y="20471"/>
                    <a:pt x="11396" y="19690"/>
                    <a:pt x="12150" y="18064"/>
                  </a:cubicBezTo>
                  <a:cubicBezTo>
                    <a:pt x="12903" y="16437"/>
                    <a:pt x="14310" y="13965"/>
                    <a:pt x="15214" y="12339"/>
                  </a:cubicBezTo>
                  <a:cubicBezTo>
                    <a:pt x="16118" y="10712"/>
                    <a:pt x="16520" y="9931"/>
                    <a:pt x="16570" y="10257"/>
                  </a:cubicBezTo>
                  <a:cubicBezTo>
                    <a:pt x="16621" y="10582"/>
                    <a:pt x="16319" y="12013"/>
                    <a:pt x="16169" y="13054"/>
                  </a:cubicBezTo>
                  <a:cubicBezTo>
                    <a:pt x="16018" y="14095"/>
                    <a:pt x="16018" y="14746"/>
                    <a:pt x="16219" y="15266"/>
                  </a:cubicBezTo>
                  <a:cubicBezTo>
                    <a:pt x="16420" y="15787"/>
                    <a:pt x="16822" y="16177"/>
                    <a:pt x="17726" y="16372"/>
                  </a:cubicBezTo>
                  <a:cubicBezTo>
                    <a:pt x="18630" y="16567"/>
                    <a:pt x="20036" y="16567"/>
                    <a:pt x="21443" y="16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26331" y="7073900"/>
              <a:ext cx="3556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6" y="14914"/>
                    <a:pt x="7971" y="8229"/>
                    <a:pt x="11571" y="4629"/>
                  </a:cubicBezTo>
                  <a:cubicBezTo>
                    <a:pt x="15171" y="1029"/>
                    <a:pt x="18386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235881" y="7048500"/>
              <a:ext cx="2349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7" y="16591"/>
                    <a:pt x="7395" y="11583"/>
                    <a:pt x="10995" y="7983"/>
                  </a:cubicBezTo>
                  <a:cubicBezTo>
                    <a:pt x="14595" y="4383"/>
                    <a:pt x="18097" y="21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572431" y="6845300"/>
              <a:ext cx="1" cy="317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566081" y="6972300"/>
              <a:ext cx="444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1456534" y="6774099"/>
              <a:ext cx="106498" cy="1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202" fill="norm" stroke="1" extrusionOk="0">
                  <a:moveTo>
                    <a:pt x="17497" y="5440"/>
                  </a:moveTo>
                  <a:cubicBezTo>
                    <a:pt x="17074" y="3397"/>
                    <a:pt x="16650" y="1353"/>
                    <a:pt x="15380" y="478"/>
                  </a:cubicBezTo>
                  <a:cubicBezTo>
                    <a:pt x="14109" y="-398"/>
                    <a:pt x="11991" y="-106"/>
                    <a:pt x="9238" y="1645"/>
                  </a:cubicBezTo>
                  <a:cubicBezTo>
                    <a:pt x="6485" y="3397"/>
                    <a:pt x="3097" y="6607"/>
                    <a:pt x="1403" y="9818"/>
                  </a:cubicBezTo>
                  <a:cubicBezTo>
                    <a:pt x="-291" y="13029"/>
                    <a:pt x="-291" y="16240"/>
                    <a:pt x="556" y="18283"/>
                  </a:cubicBezTo>
                  <a:cubicBezTo>
                    <a:pt x="1403" y="20326"/>
                    <a:pt x="3097" y="21202"/>
                    <a:pt x="6274" y="21202"/>
                  </a:cubicBezTo>
                  <a:cubicBezTo>
                    <a:pt x="9450" y="21202"/>
                    <a:pt x="14109" y="20326"/>
                    <a:pt x="16862" y="17553"/>
                  </a:cubicBezTo>
                  <a:cubicBezTo>
                    <a:pt x="19615" y="14780"/>
                    <a:pt x="20462" y="10110"/>
                    <a:pt x="21309" y="5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1616518" y="6781019"/>
              <a:ext cx="168764" cy="106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485" fill="norm" stroke="1" extrusionOk="0">
                  <a:moveTo>
                    <a:pt x="21262" y="9931"/>
                  </a:moveTo>
                  <a:cubicBezTo>
                    <a:pt x="17795" y="6263"/>
                    <a:pt x="14329" y="2595"/>
                    <a:pt x="11262" y="965"/>
                  </a:cubicBezTo>
                  <a:cubicBezTo>
                    <a:pt x="8195" y="-665"/>
                    <a:pt x="5529" y="-257"/>
                    <a:pt x="3395" y="2392"/>
                  </a:cubicBezTo>
                  <a:cubicBezTo>
                    <a:pt x="1262" y="5041"/>
                    <a:pt x="-338" y="9931"/>
                    <a:pt x="62" y="13599"/>
                  </a:cubicBezTo>
                  <a:cubicBezTo>
                    <a:pt x="462" y="17267"/>
                    <a:pt x="2862" y="19712"/>
                    <a:pt x="6329" y="20324"/>
                  </a:cubicBezTo>
                  <a:cubicBezTo>
                    <a:pt x="9795" y="20935"/>
                    <a:pt x="14329" y="19712"/>
                    <a:pt x="16995" y="18286"/>
                  </a:cubicBezTo>
                  <a:cubicBezTo>
                    <a:pt x="19662" y="16860"/>
                    <a:pt x="20462" y="15229"/>
                    <a:pt x="20329" y="13192"/>
                  </a:cubicBezTo>
                  <a:cubicBezTo>
                    <a:pt x="20195" y="11154"/>
                    <a:pt x="19129" y="8709"/>
                    <a:pt x="18062" y="6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1829456" y="6766847"/>
              <a:ext cx="184426" cy="39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02" fill="norm" stroke="1" extrusionOk="0">
                  <a:moveTo>
                    <a:pt x="21146" y="1517"/>
                  </a:moveTo>
                  <a:cubicBezTo>
                    <a:pt x="16292" y="936"/>
                    <a:pt x="11438" y="356"/>
                    <a:pt x="8404" y="123"/>
                  </a:cubicBezTo>
                  <a:cubicBezTo>
                    <a:pt x="5371" y="-109"/>
                    <a:pt x="4157" y="7"/>
                    <a:pt x="3065" y="297"/>
                  </a:cubicBezTo>
                  <a:cubicBezTo>
                    <a:pt x="1973" y="588"/>
                    <a:pt x="1002" y="1052"/>
                    <a:pt x="881" y="1517"/>
                  </a:cubicBezTo>
                  <a:cubicBezTo>
                    <a:pt x="759" y="1981"/>
                    <a:pt x="1488" y="2446"/>
                    <a:pt x="3672" y="2678"/>
                  </a:cubicBezTo>
                  <a:cubicBezTo>
                    <a:pt x="5856" y="2910"/>
                    <a:pt x="9497" y="2910"/>
                    <a:pt x="12166" y="2910"/>
                  </a:cubicBezTo>
                  <a:cubicBezTo>
                    <a:pt x="14836" y="2910"/>
                    <a:pt x="16535" y="2910"/>
                    <a:pt x="17506" y="3259"/>
                  </a:cubicBezTo>
                  <a:cubicBezTo>
                    <a:pt x="18476" y="3607"/>
                    <a:pt x="18719" y="4304"/>
                    <a:pt x="18234" y="6394"/>
                  </a:cubicBezTo>
                  <a:cubicBezTo>
                    <a:pt x="17748" y="8485"/>
                    <a:pt x="16535" y="11968"/>
                    <a:pt x="15079" y="14639"/>
                  </a:cubicBezTo>
                  <a:cubicBezTo>
                    <a:pt x="13622" y="17310"/>
                    <a:pt x="11924" y="19168"/>
                    <a:pt x="9982" y="20214"/>
                  </a:cubicBezTo>
                  <a:cubicBezTo>
                    <a:pt x="8040" y="21259"/>
                    <a:pt x="5856" y="21491"/>
                    <a:pt x="4157" y="21375"/>
                  </a:cubicBezTo>
                  <a:cubicBezTo>
                    <a:pt x="2458" y="21259"/>
                    <a:pt x="1245" y="20794"/>
                    <a:pt x="517" y="19401"/>
                  </a:cubicBezTo>
                  <a:cubicBezTo>
                    <a:pt x="-211" y="18007"/>
                    <a:pt x="-454" y="15685"/>
                    <a:pt x="1730" y="12375"/>
                  </a:cubicBezTo>
                  <a:cubicBezTo>
                    <a:pt x="3915" y="9065"/>
                    <a:pt x="8526" y="4768"/>
                    <a:pt x="13137" y="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2132014" y="6399798"/>
              <a:ext cx="300968" cy="41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20" fill="norm" stroke="1" extrusionOk="0">
                  <a:moveTo>
                    <a:pt x="3352" y="1995"/>
                  </a:moveTo>
                  <a:cubicBezTo>
                    <a:pt x="3503" y="1131"/>
                    <a:pt x="3654" y="267"/>
                    <a:pt x="3503" y="51"/>
                  </a:cubicBezTo>
                  <a:cubicBezTo>
                    <a:pt x="3352" y="-165"/>
                    <a:pt x="2899" y="267"/>
                    <a:pt x="2295" y="2049"/>
                  </a:cubicBezTo>
                  <a:cubicBezTo>
                    <a:pt x="1691" y="3831"/>
                    <a:pt x="935" y="6963"/>
                    <a:pt x="482" y="10095"/>
                  </a:cubicBezTo>
                  <a:cubicBezTo>
                    <a:pt x="29" y="13227"/>
                    <a:pt x="-122" y="16359"/>
                    <a:pt x="105" y="18249"/>
                  </a:cubicBezTo>
                  <a:cubicBezTo>
                    <a:pt x="331" y="20139"/>
                    <a:pt x="935" y="20787"/>
                    <a:pt x="1691" y="21111"/>
                  </a:cubicBezTo>
                  <a:cubicBezTo>
                    <a:pt x="2446" y="21435"/>
                    <a:pt x="3352" y="21435"/>
                    <a:pt x="4787" y="20733"/>
                  </a:cubicBezTo>
                  <a:cubicBezTo>
                    <a:pt x="6222" y="20031"/>
                    <a:pt x="8186" y="18627"/>
                    <a:pt x="9394" y="17439"/>
                  </a:cubicBezTo>
                  <a:cubicBezTo>
                    <a:pt x="10602" y="16251"/>
                    <a:pt x="11056" y="15279"/>
                    <a:pt x="10905" y="14685"/>
                  </a:cubicBezTo>
                  <a:cubicBezTo>
                    <a:pt x="10754" y="14091"/>
                    <a:pt x="9998" y="13875"/>
                    <a:pt x="8941" y="14145"/>
                  </a:cubicBezTo>
                  <a:cubicBezTo>
                    <a:pt x="7884" y="14415"/>
                    <a:pt x="6524" y="15171"/>
                    <a:pt x="5693" y="15873"/>
                  </a:cubicBezTo>
                  <a:cubicBezTo>
                    <a:pt x="4863" y="16575"/>
                    <a:pt x="4561" y="17223"/>
                    <a:pt x="4409" y="17817"/>
                  </a:cubicBezTo>
                  <a:cubicBezTo>
                    <a:pt x="4258" y="18411"/>
                    <a:pt x="4258" y="18951"/>
                    <a:pt x="5542" y="19491"/>
                  </a:cubicBezTo>
                  <a:cubicBezTo>
                    <a:pt x="6826" y="20031"/>
                    <a:pt x="9394" y="20571"/>
                    <a:pt x="12264" y="20787"/>
                  </a:cubicBezTo>
                  <a:cubicBezTo>
                    <a:pt x="15134" y="21003"/>
                    <a:pt x="18306" y="20895"/>
                    <a:pt x="21478" y="20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3095712" y="6635750"/>
              <a:ext cx="217010" cy="189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50" fill="norm" stroke="1" extrusionOk="0">
                  <a:moveTo>
                    <a:pt x="1017" y="0"/>
                  </a:moveTo>
                  <a:cubicBezTo>
                    <a:pt x="394" y="4800"/>
                    <a:pt x="-229" y="9600"/>
                    <a:pt x="83" y="13200"/>
                  </a:cubicBezTo>
                  <a:cubicBezTo>
                    <a:pt x="394" y="16800"/>
                    <a:pt x="1640" y="19200"/>
                    <a:pt x="2886" y="20400"/>
                  </a:cubicBezTo>
                  <a:cubicBezTo>
                    <a:pt x="4133" y="21600"/>
                    <a:pt x="5379" y="21600"/>
                    <a:pt x="6417" y="21240"/>
                  </a:cubicBezTo>
                  <a:cubicBezTo>
                    <a:pt x="7456" y="20880"/>
                    <a:pt x="8286" y="20160"/>
                    <a:pt x="9013" y="19320"/>
                  </a:cubicBezTo>
                  <a:cubicBezTo>
                    <a:pt x="9740" y="18480"/>
                    <a:pt x="10363" y="17520"/>
                    <a:pt x="11298" y="17400"/>
                  </a:cubicBezTo>
                  <a:cubicBezTo>
                    <a:pt x="12233" y="17280"/>
                    <a:pt x="13479" y="18000"/>
                    <a:pt x="14725" y="18360"/>
                  </a:cubicBezTo>
                  <a:cubicBezTo>
                    <a:pt x="15971" y="18720"/>
                    <a:pt x="17217" y="18720"/>
                    <a:pt x="18256" y="18240"/>
                  </a:cubicBezTo>
                  <a:cubicBezTo>
                    <a:pt x="19294" y="17760"/>
                    <a:pt x="20125" y="16800"/>
                    <a:pt x="20644" y="14400"/>
                  </a:cubicBezTo>
                  <a:cubicBezTo>
                    <a:pt x="21163" y="12000"/>
                    <a:pt x="21371" y="8160"/>
                    <a:pt x="21267" y="5640"/>
                  </a:cubicBezTo>
                  <a:cubicBezTo>
                    <a:pt x="21163" y="3120"/>
                    <a:pt x="20748" y="1920"/>
                    <a:pt x="20333" y="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3342215" y="6654800"/>
              <a:ext cx="130455" cy="141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175" fill="norm" stroke="1" extrusionOk="0">
                  <a:moveTo>
                    <a:pt x="14999" y="4765"/>
                  </a:moveTo>
                  <a:cubicBezTo>
                    <a:pt x="13986" y="3494"/>
                    <a:pt x="12974" y="2224"/>
                    <a:pt x="11624" y="1588"/>
                  </a:cubicBezTo>
                  <a:cubicBezTo>
                    <a:pt x="10274" y="953"/>
                    <a:pt x="8586" y="953"/>
                    <a:pt x="6224" y="2700"/>
                  </a:cubicBezTo>
                  <a:cubicBezTo>
                    <a:pt x="3861" y="4447"/>
                    <a:pt x="824" y="7941"/>
                    <a:pt x="149" y="11276"/>
                  </a:cubicBezTo>
                  <a:cubicBezTo>
                    <a:pt x="-526" y="14612"/>
                    <a:pt x="1161" y="17788"/>
                    <a:pt x="3861" y="19535"/>
                  </a:cubicBezTo>
                  <a:cubicBezTo>
                    <a:pt x="6561" y="21282"/>
                    <a:pt x="10274" y="21600"/>
                    <a:pt x="13311" y="20647"/>
                  </a:cubicBezTo>
                  <a:cubicBezTo>
                    <a:pt x="16349" y="19694"/>
                    <a:pt x="18711" y="17471"/>
                    <a:pt x="19893" y="15406"/>
                  </a:cubicBezTo>
                  <a:cubicBezTo>
                    <a:pt x="21074" y="13341"/>
                    <a:pt x="21074" y="11435"/>
                    <a:pt x="20062" y="9847"/>
                  </a:cubicBezTo>
                  <a:cubicBezTo>
                    <a:pt x="19049" y="8259"/>
                    <a:pt x="17024" y="6988"/>
                    <a:pt x="15168" y="5559"/>
                  </a:cubicBezTo>
                  <a:cubicBezTo>
                    <a:pt x="13311" y="4129"/>
                    <a:pt x="11624" y="2541"/>
                    <a:pt x="11286" y="1588"/>
                  </a:cubicBezTo>
                  <a:cubicBezTo>
                    <a:pt x="10949" y="635"/>
                    <a:pt x="11961" y="318"/>
                    <a:pt x="129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3575981" y="6426200"/>
              <a:ext cx="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3518831" y="6360276"/>
              <a:ext cx="514351" cy="40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18833"/>
                  </a:moveTo>
                  <a:cubicBezTo>
                    <a:pt x="0" y="18276"/>
                    <a:pt x="0" y="17719"/>
                    <a:pt x="44" y="17163"/>
                  </a:cubicBezTo>
                  <a:cubicBezTo>
                    <a:pt x="89" y="16606"/>
                    <a:pt x="178" y="16049"/>
                    <a:pt x="222" y="16049"/>
                  </a:cubicBezTo>
                  <a:cubicBezTo>
                    <a:pt x="267" y="16049"/>
                    <a:pt x="267" y="16606"/>
                    <a:pt x="311" y="17497"/>
                  </a:cubicBezTo>
                  <a:cubicBezTo>
                    <a:pt x="356" y="18387"/>
                    <a:pt x="444" y="19612"/>
                    <a:pt x="667" y="20392"/>
                  </a:cubicBezTo>
                  <a:cubicBezTo>
                    <a:pt x="889" y="21171"/>
                    <a:pt x="1244" y="21505"/>
                    <a:pt x="1600" y="21505"/>
                  </a:cubicBezTo>
                  <a:cubicBezTo>
                    <a:pt x="1956" y="21505"/>
                    <a:pt x="2311" y="21171"/>
                    <a:pt x="3111" y="21115"/>
                  </a:cubicBezTo>
                  <a:cubicBezTo>
                    <a:pt x="3911" y="21060"/>
                    <a:pt x="5156" y="21282"/>
                    <a:pt x="6267" y="20893"/>
                  </a:cubicBezTo>
                  <a:cubicBezTo>
                    <a:pt x="7378" y="20503"/>
                    <a:pt x="8356" y="19501"/>
                    <a:pt x="9244" y="17608"/>
                  </a:cubicBezTo>
                  <a:cubicBezTo>
                    <a:pt x="10133" y="15715"/>
                    <a:pt x="10933" y="12932"/>
                    <a:pt x="11422" y="10204"/>
                  </a:cubicBezTo>
                  <a:cubicBezTo>
                    <a:pt x="11911" y="7476"/>
                    <a:pt x="12089" y="4804"/>
                    <a:pt x="12044" y="3245"/>
                  </a:cubicBezTo>
                  <a:cubicBezTo>
                    <a:pt x="12000" y="1686"/>
                    <a:pt x="11733" y="1241"/>
                    <a:pt x="11467" y="1241"/>
                  </a:cubicBezTo>
                  <a:cubicBezTo>
                    <a:pt x="11200" y="1241"/>
                    <a:pt x="10933" y="1686"/>
                    <a:pt x="10533" y="3635"/>
                  </a:cubicBezTo>
                  <a:cubicBezTo>
                    <a:pt x="10133" y="5583"/>
                    <a:pt x="9600" y="9035"/>
                    <a:pt x="9467" y="11707"/>
                  </a:cubicBezTo>
                  <a:cubicBezTo>
                    <a:pt x="9333" y="14379"/>
                    <a:pt x="9600" y="16272"/>
                    <a:pt x="10222" y="17441"/>
                  </a:cubicBezTo>
                  <a:cubicBezTo>
                    <a:pt x="10844" y="18610"/>
                    <a:pt x="11822" y="19056"/>
                    <a:pt x="13200" y="18721"/>
                  </a:cubicBezTo>
                  <a:cubicBezTo>
                    <a:pt x="14578" y="18387"/>
                    <a:pt x="16356" y="17274"/>
                    <a:pt x="17378" y="16495"/>
                  </a:cubicBezTo>
                  <a:cubicBezTo>
                    <a:pt x="18400" y="15715"/>
                    <a:pt x="18667" y="15270"/>
                    <a:pt x="18667" y="14825"/>
                  </a:cubicBezTo>
                  <a:cubicBezTo>
                    <a:pt x="18667" y="14379"/>
                    <a:pt x="18400" y="13934"/>
                    <a:pt x="18044" y="13711"/>
                  </a:cubicBezTo>
                  <a:cubicBezTo>
                    <a:pt x="17689" y="13489"/>
                    <a:pt x="17244" y="13489"/>
                    <a:pt x="16756" y="13656"/>
                  </a:cubicBezTo>
                  <a:cubicBezTo>
                    <a:pt x="16267" y="13823"/>
                    <a:pt x="15733" y="14157"/>
                    <a:pt x="15333" y="14713"/>
                  </a:cubicBezTo>
                  <a:cubicBezTo>
                    <a:pt x="14933" y="15270"/>
                    <a:pt x="14667" y="16049"/>
                    <a:pt x="14578" y="16773"/>
                  </a:cubicBezTo>
                  <a:cubicBezTo>
                    <a:pt x="14489" y="17497"/>
                    <a:pt x="14578" y="18165"/>
                    <a:pt x="14800" y="18666"/>
                  </a:cubicBezTo>
                  <a:cubicBezTo>
                    <a:pt x="15022" y="19167"/>
                    <a:pt x="15378" y="19501"/>
                    <a:pt x="15956" y="19501"/>
                  </a:cubicBezTo>
                  <a:cubicBezTo>
                    <a:pt x="16533" y="19501"/>
                    <a:pt x="17333" y="19167"/>
                    <a:pt x="18178" y="18053"/>
                  </a:cubicBezTo>
                  <a:cubicBezTo>
                    <a:pt x="19022" y="16940"/>
                    <a:pt x="19911" y="15047"/>
                    <a:pt x="20444" y="12486"/>
                  </a:cubicBezTo>
                  <a:cubicBezTo>
                    <a:pt x="20978" y="9926"/>
                    <a:pt x="21156" y="6697"/>
                    <a:pt x="21244" y="4748"/>
                  </a:cubicBezTo>
                  <a:cubicBezTo>
                    <a:pt x="21333" y="2800"/>
                    <a:pt x="21333" y="2132"/>
                    <a:pt x="21200" y="1464"/>
                  </a:cubicBezTo>
                  <a:cubicBezTo>
                    <a:pt x="21067" y="796"/>
                    <a:pt x="20800" y="128"/>
                    <a:pt x="20489" y="16"/>
                  </a:cubicBezTo>
                  <a:cubicBezTo>
                    <a:pt x="20178" y="-95"/>
                    <a:pt x="19822" y="350"/>
                    <a:pt x="19467" y="1965"/>
                  </a:cubicBezTo>
                  <a:cubicBezTo>
                    <a:pt x="19111" y="3579"/>
                    <a:pt x="18756" y="6363"/>
                    <a:pt x="19111" y="8812"/>
                  </a:cubicBezTo>
                  <a:cubicBezTo>
                    <a:pt x="19467" y="11262"/>
                    <a:pt x="20533" y="13377"/>
                    <a:pt x="21600" y="15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4541181" y="6337300"/>
              <a:ext cx="381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3988"/>
                    <a:pt x="2400" y="7975"/>
                    <a:pt x="3600" y="11077"/>
                  </a:cubicBezTo>
                  <a:cubicBezTo>
                    <a:pt x="4800" y="14178"/>
                    <a:pt x="6000" y="16394"/>
                    <a:pt x="9000" y="18000"/>
                  </a:cubicBezTo>
                  <a:cubicBezTo>
                    <a:pt x="12000" y="19606"/>
                    <a:pt x="16800" y="206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4630081" y="6464300"/>
              <a:ext cx="63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3600" y="12462"/>
                  </a:cubicBezTo>
                  <a:cubicBezTo>
                    <a:pt x="7200" y="8862"/>
                    <a:pt x="14400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4732861" y="6305550"/>
              <a:ext cx="3057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20798" y="0"/>
                  </a:moveTo>
                  <a:cubicBezTo>
                    <a:pt x="13598" y="3494"/>
                    <a:pt x="6398" y="6988"/>
                    <a:pt x="2798" y="10429"/>
                  </a:cubicBezTo>
                  <a:cubicBezTo>
                    <a:pt x="-802" y="13871"/>
                    <a:pt x="-802" y="17259"/>
                    <a:pt x="2078" y="19112"/>
                  </a:cubicBezTo>
                  <a:cubicBezTo>
                    <a:pt x="4958" y="20965"/>
                    <a:pt x="10718" y="21282"/>
                    <a:pt x="164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4721665" y="6571103"/>
              <a:ext cx="295767" cy="178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234" fill="norm" stroke="1" extrusionOk="0">
                  <a:moveTo>
                    <a:pt x="7159" y="3904"/>
                  </a:moveTo>
                  <a:cubicBezTo>
                    <a:pt x="6546" y="2899"/>
                    <a:pt x="5934" y="1894"/>
                    <a:pt x="5244" y="1267"/>
                  </a:cubicBezTo>
                  <a:cubicBezTo>
                    <a:pt x="4555" y="639"/>
                    <a:pt x="3789" y="387"/>
                    <a:pt x="2870" y="1769"/>
                  </a:cubicBezTo>
                  <a:cubicBezTo>
                    <a:pt x="1951" y="3150"/>
                    <a:pt x="878" y="6164"/>
                    <a:pt x="342" y="8299"/>
                  </a:cubicBezTo>
                  <a:cubicBezTo>
                    <a:pt x="-194" y="10434"/>
                    <a:pt x="-194" y="11690"/>
                    <a:pt x="1032" y="12694"/>
                  </a:cubicBezTo>
                  <a:cubicBezTo>
                    <a:pt x="2257" y="13699"/>
                    <a:pt x="4708" y="14453"/>
                    <a:pt x="7159" y="13825"/>
                  </a:cubicBezTo>
                  <a:cubicBezTo>
                    <a:pt x="9610" y="13197"/>
                    <a:pt x="12061" y="11187"/>
                    <a:pt x="13517" y="9555"/>
                  </a:cubicBezTo>
                  <a:cubicBezTo>
                    <a:pt x="14972" y="7922"/>
                    <a:pt x="15432" y="6667"/>
                    <a:pt x="15661" y="5034"/>
                  </a:cubicBezTo>
                  <a:cubicBezTo>
                    <a:pt x="15891" y="3401"/>
                    <a:pt x="15891" y="1392"/>
                    <a:pt x="15202" y="513"/>
                  </a:cubicBezTo>
                  <a:cubicBezTo>
                    <a:pt x="14512" y="-366"/>
                    <a:pt x="13134" y="-115"/>
                    <a:pt x="11985" y="1267"/>
                  </a:cubicBezTo>
                  <a:cubicBezTo>
                    <a:pt x="10836" y="2648"/>
                    <a:pt x="9917" y="5160"/>
                    <a:pt x="9457" y="7420"/>
                  </a:cubicBezTo>
                  <a:cubicBezTo>
                    <a:pt x="8997" y="9681"/>
                    <a:pt x="8997" y="11690"/>
                    <a:pt x="11066" y="13950"/>
                  </a:cubicBezTo>
                  <a:cubicBezTo>
                    <a:pt x="13134" y="16211"/>
                    <a:pt x="17270" y="18722"/>
                    <a:pt x="21406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5479766" y="6289621"/>
              <a:ext cx="190004" cy="44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56" fill="norm" stroke="1" extrusionOk="0">
                  <a:moveTo>
                    <a:pt x="7257" y="1384"/>
                  </a:moveTo>
                  <a:cubicBezTo>
                    <a:pt x="7495" y="668"/>
                    <a:pt x="7732" y="-49"/>
                    <a:pt x="7732" y="2"/>
                  </a:cubicBezTo>
                  <a:cubicBezTo>
                    <a:pt x="7732" y="53"/>
                    <a:pt x="7495" y="872"/>
                    <a:pt x="6308" y="2971"/>
                  </a:cubicBezTo>
                  <a:cubicBezTo>
                    <a:pt x="5121" y="5069"/>
                    <a:pt x="2985" y="8448"/>
                    <a:pt x="1679" y="11314"/>
                  </a:cubicBezTo>
                  <a:cubicBezTo>
                    <a:pt x="374" y="14180"/>
                    <a:pt x="-101" y="16535"/>
                    <a:pt x="18" y="18019"/>
                  </a:cubicBezTo>
                  <a:cubicBezTo>
                    <a:pt x="136" y="19504"/>
                    <a:pt x="848" y="20118"/>
                    <a:pt x="1798" y="20476"/>
                  </a:cubicBezTo>
                  <a:cubicBezTo>
                    <a:pt x="2747" y="20834"/>
                    <a:pt x="3934" y="20937"/>
                    <a:pt x="5596" y="20630"/>
                  </a:cubicBezTo>
                  <a:cubicBezTo>
                    <a:pt x="7257" y="20323"/>
                    <a:pt x="9394" y="19606"/>
                    <a:pt x="10699" y="18992"/>
                  </a:cubicBezTo>
                  <a:cubicBezTo>
                    <a:pt x="12004" y="18378"/>
                    <a:pt x="12479" y="17866"/>
                    <a:pt x="12717" y="17354"/>
                  </a:cubicBezTo>
                  <a:cubicBezTo>
                    <a:pt x="12954" y="16842"/>
                    <a:pt x="12954" y="16330"/>
                    <a:pt x="12361" y="16074"/>
                  </a:cubicBezTo>
                  <a:cubicBezTo>
                    <a:pt x="11767" y="15818"/>
                    <a:pt x="10580" y="15818"/>
                    <a:pt x="9631" y="16125"/>
                  </a:cubicBezTo>
                  <a:cubicBezTo>
                    <a:pt x="8681" y="16433"/>
                    <a:pt x="7969" y="17047"/>
                    <a:pt x="7613" y="17763"/>
                  </a:cubicBezTo>
                  <a:cubicBezTo>
                    <a:pt x="7257" y="18480"/>
                    <a:pt x="7257" y="19299"/>
                    <a:pt x="7732" y="19913"/>
                  </a:cubicBezTo>
                  <a:cubicBezTo>
                    <a:pt x="8207" y="20527"/>
                    <a:pt x="9156" y="20937"/>
                    <a:pt x="10818" y="21193"/>
                  </a:cubicBezTo>
                  <a:cubicBezTo>
                    <a:pt x="12479" y="21449"/>
                    <a:pt x="14853" y="21551"/>
                    <a:pt x="16752" y="21346"/>
                  </a:cubicBezTo>
                  <a:cubicBezTo>
                    <a:pt x="18651" y="21142"/>
                    <a:pt x="20075" y="20630"/>
                    <a:pt x="20787" y="19862"/>
                  </a:cubicBezTo>
                  <a:cubicBezTo>
                    <a:pt x="21499" y="19094"/>
                    <a:pt x="21499" y="18070"/>
                    <a:pt x="20668" y="17354"/>
                  </a:cubicBezTo>
                  <a:cubicBezTo>
                    <a:pt x="19837" y="16637"/>
                    <a:pt x="18176" y="16228"/>
                    <a:pt x="16514" y="15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5346220" y="6464300"/>
              <a:ext cx="337962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89" y="21600"/>
                  </a:moveTo>
                  <a:cubicBezTo>
                    <a:pt x="-45" y="18600"/>
                    <a:pt x="-179" y="15600"/>
                    <a:pt x="894" y="12900"/>
                  </a:cubicBezTo>
                  <a:cubicBezTo>
                    <a:pt x="1968" y="10200"/>
                    <a:pt x="4248" y="7800"/>
                    <a:pt x="7871" y="5700"/>
                  </a:cubicBezTo>
                  <a:cubicBezTo>
                    <a:pt x="11493" y="3600"/>
                    <a:pt x="16457" y="1800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6189737" y="6539107"/>
              <a:ext cx="243745" cy="20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06" fill="norm" stroke="1" extrusionOk="0">
                  <a:moveTo>
                    <a:pt x="215" y="3416"/>
                  </a:moveTo>
                  <a:cubicBezTo>
                    <a:pt x="29" y="2107"/>
                    <a:pt x="-157" y="798"/>
                    <a:pt x="215" y="252"/>
                  </a:cubicBezTo>
                  <a:cubicBezTo>
                    <a:pt x="588" y="-293"/>
                    <a:pt x="1519" y="-75"/>
                    <a:pt x="1984" y="2107"/>
                  </a:cubicBezTo>
                  <a:cubicBezTo>
                    <a:pt x="2450" y="4289"/>
                    <a:pt x="2450" y="8434"/>
                    <a:pt x="2357" y="11598"/>
                  </a:cubicBezTo>
                  <a:cubicBezTo>
                    <a:pt x="2264" y="14762"/>
                    <a:pt x="2077" y="16943"/>
                    <a:pt x="1798" y="18580"/>
                  </a:cubicBezTo>
                  <a:cubicBezTo>
                    <a:pt x="1519" y="20216"/>
                    <a:pt x="1146" y="21307"/>
                    <a:pt x="867" y="21198"/>
                  </a:cubicBezTo>
                  <a:cubicBezTo>
                    <a:pt x="588" y="21089"/>
                    <a:pt x="402" y="19780"/>
                    <a:pt x="681" y="17707"/>
                  </a:cubicBezTo>
                  <a:cubicBezTo>
                    <a:pt x="960" y="15634"/>
                    <a:pt x="1705" y="12798"/>
                    <a:pt x="2357" y="10943"/>
                  </a:cubicBezTo>
                  <a:cubicBezTo>
                    <a:pt x="3009" y="9089"/>
                    <a:pt x="3567" y="8216"/>
                    <a:pt x="4126" y="8216"/>
                  </a:cubicBezTo>
                  <a:cubicBezTo>
                    <a:pt x="4684" y="8216"/>
                    <a:pt x="5243" y="9089"/>
                    <a:pt x="5522" y="10071"/>
                  </a:cubicBezTo>
                  <a:cubicBezTo>
                    <a:pt x="5802" y="11052"/>
                    <a:pt x="5802" y="12143"/>
                    <a:pt x="5802" y="13234"/>
                  </a:cubicBezTo>
                  <a:cubicBezTo>
                    <a:pt x="5802" y="14325"/>
                    <a:pt x="5802" y="15416"/>
                    <a:pt x="6174" y="15198"/>
                  </a:cubicBezTo>
                  <a:cubicBezTo>
                    <a:pt x="6546" y="14980"/>
                    <a:pt x="7291" y="13452"/>
                    <a:pt x="8315" y="11598"/>
                  </a:cubicBezTo>
                  <a:cubicBezTo>
                    <a:pt x="9340" y="9743"/>
                    <a:pt x="10643" y="7562"/>
                    <a:pt x="11760" y="6362"/>
                  </a:cubicBezTo>
                  <a:cubicBezTo>
                    <a:pt x="12877" y="5162"/>
                    <a:pt x="13809" y="4943"/>
                    <a:pt x="14367" y="5380"/>
                  </a:cubicBezTo>
                  <a:cubicBezTo>
                    <a:pt x="14926" y="5816"/>
                    <a:pt x="15112" y="6907"/>
                    <a:pt x="15671" y="8871"/>
                  </a:cubicBezTo>
                  <a:cubicBezTo>
                    <a:pt x="16229" y="10834"/>
                    <a:pt x="17160" y="13671"/>
                    <a:pt x="18184" y="15307"/>
                  </a:cubicBezTo>
                  <a:cubicBezTo>
                    <a:pt x="19209" y="16943"/>
                    <a:pt x="20326" y="17380"/>
                    <a:pt x="21443" y="17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6444065" y="6395446"/>
              <a:ext cx="230717" cy="31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7332" y="17328"/>
                  </a:moveTo>
                  <a:cubicBezTo>
                    <a:pt x="7530" y="16603"/>
                    <a:pt x="7728" y="15878"/>
                    <a:pt x="7332" y="15371"/>
                  </a:cubicBezTo>
                  <a:cubicBezTo>
                    <a:pt x="6936" y="14864"/>
                    <a:pt x="5945" y="14574"/>
                    <a:pt x="4954" y="14429"/>
                  </a:cubicBezTo>
                  <a:cubicBezTo>
                    <a:pt x="3963" y="14284"/>
                    <a:pt x="2972" y="14284"/>
                    <a:pt x="1982" y="14574"/>
                  </a:cubicBezTo>
                  <a:cubicBezTo>
                    <a:pt x="991" y="14864"/>
                    <a:pt x="0" y="15443"/>
                    <a:pt x="0" y="16386"/>
                  </a:cubicBezTo>
                  <a:cubicBezTo>
                    <a:pt x="0" y="17328"/>
                    <a:pt x="991" y="18633"/>
                    <a:pt x="1982" y="19502"/>
                  </a:cubicBezTo>
                  <a:cubicBezTo>
                    <a:pt x="2972" y="20372"/>
                    <a:pt x="3963" y="20807"/>
                    <a:pt x="5053" y="21097"/>
                  </a:cubicBezTo>
                  <a:cubicBezTo>
                    <a:pt x="6143" y="21387"/>
                    <a:pt x="7332" y="21532"/>
                    <a:pt x="8224" y="21315"/>
                  </a:cubicBezTo>
                  <a:cubicBezTo>
                    <a:pt x="9116" y="21097"/>
                    <a:pt x="9710" y="20517"/>
                    <a:pt x="10899" y="17980"/>
                  </a:cubicBezTo>
                  <a:cubicBezTo>
                    <a:pt x="12088" y="15443"/>
                    <a:pt x="13872" y="10949"/>
                    <a:pt x="15061" y="7905"/>
                  </a:cubicBezTo>
                  <a:cubicBezTo>
                    <a:pt x="16250" y="4861"/>
                    <a:pt x="16844" y="3266"/>
                    <a:pt x="17240" y="2034"/>
                  </a:cubicBezTo>
                  <a:cubicBezTo>
                    <a:pt x="17637" y="802"/>
                    <a:pt x="17835" y="-68"/>
                    <a:pt x="17637" y="4"/>
                  </a:cubicBezTo>
                  <a:cubicBezTo>
                    <a:pt x="17439" y="77"/>
                    <a:pt x="16844" y="1092"/>
                    <a:pt x="16349" y="3774"/>
                  </a:cubicBezTo>
                  <a:cubicBezTo>
                    <a:pt x="15853" y="6455"/>
                    <a:pt x="15457" y="10804"/>
                    <a:pt x="15358" y="13341"/>
                  </a:cubicBezTo>
                  <a:cubicBezTo>
                    <a:pt x="15259" y="15878"/>
                    <a:pt x="15457" y="16603"/>
                    <a:pt x="15754" y="17328"/>
                  </a:cubicBezTo>
                  <a:cubicBezTo>
                    <a:pt x="16051" y="18053"/>
                    <a:pt x="16448" y="18778"/>
                    <a:pt x="17141" y="19068"/>
                  </a:cubicBezTo>
                  <a:cubicBezTo>
                    <a:pt x="17835" y="19358"/>
                    <a:pt x="18826" y="19213"/>
                    <a:pt x="19618" y="18778"/>
                  </a:cubicBezTo>
                  <a:cubicBezTo>
                    <a:pt x="20411" y="18343"/>
                    <a:pt x="21006" y="17618"/>
                    <a:pt x="21600" y="168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6649112" y="6509929"/>
              <a:ext cx="317770" cy="14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119" fill="norm" stroke="1" extrusionOk="0">
                  <a:moveTo>
                    <a:pt x="5597" y="4456"/>
                  </a:moveTo>
                  <a:cubicBezTo>
                    <a:pt x="5168" y="3222"/>
                    <a:pt x="4739" y="1988"/>
                    <a:pt x="4166" y="1062"/>
                  </a:cubicBezTo>
                  <a:cubicBezTo>
                    <a:pt x="3594" y="136"/>
                    <a:pt x="2879" y="-481"/>
                    <a:pt x="2021" y="908"/>
                  </a:cubicBezTo>
                  <a:cubicBezTo>
                    <a:pt x="1162" y="2296"/>
                    <a:pt x="161" y="5690"/>
                    <a:pt x="18" y="9239"/>
                  </a:cubicBezTo>
                  <a:cubicBezTo>
                    <a:pt x="-125" y="12788"/>
                    <a:pt x="590" y="16490"/>
                    <a:pt x="1663" y="18188"/>
                  </a:cubicBezTo>
                  <a:cubicBezTo>
                    <a:pt x="2736" y="19885"/>
                    <a:pt x="4166" y="19576"/>
                    <a:pt x="5883" y="17725"/>
                  </a:cubicBezTo>
                  <a:cubicBezTo>
                    <a:pt x="7600" y="15873"/>
                    <a:pt x="9602" y="12479"/>
                    <a:pt x="10818" y="10010"/>
                  </a:cubicBezTo>
                  <a:cubicBezTo>
                    <a:pt x="12034" y="7542"/>
                    <a:pt x="12463" y="5999"/>
                    <a:pt x="12678" y="4456"/>
                  </a:cubicBezTo>
                  <a:cubicBezTo>
                    <a:pt x="12892" y="2913"/>
                    <a:pt x="12892" y="1370"/>
                    <a:pt x="12392" y="599"/>
                  </a:cubicBezTo>
                  <a:cubicBezTo>
                    <a:pt x="11891" y="-172"/>
                    <a:pt x="10890" y="-172"/>
                    <a:pt x="10174" y="445"/>
                  </a:cubicBezTo>
                  <a:cubicBezTo>
                    <a:pt x="9459" y="1062"/>
                    <a:pt x="9030" y="2296"/>
                    <a:pt x="8672" y="3685"/>
                  </a:cubicBezTo>
                  <a:cubicBezTo>
                    <a:pt x="8315" y="5073"/>
                    <a:pt x="8029" y="6616"/>
                    <a:pt x="8958" y="9239"/>
                  </a:cubicBezTo>
                  <a:cubicBezTo>
                    <a:pt x="9888" y="11862"/>
                    <a:pt x="12034" y="15565"/>
                    <a:pt x="14323" y="17725"/>
                  </a:cubicBezTo>
                  <a:cubicBezTo>
                    <a:pt x="16611" y="19885"/>
                    <a:pt x="19043" y="20502"/>
                    <a:pt x="21475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7316081" y="6478452"/>
              <a:ext cx="177851" cy="23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66" fill="norm" stroke="1" extrusionOk="0">
                  <a:moveTo>
                    <a:pt x="21352" y="2201"/>
                  </a:moveTo>
                  <a:cubicBezTo>
                    <a:pt x="20336" y="1423"/>
                    <a:pt x="19319" y="644"/>
                    <a:pt x="17286" y="255"/>
                  </a:cubicBezTo>
                  <a:cubicBezTo>
                    <a:pt x="15253" y="-134"/>
                    <a:pt x="12204" y="-134"/>
                    <a:pt x="9790" y="644"/>
                  </a:cubicBezTo>
                  <a:cubicBezTo>
                    <a:pt x="7376" y="1423"/>
                    <a:pt x="5597" y="2980"/>
                    <a:pt x="4834" y="4828"/>
                  </a:cubicBezTo>
                  <a:cubicBezTo>
                    <a:pt x="4072" y="6677"/>
                    <a:pt x="4326" y="8817"/>
                    <a:pt x="5597" y="10763"/>
                  </a:cubicBezTo>
                  <a:cubicBezTo>
                    <a:pt x="6867" y="12709"/>
                    <a:pt x="9154" y="14461"/>
                    <a:pt x="10298" y="15823"/>
                  </a:cubicBezTo>
                  <a:cubicBezTo>
                    <a:pt x="11441" y="17185"/>
                    <a:pt x="11441" y="18158"/>
                    <a:pt x="10679" y="19034"/>
                  </a:cubicBezTo>
                  <a:cubicBezTo>
                    <a:pt x="9917" y="19909"/>
                    <a:pt x="8392" y="20688"/>
                    <a:pt x="6994" y="21077"/>
                  </a:cubicBezTo>
                  <a:cubicBezTo>
                    <a:pt x="5597" y="21466"/>
                    <a:pt x="4326" y="21466"/>
                    <a:pt x="3056" y="21466"/>
                  </a:cubicBezTo>
                  <a:cubicBezTo>
                    <a:pt x="1785" y="21466"/>
                    <a:pt x="514" y="21466"/>
                    <a:pt x="133" y="20493"/>
                  </a:cubicBezTo>
                  <a:cubicBezTo>
                    <a:pt x="-248" y="19520"/>
                    <a:pt x="260" y="17574"/>
                    <a:pt x="768" y="15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7468531" y="6527791"/>
              <a:ext cx="527051" cy="1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0" y="2664"/>
                  </a:moveTo>
                  <a:cubicBezTo>
                    <a:pt x="347" y="1776"/>
                    <a:pt x="694" y="889"/>
                    <a:pt x="781" y="1332"/>
                  </a:cubicBezTo>
                  <a:cubicBezTo>
                    <a:pt x="867" y="1776"/>
                    <a:pt x="694" y="3552"/>
                    <a:pt x="520" y="6363"/>
                  </a:cubicBezTo>
                  <a:cubicBezTo>
                    <a:pt x="347" y="9173"/>
                    <a:pt x="173" y="13020"/>
                    <a:pt x="87" y="15683"/>
                  </a:cubicBezTo>
                  <a:cubicBezTo>
                    <a:pt x="0" y="18346"/>
                    <a:pt x="0" y="19826"/>
                    <a:pt x="260" y="20565"/>
                  </a:cubicBezTo>
                  <a:cubicBezTo>
                    <a:pt x="520" y="21305"/>
                    <a:pt x="1041" y="21305"/>
                    <a:pt x="1778" y="19826"/>
                  </a:cubicBezTo>
                  <a:cubicBezTo>
                    <a:pt x="2516" y="18346"/>
                    <a:pt x="3470" y="15387"/>
                    <a:pt x="4120" y="13020"/>
                  </a:cubicBezTo>
                  <a:cubicBezTo>
                    <a:pt x="4771" y="10653"/>
                    <a:pt x="5118" y="8878"/>
                    <a:pt x="5205" y="8730"/>
                  </a:cubicBezTo>
                  <a:cubicBezTo>
                    <a:pt x="5292" y="8582"/>
                    <a:pt x="5118" y="10061"/>
                    <a:pt x="5248" y="10949"/>
                  </a:cubicBezTo>
                  <a:cubicBezTo>
                    <a:pt x="5378" y="11837"/>
                    <a:pt x="5812" y="12132"/>
                    <a:pt x="6246" y="12132"/>
                  </a:cubicBezTo>
                  <a:cubicBezTo>
                    <a:pt x="6680" y="12132"/>
                    <a:pt x="7113" y="11837"/>
                    <a:pt x="7460" y="11097"/>
                  </a:cubicBezTo>
                  <a:cubicBezTo>
                    <a:pt x="7807" y="10357"/>
                    <a:pt x="8067" y="9173"/>
                    <a:pt x="8371" y="8138"/>
                  </a:cubicBezTo>
                  <a:cubicBezTo>
                    <a:pt x="8675" y="7102"/>
                    <a:pt x="9022" y="6215"/>
                    <a:pt x="9325" y="6363"/>
                  </a:cubicBezTo>
                  <a:cubicBezTo>
                    <a:pt x="9629" y="6510"/>
                    <a:pt x="9889" y="7694"/>
                    <a:pt x="10019" y="9321"/>
                  </a:cubicBezTo>
                  <a:cubicBezTo>
                    <a:pt x="10149" y="10949"/>
                    <a:pt x="10149" y="13020"/>
                    <a:pt x="9933" y="14352"/>
                  </a:cubicBezTo>
                  <a:cubicBezTo>
                    <a:pt x="9716" y="15683"/>
                    <a:pt x="9282" y="16275"/>
                    <a:pt x="9065" y="15831"/>
                  </a:cubicBezTo>
                  <a:cubicBezTo>
                    <a:pt x="8848" y="15387"/>
                    <a:pt x="8848" y="13908"/>
                    <a:pt x="9022" y="12428"/>
                  </a:cubicBezTo>
                  <a:cubicBezTo>
                    <a:pt x="9195" y="10949"/>
                    <a:pt x="9542" y="9469"/>
                    <a:pt x="9889" y="8138"/>
                  </a:cubicBezTo>
                  <a:cubicBezTo>
                    <a:pt x="10236" y="6806"/>
                    <a:pt x="10583" y="5623"/>
                    <a:pt x="10973" y="4587"/>
                  </a:cubicBezTo>
                  <a:cubicBezTo>
                    <a:pt x="11364" y="3552"/>
                    <a:pt x="11798" y="2664"/>
                    <a:pt x="12318" y="3256"/>
                  </a:cubicBezTo>
                  <a:cubicBezTo>
                    <a:pt x="12839" y="3847"/>
                    <a:pt x="13446" y="5919"/>
                    <a:pt x="13966" y="6954"/>
                  </a:cubicBezTo>
                  <a:cubicBezTo>
                    <a:pt x="14487" y="7990"/>
                    <a:pt x="14920" y="7990"/>
                    <a:pt x="15354" y="7250"/>
                  </a:cubicBezTo>
                  <a:cubicBezTo>
                    <a:pt x="15788" y="6510"/>
                    <a:pt x="16222" y="5031"/>
                    <a:pt x="16439" y="3552"/>
                  </a:cubicBezTo>
                  <a:cubicBezTo>
                    <a:pt x="16655" y="2072"/>
                    <a:pt x="16655" y="593"/>
                    <a:pt x="16352" y="149"/>
                  </a:cubicBezTo>
                  <a:cubicBezTo>
                    <a:pt x="16048" y="-295"/>
                    <a:pt x="15441" y="297"/>
                    <a:pt x="15007" y="1332"/>
                  </a:cubicBezTo>
                  <a:cubicBezTo>
                    <a:pt x="14573" y="2368"/>
                    <a:pt x="14313" y="3847"/>
                    <a:pt x="14140" y="5919"/>
                  </a:cubicBezTo>
                  <a:cubicBezTo>
                    <a:pt x="13966" y="7990"/>
                    <a:pt x="13880" y="10653"/>
                    <a:pt x="15137" y="13168"/>
                  </a:cubicBezTo>
                  <a:cubicBezTo>
                    <a:pt x="16395" y="15683"/>
                    <a:pt x="18998" y="18050"/>
                    <a:pt x="21600" y="20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8460871" y="6280150"/>
              <a:ext cx="563411" cy="407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57" fill="norm" stroke="1" extrusionOk="0">
                  <a:moveTo>
                    <a:pt x="4302" y="0"/>
                  </a:moveTo>
                  <a:cubicBezTo>
                    <a:pt x="3654" y="2672"/>
                    <a:pt x="3007" y="5344"/>
                    <a:pt x="2400" y="8295"/>
                  </a:cubicBezTo>
                  <a:cubicBezTo>
                    <a:pt x="1794" y="11245"/>
                    <a:pt x="1227" y="14474"/>
                    <a:pt x="944" y="16423"/>
                  </a:cubicBezTo>
                  <a:cubicBezTo>
                    <a:pt x="661" y="18371"/>
                    <a:pt x="661" y="19039"/>
                    <a:pt x="702" y="19652"/>
                  </a:cubicBezTo>
                  <a:cubicBezTo>
                    <a:pt x="742" y="20264"/>
                    <a:pt x="823" y="20821"/>
                    <a:pt x="1066" y="21155"/>
                  </a:cubicBezTo>
                  <a:cubicBezTo>
                    <a:pt x="1308" y="21489"/>
                    <a:pt x="1713" y="21600"/>
                    <a:pt x="1955" y="21210"/>
                  </a:cubicBezTo>
                  <a:cubicBezTo>
                    <a:pt x="2198" y="20821"/>
                    <a:pt x="2279" y="19930"/>
                    <a:pt x="2077" y="18984"/>
                  </a:cubicBezTo>
                  <a:cubicBezTo>
                    <a:pt x="1875" y="18037"/>
                    <a:pt x="1389" y="17035"/>
                    <a:pt x="944" y="16311"/>
                  </a:cubicBezTo>
                  <a:cubicBezTo>
                    <a:pt x="499" y="15588"/>
                    <a:pt x="95" y="15142"/>
                    <a:pt x="14" y="14697"/>
                  </a:cubicBezTo>
                  <a:cubicBezTo>
                    <a:pt x="-67" y="14252"/>
                    <a:pt x="176" y="13806"/>
                    <a:pt x="1187" y="12080"/>
                  </a:cubicBezTo>
                  <a:cubicBezTo>
                    <a:pt x="2198" y="10355"/>
                    <a:pt x="3978" y="7348"/>
                    <a:pt x="5111" y="5456"/>
                  </a:cubicBezTo>
                  <a:cubicBezTo>
                    <a:pt x="6243" y="3563"/>
                    <a:pt x="6729" y="2784"/>
                    <a:pt x="7133" y="2227"/>
                  </a:cubicBezTo>
                  <a:cubicBezTo>
                    <a:pt x="7537" y="1670"/>
                    <a:pt x="7861" y="1336"/>
                    <a:pt x="8063" y="1503"/>
                  </a:cubicBezTo>
                  <a:cubicBezTo>
                    <a:pt x="8266" y="1670"/>
                    <a:pt x="8346" y="2338"/>
                    <a:pt x="8185" y="4231"/>
                  </a:cubicBezTo>
                  <a:cubicBezTo>
                    <a:pt x="8023" y="6124"/>
                    <a:pt x="7618" y="9241"/>
                    <a:pt x="7254" y="11913"/>
                  </a:cubicBezTo>
                  <a:cubicBezTo>
                    <a:pt x="6890" y="14586"/>
                    <a:pt x="6567" y="16812"/>
                    <a:pt x="6284" y="18148"/>
                  </a:cubicBezTo>
                  <a:cubicBezTo>
                    <a:pt x="6000" y="19485"/>
                    <a:pt x="5758" y="19930"/>
                    <a:pt x="5717" y="19874"/>
                  </a:cubicBezTo>
                  <a:cubicBezTo>
                    <a:pt x="5677" y="19819"/>
                    <a:pt x="5839" y="19262"/>
                    <a:pt x="6041" y="18761"/>
                  </a:cubicBezTo>
                  <a:cubicBezTo>
                    <a:pt x="6243" y="18260"/>
                    <a:pt x="6486" y="17814"/>
                    <a:pt x="6809" y="17592"/>
                  </a:cubicBezTo>
                  <a:cubicBezTo>
                    <a:pt x="7133" y="17369"/>
                    <a:pt x="7537" y="17369"/>
                    <a:pt x="8670" y="17647"/>
                  </a:cubicBezTo>
                  <a:cubicBezTo>
                    <a:pt x="9803" y="17926"/>
                    <a:pt x="11663" y="18482"/>
                    <a:pt x="12796" y="18761"/>
                  </a:cubicBezTo>
                  <a:cubicBezTo>
                    <a:pt x="13929" y="19039"/>
                    <a:pt x="14333" y="19039"/>
                    <a:pt x="14697" y="18816"/>
                  </a:cubicBezTo>
                  <a:cubicBezTo>
                    <a:pt x="15061" y="18594"/>
                    <a:pt x="15385" y="18148"/>
                    <a:pt x="15587" y="17647"/>
                  </a:cubicBezTo>
                  <a:cubicBezTo>
                    <a:pt x="15789" y="17146"/>
                    <a:pt x="15870" y="16590"/>
                    <a:pt x="15708" y="16311"/>
                  </a:cubicBezTo>
                  <a:cubicBezTo>
                    <a:pt x="15546" y="16033"/>
                    <a:pt x="15142" y="16033"/>
                    <a:pt x="14737" y="16033"/>
                  </a:cubicBezTo>
                  <a:cubicBezTo>
                    <a:pt x="14333" y="16033"/>
                    <a:pt x="13929" y="16033"/>
                    <a:pt x="13564" y="16200"/>
                  </a:cubicBezTo>
                  <a:cubicBezTo>
                    <a:pt x="13200" y="16367"/>
                    <a:pt x="12877" y="16701"/>
                    <a:pt x="12796" y="17146"/>
                  </a:cubicBezTo>
                  <a:cubicBezTo>
                    <a:pt x="12715" y="17592"/>
                    <a:pt x="12877" y="18148"/>
                    <a:pt x="13160" y="18538"/>
                  </a:cubicBezTo>
                  <a:cubicBezTo>
                    <a:pt x="13443" y="18928"/>
                    <a:pt x="13848" y="19151"/>
                    <a:pt x="14252" y="19373"/>
                  </a:cubicBezTo>
                  <a:cubicBezTo>
                    <a:pt x="14657" y="19596"/>
                    <a:pt x="15061" y="19819"/>
                    <a:pt x="15425" y="19707"/>
                  </a:cubicBezTo>
                  <a:cubicBezTo>
                    <a:pt x="15789" y="19596"/>
                    <a:pt x="16113" y="19151"/>
                    <a:pt x="16800" y="17536"/>
                  </a:cubicBezTo>
                  <a:cubicBezTo>
                    <a:pt x="17488" y="15922"/>
                    <a:pt x="18540" y="13138"/>
                    <a:pt x="19349" y="10744"/>
                  </a:cubicBezTo>
                  <a:cubicBezTo>
                    <a:pt x="20158" y="8351"/>
                    <a:pt x="20724" y="6346"/>
                    <a:pt x="21048" y="4899"/>
                  </a:cubicBezTo>
                  <a:cubicBezTo>
                    <a:pt x="21371" y="3452"/>
                    <a:pt x="21452" y="2561"/>
                    <a:pt x="21331" y="2282"/>
                  </a:cubicBezTo>
                  <a:cubicBezTo>
                    <a:pt x="21209" y="2004"/>
                    <a:pt x="20886" y="2338"/>
                    <a:pt x="20441" y="4120"/>
                  </a:cubicBezTo>
                  <a:cubicBezTo>
                    <a:pt x="19996" y="5901"/>
                    <a:pt x="19430" y="9130"/>
                    <a:pt x="19146" y="11524"/>
                  </a:cubicBezTo>
                  <a:cubicBezTo>
                    <a:pt x="18863" y="13918"/>
                    <a:pt x="18863" y="15476"/>
                    <a:pt x="19025" y="16590"/>
                  </a:cubicBezTo>
                  <a:cubicBezTo>
                    <a:pt x="19187" y="17703"/>
                    <a:pt x="19511" y="18371"/>
                    <a:pt x="19875" y="18705"/>
                  </a:cubicBezTo>
                  <a:cubicBezTo>
                    <a:pt x="20239" y="19039"/>
                    <a:pt x="20643" y="19039"/>
                    <a:pt x="20926" y="18761"/>
                  </a:cubicBezTo>
                  <a:cubicBezTo>
                    <a:pt x="21209" y="18482"/>
                    <a:pt x="21371" y="17926"/>
                    <a:pt x="21533" y="17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8876115" y="6470650"/>
              <a:ext cx="294217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83" y="21600"/>
                  </a:moveTo>
                  <a:cubicBezTo>
                    <a:pt x="4040" y="19200"/>
                    <a:pt x="2797" y="16800"/>
                    <a:pt x="1787" y="14700"/>
                  </a:cubicBezTo>
                  <a:cubicBezTo>
                    <a:pt x="777" y="12600"/>
                    <a:pt x="0" y="10800"/>
                    <a:pt x="0" y="9300"/>
                  </a:cubicBezTo>
                  <a:cubicBezTo>
                    <a:pt x="0" y="7800"/>
                    <a:pt x="777" y="6600"/>
                    <a:pt x="3030" y="5400"/>
                  </a:cubicBezTo>
                  <a:cubicBezTo>
                    <a:pt x="5283" y="4200"/>
                    <a:pt x="9013" y="3000"/>
                    <a:pt x="12354" y="2100"/>
                  </a:cubicBezTo>
                  <a:cubicBezTo>
                    <a:pt x="15695" y="1200"/>
                    <a:pt x="18647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9435901" y="6270154"/>
              <a:ext cx="490081" cy="41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12" fill="norm" stroke="1" extrusionOk="0">
                  <a:moveTo>
                    <a:pt x="5078" y="2152"/>
                  </a:moveTo>
                  <a:cubicBezTo>
                    <a:pt x="5171" y="1170"/>
                    <a:pt x="5264" y="188"/>
                    <a:pt x="5264" y="25"/>
                  </a:cubicBezTo>
                  <a:cubicBezTo>
                    <a:pt x="5264" y="-139"/>
                    <a:pt x="5171" y="516"/>
                    <a:pt x="4798" y="2316"/>
                  </a:cubicBezTo>
                  <a:cubicBezTo>
                    <a:pt x="4426" y="4116"/>
                    <a:pt x="3774" y="7061"/>
                    <a:pt x="3309" y="9952"/>
                  </a:cubicBezTo>
                  <a:cubicBezTo>
                    <a:pt x="2843" y="12843"/>
                    <a:pt x="2564" y="15679"/>
                    <a:pt x="2471" y="17425"/>
                  </a:cubicBezTo>
                  <a:cubicBezTo>
                    <a:pt x="2378" y="19170"/>
                    <a:pt x="2471" y="19825"/>
                    <a:pt x="2657" y="20370"/>
                  </a:cubicBezTo>
                  <a:cubicBezTo>
                    <a:pt x="2843" y="20916"/>
                    <a:pt x="3123" y="21352"/>
                    <a:pt x="3448" y="21406"/>
                  </a:cubicBezTo>
                  <a:cubicBezTo>
                    <a:pt x="3774" y="21461"/>
                    <a:pt x="4147" y="21134"/>
                    <a:pt x="4333" y="20316"/>
                  </a:cubicBezTo>
                  <a:cubicBezTo>
                    <a:pt x="4519" y="19497"/>
                    <a:pt x="4519" y="18188"/>
                    <a:pt x="3914" y="16552"/>
                  </a:cubicBezTo>
                  <a:cubicBezTo>
                    <a:pt x="3309" y="14916"/>
                    <a:pt x="2098" y="12952"/>
                    <a:pt x="1260" y="11806"/>
                  </a:cubicBezTo>
                  <a:cubicBezTo>
                    <a:pt x="423" y="10661"/>
                    <a:pt x="-43" y="10334"/>
                    <a:pt x="4" y="10061"/>
                  </a:cubicBezTo>
                  <a:cubicBezTo>
                    <a:pt x="50" y="9788"/>
                    <a:pt x="609" y="9570"/>
                    <a:pt x="2285" y="8697"/>
                  </a:cubicBezTo>
                  <a:cubicBezTo>
                    <a:pt x="3960" y="7825"/>
                    <a:pt x="6754" y="6297"/>
                    <a:pt x="8336" y="5370"/>
                  </a:cubicBezTo>
                  <a:cubicBezTo>
                    <a:pt x="9919" y="4443"/>
                    <a:pt x="10291" y="4116"/>
                    <a:pt x="10710" y="3679"/>
                  </a:cubicBezTo>
                  <a:cubicBezTo>
                    <a:pt x="11129" y="3243"/>
                    <a:pt x="11595" y="2697"/>
                    <a:pt x="11688" y="2643"/>
                  </a:cubicBezTo>
                  <a:cubicBezTo>
                    <a:pt x="11781" y="2588"/>
                    <a:pt x="11502" y="3025"/>
                    <a:pt x="10897" y="4497"/>
                  </a:cubicBezTo>
                  <a:cubicBezTo>
                    <a:pt x="10291" y="5970"/>
                    <a:pt x="9360" y="8479"/>
                    <a:pt x="8802" y="10825"/>
                  </a:cubicBezTo>
                  <a:cubicBezTo>
                    <a:pt x="8243" y="13170"/>
                    <a:pt x="8057" y="15352"/>
                    <a:pt x="7917" y="16770"/>
                  </a:cubicBezTo>
                  <a:cubicBezTo>
                    <a:pt x="7778" y="18188"/>
                    <a:pt x="7685" y="18843"/>
                    <a:pt x="7731" y="18897"/>
                  </a:cubicBezTo>
                  <a:cubicBezTo>
                    <a:pt x="7778" y="18952"/>
                    <a:pt x="7964" y="18406"/>
                    <a:pt x="8383" y="17697"/>
                  </a:cubicBezTo>
                  <a:cubicBezTo>
                    <a:pt x="8802" y="16988"/>
                    <a:pt x="9454" y="16116"/>
                    <a:pt x="10059" y="15625"/>
                  </a:cubicBezTo>
                  <a:cubicBezTo>
                    <a:pt x="10664" y="15134"/>
                    <a:pt x="11223" y="15025"/>
                    <a:pt x="11688" y="15134"/>
                  </a:cubicBezTo>
                  <a:cubicBezTo>
                    <a:pt x="12154" y="15243"/>
                    <a:pt x="12526" y="15570"/>
                    <a:pt x="12991" y="15897"/>
                  </a:cubicBezTo>
                  <a:cubicBezTo>
                    <a:pt x="13457" y="16225"/>
                    <a:pt x="14016" y="16552"/>
                    <a:pt x="14528" y="16716"/>
                  </a:cubicBezTo>
                  <a:cubicBezTo>
                    <a:pt x="15040" y="16879"/>
                    <a:pt x="15505" y="16879"/>
                    <a:pt x="15924" y="16716"/>
                  </a:cubicBezTo>
                  <a:cubicBezTo>
                    <a:pt x="16343" y="16552"/>
                    <a:pt x="16716" y="16225"/>
                    <a:pt x="17041" y="15788"/>
                  </a:cubicBezTo>
                  <a:cubicBezTo>
                    <a:pt x="17367" y="15352"/>
                    <a:pt x="17647" y="14806"/>
                    <a:pt x="17647" y="14316"/>
                  </a:cubicBezTo>
                  <a:cubicBezTo>
                    <a:pt x="17647" y="13825"/>
                    <a:pt x="17367" y="13388"/>
                    <a:pt x="16902" y="13225"/>
                  </a:cubicBezTo>
                  <a:cubicBezTo>
                    <a:pt x="16436" y="13061"/>
                    <a:pt x="15785" y="13170"/>
                    <a:pt x="15273" y="13443"/>
                  </a:cubicBezTo>
                  <a:cubicBezTo>
                    <a:pt x="14760" y="13716"/>
                    <a:pt x="14388" y="14152"/>
                    <a:pt x="14109" y="14806"/>
                  </a:cubicBezTo>
                  <a:cubicBezTo>
                    <a:pt x="13829" y="15461"/>
                    <a:pt x="13643" y="16334"/>
                    <a:pt x="13736" y="16934"/>
                  </a:cubicBezTo>
                  <a:cubicBezTo>
                    <a:pt x="13829" y="17534"/>
                    <a:pt x="14202" y="17861"/>
                    <a:pt x="15552" y="18188"/>
                  </a:cubicBezTo>
                  <a:cubicBezTo>
                    <a:pt x="16902" y="18516"/>
                    <a:pt x="19229" y="18843"/>
                    <a:pt x="21557" y="19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10286369" y="6313787"/>
              <a:ext cx="159178" cy="32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477" fill="norm" stroke="1" extrusionOk="0">
                  <a:moveTo>
                    <a:pt x="19068" y="4446"/>
                  </a:moveTo>
                  <a:cubicBezTo>
                    <a:pt x="19341" y="3754"/>
                    <a:pt x="19615" y="3062"/>
                    <a:pt x="18658" y="2162"/>
                  </a:cubicBezTo>
                  <a:cubicBezTo>
                    <a:pt x="17701" y="1262"/>
                    <a:pt x="15514" y="154"/>
                    <a:pt x="12369" y="15"/>
                  </a:cubicBezTo>
                  <a:cubicBezTo>
                    <a:pt x="9225" y="-123"/>
                    <a:pt x="5124" y="708"/>
                    <a:pt x="2663" y="2092"/>
                  </a:cubicBezTo>
                  <a:cubicBezTo>
                    <a:pt x="202" y="3477"/>
                    <a:pt x="-618" y="5415"/>
                    <a:pt x="476" y="6592"/>
                  </a:cubicBezTo>
                  <a:cubicBezTo>
                    <a:pt x="1569" y="7769"/>
                    <a:pt x="4577" y="8185"/>
                    <a:pt x="7448" y="8323"/>
                  </a:cubicBezTo>
                  <a:cubicBezTo>
                    <a:pt x="10319" y="8462"/>
                    <a:pt x="13053" y="8323"/>
                    <a:pt x="15104" y="8185"/>
                  </a:cubicBezTo>
                  <a:cubicBezTo>
                    <a:pt x="17154" y="8046"/>
                    <a:pt x="18521" y="7908"/>
                    <a:pt x="19478" y="8185"/>
                  </a:cubicBezTo>
                  <a:cubicBezTo>
                    <a:pt x="20435" y="8462"/>
                    <a:pt x="20982" y="9154"/>
                    <a:pt x="20162" y="10677"/>
                  </a:cubicBezTo>
                  <a:cubicBezTo>
                    <a:pt x="19341" y="12200"/>
                    <a:pt x="17154" y="14554"/>
                    <a:pt x="15924" y="16215"/>
                  </a:cubicBezTo>
                  <a:cubicBezTo>
                    <a:pt x="14693" y="17877"/>
                    <a:pt x="14420" y="18846"/>
                    <a:pt x="14693" y="19608"/>
                  </a:cubicBezTo>
                  <a:cubicBezTo>
                    <a:pt x="14967" y="20369"/>
                    <a:pt x="15787" y="20923"/>
                    <a:pt x="16607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10533502" y="6338854"/>
              <a:ext cx="126750" cy="35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506" fill="norm" stroke="1" extrusionOk="0">
                  <a:moveTo>
                    <a:pt x="13929" y="8392"/>
                  </a:moveTo>
                  <a:cubicBezTo>
                    <a:pt x="14626" y="6206"/>
                    <a:pt x="15322" y="4020"/>
                    <a:pt x="15322" y="2606"/>
                  </a:cubicBezTo>
                  <a:cubicBezTo>
                    <a:pt x="15322" y="1192"/>
                    <a:pt x="14626" y="549"/>
                    <a:pt x="13406" y="227"/>
                  </a:cubicBezTo>
                  <a:cubicBezTo>
                    <a:pt x="12187" y="-94"/>
                    <a:pt x="10445" y="-94"/>
                    <a:pt x="8180" y="356"/>
                  </a:cubicBezTo>
                  <a:cubicBezTo>
                    <a:pt x="5916" y="806"/>
                    <a:pt x="3129" y="1706"/>
                    <a:pt x="1561" y="2863"/>
                  </a:cubicBezTo>
                  <a:cubicBezTo>
                    <a:pt x="-7" y="4020"/>
                    <a:pt x="-355" y="5435"/>
                    <a:pt x="342" y="6335"/>
                  </a:cubicBezTo>
                  <a:cubicBezTo>
                    <a:pt x="1039" y="7235"/>
                    <a:pt x="2780" y="7620"/>
                    <a:pt x="5568" y="7749"/>
                  </a:cubicBezTo>
                  <a:cubicBezTo>
                    <a:pt x="8355" y="7877"/>
                    <a:pt x="12187" y="7749"/>
                    <a:pt x="15148" y="7685"/>
                  </a:cubicBezTo>
                  <a:cubicBezTo>
                    <a:pt x="18110" y="7620"/>
                    <a:pt x="20200" y="7620"/>
                    <a:pt x="20722" y="8327"/>
                  </a:cubicBezTo>
                  <a:cubicBezTo>
                    <a:pt x="21245" y="9035"/>
                    <a:pt x="20200" y="10449"/>
                    <a:pt x="19155" y="12763"/>
                  </a:cubicBezTo>
                  <a:cubicBezTo>
                    <a:pt x="18110" y="15077"/>
                    <a:pt x="17064" y="18292"/>
                    <a:pt x="16019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10808631" y="654685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364"/>
                    <a:pt x="0" y="11127"/>
                    <a:pt x="3600" y="7527"/>
                  </a:cubicBezTo>
                  <a:cubicBezTo>
                    <a:pt x="7200" y="3927"/>
                    <a:pt x="144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10902649" y="6344595"/>
              <a:ext cx="128233" cy="32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537" fill="norm" stroke="1" extrusionOk="0">
                  <a:moveTo>
                    <a:pt x="21106" y="5866"/>
                  </a:moveTo>
                  <a:cubicBezTo>
                    <a:pt x="20758" y="4172"/>
                    <a:pt x="20409" y="2478"/>
                    <a:pt x="19538" y="1419"/>
                  </a:cubicBezTo>
                  <a:cubicBezTo>
                    <a:pt x="18667" y="361"/>
                    <a:pt x="17274" y="-63"/>
                    <a:pt x="14312" y="8"/>
                  </a:cubicBezTo>
                  <a:cubicBezTo>
                    <a:pt x="11351" y="78"/>
                    <a:pt x="6822" y="643"/>
                    <a:pt x="4209" y="1278"/>
                  </a:cubicBezTo>
                  <a:cubicBezTo>
                    <a:pt x="1596" y="1913"/>
                    <a:pt x="900" y="2619"/>
                    <a:pt x="377" y="3325"/>
                  </a:cubicBezTo>
                  <a:cubicBezTo>
                    <a:pt x="-146" y="4031"/>
                    <a:pt x="-494" y="4737"/>
                    <a:pt x="1945" y="5302"/>
                  </a:cubicBezTo>
                  <a:cubicBezTo>
                    <a:pt x="4383" y="5866"/>
                    <a:pt x="9609" y="6290"/>
                    <a:pt x="13093" y="6502"/>
                  </a:cubicBezTo>
                  <a:cubicBezTo>
                    <a:pt x="16577" y="6713"/>
                    <a:pt x="18319" y="6713"/>
                    <a:pt x="18667" y="7278"/>
                  </a:cubicBezTo>
                  <a:cubicBezTo>
                    <a:pt x="19016" y="7843"/>
                    <a:pt x="17971" y="8972"/>
                    <a:pt x="16925" y="11090"/>
                  </a:cubicBezTo>
                  <a:cubicBezTo>
                    <a:pt x="15880" y="13208"/>
                    <a:pt x="14835" y="16313"/>
                    <a:pt x="14661" y="18219"/>
                  </a:cubicBezTo>
                  <a:cubicBezTo>
                    <a:pt x="14487" y="20125"/>
                    <a:pt x="15183" y="20831"/>
                    <a:pt x="1588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11116519" y="6085001"/>
              <a:ext cx="231863" cy="29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77" fill="norm" stroke="1" extrusionOk="0">
                  <a:moveTo>
                    <a:pt x="10317" y="796"/>
                  </a:moveTo>
                  <a:cubicBezTo>
                    <a:pt x="11103" y="337"/>
                    <a:pt x="11888" y="-123"/>
                    <a:pt x="12183" y="30"/>
                  </a:cubicBezTo>
                  <a:cubicBezTo>
                    <a:pt x="12477" y="183"/>
                    <a:pt x="12281" y="949"/>
                    <a:pt x="11103" y="3247"/>
                  </a:cubicBezTo>
                  <a:cubicBezTo>
                    <a:pt x="9925" y="5545"/>
                    <a:pt x="7765" y="9375"/>
                    <a:pt x="6783" y="12515"/>
                  </a:cubicBezTo>
                  <a:cubicBezTo>
                    <a:pt x="5801" y="15656"/>
                    <a:pt x="5997" y="18107"/>
                    <a:pt x="6586" y="19562"/>
                  </a:cubicBezTo>
                  <a:cubicBezTo>
                    <a:pt x="7175" y="21017"/>
                    <a:pt x="8157" y="21477"/>
                    <a:pt x="8746" y="21324"/>
                  </a:cubicBezTo>
                  <a:cubicBezTo>
                    <a:pt x="9335" y="21171"/>
                    <a:pt x="9532" y="20405"/>
                    <a:pt x="8845" y="19179"/>
                  </a:cubicBezTo>
                  <a:cubicBezTo>
                    <a:pt x="8157" y="17954"/>
                    <a:pt x="6586" y="16268"/>
                    <a:pt x="5310" y="15120"/>
                  </a:cubicBezTo>
                  <a:cubicBezTo>
                    <a:pt x="4034" y="13971"/>
                    <a:pt x="3052" y="13358"/>
                    <a:pt x="2070" y="12898"/>
                  </a:cubicBezTo>
                  <a:cubicBezTo>
                    <a:pt x="1088" y="12439"/>
                    <a:pt x="106" y="12132"/>
                    <a:pt x="8" y="11749"/>
                  </a:cubicBezTo>
                  <a:cubicBezTo>
                    <a:pt x="-90" y="11366"/>
                    <a:pt x="695" y="10907"/>
                    <a:pt x="2954" y="10064"/>
                  </a:cubicBezTo>
                  <a:cubicBezTo>
                    <a:pt x="5212" y="9222"/>
                    <a:pt x="8943" y="7996"/>
                    <a:pt x="11594" y="6771"/>
                  </a:cubicBezTo>
                  <a:cubicBezTo>
                    <a:pt x="14245" y="5545"/>
                    <a:pt x="15815" y="4320"/>
                    <a:pt x="16895" y="3400"/>
                  </a:cubicBezTo>
                  <a:cubicBezTo>
                    <a:pt x="17975" y="2481"/>
                    <a:pt x="18565" y="1868"/>
                    <a:pt x="18663" y="2098"/>
                  </a:cubicBezTo>
                  <a:cubicBezTo>
                    <a:pt x="18761" y="2328"/>
                    <a:pt x="18368" y="3400"/>
                    <a:pt x="17288" y="5928"/>
                  </a:cubicBezTo>
                  <a:cubicBezTo>
                    <a:pt x="16208" y="8456"/>
                    <a:pt x="14441" y="12439"/>
                    <a:pt x="13459" y="14813"/>
                  </a:cubicBezTo>
                  <a:cubicBezTo>
                    <a:pt x="12477" y="17188"/>
                    <a:pt x="12281" y="17954"/>
                    <a:pt x="12477" y="17954"/>
                  </a:cubicBezTo>
                  <a:cubicBezTo>
                    <a:pt x="12674" y="17954"/>
                    <a:pt x="13263" y="17188"/>
                    <a:pt x="14048" y="16422"/>
                  </a:cubicBezTo>
                  <a:cubicBezTo>
                    <a:pt x="14834" y="15656"/>
                    <a:pt x="15815" y="14890"/>
                    <a:pt x="16797" y="14430"/>
                  </a:cubicBezTo>
                  <a:cubicBezTo>
                    <a:pt x="17779" y="13971"/>
                    <a:pt x="18761" y="13817"/>
                    <a:pt x="19350" y="14430"/>
                  </a:cubicBezTo>
                  <a:cubicBezTo>
                    <a:pt x="19939" y="15043"/>
                    <a:pt x="20135" y="16422"/>
                    <a:pt x="20430" y="17724"/>
                  </a:cubicBezTo>
                  <a:cubicBezTo>
                    <a:pt x="20725" y="19026"/>
                    <a:pt x="21117" y="20251"/>
                    <a:pt x="2151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11678581" y="6350000"/>
              <a:ext cx="13970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021"/>
                    <a:pt x="15055" y="4042"/>
                    <a:pt x="12436" y="6568"/>
                  </a:cubicBezTo>
                  <a:cubicBezTo>
                    <a:pt x="9818" y="9095"/>
                    <a:pt x="7855" y="12126"/>
                    <a:pt x="5891" y="14716"/>
                  </a:cubicBezTo>
                  <a:cubicBezTo>
                    <a:pt x="3927" y="17305"/>
                    <a:pt x="1964" y="194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11603293" y="6503342"/>
              <a:ext cx="62589" cy="7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971" fill="norm" stroke="1" extrusionOk="0">
                  <a:moveTo>
                    <a:pt x="14810" y="3333"/>
                  </a:moveTo>
                  <a:cubicBezTo>
                    <a:pt x="11930" y="1533"/>
                    <a:pt x="9050" y="-267"/>
                    <a:pt x="6530" y="33"/>
                  </a:cubicBezTo>
                  <a:cubicBezTo>
                    <a:pt x="4010" y="333"/>
                    <a:pt x="1850" y="2733"/>
                    <a:pt x="770" y="5733"/>
                  </a:cubicBezTo>
                  <a:cubicBezTo>
                    <a:pt x="-310" y="8733"/>
                    <a:pt x="-310" y="12333"/>
                    <a:pt x="1130" y="15033"/>
                  </a:cubicBezTo>
                  <a:cubicBezTo>
                    <a:pt x="2570" y="17733"/>
                    <a:pt x="5450" y="19533"/>
                    <a:pt x="8690" y="20433"/>
                  </a:cubicBezTo>
                  <a:cubicBezTo>
                    <a:pt x="11930" y="21333"/>
                    <a:pt x="15530" y="21333"/>
                    <a:pt x="17690" y="18633"/>
                  </a:cubicBezTo>
                  <a:cubicBezTo>
                    <a:pt x="19850" y="15933"/>
                    <a:pt x="20570" y="10533"/>
                    <a:pt x="21290" y="5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1781190" y="6572199"/>
              <a:ext cx="61169" cy="72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0639" fill="norm" stroke="1" extrusionOk="0">
                  <a:moveTo>
                    <a:pt x="16937" y="1814"/>
                  </a:moveTo>
                  <a:cubicBezTo>
                    <a:pt x="13337" y="614"/>
                    <a:pt x="9737" y="-586"/>
                    <a:pt x="6857" y="314"/>
                  </a:cubicBezTo>
                  <a:cubicBezTo>
                    <a:pt x="3977" y="1214"/>
                    <a:pt x="1817" y="4214"/>
                    <a:pt x="737" y="7214"/>
                  </a:cubicBezTo>
                  <a:cubicBezTo>
                    <a:pt x="-343" y="10214"/>
                    <a:pt x="-343" y="13214"/>
                    <a:pt x="1457" y="15614"/>
                  </a:cubicBezTo>
                  <a:cubicBezTo>
                    <a:pt x="3257" y="18014"/>
                    <a:pt x="6857" y="19814"/>
                    <a:pt x="10457" y="20414"/>
                  </a:cubicBezTo>
                  <a:cubicBezTo>
                    <a:pt x="14057" y="21014"/>
                    <a:pt x="17657" y="20414"/>
                    <a:pt x="19457" y="18614"/>
                  </a:cubicBezTo>
                  <a:cubicBezTo>
                    <a:pt x="21257" y="16814"/>
                    <a:pt x="21257" y="13814"/>
                    <a:pt x="19457" y="11414"/>
                  </a:cubicBezTo>
                  <a:cubicBezTo>
                    <a:pt x="17657" y="9014"/>
                    <a:pt x="14057" y="7214"/>
                    <a:pt x="10457" y="5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1894481" y="6559550"/>
              <a:ext cx="317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1936254" y="6408851"/>
              <a:ext cx="21728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1" y="11153"/>
                    <a:pt x="-1443" y="2153"/>
                    <a:pt x="1502" y="353"/>
                  </a:cubicBezTo>
                  <a:cubicBezTo>
                    <a:pt x="4448" y="-1447"/>
                    <a:pt x="12302" y="3953"/>
                    <a:pt x="20157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12022393" y="6330950"/>
              <a:ext cx="221339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7317" y="0"/>
                  </a:moveTo>
                  <a:cubicBezTo>
                    <a:pt x="5465" y="2743"/>
                    <a:pt x="3614" y="5486"/>
                    <a:pt x="2380" y="8286"/>
                  </a:cubicBezTo>
                  <a:cubicBezTo>
                    <a:pt x="1145" y="11086"/>
                    <a:pt x="528" y="13943"/>
                    <a:pt x="220" y="15657"/>
                  </a:cubicBezTo>
                  <a:cubicBezTo>
                    <a:pt x="-89" y="17371"/>
                    <a:pt x="-89" y="17943"/>
                    <a:pt x="322" y="18400"/>
                  </a:cubicBezTo>
                  <a:cubicBezTo>
                    <a:pt x="734" y="18857"/>
                    <a:pt x="1557" y="19200"/>
                    <a:pt x="2482" y="19371"/>
                  </a:cubicBezTo>
                  <a:cubicBezTo>
                    <a:pt x="3408" y="19543"/>
                    <a:pt x="4437" y="19543"/>
                    <a:pt x="5980" y="19143"/>
                  </a:cubicBezTo>
                  <a:cubicBezTo>
                    <a:pt x="7522" y="18743"/>
                    <a:pt x="9580" y="17943"/>
                    <a:pt x="10917" y="17314"/>
                  </a:cubicBezTo>
                  <a:cubicBezTo>
                    <a:pt x="12254" y="16686"/>
                    <a:pt x="12871" y="16229"/>
                    <a:pt x="13282" y="15657"/>
                  </a:cubicBezTo>
                  <a:cubicBezTo>
                    <a:pt x="13694" y="15086"/>
                    <a:pt x="13900" y="14400"/>
                    <a:pt x="13488" y="13886"/>
                  </a:cubicBezTo>
                  <a:cubicBezTo>
                    <a:pt x="13077" y="13371"/>
                    <a:pt x="12048" y="13029"/>
                    <a:pt x="11020" y="12857"/>
                  </a:cubicBezTo>
                  <a:cubicBezTo>
                    <a:pt x="9991" y="12686"/>
                    <a:pt x="8962" y="12686"/>
                    <a:pt x="8037" y="12971"/>
                  </a:cubicBezTo>
                  <a:cubicBezTo>
                    <a:pt x="7111" y="13257"/>
                    <a:pt x="6288" y="13829"/>
                    <a:pt x="5774" y="14400"/>
                  </a:cubicBezTo>
                  <a:cubicBezTo>
                    <a:pt x="5260" y="14971"/>
                    <a:pt x="5054" y="15543"/>
                    <a:pt x="7728" y="16743"/>
                  </a:cubicBezTo>
                  <a:cubicBezTo>
                    <a:pt x="10402" y="17943"/>
                    <a:pt x="15957" y="19771"/>
                    <a:pt x="215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6041669" y="6877097"/>
              <a:ext cx="442613" cy="581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59" fill="norm" stroke="1" extrusionOk="0">
                  <a:moveTo>
                    <a:pt x="2685" y="9556"/>
                  </a:moveTo>
                  <a:cubicBezTo>
                    <a:pt x="3302" y="8623"/>
                    <a:pt x="3919" y="7691"/>
                    <a:pt x="4022" y="7341"/>
                  </a:cubicBezTo>
                  <a:cubicBezTo>
                    <a:pt x="4125" y="6992"/>
                    <a:pt x="3714" y="7225"/>
                    <a:pt x="2942" y="7963"/>
                  </a:cubicBezTo>
                  <a:cubicBezTo>
                    <a:pt x="2171" y="8701"/>
                    <a:pt x="1039" y="9944"/>
                    <a:pt x="474" y="10799"/>
                  </a:cubicBezTo>
                  <a:cubicBezTo>
                    <a:pt x="-92" y="11653"/>
                    <a:pt x="-92" y="12120"/>
                    <a:pt x="165" y="12430"/>
                  </a:cubicBezTo>
                  <a:cubicBezTo>
                    <a:pt x="422" y="12741"/>
                    <a:pt x="937" y="12897"/>
                    <a:pt x="2119" y="12547"/>
                  </a:cubicBezTo>
                  <a:cubicBezTo>
                    <a:pt x="3302" y="12197"/>
                    <a:pt x="5154" y="11343"/>
                    <a:pt x="6234" y="10294"/>
                  </a:cubicBezTo>
                  <a:cubicBezTo>
                    <a:pt x="7314" y="9245"/>
                    <a:pt x="7622" y="8002"/>
                    <a:pt x="8085" y="6681"/>
                  </a:cubicBezTo>
                  <a:cubicBezTo>
                    <a:pt x="8548" y="5360"/>
                    <a:pt x="9165" y="3961"/>
                    <a:pt x="10091" y="2874"/>
                  </a:cubicBezTo>
                  <a:cubicBezTo>
                    <a:pt x="11017" y="1786"/>
                    <a:pt x="12251" y="1009"/>
                    <a:pt x="13125" y="543"/>
                  </a:cubicBezTo>
                  <a:cubicBezTo>
                    <a:pt x="13999" y="76"/>
                    <a:pt x="14514" y="-79"/>
                    <a:pt x="14822" y="38"/>
                  </a:cubicBezTo>
                  <a:cubicBezTo>
                    <a:pt x="15131" y="154"/>
                    <a:pt x="15234" y="543"/>
                    <a:pt x="14668" y="1708"/>
                  </a:cubicBezTo>
                  <a:cubicBezTo>
                    <a:pt x="14102" y="2874"/>
                    <a:pt x="12868" y="4816"/>
                    <a:pt x="11428" y="6992"/>
                  </a:cubicBezTo>
                  <a:cubicBezTo>
                    <a:pt x="9988" y="9167"/>
                    <a:pt x="8342" y="11576"/>
                    <a:pt x="7159" y="13790"/>
                  </a:cubicBezTo>
                  <a:cubicBezTo>
                    <a:pt x="5977" y="16004"/>
                    <a:pt x="5257" y="18025"/>
                    <a:pt x="4999" y="19229"/>
                  </a:cubicBezTo>
                  <a:cubicBezTo>
                    <a:pt x="4742" y="20433"/>
                    <a:pt x="4948" y="20822"/>
                    <a:pt x="5668" y="21094"/>
                  </a:cubicBezTo>
                  <a:cubicBezTo>
                    <a:pt x="6388" y="21366"/>
                    <a:pt x="7622" y="21521"/>
                    <a:pt x="8857" y="21094"/>
                  </a:cubicBezTo>
                  <a:cubicBezTo>
                    <a:pt x="10091" y="20666"/>
                    <a:pt x="11325" y="19656"/>
                    <a:pt x="11891" y="18452"/>
                  </a:cubicBezTo>
                  <a:cubicBezTo>
                    <a:pt x="12457" y="17248"/>
                    <a:pt x="12354" y="15849"/>
                    <a:pt x="12251" y="14878"/>
                  </a:cubicBezTo>
                  <a:cubicBezTo>
                    <a:pt x="12148" y="13907"/>
                    <a:pt x="12045" y="13363"/>
                    <a:pt x="12251" y="13013"/>
                  </a:cubicBezTo>
                  <a:cubicBezTo>
                    <a:pt x="12457" y="12663"/>
                    <a:pt x="12971" y="12508"/>
                    <a:pt x="14565" y="12353"/>
                  </a:cubicBezTo>
                  <a:cubicBezTo>
                    <a:pt x="16159" y="12197"/>
                    <a:pt x="18834" y="12042"/>
                    <a:pt x="21508" y="11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6858881" y="7036506"/>
              <a:ext cx="190551" cy="20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53" fill="norm" stroke="1" extrusionOk="0">
                  <a:moveTo>
                    <a:pt x="717" y="5216"/>
                  </a:moveTo>
                  <a:cubicBezTo>
                    <a:pt x="243" y="3673"/>
                    <a:pt x="-232" y="2130"/>
                    <a:pt x="124" y="1248"/>
                  </a:cubicBezTo>
                  <a:cubicBezTo>
                    <a:pt x="480" y="367"/>
                    <a:pt x="1667" y="146"/>
                    <a:pt x="2972" y="36"/>
                  </a:cubicBezTo>
                  <a:cubicBezTo>
                    <a:pt x="4278" y="-74"/>
                    <a:pt x="5702" y="-74"/>
                    <a:pt x="7720" y="2130"/>
                  </a:cubicBezTo>
                  <a:cubicBezTo>
                    <a:pt x="9737" y="4334"/>
                    <a:pt x="12348" y="8742"/>
                    <a:pt x="12942" y="12269"/>
                  </a:cubicBezTo>
                  <a:cubicBezTo>
                    <a:pt x="13535" y="15795"/>
                    <a:pt x="12111" y="18440"/>
                    <a:pt x="10805" y="19873"/>
                  </a:cubicBezTo>
                  <a:cubicBezTo>
                    <a:pt x="9500" y="21306"/>
                    <a:pt x="8313" y="21526"/>
                    <a:pt x="7482" y="20975"/>
                  </a:cubicBezTo>
                  <a:cubicBezTo>
                    <a:pt x="6652" y="20424"/>
                    <a:pt x="6177" y="19102"/>
                    <a:pt x="6414" y="16677"/>
                  </a:cubicBezTo>
                  <a:cubicBezTo>
                    <a:pt x="6652" y="14253"/>
                    <a:pt x="7601" y="10726"/>
                    <a:pt x="10212" y="8081"/>
                  </a:cubicBezTo>
                  <a:cubicBezTo>
                    <a:pt x="12823" y="5436"/>
                    <a:pt x="17095" y="3673"/>
                    <a:pt x="21368" y="1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7040421" y="7075916"/>
              <a:ext cx="239728" cy="18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361" fill="norm" stroke="1" extrusionOk="0">
                  <a:moveTo>
                    <a:pt x="1910" y="4282"/>
                  </a:moveTo>
                  <a:cubicBezTo>
                    <a:pt x="1537" y="5538"/>
                    <a:pt x="1165" y="6794"/>
                    <a:pt x="1723" y="7296"/>
                  </a:cubicBezTo>
                  <a:cubicBezTo>
                    <a:pt x="2282" y="7798"/>
                    <a:pt x="3772" y="7547"/>
                    <a:pt x="4889" y="6919"/>
                  </a:cubicBezTo>
                  <a:cubicBezTo>
                    <a:pt x="6006" y="6291"/>
                    <a:pt x="6751" y="5287"/>
                    <a:pt x="7310" y="4031"/>
                  </a:cubicBezTo>
                  <a:cubicBezTo>
                    <a:pt x="7868" y="2775"/>
                    <a:pt x="8241" y="1268"/>
                    <a:pt x="7868" y="514"/>
                  </a:cubicBezTo>
                  <a:cubicBezTo>
                    <a:pt x="7496" y="-239"/>
                    <a:pt x="6379" y="-239"/>
                    <a:pt x="4982" y="1017"/>
                  </a:cubicBezTo>
                  <a:cubicBezTo>
                    <a:pt x="3586" y="2273"/>
                    <a:pt x="1910" y="4784"/>
                    <a:pt x="886" y="7296"/>
                  </a:cubicBezTo>
                  <a:cubicBezTo>
                    <a:pt x="-139" y="9808"/>
                    <a:pt x="-511" y="12319"/>
                    <a:pt x="1072" y="14203"/>
                  </a:cubicBezTo>
                  <a:cubicBezTo>
                    <a:pt x="2655" y="16087"/>
                    <a:pt x="6192" y="17342"/>
                    <a:pt x="9730" y="16338"/>
                  </a:cubicBezTo>
                  <a:cubicBezTo>
                    <a:pt x="13268" y="15333"/>
                    <a:pt x="16806" y="12068"/>
                    <a:pt x="18761" y="9556"/>
                  </a:cubicBezTo>
                  <a:cubicBezTo>
                    <a:pt x="20717" y="7045"/>
                    <a:pt x="21089" y="5287"/>
                    <a:pt x="21089" y="3780"/>
                  </a:cubicBezTo>
                  <a:cubicBezTo>
                    <a:pt x="21089" y="2273"/>
                    <a:pt x="20717" y="1017"/>
                    <a:pt x="19879" y="514"/>
                  </a:cubicBezTo>
                  <a:cubicBezTo>
                    <a:pt x="19041" y="12"/>
                    <a:pt x="17737" y="263"/>
                    <a:pt x="16992" y="1017"/>
                  </a:cubicBezTo>
                  <a:cubicBezTo>
                    <a:pt x="16248" y="1770"/>
                    <a:pt x="16061" y="3026"/>
                    <a:pt x="16248" y="4910"/>
                  </a:cubicBezTo>
                  <a:cubicBezTo>
                    <a:pt x="16434" y="6794"/>
                    <a:pt x="16992" y="9305"/>
                    <a:pt x="17830" y="11440"/>
                  </a:cubicBezTo>
                  <a:cubicBezTo>
                    <a:pt x="18668" y="13575"/>
                    <a:pt x="19786" y="15333"/>
                    <a:pt x="20344" y="16840"/>
                  </a:cubicBezTo>
                  <a:cubicBezTo>
                    <a:pt x="20903" y="18347"/>
                    <a:pt x="20903" y="19603"/>
                    <a:pt x="20437" y="20356"/>
                  </a:cubicBezTo>
                  <a:cubicBezTo>
                    <a:pt x="19972" y="21110"/>
                    <a:pt x="19041" y="21361"/>
                    <a:pt x="18110" y="21361"/>
                  </a:cubicBezTo>
                  <a:cubicBezTo>
                    <a:pt x="17179" y="21361"/>
                    <a:pt x="16248" y="21110"/>
                    <a:pt x="15596" y="20105"/>
                  </a:cubicBezTo>
                  <a:cubicBezTo>
                    <a:pt x="14944" y="19101"/>
                    <a:pt x="14572" y="17342"/>
                    <a:pt x="15223" y="15584"/>
                  </a:cubicBezTo>
                  <a:cubicBezTo>
                    <a:pt x="15875" y="13826"/>
                    <a:pt x="17551" y="12068"/>
                    <a:pt x="19227" y="1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7307231" y="7056099"/>
              <a:ext cx="116073" cy="38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096" fill="norm" stroke="1" extrusionOk="0">
                  <a:moveTo>
                    <a:pt x="6141" y="4134"/>
                  </a:moveTo>
                  <a:cubicBezTo>
                    <a:pt x="6520" y="7170"/>
                    <a:pt x="6899" y="10205"/>
                    <a:pt x="6710" y="12424"/>
                  </a:cubicBezTo>
                  <a:cubicBezTo>
                    <a:pt x="6520" y="14642"/>
                    <a:pt x="5762" y="16043"/>
                    <a:pt x="4625" y="17503"/>
                  </a:cubicBezTo>
                  <a:cubicBezTo>
                    <a:pt x="3488" y="18962"/>
                    <a:pt x="1973" y="20480"/>
                    <a:pt x="1025" y="20947"/>
                  </a:cubicBezTo>
                  <a:cubicBezTo>
                    <a:pt x="78" y="21414"/>
                    <a:pt x="-301" y="20830"/>
                    <a:pt x="267" y="18495"/>
                  </a:cubicBezTo>
                  <a:cubicBezTo>
                    <a:pt x="836" y="16160"/>
                    <a:pt x="2352" y="12073"/>
                    <a:pt x="3678" y="9213"/>
                  </a:cubicBezTo>
                  <a:cubicBezTo>
                    <a:pt x="5004" y="6352"/>
                    <a:pt x="6141" y="4718"/>
                    <a:pt x="7088" y="3433"/>
                  </a:cubicBezTo>
                  <a:cubicBezTo>
                    <a:pt x="8036" y="2149"/>
                    <a:pt x="8794" y="1215"/>
                    <a:pt x="10120" y="631"/>
                  </a:cubicBezTo>
                  <a:cubicBezTo>
                    <a:pt x="11446" y="48"/>
                    <a:pt x="13341" y="-186"/>
                    <a:pt x="15046" y="164"/>
                  </a:cubicBezTo>
                  <a:cubicBezTo>
                    <a:pt x="16752" y="515"/>
                    <a:pt x="18267" y="1449"/>
                    <a:pt x="19404" y="2558"/>
                  </a:cubicBezTo>
                  <a:cubicBezTo>
                    <a:pt x="20541" y="3667"/>
                    <a:pt x="21299" y="4951"/>
                    <a:pt x="20352" y="6002"/>
                  </a:cubicBezTo>
                  <a:cubicBezTo>
                    <a:pt x="19404" y="7053"/>
                    <a:pt x="16752" y="7870"/>
                    <a:pt x="14478" y="8396"/>
                  </a:cubicBezTo>
                  <a:cubicBezTo>
                    <a:pt x="12204" y="8921"/>
                    <a:pt x="10310" y="9155"/>
                    <a:pt x="9362" y="8979"/>
                  </a:cubicBezTo>
                  <a:cubicBezTo>
                    <a:pt x="8415" y="8804"/>
                    <a:pt x="8415" y="8220"/>
                    <a:pt x="8415" y="7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7428124" y="7092950"/>
              <a:ext cx="105508" cy="12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119" fill="norm" stroke="1" extrusionOk="0">
                  <a:moveTo>
                    <a:pt x="19145" y="0"/>
                  </a:moveTo>
                  <a:cubicBezTo>
                    <a:pt x="14160" y="1831"/>
                    <a:pt x="9176" y="3661"/>
                    <a:pt x="6060" y="5492"/>
                  </a:cubicBezTo>
                  <a:cubicBezTo>
                    <a:pt x="2945" y="7322"/>
                    <a:pt x="1699" y="9153"/>
                    <a:pt x="868" y="11715"/>
                  </a:cubicBezTo>
                  <a:cubicBezTo>
                    <a:pt x="37" y="14278"/>
                    <a:pt x="-378" y="17573"/>
                    <a:pt x="453" y="19403"/>
                  </a:cubicBezTo>
                  <a:cubicBezTo>
                    <a:pt x="1284" y="21234"/>
                    <a:pt x="3360" y="21600"/>
                    <a:pt x="7099" y="20502"/>
                  </a:cubicBezTo>
                  <a:cubicBezTo>
                    <a:pt x="10837" y="19403"/>
                    <a:pt x="16237" y="16841"/>
                    <a:pt x="18730" y="13546"/>
                  </a:cubicBezTo>
                  <a:cubicBezTo>
                    <a:pt x="21222" y="10251"/>
                    <a:pt x="20807" y="6224"/>
                    <a:pt x="20391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7570131" y="7045589"/>
              <a:ext cx="539751" cy="18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6229"/>
                  </a:moveTo>
                  <a:cubicBezTo>
                    <a:pt x="424" y="5738"/>
                    <a:pt x="847" y="5247"/>
                    <a:pt x="1186" y="5492"/>
                  </a:cubicBezTo>
                  <a:cubicBezTo>
                    <a:pt x="1525" y="5738"/>
                    <a:pt x="1779" y="6720"/>
                    <a:pt x="1906" y="8438"/>
                  </a:cubicBezTo>
                  <a:cubicBezTo>
                    <a:pt x="2033" y="10156"/>
                    <a:pt x="2033" y="12611"/>
                    <a:pt x="1864" y="14452"/>
                  </a:cubicBezTo>
                  <a:cubicBezTo>
                    <a:pt x="1694" y="16292"/>
                    <a:pt x="1355" y="17520"/>
                    <a:pt x="1144" y="17397"/>
                  </a:cubicBezTo>
                  <a:cubicBezTo>
                    <a:pt x="932" y="17274"/>
                    <a:pt x="847" y="15802"/>
                    <a:pt x="1016" y="13838"/>
                  </a:cubicBezTo>
                  <a:cubicBezTo>
                    <a:pt x="1186" y="11874"/>
                    <a:pt x="1609" y="9420"/>
                    <a:pt x="1948" y="7702"/>
                  </a:cubicBezTo>
                  <a:cubicBezTo>
                    <a:pt x="2287" y="5983"/>
                    <a:pt x="2541" y="5002"/>
                    <a:pt x="2922" y="4265"/>
                  </a:cubicBezTo>
                  <a:cubicBezTo>
                    <a:pt x="3304" y="3529"/>
                    <a:pt x="3812" y="3038"/>
                    <a:pt x="4151" y="3406"/>
                  </a:cubicBezTo>
                  <a:cubicBezTo>
                    <a:pt x="4489" y="3774"/>
                    <a:pt x="4659" y="5002"/>
                    <a:pt x="4701" y="7579"/>
                  </a:cubicBezTo>
                  <a:cubicBezTo>
                    <a:pt x="4744" y="10156"/>
                    <a:pt x="4659" y="14083"/>
                    <a:pt x="4574" y="16661"/>
                  </a:cubicBezTo>
                  <a:cubicBezTo>
                    <a:pt x="4489" y="19238"/>
                    <a:pt x="4405" y="20465"/>
                    <a:pt x="4659" y="20956"/>
                  </a:cubicBezTo>
                  <a:cubicBezTo>
                    <a:pt x="4913" y="21447"/>
                    <a:pt x="5506" y="21202"/>
                    <a:pt x="6353" y="19483"/>
                  </a:cubicBezTo>
                  <a:cubicBezTo>
                    <a:pt x="7200" y="17765"/>
                    <a:pt x="8301" y="14574"/>
                    <a:pt x="9064" y="12365"/>
                  </a:cubicBezTo>
                  <a:cubicBezTo>
                    <a:pt x="9826" y="10156"/>
                    <a:pt x="10249" y="8929"/>
                    <a:pt x="10546" y="7702"/>
                  </a:cubicBezTo>
                  <a:cubicBezTo>
                    <a:pt x="10842" y="6474"/>
                    <a:pt x="11012" y="5247"/>
                    <a:pt x="11012" y="4020"/>
                  </a:cubicBezTo>
                  <a:cubicBezTo>
                    <a:pt x="11012" y="2792"/>
                    <a:pt x="10842" y="1565"/>
                    <a:pt x="10461" y="829"/>
                  </a:cubicBezTo>
                  <a:cubicBezTo>
                    <a:pt x="10080" y="92"/>
                    <a:pt x="9487" y="-153"/>
                    <a:pt x="9021" y="92"/>
                  </a:cubicBezTo>
                  <a:cubicBezTo>
                    <a:pt x="8555" y="338"/>
                    <a:pt x="8216" y="1074"/>
                    <a:pt x="8047" y="2179"/>
                  </a:cubicBezTo>
                  <a:cubicBezTo>
                    <a:pt x="7878" y="3283"/>
                    <a:pt x="7878" y="4756"/>
                    <a:pt x="8047" y="5861"/>
                  </a:cubicBezTo>
                  <a:cubicBezTo>
                    <a:pt x="8216" y="6965"/>
                    <a:pt x="8555" y="7702"/>
                    <a:pt x="8894" y="8561"/>
                  </a:cubicBezTo>
                  <a:cubicBezTo>
                    <a:pt x="9233" y="9420"/>
                    <a:pt x="9572" y="10402"/>
                    <a:pt x="9868" y="11383"/>
                  </a:cubicBezTo>
                  <a:cubicBezTo>
                    <a:pt x="10165" y="12365"/>
                    <a:pt x="10419" y="13347"/>
                    <a:pt x="10588" y="14452"/>
                  </a:cubicBezTo>
                  <a:cubicBezTo>
                    <a:pt x="10758" y="15556"/>
                    <a:pt x="10842" y="16783"/>
                    <a:pt x="10546" y="17274"/>
                  </a:cubicBezTo>
                  <a:cubicBezTo>
                    <a:pt x="10249" y="17765"/>
                    <a:pt x="9572" y="17520"/>
                    <a:pt x="9402" y="17029"/>
                  </a:cubicBezTo>
                  <a:cubicBezTo>
                    <a:pt x="9233" y="16538"/>
                    <a:pt x="9572" y="15802"/>
                    <a:pt x="10631" y="14452"/>
                  </a:cubicBezTo>
                  <a:cubicBezTo>
                    <a:pt x="11689" y="13102"/>
                    <a:pt x="13468" y="11138"/>
                    <a:pt x="14527" y="9788"/>
                  </a:cubicBezTo>
                  <a:cubicBezTo>
                    <a:pt x="15586" y="8438"/>
                    <a:pt x="15925" y="7702"/>
                    <a:pt x="16264" y="6842"/>
                  </a:cubicBezTo>
                  <a:cubicBezTo>
                    <a:pt x="16602" y="5983"/>
                    <a:pt x="16941" y="5002"/>
                    <a:pt x="16941" y="4142"/>
                  </a:cubicBezTo>
                  <a:cubicBezTo>
                    <a:pt x="16941" y="3283"/>
                    <a:pt x="16602" y="2547"/>
                    <a:pt x="16221" y="2179"/>
                  </a:cubicBezTo>
                  <a:cubicBezTo>
                    <a:pt x="15840" y="1811"/>
                    <a:pt x="15416" y="1811"/>
                    <a:pt x="14993" y="2179"/>
                  </a:cubicBezTo>
                  <a:cubicBezTo>
                    <a:pt x="14569" y="2547"/>
                    <a:pt x="14146" y="3283"/>
                    <a:pt x="13807" y="4142"/>
                  </a:cubicBezTo>
                  <a:cubicBezTo>
                    <a:pt x="13468" y="5002"/>
                    <a:pt x="13214" y="5983"/>
                    <a:pt x="13087" y="7333"/>
                  </a:cubicBezTo>
                  <a:cubicBezTo>
                    <a:pt x="12960" y="8683"/>
                    <a:pt x="12960" y="10402"/>
                    <a:pt x="13595" y="11629"/>
                  </a:cubicBezTo>
                  <a:cubicBezTo>
                    <a:pt x="14231" y="12856"/>
                    <a:pt x="15501" y="13592"/>
                    <a:pt x="16941" y="13961"/>
                  </a:cubicBezTo>
                  <a:cubicBezTo>
                    <a:pt x="18381" y="14329"/>
                    <a:pt x="19991" y="14329"/>
                    <a:pt x="21600" y="14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8445301" y="6826250"/>
              <a:ext cx="216606" cy="40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37" fill="norm" stroke="1" extrusionOk="0">
                  <a:moveTo>
                    <a:pt x="17098" y="0"/>
                  </a:moveTo>
                  <a:cubicBezTo>
                    <a:pt x="14582" y="3375"/>
                    <a:pt x="12065" y="6750"/>
                    <a:pt x="10283" y="10069"/>
                  </a:cubicBezTo>
                  <a:cubicBezTo>
                    <a:pt x="8500" y="13388"/>
                    <a:pt x="7452" y="16650"/>
                    <a:pt x="7137" y="18562"/>
                  </a:cubicBezTo>
                  <a:cubicBezTo>
                    <a:pt x="6822" y="20475"/>
                    <a:pt x="7242" y="21037"/>
                    <a:pt x="8185" y="21319"/>
                  </a:cubicBezTo>
                  <a:cubicBezTo>
                    <a:pt x="9129" y="21600"/>
                    <a:pt x="10597" y="21600"/>
                    <a:pt x="11646" y="21375"/>
                  </a:cubicBezTo>
                  <a:cubicBezTo>
                    <a:pt x="12694" y="21150"/>
                    <a:pt x="13323" y="20700"/>
                    <a:pt x="13952" y="20194"/>
                  </a:cubicBezTo>
                  <a:cubicBezTo>
                    <a:pt x="14582" y="19687"/>
                    <a:pt x="15211" y="19125"/>
                    <a:pt x="15420" y="18562"/>
                  </a:cubicBezTo>
                  <a:cubicBezTo>
                    <a:pt x="15630" y="18000"/>
                    <a:pt x="15420" y="17438"/>
                    <a:pt x="13743" y="16594"/>
                  </a:cubicBezTo>
                  <a:cubicBezTo>
                    <a:pt x="12065" y="15750"/>
                    <a:pt x="8919" y="14625"/>
                    <a:pt x="6822" y="14006"/>
                  </a:cubicBezTo>
                  <a:cubicBezTo>
                    <a:pt x="4725" y="13388"/>
                    <a:pt x="3677" y="13275"/>
                    <a:pt x="2523" y="13050"/>
                  </a:cubicBezTo>
                  <a:cubicBezTo>
                    <a:pt x="1370" y="12825"/>
                    <a:pt x="112" y="12488"/>
                    <a:pt x="7" y="12150"/>
                  </a:cubicBezTo>
                  <a:cubicBezTo>
                    <a:pt x="-98" y="11812"/>
                    <a:pt x="951" y="11475"/>
                    <a:pt x="3257" y="11363"/>
                  </a:cubicBezTo>
                  <a:cubicBezTo>
                    <a:pt x="5564" y="11250"/>
                    <a:pt x="9129" y="11363"/>
                    <a:pt x="12065" y="11812"/>
                  </a:cubicBezTo>
                  <a:cubicBezTo>
                    <a:pt x="15001" y="12262"/>
                    <a:pt x="17308" y="13050"/>
                    <a:pt x="18776" y="13669"/>
                  </a:cubicBezTo>
                  <a:cubicBezTo>
                    <a:pt x="20244" y="14287"/>
                    <a:pt x="20873" y="14738"/>
                    <a:pt x="21187" y="15244"/>
                  </a:cubicBezTo>
                  <a:cubicBezTo>
                    <a:pt x="21502" y="15750"/>
                    <a:pt x="21502" y="16312"/>
                    <a:pt x="21397" y="16875"/>
                  </a:cubicBezTo>
                  <a:cubicBezTo>
                    <a:pt x="21292" y="17438"/>
                    <a:pt x="21083" y="18000"/>
                    <a:pt x="20978" y="18000"/>
                  </a:cubicBezTo>
                  <a:cubicBezTo>
                    <a:pt x="20873" y="18000"/>
                    <a:pt x="20873" y="17438"/>
                    <a:pt x="20768" y="16144"/>
                  </a:cubicBezTo>
                  <a:cubicBezTo>
                    <a:pt x="20663" y="14850"/>
                    <a:pt x="20453" y="12825"/>
                    <a:pt x="20244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8700431" y="7016741"/>
              <a:ext cx="406423" cy="187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72" fill="norm" stroke="1" extrusionOk="0">
                  <a:moveTo>
                    <a:pt x="0" y="2881"/>
                  </a:moveTo>
                  <a:cubicBezTo>
                    <a:pt x="448" y="3841"/>
                    <a:pt x="895" y="4801"/>
                    <a:pt x="1063" y="6841"/>
                  </a:cubicBezTo>
                  <a:cubicBezTo>
                    <a:pt x="1231" y="8881"/>
                    <a:pt x="1119" y="12001"/>
                    <a:pt x="1007" y="14281"/>
                  </a:cubicBezTo>
                  <a:cubicBezTo>
                    <a:pt x="895" y="16561"/>
                    <a:pt x="783" y="18001"/>
                    <a:pt x="839" y="18121"/>
                  </a:cubicBezTo>
                  <a:cubicBezTo>
                    <a:pt x="895" y="18241"/>
                    <a:pt x="1119" y="17041"/>
                    <a:pt x="1399" y="15841"/>
                  </a:cubicBezTo>
                  <a:cubicBezTo>
                    <a:pt x="1679" y="14641"/>
                    <a:pt x="2015" y="13441"/>
                    <a:pt x="2350" y="12241"/>
                  </a:cubicBezTo>
                  <a:cubicBezTo>
                    <a:pt x="2686" y="11041"/>
                    <a:pt x="3022" y="9841"/>
                    <a:pt x="3246" y="9841"/>
                  </a:cubicBezTo>
                  <a:cubicBezTo>
                    <a:pt x="3469" y="9841"/>
                    <a:pt x="3581" y="11041"/>
                    <a:pt x="3861" y="11281"/>
                  </a:cubicBezTo>
                  <a:cubicBezTo>
                    <a:pt x="4141" y="11521"/>
                    <a:pt x="4589" y="10801"/>
                    <a:pt x="5204" y="9481"/>
                  </a:cubicBezTo>
                  <a:cubicBezTo>
                    <a:pt x="5820" y="8161"/>
                    <a:pt x="6603" y="6241"/>
                    <a:pt x="7275" y="5281"/>
                  </a:cubicBezTo>
                  <a:cubicBezTo>
                    <a:pt x="7946" y="4321"/>
                    <a:pt x="8506" y="4321"/>
                    <a:pt x="8953" y="4801"/>
                  </a:cubicBezTo>
                  <a:cubicBezTo>
                    <a:pt x="9401" y="5281"/>
                    <a:pt x="9737" y="6241"/>
                    <a:pt x="9905" y="7321"/>
                  </a:cubicBezTo>
                  <a:cubicBezTo>
                    <a:pt x="10073" y="8401"/>
                    <a:pt x="10073" y="9601"/>
                    <a:pt x="10520" y="10921"/>
                  </a:cubicBezTo>
                  <a:cubicBezTo>
                    <a:pt x="10968" y="12241"/>
                    <a:pt x="11863" y="13681"/>
                    <a:pt x="12591" y="14281"/>
                  </a:cubicBezTo>
                  <a:cubicBezTo>
                    <a:pt x="13318" y="14881"/>
                    <a:pt x="13878" y="14641"/>
                    <a:pt x="14437" y="13681"/>
                  </a:cubicBezTo>
                  <a:cubicBezTo>
                    <a:pt x="14997" y="12721"/>
                    <a:pt x="15556" y="11041"/>
                    <a:pt x="15892" y="9601"/>
                  </a:cubicBezTo>
                  <a:cubicBezTo>
                    <a:pt x="16228" y="8161"/>
                    <a:pt x="16340" y="6961"/>
                    <a:pt x="16228" y="5881"/>
                  </a:cubicBezTo>
                  <a:cubicBezTo>
                    <a:pt x="16116" y="4801"/>
                    <a:pt x="15780" y="3841"/>
                    <a:pt x="15333" y="3601"/>
                  </a:cubicBezTo>
                  <a:cubicBezTo>
                    <a:pt x="14885" y="3361"/>
                    <a:pt x="14325" y="3841"/>
                    <a:pt x="13654" y="5041"/>
                  </a:cubicBezTo>
                  <a:cubicBezTo>
                    <a:pt x="12982" y="6241"/>
                    <a:pt x="12199" y="8161"/>
                    <a:pt x="11751" y="10081"/>
                  </a:cubicBezTo>
                  <a:cubicBezTo>
                    <a:pt x="11304" y="12001"/>
                    <a:pt x="11192" y="13921"/>
                    <a:pt x="11248" y="15481"/>
                  </a:cubicBezTo>
                  <a:cubicBezTo>
                    <a:pt x="11304" y="17041"/>
                    <a:pt x="11527" y="18241"/>
                    <a:pt x="11975" y="18961"/>
                  </a:cubicBezTo>
                  <a:cubicBezTo>
                    <a:pt x="12423" y="19681"/>
                    <a:pt x="13094" y="19921"/>
                    <a:pt x="14381" y="19081"/>
                  </a:cubicBezTo>
                  <a:cubicBezTo>
                    <a:pt x="15668" y="18241"/>
                    <a:pt x="17571" y="16321"/>
                    <a:pt x="18914" y="13441"/>
                  </a:cubicBezTo>
                  <a:cubicBezTo>
                    <a:pt x="20257" y="10561"/>
                    <a:pt x="21040" y="6721"/>
                    <a:pt x="21320" y="4201"/>
                  </a:cubicBezTo>
                  <a:cubicBezTo>
                    <a:pt x="21600" y="1681"/>
                    <a:pt x="21376" y="481"/>
                    <a:pt x="20873" y="121"/>
                  </a:cubicBezTo>
                  <a:cubicBezTo>
                    <a:pt x="20369" y="-239"/>
                    <a:pt x="19585" y="241"/>
                    <a:pt x="19138" y="1081"/>
                  </a:cubicBezTo>
                  <a:cubicBezTo>
                    <a:pt x="18690" y="1921"/>
                    <a:pt x="18578" y="3121"/>
                    <a:pt x="18746" y="4921"/>
                  </a:cubicBezTo>
                  <a:cubicBezTo>
                    <a:pt x="18914" y="6721"/>
                    <a:pt x="19362" y="9121"/>
                    <a:pt x="19809" y="10921"/>
                  </a:cubicBezTo>
                  <a:cubicBezTo>
                    <a:pt x="20257" y="12721"/>
                    <a:pt x="20705" y="13921"/>
                    <a:pt x="21040" y="15241"/>
                  </a:cubicBezTo>
                  <a:cubicBezTo>
                    <a:pt x="21376" y="16561"/>
                    <a:pt x="21600" y="18001"/>
                    <a:pt x="21432" y="18961"/>
                  </a:cubicBezTo>
                  <a:cubicBezTo>
                    <a:pt x="21264" y="19921"/>
                    <a:pt x="20705" y="20401"/>
                    <a:pt x="20145" y="20761"/>
                  </a:cubicBezTo>
                  <a:cubicBezTo>
                    <a:pt x="19585" y="21121"/>
                    <a:pt x="19026" y="21361"/>
                    <a:pt x="18690" y="21241"/>
                  </a:cubicBezTo>
                  <a:cubicBezTo>
                    <a:pt x="18354" y="21121"/>
                    <a:pt x="18242" y="20641"/>
                    <a:pt x="18131" y="20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9611375" y="7029450"/>
              <a:ext cx="9807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00"/>
                    <a:pt x="-1585" y="10800"/>
                    <a:pt x="575" y="14400"/>
                  </a:cubicBezTo>
                  <a:cubicBezTo>
                    <a:pt x="2735" y="18000"/>
                    <a:pt x="11375" y="198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9640231" y="69405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9671981" y="6984436"/>
              <a:ext cx="120651" cy="18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21600" y="775"/>
                  </a:moveTo>
                  <a:cubicBezTo>
                    <a:pt x="19705" y="301"/>
                    <a:pt x="17811" y="-174"/>
                    <a:pt x="15347" y="63"/>
                  </a:cubicBezTo>
                  <a:cubicBezTo>
                    <a:pt x="12884" y="301"/>
                    <a:pt x="9853" y="1250"/>
                    <a:pt x="8337" y="2318"/>
                  </a:cubicBezTo>
                  <a:cubicBezTo>
                    <a:pt x="6821" y="3386"/>
                    <a:pt x="6821" y="4573"/>
                    <a:pt x="8526" y="6710"/>
                  </a:cubicBezTo>
                  <a:cubicBezTo>
                    <a:pt x="10232" y="8846"/>
                    <a:pt x="13642" y="11931"/>
                    <a:pt x="15916" y="13949"/>
                  </a:cubicBezTo>
                  <a:cubicBezTo>
                    <a:pt x="18189" y="15967"/>
                    <a:pt x="19326" y="16916"/>
                    <a:pt x="18758" y="18103"/>
                  </a:cubicBezTo>
                  <a:cubicBezTo>
                    <a:pt x="18189" y="19290"/>
                    <a:pt x="15916" y="20714"/>
                    <a:pt x="12505" y="21070"/>
                  </a:cubicBezTo>
                  <a:cubicBezTo>
                    <a:pt x="9095" y="21426"/>
                    <a:pt x="4547" y="20714"/>
                    <a:pt x="0" y="20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10477255" y="7006293"/>
              <a:ext cx="217077" cy="19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127" fill="norm" stroke="1" extrusionOk="0">
                  <a:moveTo>
                    <a:pt x="21300" y="446"/>
                  </a:moveTo>
                  <a:cubicBezTo>
                    <a:pt x="20054" y="-13"/>
                    <a:pt x="18808" y="-473"/>
                    <a:pt x="15900" y="1021"/>
                  </a:cubicBezTo>
                  <a:cubicBezTo>
                    <a:pt x="12992" y="2514"/>
                    <a:pt x="8423" y="5961"/>
                    <a:pt x="5412" y="8489"/>
                  </a:cubicBezTo>
                  <a:cubicBezTo>
                    <a:pt x="2400" y="11016"/>
                    <a:pt x="946" y="12625"/>
                    <a:pt x="323" y="14004"/>
                  </a:cubicBezTo>
                  <a:cubicBezTo>
                    <a:pt x="-300" y="15382"/>
                    <a:pt x="-92" y="16531"/>
                    <a:pt x="1569" y="17221"/>
                  </a:cubicBezTo>
                  <a:cubicBezTo>
                    <a:pt x="3231" y="17910"/>
                    <a:pt x="6346" y="18140"/>
                    <a:pt x="9150" y="18714"/>
                  </a:cubicBezTo>
                  <a:cubicBezTo>
                    <a:pt x="11954" y="19289"/>
                    <a:pt x="14446" y="20208"/>
                    <a:pt x="16938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10439200" y="7213600"/>
              <a:ext cx="255132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7593" y="0"/>
                  </a:moveTo>
                  <a:cubicBezTo>
                    <a:pt x="5629" y="3600"/>
                    <a:pt x="3666" y="7200"/>
                    <a:pt x="2238" y="9900"/>
                  </a:cubicBezTo>
                  <a:cubicBezTo>
                    <a:pt x="810" y="12600"/>
                    <a:pt x="-83" y="14400"/>
                    <a:pt x="6" y="16200"/>
                  </a:cubicBezTo>
                  <a:cubicBezTo>
                    <a:pt x="96" y="18000"/>
                    <a:pt x="1167" y="19800"/>
                    <a:pt x="4915" y="20700"/>
                  </a:cubicBezTo>
                  <a:cubicBezTo>
                    <a:pt x="8664" y="21600"/>
                    <a:pt x="15091" y="21600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10884831" y="6953250"/>
              <a:ext cx="254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913"/>
                    <a:pt x="14400" y="7826"/>
                    <a:pt x="10800" y="11426"/>
                  </a:cubicBezTo>
                  <a:cubicBezTo>
                    <a:pt x="7200" y="15026"/>
                    <a:pt x="3600" y="183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11234081" y="7062258"/>
              <a:ext cx="101601" cy="16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21600" y="3144"/>
                  </a:moveTo>
                  <a:cubicBezTo>
                    <a:pt x="20250" y="2050"/>
                    <a:pt x="18900" y="957"/>
                    <a:pt x="15975" y="410"/>
                  </a:cubicBezTo>
                  <a:cubicBezTo>
                    <a:pt x="13050" y="-137"/>
                    <a:pt x="8550" y="-137"/>
                    <a:pt x="5400" y="410"/>
                  </a:cubicBezTo>
                  <a:cubicBezTo>
                    <a:pt x="2250" y="957"/>
                    <a:pt x="450" y="2050"/>
                    <a:pt x="1125" y="4101"/>
                  </a:cubicBezTo>
                  <a:cubicBezTo>
                    <a:pt x="1800" y="6152"/>
                    <a:pt x="4950" y="9159"/>
                    <a:pt x="7425" y="11073"/>
                  </a:cubicBezTo>
                  <a:cubicBezTo>
                    <a:pt x="9900" y="12987"/>
                    <a:pt x="11700" y="13807"/>
                    <a:pt x="13275" y="15174"/>
                  </a:cubicBezTo>
                  <a:cubicBezTo>
                    <a:pt x="14850" y="16541"/>
                    <a:pt x="16200" y="18455"/>
                    <a:pt x="14850" y="19686"/>
                  </a:cubicBezTo>
                  <a:cubicBezTo>
                    <a:pt x="13500" y="20916"/>
                    <a:pt x="9450" y="21463"/>
                    <a:pt x="6525" y="21326"/>
                  </a:cubicBezTo>
                  <a:cubicBezTo>
                    <a:pt x="3600" y="21190"/>
                    <a:pt x="1800" y="20369"/>
                    <a:pt x="0" y="19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11326393" y="7093560"/>
              <a:ext cx="123589" cy="13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506" fill="norm" stroke="1" extrusionOk="0">
                  <a:moveTo>
                    <a:pt x="8060" y="10706"/>
                  </a:moveTo>
                  <a:cubicBezTo>
                    <a:pt x="11300" y="9070"/>
                    <a:pt x="14540" y="7433"/>
                    <a:pt x="16520" y="5797"/>
                  </a:cubicBezTo>
                  <a:cubicBezTo>
                    <a:pt x="18500" y="4161"/>
                    <a:pt x="19220" y="2524"/>
                    <a:pt x="18680" y="1542"/>
                  </a:cubicBezTo>
                  <a:cubicBezTo>
                    <a:pt x="18140" y="561"/>
                    <a:pt x="16340" y="233"/>
                    <a:pt x="14540" y="70"/>
                  </a:cubicBezTo>
                  <a:cubicBezTo>
                    <a:pt x="12740" y="-94"/>
                    <a:pt x="10940" y="-94"/>
                    <a:pt x="8420" y="1542"/>
                  </a:cubicBezTo>
                  <a:cubicBezTo>
                    <a:pt x="5900" y="3179"/>
                    <a:pt x="2660" y="6451"/>
                    <a:pt x="1040" y="8906"/>
                  </a:cubicBezTo>
                  <a:cubicBezTo>
                    <a:pt x="-580" y="11361"/>
                    <a:pt x="-580" y="12997"/>
                    <a:pt x="3020" y="14961"/>
                  </a:cubicBezTo>
                  <a:cubicBezTo>
                    <a:pt x="6620" y="16924"/>
                    <a:pt x="13820" y="19215"/>
                    <a:pt x="2102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11500912" y="7106595"/>
              <a:ext cx="133220" cy="119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31" fill="norm" stroke="1" extrusionOk="0">
                  <a:moveTo>
                    <a:pt x="18205" y="3242"/>
                  </a:moveTo>
                  <a:cubicBezTo>
                    <a:pt x="17192" y="1726"/>
                    <a:pt x="16179" y="210"/>
                    <a:pt x="13817" y="20"/>
                  </a:cubicBezTo>
                  <a:cubicBezTo>
                    <a:pt x="11454" y="-169"/>
                    <a:pt x="7742" y="968"/>
                    <a:pt x="5042" y="3620"/>
                  </a:cubicBezTo>
                  <a:cubicBezTo>
                    <a:pt x="2342" y="6273"/>
                    <a:pt x="654" y="10442"/>
                    <a:pt x="148" y="13473"/>
                  </a:cubicBezTo>
                  <a:cubicBezTo>
                    <a:pt x="-358" y="16505"/>
                    <a:pt x="317" y="18399"/>
                    <a:pt x="4029" y="19536"/>
                  </a:cubicBezTo>
                  <a:cubicBezTo>
                    <a:pt x="7742" y="20673"/>
                    <a:pt x="14492" y="21052"/>
                    <a:pt x="21242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11636474" y="7113461"/>
              <a:ext cx="113605" cy="12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0614" fill="norm" stroke="1" extrusionOk="0">
                  <a:moveTo>
                    <a:pt x="15773" y="831"/>
                  </a:moveTo>
                  <a:cubicBezTo>
                    <a:pt x="12302" y="111"/>
                    <a:pt x="8830" y="-609"/>
                    <a:pt x="5937" y="831"/>
                  </a:cubicBezTo>
                  <a:cubicBezTo>
                    <a:pt x="3044" y="2271"/>
                    <a:pt x="730" y="5871"/>
                    <a:pt x="152" y="9471"/>
                  </a:cubicBezTo>
                  <a:cubicBezTo>
                    <a:pt x="-427" y="13071"/>
                    <a:pt x="730" y="16671"/>
                    <a:pt x="2273" y="18651"/>
                  </a:cubicBezTo>
                  <a:cubicBezTo>
                    <a:pt x="3816" y="20631"/>
                    <a:pt x="5744" y="20991"/>
                    <a:pt x="8830" y="20271"/>
                  </a:cubicBezTo>
                  <a:cubicBezTo>
                    <a:pt x="11916" y="19551"/>
                    <a:pt x="16159" y="17751"/>
                    <a:pt x="18473" y="15591"/>
                  </a:cubicBezTo>
                  <a:cubicBezTo>
                    <a:pt x="20787" y="13431"/>
                    <a:pt x="21173" y="10911"/>
                    <a:pt x="20209" y="9471"/>
                  </a:cubicBezTo>
                  <a:cubicBezTo>
                    <a:pt x="19244" y="8031"/>
                    <a:pt x="16930" y="7671"/>
                    <a:pt x="14616" y="7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11803755" y="7113719"/>
              <a:ext cx="109777" cy="14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346" fill="norm" stroke="1" extrusionOk="0">
                  <a:moveTo>
                    <a:pt x="7688" y="6320"/>
                  </a:moveTo>
                  <a:cubicBezTo>
                    <a:pt x="7280" y="7885"/>
                    <a:pt x="6873" y="9450"/>
                    <a:pt x="5446" y="11329"/>
                  </a:cubicBezTo>
                  <a:cubicBezTo>
                    <a:pt x="4020" y="13207"/>
                    <a:pt x="1575" y="15398"/>
                    <a:pt x="556" y="15555"/>
                  </a:cubicBezTo>
                  <a:cubicBezTo>
                    <a:pt x="-463" y="15711"/>
                    <a:pt x="-55" y="13833"/>
                    <a:pt x="1575" y="11172"/>
                  </a:cubicBezTo>
                  <a:cubicBezTo>
                    <a:pt x="3205" y="8511"/>
                    <a:pt x="6058" y="5068"/>
                    <a:pt x="8299" y="2876"/>
                  </a:cubicBezTo>
                  <a:cubicBezTo>
                    <a:pt x="10541" y="685"/>
                    <a:pt x="12171" y="-254"/>
                    <a:pt x="13597" y="59"/>
                  </a:cubicBezTo>
                  <a:cubicBezTo>
                    <a:pt x="15024" y="372"/>
                    <a:pt x="16246" y="1937"/>
                    <a:pt x="16858" y="5068"/>
                  </a:cubicBezTo>
                  <a:cubicBezTo>
                    <a:pt x="17469" y="8198"/>
                    <a:pt x="17469" y="12894"/>
                    <a:pt x="18080" y="15868"/>
                  </a:cubicBezTo>
                  <a:cubicBezTo>
                    <a:pt x="18692" y="18842"/>
                    <a:pt x="19914" y="20094"/>
                    <a:pt x="21137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11950414" y="6874933"/>
              <a:ext cx="165848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16562" y="18324"/>
                  </a:moveTo>
                  <a:cubicBezTo>
                    <a:pt x="16836" y="17596"/>
                    <a:pt x="17109" y="16867"/>
                    <a:pt x="16152" y="16200"/>
                  </a:cubicBezTo>
                  <a:cubicBezTo>
                    <a:pt x="15195" y="15533"/>
                    <a:pt x="13008" y="14926"/>
                    <a:pt x="10411" y="14804"/>
                  </a:cubicBezTo>
                  <a:cubicBezTo>
                    <a:pt x="7813" y="14683"/>
                    <a:pt x="4806" y="15047"/>
                    <a:pt x="2892" y="15897"/>
                  </a:cubicBezTo>
                  <a:cubicBezTo>
                    <a:pt x="978" y="16746"/>
                    <a:pt x="157" y="18081"/>
                    <a:pt x="21" y="19112"/>
                  </a:cubicBezTo>
                  <a:cubicBezTo>
                    <a:pt x="-116" y="20144"/>
                    <a:pt x="431" y="20872"/>
                    <a:pt x="1661" y="21236"/>
                  </a:cubicBezTo>
                  <a:cubicBezTo>
                    <a:pt x="2892" y="21600"/>
                    <a:pt x="4806" y="21600"/>
                    <a:pt x="6993" y="20811"/>
                  </a:cubicBezTo>
                  <a:cubicBezTo>
                    <a:pt x="9180" y="20022"/>
                    <a:pt x="11641" y="18445"/>
                    <a:pt x="13965" y="15351"/>
                  </a:cubicBezTo>
                  <a:cubicBezTo>
                    <a:pt x="16289" y="12256"/>
                    <a:pt x="18476" y="7645"/>
                    <a:pt x="19707" y="5036"/>
                  </a:cubicBezTo>
                  <a:cubicBezTo>
                    <a:pt x="20937" y="2427"/>
                    <a:pt x="21211" y="1820"/>
                    <a:pt x="21347" y="1213"/>
                  </a:cubicBezTo>
                  <a:cubicBezTo>
                    <a:pt x="21484" y="607"/>
                    <a:pt x="21484" y="0"/>
                    <a:pt x="20937" y="0"/>
                  </a:cubicBezTo>
                  <a:cubicBezTo>
                    <a:pt x="20390" y="0"/>
                    <a:pt x="19297" y="607"/>
                    <a:pt x="17793" y="2184"/>
                  </a:cubicBezTo>
                  <a:cubicBezTo>
                    <a:pt x="16289" y="3762"/>
                    <a:pt x="14375" y="6310"/>
                    <a:pt x="13281" y="9708"/>
                  </a:cubicBezTo>
                  <a:cubicBezTo>
                    <a:pt x="12188" y="13106"/>
                    <a:pt x="11914" y="17353"/>
                    <a:pt x="116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12186581" y="722630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86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736" y="781520"/>
              <a:ext cx="4348451" cy="1866166"/>
            </a:xfrm>
            <a:prstGeom prst="rect">
              <a:avLst/>
            </a:prstGeom>
            <a:effectLst/>
          </p:spPr>
        </p:pic>
        <p:pic>
          <p:nvPicPr>
            <p:cNvPr id="86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51931" y="3378705"/>
              <a:ext cx="1062897" cy="221745"/>
            </a:xfrm>
            <a:prstGeom prst="rect">
              <a:avLst/>
            </a:prstGeom>
            <a:effectLst/>
          </p:spPr>
        </p:pic>
        <p:pic>
          <p:nvPicPr>
            <p:cNvPr id="86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97981" y="3429000"/>
              <a:ext cx="958851" cy="203200"/>
            </a:xfrm>
            <a:prstGeom prst="rect">
              <a:avLst/>
            </a:prstGeom>
            <a:effectLst/>
          </p:spPr>
        </p:pic>
        <p:pic>
          <p:nvPicPr>
            <p:cNvPr id="86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53631" y="3406685"/>
              <a:ext cx="103718" cy="931497"/>
            </a:xfrm>
            <a:prstGeom prst="rect">
              <a:avLst/>
            </a:prstGeom>
            <a:effectLst/>
          </p:spPr>
        </p:pic>
        <p:pic>
          <p:nvPicPr>
            <p:cNvPr id="86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63071" y="4178300"/>
              <a:ext cx="185811" cy="146050"/>
            </a:xfrm>
            <a:prstGeom prst="rect">
              <a:avLst/>
            </a:prstGeom>
            <a:effectLst/>
          </p:spPr>
        </p:pic>
        <p:pic>
          <p:nvPicPr>
            <p:cNvPr id="87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72681" y="4210050"/>
              <a:ext cx="196851" cy="190500"/>
            </a:xfrm>
            <a:prstGeom prst="rect">
              <a:avLst/>
            </a:prstGeom>
            <a:effectLst/>
          </p:spPr>
        </p:pic>
        <p:pic>
          <p:nvPicPr>
            <p:cNvPr id="87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31531" y="4833294"/>
              <a:ext cx="482601" cy="94306"/>
            </a:xfrm>
            <a:prstGeom prst="rect">
              <a:avLst/>
            </a:prstGeom>
            <a:effectLst/>
          </p:spPr>
        </p:pic>
        <p:pic>
          <p:nvPicPr>
            <p:cNvPr id="87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95031" y="4965700"/>
              <a:ext cx="355601" cy="57150"/>
            </a:xfrm>
            <a:prstGeom prst="rect">
              <a:avLst/>
            </a:prstGeom>
            <a:effectLst/>
          </p:spPr>
        </p:pic>
        <p:pic>
          <p:nvPicPr>
            <p:cNvPr id="87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15352" y="2434166"/>
              <a:ext cx="3486061" cy="1210735"/>
            </a:xfrm>
            <a:prstGeom prst="rect">
              <a:avLst/>
            </a:prstGeom>
            <a:effectLst/>
          </p:spPr>
        </p:pic>
        <p:pic>
          <p:nvPicPr>
            <p:cNvPr id="87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083273" y="4135966"/>
              <a:ext cx="723739" cy="877607"/>
            </a:xfrm>
            <a:prstGeom prst="rect">
              <a:avLst/>
            </a:prstGeom>
            <a:effectLst/>
          </p:spPr>
        </p:pic>
        <p:pic>
          <p:nvPicPr>
            <p:cNvPr id="88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714315" y="4830147"/>
              <a:ext cx="586317" cy="82637"/>
            </a:xfrm>
            <a:prstGeom prst="rect">
              <a:avLst/>
            </a:prstGeom>
            <a:effectLst/>
          </p:spPr>
        </p:pic>
        <p:pic>
          <p:nvPicPr>
            <p:cNvPr id="88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626177" y="4171779"/>
              <a:ext cx="717962" cy="723496"/>
            </a:xfrm>
            <a:prstGeom prst="rect">
              <a:avLst/>
            </a:prstGeom>
            <a:effectLst/>
          </p:spPr>
        </p:pic>
        <p:pic>
          <p:nvPicPr>
            <p:cNvPr id="885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73131" y="6038850"/>
              <a:ext cx="69851" cy="38100"/>
            </a:xfrm>
            <a:prstGeom prst="rect">
              <a:avLst/>
            </a:prstGeom>
            <a:effectLst/>
          </p:spPr>
        </p:pic>
        <p:pic>
          <p:nvPicPr>
            <p:cNvPr id="88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15981" y="5982426"/>
              <a:ext cx="673101" cy="69125"/>
            </a:xfrm>
            <a:prstGeom prst="rect">
              <a:avLst/>
            </a:prstGeom>
            <a:effectLst/>
          </p:spPr>
        </p:pic>
        <p:pic>
          <p:nvPicPr>
            <p:cNvPr id="88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77881" y="6045200"/>
              <a:ext cx="673101" cy="95250"/>
            </a:xfrm>
            <a:prstGeom prst="rect">
              <a:avLst/>
            </a:prstGeom>
            <a:effectLst/>
          </p:spPr>
        </p:pic>
        <p:pic>
          <p:nvPicPr>
            <p:cNvPr id="891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694081" y="5759450"/>
              <a:ext cx="63501" cy="69850"/>
            </a:xfrm>
            <a:prstGeom prst="rect">
              <a:avLst/>
            </a:prstGeom>
            <a:effectLst/>
          </p:spPr>
        </p:pic>
        <p:pic>
          <p:nvPicPr>
            <p:cNvPr id="89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454898" y="5798191"/>
              <a:ext cx="429684" cy="106780"/>
            </a:xfrm>
            <a:prstGeom prst="rect">
              <a:avLst/>
            </a:prstGeom>
            <a:effectLst/>
          </p:spPr>
        </p:pic>
        <p:pic>
          <p:nvPicPr>
            <p:cNvPr id="89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924981" y="5207000"/>
              <a:ext cx="2192868" cy="219335"/>
            </a:xfrm>
            <a:prstGeom prst="rect">
              <a:avLst/>
            </a:prstGeom>
            <a:effectLst/>
          </p:spPr>
        </p:pic>
        <p:sp>
          <p:nvSpPr>
            <p:cNvPr id="897" name="Line"/>
            <p:cNvSpPr/>
            <p:nvPr/>
          </p:nvSpPr>
          <p:spPr>
            <a:xfrm>
              <a:off x="4826931" y="1886313"/>
              <a:ext cx="4837335" cy="177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56" fill="norm" stroke="1" extrusionOk="0">
                  <a:moveTo>
                    <a:pt x="0" y="21556"/>
                  </a:moveTo>
                  <a:cubicBezTo>
                    <a:pt x="151" y="21042"/>
                    <a:pt x="302" y="20527"/>
                    <a:pt x="510" y="19885"/>
                  </a:cubicBezTo>
                  <a:cubicBezTo>
                    <a:pt x="718" y="19242"/>
                    <a:pt x="982" y="18470"/>
                    <a:pt x="1275" y="17313"/>
                  </a:cubicBezTo>
                  <a:cubicBezTo>
                    <a:pt x="1568" y="16156"/>
                    <a:pt x="1889" y="14613"/>
                    <a:pt x="2229" y="13327"/>
                  </a:cubicBezTo>
                  <a:cubicBezTo>
                    <a:pt x="2569" y="12042"/>
                    <a:pt x="2928" y="11013"/>
                    <a:pt x="3287" y="9856"/>
                  </a:cubicBezTo>
                  <a:cubicBezTo>
                    <a:pt x="3646" y="8699"/>
                    <a:pt x="4005" y="7413"/>
                    <a:pt x="4359" y="6256"/>
                  </a:cubicBezTo>
                  <a:cubicBezTo>
                    <a:pt x="4713" y="5099"/>
                    <a:pt x="5062" y="4070"/>
                    <a:pt x="5407" y="3299"/>
                  </a:cubicBezTo>
                  <a:cubicBezTo>
                    <a:pt x="5752" y="2527"/>
                    <a:pt x="6092" y="2013"/>
                    <a:pt x="6427" y="1499"/>
                  </a:cubicBezTo>
                  <a:cubicBezTo>
                    <a:pt x="6762" y="985"/>
                    <a:pt x="7093" y="470"/>
                    <a:pt x="7447" y="213"/>
                  </a:cubicBezTo>
                  <a:cubicBezTo>
                    <a:pt x="7801" y="-44"/>
                    <a:pt x="8179" y="-44"/>
                    <a:pt x="8533" y="85"/>
                  </a:cubicBezTo>
                  <a:cubicBezTo>
                    <a:pt x="8887" y="213"/>
                    <a:pt x="9218" y="470"/>
                    <a:pt x="9549" y="856"/>
                  </a:cubicBezTo>
                  <a:cubicBezTo>
                    <a:pt x="9879" y="1242"/>
                    <a:pt x="10210" y="1756"/>
                    <a:pt x="10536" y="2270"/>
                  </a:cubicBezTo>
                  <a:cubicBezTo>
                    <a:pt x="10861" y="2785"/>
                    <a:pt x="11183" y="3299"/>
                    <a:pt x="11527" y="3813"/>
                  </a:cubicBezTo>
                  <a:cubicBezTo>
                    <a:pt x="11872" y="4327"/>
                    <a:pt x="12240" y="4842"/>
                    <a:pt x="12604" y="5099"/>
                  </a:cubicBezTo>
                  <a:cubicBezTo>
                    <a:pt x="12968" y="5356"/>
                    <a:pt x="13326" y="5356"/>
                    <a:pt x="13690" y="5485"/>
                  </a:cubicBezTo>
                  <a:cubicBezTo>
                    <a:pt x="14054" y="5613"/>
                    <a:pt x="14422" y="5870"/>
                    <a:pt x="14781" y="6127"/>
                  </a:cubicBezTo>
                  <a:cubicBezTo>
                    <a:pt x="15140" y="6385"/>
                    <a:pt x="15489" y="6642"/>
                    <a:pt x="15862" y="6770"/>
                  </a:cubicBezTo>
                  <a:cubicBezTo>
                    <a:pt x="16235" y="6899"/>
                    <a:pt x="16632" y="6899"/>
                    <a:pt x="17000" y="6770"/>
                  </a:cubicBezTo>
                  <a:cubicBezTo>
                    <a:pt x="17369" y="6642"/>
                    <a:pt x="17709" y="6385"/>
                    <a:pt x="18039" y="6127"/>
                  </a:cubicBezTo>
                  <a:cubicBezTo>
                    <a:pt x="18370" y="5870"/>
                    <a:pt x="18691" y="5613"/>
                    <a:pt x="19003" y="5227"/>
                  </a:cubicBezTo>
                  <a:cubicBezTo>
                    <a:pt x="19314" y="4842"/>
                    <a:pt x="19617" y="4327"/>
                    <a:pt x="19947" y="3813"/>
                  </a:cubicBezTo>
                  <a:cubicBezTo>
                    <a:pt x="20278" y="3299"/>
                    <a:pt x="20637" y="2785"/>
                    <a:pt x="20877" y="2527"/>
                  </a:cubicBezTo>
                  <a:cubicBezTo>
                    <a:pt x="21118" y="2270"/>
                    <a:pt x="21241" y="2270"/>
                    <a:pt x="21345" y="2142"/>
                  </a:cubicBezTo>
                  <a:cubicBezTo>
                    <a:pt x="21449" y="2013"/>
                    <a:pt x="21534" y="1756"/>
                    <a:pt x="21567" y="2270"/>
                  </a:cubicBezTo>
                  <a:cubicBezTo>
                    <a:pt x="21600" y="2785"/>
                    <a:pt x="21581" y="4070"/>
                    <a:pt x="21553" y="5099"/>
                  </a:cubicBezTo>
                  <a:cubicBezTo>
                    <a:pt x="21524" y="6127"/>
                    <a:pt x="21487" y="6899"/>
                    <a:pt x="21449" y="7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Drawing"/>
          <p:cNvGrpSpPr/>
          <p:nvPr/>
        </p:nvGrpSpPr>
        <p:grpSpPr>
          <a:xfrm>
            <a:off x="121596" y="1699719"/>
            <a:ext cx="12610155" cy="6281744"/>
            <a:chOff x="-12700" y="0"/>
            <a:chExt cx="12610153" cy="6281743"/>
          </a:xfrm>
        </p:grpSpPr>
        <p:sp>
          <p:nvSpPr>
            <p:cNvPr id="900" name="Line"/>
            <p:cNvSpPr/>
            <p:nvPr/>
          </p:nvSpPr>
          <p:spPr>
            <a:xfrm>
              <a:off x="1095889" y="412547"/>
              <a:ext cx="264142" cy="47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430" fill="norm" stroke="1" extrusionOk="0">
                  <a:moveTo>
                    <a:pt x="16210" y="4366"/>
                  </a:moveTo>
                  <a:cubicBezTo>
                    <a:pt x="14871" y="3513"/>
                    <a:pt x="13531" y="2660"/>
                    <a:pt x="12359" y="2234"/>
                  </a:cubicBezTo>
                  <a:cubicBezTo>
                    <a:pt x="11187" y="1808"/>
                    <a:pt x="10182" y="1808"/>
                    <a:pt x="8592" y="2566"/>
                  </a:cubicBezTo>
                  <a:cubicBezTo>
                    <a:pt x="7001" y="3324"/>
                    <a:pt x="4824" y="4839"/>
                    <a:pt x="3150" y="7113"/>
                  </a:cubicBezTo>
                  <a:cubicBezTo>
                    <a:pt x="1475" y="9387"/>
                    <a:pt x="303" y="12418"/>
                    <a:pt x="52" y="14692"/>
                  </a:cubicBezTo>
                  <a:cubicBezTo>
                    <a:pt x="-199" y="16966"/>
                    <a:pt x="471" y="18481"/>
                    <a:pt x="1894" y="19571"/>
                  </a:cubicBezTo>
                  <a:cubicBezTo>
                    <a:pt x="3317" y="20660"/>
                    <a:pt x="5494" y="21324"/>
                    <a:pt x="7754" y="21418"/>
                  </a:cubicBezTo>
                  <a:cubicBezTo>
                    <a:pt x="10015" y="21513"/>
                    <a:pt x="12359" y="21039"/>
                    <a:pt x="14787" y="19666"/>
                  </a:cubicBezTo>
                  <a:cubicBezTo>
                    <a:pt x="17215" y="18292"/>
                    <a:pt x="19727" y="16018"/>
                    <a:pt x="20564" y="13366"/>
                  </a:cubicBezTo>
                  <a:cubicBezTo>
                    <a:pt x="21401" y="10713"/>
                    <a:pt x="20564" y="7681"/>
                    <a:pt x="19057" y="5408"/>
                  </a:cubicBezTo>
                  <a:cubicBezTo>
                    <a:pt x="17550" y="3134"/>
                    <a:pt x="15373" y="1618"/>
                    <a:pt x="13699" y="813"/>
                  </a:cubicBezTo>
                  <a:cubicBezTo>
                    <a:pt x="12024" y="8"/>
                    <a:pt x="10852" y="-87"/>
                    <a:pt x="9931" y="55"/>
                  </a:cubicBezTo>
                  <a:cubicBezTo>
                    <a:pt x="9010" y="197"/>
                    <a:pt x="8341" y="576"/>
                    <a:pt x="7671" y="1666"/>
                  </a:cubicBezTo>
                  <a:cubicBezTo>
                    <a:pt x="7001" y="2755"/>
                    <a:pt x="6331" y="4555"/>
                    <a:pt x="6582" y="6308"/>
                  </a:cubicBezTo>
                  <a:cubicBezTo>
                    <a:pt x="6834" y="8060"/>
                    <a:pt x="8006" y="9766"/>
                    <a:pt x="10015" y="11471"/>
                  </a:cubicBezTo>
                  <a:cubicBezTo>
                    <a:pt x="12024" y="13176"/>
                    <a:pt x="14871" y="14881"/>
                    <a:pt x="16545" y="16255"/>
                  </a:cubicBezTo>
                  <a:cubicBezTo>
                    <a:pt x="18220" y="17629"/>
                    <a:pt x="18722" y="18671"/>
                    <a:pt x="18722" y="19429"/>
                  </a:cubicBezTo>
                  <a:cubicBezTo>
                    <a:pt x="18722" y="20187"/>
                    <a:pt x="18220" y="20660"/>
                    <a:pt x="17717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410869" y="668830"/>
              <a:ext cx="182035" cy="20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3516" y="0"/>
                  </a:moveTo>
                  <a:cubicBezTo>
                    <a:pt x="2512" y="642"/>
                    <a:pt x="1507" y="1283"/>
                    <a:pt x="879" y="4063"/>
                  </a:cubicBezTo>
                  <a:cubicBezTo>
                    <a:pt x="251" y="6844"/>
                    <a:pt x="0" y="11762"/>
                    <a:pt x="0" y="14756"/>
                  </a:cubicBezTo>
                  <a:cubicBezTo>
                    <a:pt x="0" y="17750"/>
                    <a:pt x="251" y="18820"/>
                    <a:pt x="753" y="19782"/>
                  </a:cubicBezTo>
                  <a:cubicBezTo>
                    <a:pt x="1256" y="20745"/>
                    <a:pt x="2009" y="21600"/>
                    <a:pt x="3767" y="20745"/>
                  </a:cubicBezTo>
                  <a:cubicBezTo>
                    <a:pt x="5526" y="19889"/>
                    <a:pt x="8288" y="17323"/>
                    <a:pt x="10047" y="14329"/>
                  </a:cubicBezTo>
                  <a:cubicBezTo>
                    <a:pt x="11805" y="11335"/>
                    <a:pt x="12558" y="7913"/>
                    <a:pt x="12935" y="5667"/>
                  </a:cubicBezTo>
                  <a:cubicBezTo>
                    <a:pt x="13312" y="3422"/>
                    <a:pt x="13312" y="2352"/>
                    <a:pt x="13186" y="2352"/>
                  </a:cubicBezTo>
                  <a:cubicBezTo>
                    <a:pt x="13060" y="2352"/>
                    <a:pt x="12809" y="3422"/>
                    <a:pt x="12935" y="5667"/>
                  </a:cubicBezTo>
                  <a:cubicBezTo>
                    <a:pt x="13060" y="7913"/>
                    <a:pt x="13563" y="11335"/>
                    <a:pt x="14316" y="13580"/>
                  </a:cubicBezTo>
                  <a:cubicBezTo>
                    <a:pt x="15070" y="15826"/>
                    <a:pt x="16074" y="16895"/>
                    <a:pt x="17330" y="17323"/>
                  </a:cubicBezTo>
                  <a:cubicBezTo>
                    <a:pt x="18586" y="17750"/>
                    <a:pt x="20093" y="17537"/>
                    <a:pt x="21600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604387" y="636148"/>
              <a:ext cx="128217" cy="21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76" fill="norm" stroke="1" extrusionOk="0">
                  <a:moveTo>
                    <a:pt x="17200" y="3830"/>
                  </a:moveTo>
                  <a:cubicBezTo>
                    <a:pt x="16492" y="2584"/>
                    <a:pt x="15783" y="1338"/>
                    <a:pt x="14544" y="611"/>
                  </a:cubicBezTo>
                  <a:cubicBezTo>
                    <a:pt x="13305" y="-116"/>
                    <a:pt x="11534" y="-324"/>
                    <a:pt x="9233" y="714"/>
                  </a:cubicBezTo>
                  <a:cubicBezTo>
                    <a:pt x="6931" y="1753"/>
                    <a:pt x="4098" y="4038"/>
                    <a:pt x="2328" y="7153"/>
                  </a:cubicBezTo>
                  <a:cubicBezTo>
                    <a:pt x="557" y="10268"/>
                    <a:pt x="-151" y="14214"/>
                    <a:pt x="26" y="16707"/>
                  </a:cubicBezTo>
                  <a:cubicBezTo>
                    <a:pt x="203" y="19199"/>
                    <a:pt x="1265" y="20238"/>
                    <a:pt x="2682" y="20653"/>
                  </a:cubicBezTo>
                  <a:cubicBezTo>
                    <a:pt x="4098" y="21068"/>
                    <a:pt x="5869" y="20861"/>
                    <a:pt x="8170" y="19095"/>
                  </a:cubicBezTo>
                  <a:cubicBezTo>
                    <a:pt x="10472" y="17330"/>
                    <a:pt x="13305" y="14007"/>
                    <a:pt x="14721" y="11826"/>
                  </a:cubicBezTo>
                  <a:cubicBezTo>
                    <a:pt x="16138" y="9645"/>
                    <a:pt x="16138" y="8607"/>
                    <a:pt x="15783" y="8711"/>
                  </a:cubicBezTo>
                  <a:cubicBezTo>
                    <a:pt x="15429" y="8814"/>
                    <a:pt x="14721" y="10061"/>
                    <a:pt x="14721" y="12138"/>
                  </a:cubicBezTo>
                  <a:cubicBezTo>
                    <a:pt x="14721" y="14214"/>
                    <a:pt x="15429" y="17122"/>
                    <a:pt x="16669" y="18784"/>
                  </a:cubicBezTo>
                  <a:cubicBezTo>
                    <a:pt x="17908" y="20445"/>
                    <a:pt x="19679" y="20861"/>
                    <a:pt x="21449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1777053" y="631680"/>
              <a:ext cx="88901" cy="19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6864"/>
                  </a:moveTo>
                  <a:cubicBezTo>
                    <a:pt x="0" y="10580"/>
                    <a:pt x="0" y="14296"/>
                    <a:pt x="257" y="16967"/>
                  </a:cubicBezTo>
                  <a:cubicBezTo>
                    <a:pt x="514" y="19638"/>
                    <a:pt x="1029" y="21264"/>
                    <a:pt x="1286" y="21380"/>
                  </a:cubicBezTo>
                  <a:cubicBezTo>
                    <a:pt x="1543" y="21496"/>
                    <a:pt x="1543" y="20102"/>
                    <a:pt x="2057" y="16502"/>
                  </a:cubicBezTo>
                  <a:cubicBezTo>
                    <a:pt x="2571" y="12902"/>
                    <a:pt x="3600" y="7096"/>
                    <a:pt x="5400" y="3844"/>
                  </a:cubicBezTo>
                  <a:cubicBezTo>
                    <a:pt x="7200" y="593"/>
                    <a:pt x="9771" y="-104"/>
                    <a:pt x="11829" y="12"/>
                  </a:cubicBezTo>
                  <a:cubicBezTo>
                    <a:pt x="13886" y="128"/>
                    <a:pt x="15429" y="1057"/>
                    <a:pt x="16714" y="3961"/>
                  </a:cubicBezTo>
                  <a:cubicBezTo>
                    <a:pt x="18000" y="6864"/>
                    <a:pt x="19029" y="11741"/>
                    <a:pt x="19800" y="14761"/>
                  </a:cubicBezTo>
                  <a:cubicBezTo>
                    <a:pt x="20571" y="17780"/>
                    <a:pt x="21086" y="18941"/>
                    <a:pt x="21600" y="20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1980782" y="376730"/>
              <a:ext cx="43922" cy="43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70" fill="norm" stroke="1" extrusionOk="0">
                  <a:moveTo>
                    <a:pt x="21343" y="0"/>
                  </a:moveTo>
                  <a:cubicBezTo>
                    <a:pt x="16200" y="2740"/>
                    <a:pt x="11057" y="5479"/>
                    <a:pt x="7457" y="8640"/>
                  </a:cubicBezTo>
                  <a:cubicBezTo>
                    <a:pt x="3857" y="11801"/>
                    <a:pt x="1800" y="15383"/>
                    <a:pt x="772" y="17438"/>
                  </a:cubicBezTo>
                  <a:cubicBezTo>
                    <a:pt x="-257" y="19493"/>
                    <a:pt x="-257" y="20020"/>
                    <a:pt x="772" y="20546"/>
                  </a:cubicBezTo>
                  <a:cubicBezTo>
                    <a:pt x="1800" y="21073"/>
                    <a:pt x="3857" y="21600"/>
                    <a:pt x="6429" y="21442"/>
                  </a:cubicBezTo>
                  <a:cubicBezTo>
                    <a:pt x="9000" y="21284"/>
                    <a:pt x="12086" y="20441"/>
                    <a:pt x="15172" y="19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1904053" y="586280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2126303" y="611680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2132653" y="446580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2227903" y="313230"/>
              <a:ext cx="19051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752"/>
                    <a:pt x="16800" y="7504"/>
                    <a:pt x="13200" y="11104"/>
                  </a:cubicBezTo>
                  <a:cubicBezTo>
                    <a:pt x="9600" y="14704"/>
                    <a:pt x="4800" y="181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2278703" y="483460"/>
              <a:ext cx="250842" cy="26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28" fill="norm" stroke="1" extrusionOk="0">
                  <a:moveTo>
                    <a:pt x="0" y="10813"/>
                  </a:moveTo>
                  <a:cubicBezTo>
                    <a:pt x="540" y="11493"/>
                    <a:pt x="1080" y="12174"/>
                    <a:pt x="1800" y="12429"/>
                  </a:cubicBezTo>
                  <a:cubicBezTo>
                    <a:pt x="2520" y="12684"/>
                    <a:pt x="3420" y="12514"/>
                    <a:pt x="4500" y="11834"/>
                  </a:cubicBezTo>
                  <a:cubicBezTo>
                    <a:pt x="5580" y="11153"/>
                    <a:pt x="6840" y="9963"/>
                    <a:pt x="7740" y="8942"/>
                  </a:cubicBezTo>
                  <a:cubicBezTo>
                    <a:pt x="8640" y="7922"/>
                    <a:pt x="9180" y="7071"/>
                    <a:pt x="9180" y="6306"/>
                  </a:cubicBezTo>
                  <a:cubicBezTo>
                    <a:pt x="9180" y="5541"/>
                    <a:pt x="8640" y="4860"/>
                    <a:pt x="7830" y="4690"/>
                  </a:cubicBezTo>
                  <a:cubicBezTo>
                    <a:pt x="7020" y="4520"/>
                    <a:pt x="5940" y="4860"/>
                    <a:pt x="4770" y="6646"/>
                  </a:cubicBezTo>
                  <a:cubicBezTo>
                    <a:pt x="3600" y="8432"/>
                    <a:pt x="2340" y="11663"/>
                    <a:pt x="2160" y="13704"/>
                  </a:cubicBezTo>
                  <a:cubicBezTo>
                    <a:pt x="1980" y="15745"/>
                    <a:pt x="2880" y="16596"/>
                    <a:pt x="4230" y="17021"/>
                  </a:cubicBezTo>
                  <a:cubicBezTo>
                    <a:pt x="5580" y="17446"/>
                    <a:pt x="7380" y="17446"/>
                    <a:pt x="9810" y="15830"/>
                  </a:cubicBezTo>
                  <a:cubicBezTo>
                    <a:pt x="12240" y="14215"/>
                    <a:pt x="15300" y="10983"/>
                    <a:pt x="16830" y="8687"/>
                  </a:cubicBezTo>
                  <a:cubicBezTo>
                    <a:pt x="18360" y="6391"/>
                    <a:pt x="18360" y="5030"/>
                    <a:pt x="18360" y="3925"/>
                  </a:cubicBezTo>
                  <a:cubicBezTo>
                    <a:pt x="18360" y="2819"/>
                    <a:pt x="18360" y="1969"/>
                    <a:pt x="18000" y="1289"/>
                  </a:cubicBezTo>
                  <a:cubicBezTo>
                    <a:pt x="17640" y="608"/>
                    <a:pt x="16920" y="98"/>
                    <a:pt x="16110" y="13"/>
                  </a:cubicBezTo>
                  <a:cubicBezTo>
                    <a:pt x="15300" y="-72"/>
                    <a:pt x="14400" y="268"/>
                    <a:pt x="14310" y="778"/>
                  </a:cubicBezTo>
                  <a:cubicBezTo>
                    <a:pt x="14220" y="1289"/>
                    <a:pt x="14940" y="1969"/>
                    <a:pt x="16290" y="3585"/>
                  </a:cubicBezTo>
                  <a:cubicBezTo>
                    <a:pt x="17640" y="5200"/>
                    <a:pt x="19620" y="7752"/>
                    <a:pt x="20610" y="9878"/>
                  </a:cubicBezTo>
                  <a:cubicBezTo>
                    <a:pt x="21600" y="12004"/>
                    <a:pt x="21600" y="13704"/>
                    <a:pt x="20430" y="15575"/>
                  </a:cubicBezTo>
                  <a:cubicBezTo>
                    <a:pt x="19260" y="17446"/>
                    <a:pt x="16920" y="19487"/>
                    <a:pt x="1458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1173803" y="824093"/>
              <a:ext cx="1123951" cy="21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21314"/>
                  </a:moveTo>
                  <a:cubicBezTo>
                    <a:pt x="1383" y="20255"/>
                    <a:pt x="2766" y="19196"/>
                    <a:pt x="4271" y="17396"/>
                  </a:cubicBezTo>
                  <a:cubicBezTo>
                    <a:pt x="5776" y="15596"/>
                    <a:pt x="7403" y="13055"/>
                    <a:pt x="9010" y="10620"/>
                  </a:cubicBezTo>
                  <a:cubicBezTo>
                    <a:pt x="10617" y="8185"/>
                    <a:pt x="12203" y="5855"/>
                    <a:pt x="13851" y="3949"/>
                  </a:cubicBezTo>
                  <a:cubicBezTo>
                    <a:pt x="15498" y="2043"/>
                    <a:pt x="17207" y="561"/>
                    <a:pt x="18508" y="138"/>
                  </a:cubicBezTo>
                  <a:cubicBezTo>
                    <a:pt x="19810" y="-286"/>
                    <a:pt x="20705" y="349"/>
                    <a:pt x="21600" y="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1433024" y="859330"/>
              <a:ext cx="940930" cy="18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00" fill="norm" stroke="1" extrusionOk="0">
                  <a:moveTo>
                    <a:pt x="3666" y="16386"/>
                  </a:moveTo>
                  <a:cubicBezTo>
                    <a:pt x="2647" y="17628"/>
                    <a:pt x="1627" y="18869"/>
                    <a:pt x="972" y="19738"/>
                  </a:cubicBezTo>
                  <a:cubicBezTo>
                    <a:pt x="317" y="20607"/>
                    <a:pt x="26" y="21103"/>
                    <a:pt x="1" y="21352"/>
                  </a:cubicBezTo>
                  <a:cubicBezTo>
                    <a:pt x="-23" y="21600"/>
                    <a:pt x="220" y="21600"/>
                    <a:pt x="1215" y="20855"/>
                  </a:cubicBezTo>
                  <a:cubicBezTo>
                    <a:pt x="2210" y="20110"/>
                    <a:pt x="3957" y="18621"/>
                    <a:pt x="5753" y="16883"/>
                  </a:cubicBezTo>
                  <a:cubicBezTo>
                    <a:pt x="7549" y="15145"/>
                    <a:pt x="9394" y="13159"/>
                    <a:pt x="11287" y="11048"/>
                  </a:cubicBezTo>
                  <a:cubicBezTo>
                    <a:pt x="13180" y="8938"/>
                    <a:pt x="15121" y="6703"/>
                    <a:pt x="16844" y="4841"/>
                  </a:cubicBezTo>
                  <a:cubicBezTo>
                    <a:pt x="18568" y="2979"/>
                    <a:pt x="20072" y="1490"/>
                    <a:pt x="215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2710503" y="491030"/>
              <a:ext cx="31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2716853" y="656130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3255456" y="453444"/>
              <a:ext cx="236098" cy="60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71" fill="norm" stroke="1" extrusionOk="0">
                  <a:moveTo>
                    <a:pt x="14440" y="2465"/>
                  </a:moveTo>
                  <a:cubicBezTo>
                    <a:pt x="14822" y="2089"/>
                    <a:pt x="15204" y="1712"/>
                    <a:pt x="14917" y="1223"/>
                  </a:cubicBezTo>
                  <a:cubicBezTo>
                    <a:pt x="14631" y="734"/>
                    <a:pt x="13675" y="132"/>
                    <a:pt x="11763" y="19"/>
                  </a:cubicBezTo>
                  <a:cubicBezTo>
                    <a:pt x="9852" y="-94"/>
                    <a:pt x="6985" y="282"/>
                    <a:pt x="4786" y="1261"/>
                  </a:cubicBezTo>
                  <a:cubicBezTo>
                    <a:pt x="2588" y="2239"/>
                    <a:pt x="1059" y="3820"/>
                    <a:pt x="390" y="4911"/>
                  </a:cubicBezTo>
                  <a:cubicBezTo>
                    <a:pt x="-279" y="6002"/>
                    <a:pt x="-88" y="6604"/>
                    <a:pt x="963" y="6981"/>
                  </a:cubicBezTo>
                  <a:cubicBezTo>
                    <a:pt x="2015" y="7357"/>
                    <a:pt x="3926" y="7507"/>
                    <a:pt x="6316" y="6830"/>
                  </a:cubicBezTo>
                  <a:cubicBezTo>
                    <a:pt x="8705" y="6153"/>
                    <a:pt x="11572" y="4647"/>
                    <a:pt x="13388" y="3594"/>
                  </a:cubicBezTo>
                  <a:cubicBezTo>
                    <a:pt x="15204" y="2540"/>
                    <a:pt x="15969" y="1938"/>
                    <a:pt x="16351" y="1976"/>
                  </a:cubicBezTo>
                  <a:cubicBezTo>
                    <a:pt x="16733" y="2013"/>
                    <a:pt x="16733" y="2691"/>
                    <a:pt x="16542" y="3820"/>
                  </a:cubicBezTo>
                  <a:cubicBezTo>
                    <a:pt x="16351" y="4949"/>
                    <a:pt x="15969" y="6529"/>
                    <a:pt x="15013" y="8674"/>
                  </a:cubicBezTo>
                  <a:cubicBezTo>
                    <a:pt x="14057" y="10819"/>
                    <a:pt x="12528" y="13528"/>
                    <a:pt x="11572" y="15560"/>
                  </a:cubicBezTo>
                  <a:cubicBezTo>
                    <a:pt x="10617" y="17592"/>
                    <a:pt x="10234" y="18947"/>
                    <a:pt x="10139" y="19926"/>
                  </a:cubicBezTo>
                  <a:cubicBezTo>
                    <a:pt x="10043" y="20904"/>
                    <a:pt x="10234" y="21506"/>
                    <a:pt x="10712" y="21468"/>
                  </a:cubicBezTo>
                  <a:cubicBezTo>
                    <a:pt x="11190" y="21431"/>
                    <a:pt x="11955" y="20753"/>
                    <a:pt x="13484" y="19211"/>
                  </a:cubicBezTo>
                  <a:cubicBezTo>
                    <a:pt x="15013" y="17668"/>
                    <a:pt x="17307" y="15259"/>
                    <a:pt x="18740" y="13754"/>
                  </a:cubicBezTo>
                  <a:cubicBezTo>
                    <a:pt x="20174" y="12249"/>
                    <a:pt x="20748" y="11647"/>
                    <a:pt x="21321" y="1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3561403" y="579930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3748760" y="460603"/>
              <a:ext cx="762250" cy="53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07" fill="norm" stroke="1" extrusionOk="0">
                  <a:moveTo>
                    <a:pt x="4385" y="2508"/>
                  </a:moveTo>
                  <a:cubicBezTo>
                    <a:pt x="4385" y="2081"/>
                    <a:pt x="4385" y="1655"/>
                    <a:pt x="4385" y="1228"/>
                  </a:cubicBezTo>
                  <a:cubicBezTo>
                    <a:pt x="4385" y="801"/>
                    <a:pt x="4385" y="374"/>
                    <a:pt x="4087" y="160"/>
                  </a:cubicBezTo>
                  <a:cubicBezTo>
                    <a:pt x="3788" y="-53"/>
                    <a:pt x="3192" y="-53"/>
                    <a:pt x="2446" y="801"/>
                  </a:cubicBezTo>
                  <a:cubicBezTo>
                    <a:pt x="1700" y="1655"/>
                    <a:pt x="805" y="3362"/>
                    <a:pt x="358" y="4429"/>
                  </a:cubicBezTo>
                  <a:cubicBezTo>
                    <a:pt x="-90" y="5496"/>
                    <a:pt x="-90" y="5923"/>
                    <a:pt x="208" y="6307"/>
                  </a:cubicBezTo>
                  <a:cubicBezTo>
                    <a:pt x="507" y="6692"/>
                    <a:pt x="1103" y="7033"/>
                    <a:pt x="1879" y="6478"/>
                  </a:cubicBezTo>
                  <a:cubicBezTo>
                    <a:pt x="2655" y="5923"/>
                    <a:pt x="3609" y="4472"/>
                    <a:pt x="4117" y="3533"/>
                  </a:cubicBezTo>
                  <a:cubicBezTo>
                    <a:pt x="4624" y="2594"/>
                    <a:pt x="4683" y="2167"/>
                    <a:pt x="4624" y="2124"/>
                  </a:cubicBezTo>
                  <a:cubicBezTo>
                    <a:pt x="4564" y="2081"/>
                    <a:pt x="4385" y="2423"/>
                    <a:pt x="4087" y="3960"/>
                  </a:cubicBezTo>
                  <a:cubicBezTo>
                    <a:pt x="3788" y="5496"/>
                    <a:pt x="3371" y="8228"/>
                    <a:pt x="3043" y="10576"/>
                  </a:cubicBezTo>
                  <a:cubicBezTo>
                    <a:pt x="2714" y="12924"/>
                    <a:pt x="2476" y="14888"/>
                    <a:pt x="2267" y="16467"/>
                  </a:cubicBezTo>
                  <a:cubicBezTo>
                    <a:pt x="2058" y="18047"/>
                    <a:pt x="1879" y="19242"/>
                    <a:pt x="1790" y="20096"/>
                  </a:cubicBezTo>
                  <a:cubicBezTo>
                    <a:pt x="1700" y="20949"/>
                    <a:pt x="1700" y="21462"/>
                    <a:pt x="1819" y="21504"/>
                  </a:cubicBezTo>
                  <a:cubicBezTo>
                    <a:pt x="1939" y="21547"/>
                    <a:pt x="2177" y="21120"/>
                    <a:pt x="2804" y="19669"/>
                  </a:cubicBezTo>
                  <a:cubicBezTo>
                    <a:pt x="3430" y="18217"/>
                    <a:pt x="4445" y="15741"/>
                    <a:pt x="5191" y="13138"/>
                  </a:cubicBezTo>
                  <a:cubicBezTo>
                    <a:pt x="5937" y="10534"/>
                    <a:pt x="6414" y="7802"/>
                    <a:pt x="6742" y="5966"/>
                  </a:cubicBezTo>
                  <a:cubicBezTo>
                    <a:pt x="7070" y="4130"/>
                    <a:pt x="7249" y="3191"/>
                    <a:pt x="7339" y="2423"/>
                  </a:cubicBezTo>
                  <a:cubicBezTo>
                    <a:pt x="7428" y="1655"/>
                    <a:pt x="7428" y="1057"/>
                    <a:pt x="7369" y="1014"/>
                  </a:cubicBezTo>
                  <a:cubicBezTo>
                    <a:pt x="7309" y="972"/>
                    <a:pt x="7190" y="1484"/>
                    <a:pt x="7100" y="2594"/>
                  </a:cubicBezTo>
                  <a:cubicBezTo>
                    <a:pt x="7011" y="3704"/>
                    <a:pt x="6951" y="5411"/>
                    <a:pt x="7011" y="6478"/>
                  </a:cubicBezTo>
                  <a:cubicBezTo>
                    <a:pt x="7070" y="7545"/>
                    <a:pt x="7249" y="7972"/>
                    <a:pt x="7488" y="8271"/>
                  </a:cubicBezTo>
                  <a:cubicBezTo>
                    <a:pt x="7727" y="8570"/>
                    <a:pt x="8025" y="8741"/>
                    <a:pt x="8353" y="8527"/>
                  </a:cubicBezTo>
                  <a:cubicBezTo>
                    <a:pt x="8681" y="8314"/>
                    <a:pt x="9039" y="7716"/>
                    <a:pt x="9338" y="6905"/>
                  </a:cubicBezTo>
                  <a:cubicBezTo>
                    <a:pt x="9636" y="6094"/>
                    <a:pt x="9875" y="5070"/>
                    <a:pt x="10054" y="4258"/>
                  </a:cubicBezTo>
                  <a:cubicBezTo>
                    <a:pt x="10233" y="3447"/>
                    <a:pt x="10352" y="2850"/>
                    <a:pt x="10412" y="2807"/>
                  </a:cubicBezTo>
                  <a:cubicBezTo>
                    <a:pt x="10471" y="2764"/>
                    <a:pt x="10471" y="3277"/>
                    <a:pt x="10591" y="3917"/>
                  </a:cubicBezTo>
                  <a:cubicBezTo>
                    <a:pt x="10710" y="4557"/>
                    <a:pt x="10949" y="5326"/>
                    <a:pt x="11396" y="5795"/>
                  </a:cubicBezTo>
                  <a:cubicBezTo>
                    <a:pt x="11844" y="6265"/>
                    <a:pt x="12500" y="6436"/>
                    <a:pt x="13276" y="6137"/>
                  </a:cubicBezTo>
                  <a:cubicBezTo>
                    <a:pt x="14051" y="5838"/>
                    <a:pt x="14946" y="5070"/>
                    <a:pt x="15543" y="4258"/>
                  </a:cubicBezTo>
                  <a:cubicBezTo>
                    <a:pt x="16140" y="3447"/>
                    <a:pt x="16438" y="2594"/>
                    <a:pt x="16558" y="1953"/>
                  </a:cubicBezTo>
                  <a:cubicBezTo>
                    <a:pt x="16677" y="1313"/>
                    <a:pt x="16617" y="886"/>
                    <a:pt x="16438" y="630"/>
                  </a:cubicBezTo>
                  <a:cubicBezTo>
                    <a:pt x="16259" y="374"/>
                    <a:pt x="15961" y="289"/>
                    <a:pt x="15543" y="587"/>
                  </a:cubicBezTo>
                  <a:cubicBezTo>
                    <a:pt x="15125" y="886"/>
                    <a:pt x="14588" y="1569"/>
                    <a:pt x="14260" y="2423"/>
                  </a:cubicBezTo>
                  <a:cubicBezTo>
                    <a:pt x="13932" y="3277"/>
                    <a:pt x="13813" y="4301"/>
                    <a:pt x="13753" y="5027"/>
                  </a:cubicBezTo>
                  <a:cubicBezTo>
                    <a:pt x="13693" y="5753"/>
                    <a:pt x="13693" y="6179"/>
                    <a:pt x="13843" y="6478"/>
                  </a:cubicBezTo>
                  <a:cubicBezTo>
                    <a:pt x="13992" y="6777"/>
                    <a:pt x="14290" y="6948"/>
                    <a:pt x="14559" y="6905"/>
                  </a:cubicBezTo>
                  <a:cubicBezTo>
                    <a:pt x="14827" y="6862"/>
                    <a:pt x="15066" y="6606"/>
                    <a:pt x="15275" y="6222"/>
                  </a:cubicBezTo>
                  <a:cubicBezTo>
                    <a:pt x="15483" y="5838"/>
                    <a:pt x="15662" y="5326"/>
                    <a:pt x="15812" y="4856"/>
                  </a:cubicBezTo>
                  <a:cubicBezTo>
                    <a:pt x="15961" y="4387"/>
                    <a:pt x="16080" y="3960"/>
                    <a:pt x="16110" y="4045"/>
                  </a:cubicBezTo>
                  <a:cubicBezTo>
                    <a:pt x="16140" y="4130"/>
                    <a:pt x="16080" y="4728"/>
                    <a:pt x="16080" y="5240"/>
                  </a:cubicBezTo>
                  <a:cubicBezTo>
                    <a:pt x="16080" y="5753"/>
                    <a:pt x="16140" y="6179"/>
                    <a:pt x="16319" y="6436"/>
                  </a:cubicBezTo>
                  <a:cubicBezTo>
                    <a:pt x="16498" y="6692"/>
                    <a:pt x="16796" y="6777"/>
                    <a:pt x="17065" y="6692"/>
                  </a:cubicBezTo>
                  <a:cubicBezTo>
                    <a:pt x="17333" y="6606"/>
                    <a:pt x="17572" y="6350"/>
                    <a:pt x="17870" y="5795"/>
                  </a:cubicBezTo>
                  <a:cubicBezTo>
                    <a:pt x="18169" y="5240"/>
                    <a:pt x="18527" y="4387"/>
                    <a:pt x="18735" y="3704"/>
                  </a:cubicBezTo>
                  <a:cubicBezTo>
                    <a:pt x="18944" y="3021"/>
                    <a:pt x="19004" y="2508"/>
                    <a:pt x="19034" y="2508"/>
                  </a:cubicBezTo>
                  <a:cubicBezTo>
                    <a:pt x="19064" y="2508"/>
                    <a:pt x="19064" y="3021"/>
                    <a:pt x="19034" y="3704"/>
                  </a:cubicBezTo>
                  <a:cubicBezTo>
                    <a:pt x="19004" y="4387"/>
                    <a:pt x="18944" y="5240"/>
                    <a:pt x="18914" y="5881"/>
                  </a:cubicBezTo>
                  <a:cubicBezTo>
                    <a:pt x="18885" y="6521"/>
                    <a:pt x="18885" y="6948"/>
                    <a:pt x="18914" y="6948"/>
                  </a:cubicBezTo>
                  <a:cubicBezTo>
                    <a:pt x="18944" y="6948"/>
                    <a:pt x="19004" y="6521"/>
                    <a:pt x="19153" y="5496"/>
                  </a:cubicBezTo>
                  <a:cubicBezTo>
                    <a:pt x="19302" y="4472"/>
                    <a:pt x="19541" y="2850"/>
                    <a:pt x="19750" y="1825"/>
                  </a:cubicBezTo>
                  <a:cubicBezTo>
                    <a:pt x="19959" y="801"/>
                    <a:pt x="20138" y="374"/>
                    <a:pt x="20376" y="160"/>
                  </a:cubicBezTo>
                  <a:cubicBezTo>
                    <a:pt x="20615" y="-53"/>
                    <a:pt x="20913" y="-53"/>
                    <a:pt x="21122" y="160"/>
                  </a:cubicBezTo>
                  <a:cubicBezTo>
                    <a:pt x="21331" y="374"/>
                    <a:pt x="21450" y="801"/>
                    <a:pt x="21480" y="1783"/>
                  </a:cubicBezTo>
                  <a:cubicBezTo>
                    <a:pt x="21510" y="2764"/>
                    <a:pt x="21450" y="4301"/>
                    <a:pt x="21391" y="5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4611269" y="205280"/>
              <a:ext cx="86785" cy="39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0"/>
                  </a:moveTo>
                  <a:cubicBezTo>
                    <a:pt x="18439" y="1486"/>
                    <a:pt x="15278" y="2971"/>
                    <a:pt x="11854" y="5657"/>
                  </a:cubicBezTo>
                  <a:cubicBezTo>
                    <a:pt x="8429" y="8343"/>
                    <a:pt x="4741" y="12229"/>
                    <a:pt x="2634" y="14800"/>
                  </a:cubicBezTo>
                  <a:cubicBezTo>
                    <a:pt x="527" y="17371"/>
                    <a:pt x="0" y="18629"/>
                    <a:pt x="0" y="19543"/>
                  </a:cubicBezTo>
                  <a:cubicBezTo>
                    <a:pt x="0" y="20457"/>
                    <a:pt x="527" y="21029"/>
                    <a:pt x="2107" y="21314"/>
                  </a:cubicBezTo>
                  <a:cubicBezTo>
                    <a:pt x="3688" y="21600"/>
                    <a:pt x="6322" y="21600"/>
                    <a:pt x="9746" y="21029"/>
                  </a:cubicBezTo>
                  <a:cubicBezTo>
                    <a:pt x="13171" y="20457"/>
                    <a:pt x="17385" y="19314"/>
                    <a:pt x="21600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4583753" y="408480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4749795" y="408480"/>
              <a:ext cx="18109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800"/>
                    <a:pt x="1332" y="9600"/>
                    <a:pt x="132" y="13200"/>
                  </a:cubicBezTo>
                  <a:cubicBezTo>
                    <a:pt x="-1068" y="16800"/>
                    <a:pt x="6132" y="19200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4780603" y="243380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943"/>
                    <a:pt x="0" y="10286"/>
                    <a:pt x="3600" y="6686"/>
                  </a:cubicBezTo>
                  <a:cubicBezTo>
                    <a:pt x="7200" y="3086"/>
                    <a:pt x="1440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4891975" y="230680"/>
              <a:ext cx="28329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20648" y="0"/>
                  </a:moveTo>
                  <a:cubicBezTo>
                    <a:pt x="14477" y="2520"/>
                    <a:pt x="8305" y="5040"/>
                    <a:pt x="4448" y="7980"/>
                  </a:cubicBezTo>
                  <a:cubicBezTo>
                    <a:pt x="591" y="10920"/>
                    <a:pt x="-952" y="14280"/>
                    <a:pt x="591" y="16620"/>
                  </a:cubicBezTo>
                  <a:cubicBezTo>
                    <a:pt x="2134" y="18960"/>
                    <a:pt x="6762" y="20280"/>
                    <a:pt x="113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5940752" y="165064"/>
              <a:ext cx="370202" cy="66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47" fill="norm" stroke="1" extrusionOk="0">
                  <a:moveTo>
                    <a:pt x="7474" y="7704"/>
                  </a:moveTo>
                  <a:cubicBezTo>
                    <a:pt x="7351" y="7223"/>
                    <a:pt x="7229" y="6741"/>
                    <a:pt x="6860" y="6501"/>
                  </a:cubicBezTo>
                  <a:cubicBezTo>
                    <a:pt x="6492" y="6260"/>
                    <a:pt x="5879" y="6260"/>
                    <a:pt x="4713" y="6948"/>
                  </a:cubicBezTo>
                  <a:cubicBezTo>
                    <a:pt x="3547" y="7636"/>
                    <a:pt x="1829" y="9011"/>
                    <a:pt x="908" y="10078"/>
                  </a:cubicBezTo>
                  <a:cubicBezTo>
                    <a:pt x="-12" y="11144"/>
                    <a:pt x="-135" y="11901"/>
                    <a:pt x="110" y="12382"/>
                  </a:cubicBezTo>
                  <a:cubicBezTo>
                    <a:pt x="356" y="12864"/>
                    <a:pt x="970" y="13070"/>
                    <a:pt x="2258" y="12726"/>
                  </a:cubicBezTo>
                  <a:cubicBezTo>
                    <a:pt x="3547" y="12382"/>
                    <a:pt x="5510" y="11488"/>
                    <a:pt x="6308" y="10422"/>
                  </a:cubicBezTo>
                  <a:cubicBezTo>
                    <a:pt x="7106" y="9355"/>
                    <a:pt x="6738" y="8117"/>
                    <a:pt x="6308" y="7361"/>
                  </a:cubicBezTo>
                  <a:cubicBezTo>
                    <a:pt x="5879" y="6604"/>
                    <a:pt x="5388" y="6329"/>
                    <a:pt x="5142" y="6019"/>
                  </a:cubicBezTo>
                  <a:cubicBezTo>
                    <a:pt x="4897" y="5710"/>
                    <a:pt x="4897" y="5366"/>
                    <a:pt x="5572" y="4918"/>
                  </a:cubicBezTo>
                  <a:cubicBezTo>
                    <a:pt x="6247" y="4471"/>
                    <a:pt x="7597" y="3921"/>
                    <a:pt x="9192" y="3199"/>
                  </a:cubicBezTo>
                  <a:cubicBezTo>
                    <a:pt x="10788" y="2476"/>
                    <a:pt x="12629" y="1582"/>
                    <a:pt x="13979" y="963"/>
                  </a:cubicBezTo>
                  <a:cubicBezTo>
                    <a:pt x="15329" y="344"/>
                    <a:pt x="16188" y="0"/>
                    <a:pt x="16556" y="0"/>
                  </a:cubicBezTo>
                  <a:cubicBezTo>
                    <a:pt x="16924" y="0"/>
                    <a:pt x="16801" y="344"/>
                    <a:pt x="16004" y="1513"/>
                  </a:cubicBezTo>
                  <a:cubicBezTo>
                    <a:pt x="15206" y="2683"/>
                    <a:pt x="13733" y="4678"/>
                    <a:pt x="12322" y="6776"/>
                  </a:cubicBezTo>
                  <a:cubicBezTo>
                    <a:pt x="10910" y="8874"/>
                    <a:pt x="9560" y="11075"/>
                    <a:pt x="8640" y="13242"/>
                  </a:cubicBezTo>
                  <a:cubicBezTo>
                    <a:pt x="7720" y="15409"/>
                    <a:pt x="7229" y="17541"/>
                    <a:pt x="7045" y="18814"/>
                  </a:cubicBezTo>
                  <a:cubicBezTo>
                    <a:pt x="6860" y="20087"/>
                    <a:pt x="6983" y="20499"/>
                    <a:pt x="7290" y="20843"/>
                  </a:cubicBezTo>
                  <a:cubicBezTo>
                    <a:pt x="7597" y="21187"/>
                    <a:pt x="8088" y="21462"/>
                    <a:pt x="8640" y="21531"/>
                  </a:cubicBezTo>
                  <a:cubicBezTo>
                    <a:pt x="9192" y="21600"/>
                    <a:pt x="9806" y="21462"/>
                    <a:pt x="10604" y="20878"/>
                  </a:cubicBezTo>
                  <a:cubicBezTo>
                    <a:pt x="11401" y="20293"/>
                    <a:pt x="12383" y="19261"/>
                    <a:pt x="12874" y="18332"/>
                  </a:cubicBezTo>
                  <a:cubicBezTo>
                    <a:pt x="13365" y="17404"/>
                    <a:pt x="13365" y="16578"/>
                    <a:pt x="12997" y="15959"/>
                  </a:cubicBezTo>
                  <a:cubicBezTo>
                    <a:pt x="12629" y="15340"/>
                    <a:pt x="11892" y="14927"/>
                    <a:pt x="11831" y="14583"/>
                  </a:cubicBezTo>
                  <a:cubicBezTo>
                    <a:pt x="11770" y="14239"/>
                    <a:pt x="12383" y="13964"/>
                    <a:pt x="14101" y="13448"/>
                  </a:cubicBezTo>
                  <a:cubicBezTo>
                    <a:pt x="15820" y="12932"/>
                    <a:pt x="18642" y="12176"/>
                    <a:pt x="21465" y="1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6926903" y="224330"/>
              <a:ext cx="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6888753" y="138376"/>
              <a:ext cx="172606" cy="43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55" fill="norm" stroke="1" extrusionOk="0">
                  <a:moveTo>
                    <a:pt x="1568" y="3925"/>
                  </a:moveTo>
                  <a:cubicBezTo>
                    <a:pt x="1828" y="2777"/>
                    <a:pt x="2088" y="1629"/>
                    <a:pt x="3389" y="898"/>
                  </a:cubicBezTo>
                  <a:cubicBezTo>
                    <a:pt x="4691" y="168"/>
                    <a:pt x="7033" y="-145"/>
                    <a:pt x="9505" y="64"/>
                  </a:cubicBezTo>
                  <a:cubicBezTo>
                    <a:pt x="11977" y="272"/>
                    <a:pt x="14580" y="1003"/>
                    <a:pt x="16922" y="2777"/>
                  </a:cubicBezTo>
                  <a:cubicBezTo>
                    <a:pt x="19264" y="4551"/>
                    <a:pt x="21346" y="7368"/>
                    <a:pt x="21216" y="10133"/>
                  </a:cubicBezTo>
                  <a:cubicBezTo>
                    <a:pt x="21086" y="12898"/>
                    <a:pt x="18744" y="15612"/>
                    <a:pt x="15360" y="17490"/>
                  </a:cubicBezTo>
                  <a:cubicBezTo>
                    <a:pt x="11977" y="19368"/>
                    <a:pt x="7553" y="20412"/>
                    <a:pt x="4691" y="20933"/>
                  </a:cubicBezTo>
                  <a:cubicBezTo>
                    <a:pt x="1828" y="21455"/>
                    <a:pt x="527" y="21455"/>
                    <a:pt x="136" y="21142"/>
                  </a:cubicBezTo>
                  <a:cubicBezTo>
                    <a:pt x="-254" y="20829"/>
                    <a:pt x="266" y="20203"/>
                    <a:pt x="787" y="19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7669853" y="357680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7676203" y="281480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7765103" y="271718"/>
              <a:ext cx="84995" cy="24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50" fill="norm" stroke="1" extrusionOk="0">
                  <a:moveTo>
                    <a:pt x="20546" y="3620"/>
                  </a:moveTo>
                  <a:cubicBezTo>
                    <a:pt x="21073" y="2697"/>
                    <a:pt x="21600" y="1774"/>
                    <a:pt x="20546" y="1128"/>
                  </a:cubicBezTo>
                  <a:cubicBezTo>
                    <a:pt x="19493" y="482"/>
                    <a:pt x="16859" y="113"/>
                    <a:pt x="14224" y="20"/>
                  </a:cubicBezTo>
                  <a:cubicBezTo>
                    <a:pt x="11590" y="-72"/>
                    <a:pt x="8956" y="113"/>
                    <a:pt x="6585" y="1220"/>
                  </a:cubicBezTo>
                  <a:cubicBezTo>
                    <a:pt x="4215" y="2328"/>
                    <a:pt x="2107" y="4359"/>
                    <a:pt x="3688" y="6574"/>
                  </a:cubicBezTo>
                  <a:cubicBezTo>
                    <a:pt x="5268" y="8790"/>
                    <a:pt x="10537" y="11190"/>
                    <a:pt x="13961" y="12851"/>
                  </a:cubicBezTo>
                  <a:cubicBezTo>
                    <a:pt x="17385" y="14513"/>
                    <a:pt x="18966" y="15436"/>
                    <a:pt x="18702" y="16636"/>
                  </a:cubicBezTo>
                  <a:cubicBezTo>
                    <a:pt x="18439" y="17836"/>
                    <a:pt x="16332" y="19313"/>
                    <a:pt x="13961" y="20236"/>
                  </a:cubicBezTo>
                  <a:cubicBezTo>
                    <a:pt x="11590" y="21159"/>
                    <a:pt x="8956" y="21528"/>
                    <a:pt x="6585" y="21436"/>
                  </a:cubicBezTo>
                  <a:cubicBezTo>
                    <a:pt x="4215" y="21343"/>
                    <a:pt x="2107" y="20790"/>
                    <a:pt x="0" y="20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4971103" y="384260"/>
              <a:ext cx="241301" cy="19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8321"/>
                  </a:moveTo>
                  <a:cubicBezTo>
                    <a:pt x="1895" y="8321"/>
                    <a:pt x="3789" y="8321"/>
                    <a:pt x="5589" y="7499"/>
                  </a:cubicBezTo>
                  <a:cubicBezTo>
                    <a:pt x="7389" y="6678"/>
                    <a:pt x="9095" y="5034"/>
                    <a:pt x="9853" y="3626"/>
                  </a:cubicBezTo>
                  <a:cubicBezTo>
                    <a:pt x="10611" y="2217"/>
                    <a:pt x="10421" y="1043"/>
                    <a:pt x="9853" y="456"/>
                  </a:cubicBezTo>
                  <a:cubicBezTo>
                    <a:pt x="9284" y="-131"/>
                    <a:pt x="8337" y="-131"/>
                    <a:pt x="7484" y="339"/>
                  </a:cubicBezTo>
                  <a:cubicBezTo>
                    <a:pt x="6632" y="808"/>
                    <a:pt x="5874" y="1747"/>
                    <a:pt x="5116" y="4447"/>
                  </a:cubicBezTo>
                  <a:cubicBezTo>
                    <a:pt x="4358" y="7147"/>
                    <a:pt x="3600" y="11608"/>
                    <a:pt x="3411" y="14660"/>
                  </a:cubicBezTo>
                  <a:cubicBezTo>
                    <a:pt x="3221" y="17712"/>
                    <a:pt x="3600" y="19356"/>
                    <a:pt x="4263" y="20295"/>
                  </a:cubicBezTo>
                  <a:cubicBezTo>
                    <a:pt x="4926" y="21234"/>
                    <a:pt x="5874" y="21469"/>
                    <a:pt x="8337" y="20882"/>
                  </a:cubicBezTo>
                  <a:cubicBezTo>
                    <a:pt x="10800" y="20295"/>
                    <a:pt x="14779" y="18886"/>
                    <a:pt x="17242" y="17830"/>
                  </a:cubicBezTo>
                  <a:cubicBezTo>
                    <a:pt x="19705" y="16773"/>
                    <a:pt x="20653" y="16069"/>
                    <a:pt x="21600" y="15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8759536" y="34828"/>
              <a:ext cx="91418" cy="40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58" fill="norm" stroke="1" extrusionOk="0">
                  <a:moveTo>
                    <a:pt x="12366" y="1626"/>
                  </a:moveTo>
                  <a:cubicBezTo>
                    <a:pt x="13838" y="842"/>
                    <a:pt x="15311" y="59"/>
                    <a:pt x="15802" y="3"/>
                  </a:cubicBezTo>
                  <a:cubicBezTo>
                    <a:pt x="16293" y="-53"/>
                    <a:pt x="15802" y="619"/>
                    <a:pt x="13838" y="2577"/>
                  </a:cubicBezTo>
                  <a:cubicBezTo>
                    <a:pt x="11875" y="4536"/>
                    <a:pt x="8438" y="7781"/>
                    <a:pt x="5738" y="10747"/>
                  </a:cubicBezTo>
                  <a:cubicBezTo>
                    <a:pt x="3038" y="13713"/>
                    <a:pt x="1075" y="16399"/>
                    <a:pt x="338" y="18078"/>
                  </a:cubicBezTo>
                  <a:cubicBezTo>
                    <a:pt x="-398" y="19756"/>
                    <a:pt x="93" y="20428"/>
                    <a:pt x="1566" y="20875"/>
                  </a:cubicBezTo>
                  <a:cubicBezTo>
                    <a:pt x="3038" y="21323"/>
                    <a:pt x="5493" y="21547"/>
                    <a:pt x="8929" y="21155"/>
                  </a:cubicBezTo>
                  <a:cubicBezTo>
                    <a:pt x="12366" y="20764"/>
                    <a:pt x="16784" y="19756"/>
                    <a:pt x="21202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8673153" y="120418"/>
              <a:ext cx="533401" cy="32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12356"/>
                  </a:moveTo>
                  <a:cubicBezTo>
                    <a:pt x="1714" y="11094"/>
                    <a:pt x="3429" y="9831"/>
                    <a:pt x="5014" y="8499"/>
                  </a:cubicBezTo>
                  <a:cubicBezTo>
                    <a:pt x="6600" y="7167"/>
                    <a:pt x="8057" y="5764"/>
                    <a:pt x="8914" y="4782"/>
                  </a:cubicBezTo>
                  <a:cubicBezTo>
                    <a:pt x="9771" y="3800"/>
                    <a:pt x="10029" y="3239"/>
                    <a:pt x="10243" y="2328"/>
                  </a:cubicBezTo>
                  <a:cubicBezTo>
                    <a:pt x="10457" y="1416"/>
                    <a:pt x="10629" y="154"/>
                    <a:pt x="10629" y="13"/>
                  </a:cubicBezTo>
                  <a:cubicBezTo>
                    <a:pt x="10629" y="-127"/>
                    <a:pt x="10457" y="855"/>
                    <a:pt x="10157" y="3800"/>
                  </a:cubicBezTo>
                  <a:cubicBezTo>
                    <a:pt x="9857" y="6746"/>
                    <a:pt x="9429" y="11655"/>
                    <a:pt x="9171" y="14530"/>
                  </a:cubicBezTo>
                  <a:cubicBezTo>
                    <a:pt x="8914" y="17405"/>
                    <a:pt x="8829" y="18247"/>
                    <a:pt x="8786" y="19089"/>
                  </a:cubicBezTo>
                  <a:cubicBezTo>
                    <a:pt x="8743" y="19930"/>
                    <a:pt x="8743" y="20772"/>
                    <a:pt x="8786" y="20772"/>
                  </a:cubicBezTo>
                  <a:cubicBezTo>
                    <a:pt x="8829" y="20772"/>
                    <a:pt x="8914" y="19930"/>
                    <a:pt x="9086" y="19089"/>
                  </a:cubicBezTo>
                  <a:cubicBezTo>
                    <a:pt x="9257" y="18247"/>
                    <a:pt x="9514" y="17405"/>
                    <a:pt x="9771" y="16564"/>
                  </a:cubicBezTo>
                  <a:cubicBezTo>
                    <a:pt x="10029" y="15722"/>
                    <a:pt x="10286" y="14881"/>
                    <a:pt x="10586" y="14250"/>
                  </a:cubicBezTo>
                  <a:cubicBezTo>
                    <a:pt x="10886" y="13618"/>
                    <a:pt x="11229" y="13198"/>
                    <a:pt x="11443" y="13338"/>
                  </a:cubicBezTo>
                  <a:cubicBezTo>
                    <a:pt x="11657" y="13478"/>
                    <a:pt x="11743" y="14179"/>
                    <a:pt x="11829" y="15161"/>
                  </a:cubicBezTo>
                  <a:cubicBezTo>
                    <a:pt x="11914" y="16143"/>
                    <a:pt x="12000" y="17405"/>
                    <a:pt x="12171" y="18317"/>
                  </a:cubicBezTo>
                  <a:cubicBezTo>
                    <a:pt x="12343" y="19229"/>
                    <a:pt x="12600" y="19790"/>
                    <a:pt x="12986" y="20141"/>
                  </a:cubicBezTo>
                  <a:cubicBezTo>
                    <a:pt x="13371" y="20491"/>
                    <a:pt x="13886" y="20631"/>
                    <a:pt x="14486" y="20281"/>
                  </a:cubicBezTo>
                  <a:cubicBezTo>
                    <a:pt x="15086" y="19930"/>
                    <a:pt x="15771" y="19089"/>
                    <a:pt x="16414" y="17686"/>
                  </a:cubicBezTo>
                  <a:cubicBezTo>
                    <a:pt x="17057" y="16283"/>
                    <a:pt x="17657" y="14320"/>
                    <a:pt x="18000" y="12847"/>
                  </a:cubicBezTo>
                  <a:cubicBezTo>
                    <a:pt x="18343" y="11374"/>
                    <a:pt x="18429" y="10392"/>
                    <a:pt x="18129" y="9902"/>
                  </a:cubicBezTo>
                  <a:cubicBezTo>
                    <a:pt x="17829" y="9411"/>
                    <a:pt x="17143" y="9411"/>
                    <a:pt x="16500" y="10042"/>
                  </a:cubicBezTo>
                  <a:cubicBezTo>
                    <a:pt x="15857" y="10673"/>
                    <a:pt x="15257" y="11935"/>
                    <a:pt x="14871" y="13408"/>
                  </a:cubicBezTo>
                  <a:cubicBezTo>
                    <a:pt x="14486" y="14881"/>
                    <a:pt x="14314" y="16564"/>
                    <a:pt x="14443" y="18037"/>
                  </a:cubicBezTo>
                  <a:cubicBezTo>
                    <a:pt x="14571" y="19509"/>
                    <a:pt x="15000" y="20772"/>
                    <a:pt x="16243" y="21122"/>
                  </a:cubicBezTo>
                  <a:cubicBezTo>
                    <a:pt x="17486" y="21473"/>
                    <a:pt x="19543" y="20912"/>
                    <a:pt x="21600" y="20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9720903" y="217361"/>
              <a:ext cx="114301" cy="24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9" fill="norm" stroke="1" extrusionOk="0">
                  <a:moveTo>
                    <a:pt x="21600" y="3377"/>
                  </a:moveTo>
                  <a:cubicBezTo>
                    <a:pt x="21200" y="2454"/>
                    <a:pt x="20800" y="1531"/>
                    <a:pt x="19200" y="792"/>
                  </a:cubicBezTo>
                  <a:cubicBezTo>
                    <a:pt x="17600" y="54"/>
                    <a:pt x="14800" y="-500"/>
                    <a:pt x="11800" y="700"/>
                  </a:cubicBezTo>
                  <a:cubicBezTo>
                    <a:pt x="8800" y="1900"/>
                    <a:pt x="5600" y="4854"/>
                    <a:pt x="5000" y="7254"/>
                  </a:cubicBezTo>
                  <a:cubicBezTo>
                    <a:pt x="4400" y="9654"/>
                    <a:pt x="6400" y="11500"/>
                    <a:pt x="8200" y="13069"/>
                  </a:cubicBezTo>
                  <a:cubicBezTo>
                    <a:pt x="10000" y="14638"/>
                    <a:pt x="11600" y="15931"/>
                    <a:pt x="12400" y="17038"/>
                  </a:cubicBezTo>
                  <a:cubicBezTo>
                    <a:pt x="13200" y="18146"/>
                    <a:pt x="13200" y="19069"/>
                    <a:pt x="12200" y="19715"/>
                  </a:cubicBezTo>
                  <a:cubicBezTo>
                    <a:pt x="11200" y="20362"/>
                    <a:pt x="9200" y="20731"/>
                    <a:pt x="7000" y="20915"/>
                  </a:cubicBezTo>
                  <a:cubicBezTo>
                    <a:pt x="4800" y="21100"/>
                    <a:pt x="2400" y="21100"/>
                    <a:pt x="1200" y="20085"/>
                  </a:cubicBezTo>
                  <a:cubicBezTo>
                    <a:pt x="0" y="19069"/>
                    <a:pt x="0" y="17038"/>
                    <a:pt x="0" y="15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9862340" y="41393"/>
              <a:ext cx="244906" cy="39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186" fill="norm" stroke="1" extrusionOk="0">
                  <a:moveTo>
                    <a:pt x="402" y="14755"/>
                  </a:moveTo>
                  <a:cubicBezTo>
                    <a:pt x="1325" y="14870"/>
                    <a:pt x="2248" y="14985"/>
                    <a:pt x="3356" y="14698"/>
                  </a:cubicBezTo>
                  <a:cubicBezTo>
                    <a:pt x="4463" y="14410"/>
                    <a:pt x="5756" y="13721"/>
                    <a:pt x="6494" y="13032"/>
                  </a:cubicBezTo>
                  <a:cubicBezTo>
                    <a:pt x="7233" y="12342"/>
                    <a:pt x="7417" y="11653"/>
                    <a:pt x="7048" y="11366"/>
                  </a:cubicBezTo>
                  <a:cubicBezTo>
                    <a:pt x="6679" y="11079"/>
                    <a:pt x="5756" y="11193"/>
                    <a:pt x="4463" y="12228"/>
                  </a:cubicBezTo>
                  <a:cubicBezTo>
                    <a:pt x="3171" y="13262"/>
                    <a:pt x="1510" y="15215"/>
                    <a:pt x="679" y="16708"/>
                  </a:cubicBezTo>
                  <a:cubicBezTo>
                    <a:pt x="-152" y="18202"/>
                    <a:pt x="-152" y="19236"/>
                    <a:pt x="310" y="19810"/>
                  </a:cubicBezTo>
                  <a:cubicBezTo>
                    <a:pt x="771" y="20385"/>
                    <a:pt x="1694" y="20500"/>
                    <a:pt x="3356" y="20155"/>
                  </a:cubicBezTo>
                  <a:cubicBezTo>
                    <a:pt x="5017" y="19810"/>
                    <a:pt x="7417" y="19006"/>
                    <a:pt x="10094" y="16881"/>
                  </a:cubicBezTo>
                  <a:cubicBezTo>
                    <a:pt x="12771" y="14755"/>
                    <a:pt x="15725" y="11308"/>
                    <a:pt x="17663" y="8436"/>
                  </a:cubicBezTo>
                  <a:cubicBezTo>
                    <a:pt x="19602" y="5564"/>
                    <a:pt x="20525" y="3266"/>
                    <a:pt x="20986" y="1830"/>
                  </a:cubicBezTo>
                  <a:cubicBezTo>
                    <a:pt x="21448" y="393"/>
                    <a:pt x="21448" y="-181"/>
                    <a:pt x="21171" y="49"/>
                  </a:cubicBezTo>
                  <a:cubicBezTo>
                    <a:pt x="20894" y="279"/>
                    <a:pt x="20340" y="1313"/>
                    <a:pt x="19325" y="3381"/>
                  </a:cubicBezTo>
                  <a:cubicBezTo>
                    <a:pt x="18310" y="5449"/>
                    <a:pt x="16833" y="8551"/>
                    <a:pt x="15817" y="11308"/>
                  </a:cubicBezTo>
                  <a:cubicBezTo>
                    <a:pt x="14802" y="14066"/>
                    <a:pt x="14248" y="16479"/>
                    <a:pt x="14063" y="18030"/>
                  </a:cubicBezTo>
                  <a:cubicBezTo>
                    <a:pt x="13879" y="19581"/>
                    <a:pt x="14063" y="20270"/>
                    <a:pt x="14710" y="20730"/>
                  </a:cubicBezTo>
                  <a:cubicBezTo>
                    <a:pt x="15356" y="21189"/>
                    <a:pt x="16463" y="21419"/>
                    <a:pt x="17571" y="20845"/>
                  </a:cubicBezTo>
                  <a:cubicBezTo>
                    <a:pt x="18679" y="20270"/>
                    <a:pt x="19786" y="18891"/>
                    <a:pt x="20894" y="17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10019353" y="205280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7600"/>
                    <a:pt x="1543" y="13600"/>
                    <a:pt x="5143" y="10000"/>
                  </a:cubicBezTo>
                  <a:cubicBezTo>
                    <a:pt x="8743" y="6400"/>
                    <a:pt x="15171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10518570" y="0"/>
              <a:ext cx="387657" cy="67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72" fill="norm" stroke="1" extrusionOk="0">
                  <a:moveTo>
                    <a:pt x="8891" y="9411"/>
                  </a:moveTo>
                  <a:cubicBezTo>
                    <a:pt x="7840" y="8666"/>
                    <a:pt x="6790" y="7921"/>
                    <a:pt x="5564" y="7752"/>
                  </a:cubicBezTo>
                  <a:cubicBezTo>
                    <a:pt x="4338" y="7582"/>
                    <a:pt x="2937" y="7989"/>
                    <a:pt x="1886" y="8835"/>
                  </a:cubicBezTo>
                  <a:cubicBezTo>
                    <a:pt x="835" y="9681"/>
                    <a:pt x="135" y="10968"/>
                    <a:pt x="18" y="11781"/>
                  </a:cubicBezTo>
                  <a:cubicBezTo>
                    <a:pt x="-99" y="12593"/>
                    <a:pt x="368" y="12932"/>
                    <a:pt x="1477" y="12830"/>
                  </a:cubicBezTo>
                  <a:cubicBezTo>
                    <a:pt x="2586" y="12728"/>
                    <a:pt x="4338" y="12187"/>
                    <a:pt x="5213" y="11036"/>
                  </a:cubicBezTo>
                  <a:cubicBezTo>
                    <a:pt x="6089" y="9885"/>
                    <a:pt x="6089" y="8124"/>
                    <a:pt x="6031" y="6838"/>
                  </a:cubicBezTo>
                  <a:cubicBezTo>
                    <a:pt x="5972" y="5551"/>
                    <a:pt x="5856" y="4739"/>
                    <a:pt x="6264" y="4129"/>
                  </a:cubicBezTo>
                  <a:cubicBezTo>
                    <a:pt x="6673" y="3520"/>
                    <a:pt x="7607" y="3113"/>
                    <a:pt x="9417" y="2572"/>
                  </a:cubicBezTo>
                  <a:cubicBezTo>
                    <a:pt x="11226" y="2030"/>
                    <a:pt x="13912" y="1353"/>
                    <a:pt x="15780" y="913"/>
                  </a:cubicBezTo>
                  <a:cubicBezTo>
                    <a:pt x="17648" y="473"/>
                    <a:pt x="18699" y="270"/>
                    <a:pt x="19516" y="134"/>
                  </a:cubicBezTo>
                  <a:cubicBezTo>
                    <a:pt x="20333" y="-1"/>
                    <a:pt x="20917" y="-69"/>
                    <a:pt x="21209" y="100"/>
                  </a:cubicBezTo>
                  <a:cubicBezTo>
                    <a:pt x="21501" y="270"/>
                    <a:pt x="21501" y="676"/>
                    <a:pt x="20625" y="1624"/>
                  </a:cubicBezTo>
                  <a:cubicBezTo>
                    <a:pt x="19750" y="2572"/>
                    <a:pt x="17998" y="4061"/>
                    <a:pt x="16247" y="5720"/>
                  </a:cubicBezTo>
                  <a:cubicBezTo>
                    <a:pt x="14496" y="7379"/>
                    <a:pt x="12744" y="9207"/>
                    <a:pt x="11110" y="11137"/>
                  </a:cubicBezTo>
                  <a:cubicBezTo>
                    <a:pt x="9475" y="13067"/>
                    <a:pt x="7957" y="15098"/>
                    <a:pt x="7082" y="16520"/>
                  </a:cubicBezTo>
                  <a:cubicBezTo>
                    <a:pt x="6206" y="17942"/>
                    <a:pt x="5972" y="18755"/>
                    <a:pt x="5856" y="19364"/>
                  </a:cubicBezTo>
                  <a:cubicBezTo>
                    <a:pt x="5739" y="19974"/>
                    <a:pt x="5739" y="20380"/>
                    <a:pt x="5972" y="20718"/>
                  </a:cubicBezTo>
                  <a:cubicBezTo>
                    <a:pt x="6206" y="21057"/>
                    <a:pt x="6673" y="21328"/>
                    <a:pt x="7198" y="21429"/>
                  </a:cubicBezTo>
                  <a:cubicBezTo>
                    <a:pt x="7724" y="21531"/>
                    <a:pt x="8307" y="21463"/>
                    <a:pt x="8891" y="21091"/>
                  </a:cubicBezTo>
                  <a:cubicBezTo>
                    <a:pt x="9475" y="20718"/>
                    <a:pt x="10059" y="20041"/>
                    <a:pt x="10351" y="19161"/>
                  </a:cubicBezTo>
                  <a:cubicBezTo>
                    <a:pt x="10643" y="18281"/>
                    <a:pt x="10643" y="17197"/>
                    <a:pt x="10584" y="16486"/>
                  </a:cubicBezTo>
                  <a:cubicBezTo>
                    <a:pt x="10526" y="15776"/>
                    <a:pt x="10409" y="15437"/>
                    <a:pt x="10117" y="15132"/>
                  </a:cubicBezTo>
                  <a:cubicBezTo>
                    <a:pt x="9825" y="14828"/>
                    <a:pt x="9358" y="14557"/>
                    <a:pt x="9358" y="14320"/>
                  </a:cubicBezTo>
                  <a:cubicBezTo>
                    <a:pt x="9358" y="14083"/>
                    <a:pt x="9825" y="13880"/>
                    <a:pt x="11285" y="13643"/>
                  </a:cubicBezTo>
                  <a:cubicBezTo>
                    <a:pt x="12744" y="13406"/>
                    <a:pt x="15196" y="13135"/>
                    <a:pt x="17648" y="12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2893522" y="1307022"/>
              <a:ext cx="134532" cy="42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38" fill="norm" stroke="1" extrusionOk="0">
                  <a:moveTo>
                    <a:pt x="20116" y="2739"/>
                  </a:moveTo>
                  <a:cubicBezTo>
                    <a:pt x="20780" y="1772"/>
                    <a:pt x="21445" y="805"/>
                    <a:pt x="20947" y="322"/>
                  </a:cubicBezTo>
                  <a:cubicBezTo>
                    <a:pt x="20448" y="-162"/>
                    <a:pt x="18787" y="-162"/>
                    <a:pt x="15796" y="751"/>
                  </a:cubicBezTo>
                  <a:cubicBezTo>
                    <a:pt x="12805" y="1665"/>
                    <a:pt x="8485" y="3492"/>
                    <a:pt x="5328" y="6125"/>
                  </a:cubicBezTo>
                  <a:cubicBezTo>
                    <a:pt x="2171" y="8757"/>
                    <a:pt x="177" y="12196"/>
                    <a:pt x="11" y="14668"/>
                  </a:cubicBezTo>
                  <a:cubicBezTo>
                    <a:pt x="-155" y="17139"/>
                    <a:pt x="1507" y="18644"/>
                    <a:pt x="5162" y="19611"/>
                  </a:cubicBezTo>
                  <a:cubicBezTo>
                    <a:pt x="8817" y="20578"/>
                    <a:pt x="14467" y="21008"/>
                    <a:pt x="20116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3055519" y="1448004"/>
              <a:ext cx="232835" cy="491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9818" y="5620"/>
                  </a:moveTo>
                  <a:cubicBezTo>
                    <a:pt x="9818" y="4143"/>
                    <a:pt x="9818" y="2666"/>
                    <a:pt x="9720" y="1697"/>
                  </a:cubicBezTo>
                  <a:cubicBezTo>
                    <a:pt x="9622" y="728"/>
                    <a:pt x="9425" y="266"/>
                    <a:pt x="8836" y="82"/>
                  </a:cubicBezTo>
                  <a:cubicBezTo>
                    <a:pt x="8247" y="-103"/>
                    <a:pt x="7265" y="-11"/>
                    <a:pt x="5793" y="728"/>
                  </a:cubicBezTo>
                  <a:cubicBezTo>
                    <a:pt x="4320" y="1466"/>
                    <a:pt x="2356" y="2851"/>
                    <a:pt x="1276" y="3774"/>
                  </a:cubicBezTo>
                  <a:cubicBezTo>
                    <a:pt x="196" y="4697"/>
                    <a:pt x="0" y="5159"/>
                    <a:pt x="0" y="5620"/>
                  </a:cubicBezTo>
                  <a:cubicBezTo>
                    <a:pt x="0" y="6082"/>
                    <a:pt x="196" y="6543"/>
                    <a:pt x="1375" y="6589"/>
                  </a:cubicBezTo>
                  <a:cubicBezTo>
                    <a:pt x="2553" y="6635"/>
                    <a:pt x="4713" y="6266"/>
                    <a:pt x="6087" y="5897"/>
                  </a:cubicBezTo>
                  <a:cubicBezTo>
                    <a:pt x="7462" y="5528"/>
                    <a:pt x="8051" y="5159"/>
                    <a:pt x="8542" y="4651"/>
                  </a:cubicBezTo>
                  <a:cubicBezTo>
                    <a:pt x="9033" y="4143"/>
                    <a:pt x="9425" y="3497"/>
                    <a:pt x="9622" y="3497"/>
                  </a:cubicBezTo>
                  <a:cubicBezTo>
                    <a:pt x="9818" y="3497"/>
                    <a:pt x="9818" y="4143"/>
                    <a:pt x="9622" y="5989"/>
                  </a:cubicBezTo>
                  <a:cubicBezTo>
                    <a:pt x="9425" y="7835"/>
                    <a:pt x="9033" y="10882"/>
                    <a:pt x="8640" y="13466"/>
                  </a:cubicBezTo>
                  <a:cubicBezTo>
                    <a:pt x="8247" y="16051"/>
                    <a:pt x="7855" y="18174"/>
                    <a:pt x="7462" y="19512"/>
                  </a:cubicBezTo>
                  <a:cubicBezTo>
                    <a:pt x="7069" y="20851"/>
                    <a:pt x="6676" y="21405"/>
                    <a:pt x="6578" y="21451"/>
                  </a:cubicBezTo>
                  <a:cubicBezTo>
                    <a:pt x="6480" y="21497"/>
                    <a:pt x="6676" y="21035"/>
                    <a:pt x="7855" y="20112"/>
                  </a:cubicBezTo>
                  <a:cubicBezTo>
                    <a:pt x="9033" y="19189"/>
                    <a:pt x="11193" y="17805"/>
                    <a:pt x="13647" y="16143"/>
                  </a:cubicBezTo>
                  <a:cubicBezTo>
                    <a:pt x="16102" y="14482"/>
                    <a:pt x="18851" y="12543"/>
                    <a:pt x="21600" y="10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3339153" y="1532430"/>
              <a:ext cx="120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3609256" y="1405430"/>
              <a:ext cx="2199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4516" y="0"/>
                  </a:moveTo>
                  <a:cubicBezTo>
                    <a:pt x="8625" y="3086"/>
                    <a:pt x="2734" y="6171"/>
                    <a:pt x="771" y="9463"/>
                  </a:cubicBezTo>
                  <a:cubicBezTo>
                    <a:pt x="-1193" y="12754"/>
                    <a:pt x="771" y="16251"/>
                    <a:pt x="4698" y="18309"/>
                  </a:cubicBezTo>
                  <a:cubicBezTo>
                    <a:pt x="8625" y="20366"/>
                    <a:pt x="14516" y="20983"/>
                    <a:pt x="204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3701103" y="1283532"/>
              <a:ext cx="116734" cy="464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462" fill="norm" stroke="1" extrusionOk="0">
                  <a:moveTo>
                    <a:pt x="0" y="57"/>
                  </a:moveTo>
                  <a:cubicBezTo>
                    <a:pt x="1895" y="-40"/>
                    <a:pt x="3789" y="-138"/>
                    <a:pt x="7011" y="888"/>
                  </a:cubicBezTo>
                  <a:cubicBezTo>
                    <a:pt x="10232" y="1914"/>
                    <a:pt x="14779" y="4065"/>
                    <a:pt x="17621" y="6410"/>
                  </a:cubicBezTo>
                  <a:cubicBezTo>
                    <a:pt x="20463" y="8756"/>
                    <a:pt x="21600" y="11297"/>
                    <a:pt x="20463" y="13594"/>
                  </a:cubicBezTo>
                  <a:cubicBezTo>
                    <a:pt x="19326" y="15891"/>
                    <a:pt x="15916" y="17943"/>
                    <a:pt x="13263" y="19214"/>
                  </a:cubicBezTo>
                  <a:cubicBezTo>
                    <a:pt x="10611" y="20485"/>
                    <a:pt x="8716" y="20973"/>
                    <a:pt x="6821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4444053" y="1202761"/>
              <a:ext cx="285751" cy="43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96" fill="norm" stroke="1" extrusionOk="0">
                  <a:moveTo>
                    <a:pt x="0" y="15626"/>
                  </a:moveTo>
                  <a:cubicBezTo>
                    <a:pt x="2223" y="14582"/>
                    <a:pt x="4447" y="13539"/>
                    <a:pt x="5717" y="12599"/>
                  </a:cubicBezTo>
                  <a:cubicBezTo>
                    <a:pt x="6988" y="11660"/>
                    <a:pt x="7306" y="10826"/>
                    <a:pt x="6909" y="10408"/>
                  </a:cubicBezTo>
                  <a:cubicBezTo>
                    <a:pt x="6512" y="9991"/>
                    <a:pt x="5400" y="9991"/>
                    <a:pt x="4209" y="10617"/>
                  </a:cubicBezTo>
                  <a:cubicBezTo>
                    <a:pt x="3017" y="11243"/>
                    <a:pt x="1747" y="12495"/>
                    <a:pt x="953" y="14165"/>
                  </a:cubicBezTo>
                  <a:cubicBezTo>
                    <a:pt x="159" y="15834"/>
                    <a:pt x="-159" y="17921"/>
                    <a:pt x="476" y="19330"/>
                  </a:cubicBezTo>
                  <a:cubicBezTo>
                    <a:pt x="1112" y="20739"/>
                    <a:pt x="2700" y="21469"/>
                    <a:pt x="4923" y="21260"/>
                  </a:cubicBezTo>
                  <a:cubicBezTo>
                    <a:pt x="7147" y="21052"/>
                    <a:pt x="10006" y="19904"/>
                    <a:pt x="12150" y="18026"/>
                  </a:cubicBezTo>
                  <a:cubicBezTo>
                    <a:pt x="14294" y="16147"/>
                    <a:pt x="15723" y="13539"/>
                    <a:pt x="16597" y="10721"/>
                  </a:cubicBezTo>
                  <a:cubicBezTo>
                    <a:pt x="17470" y="7904"/>
                    <a:pt x="17788" y="4878"/>
                    <a:pt x="18185" y="2947"/>
                  </a:cubicBezTo>
                  <a:cubicBezTo>
                    <a:pt x="18582" y="1017"/>
                    <a:pt x="19059" y="182"/>
                    <a:pt x="19297" y="26"/>
                  </a:cubicBezTo>
                  <a:cubicBezTo>
                    <a:pt x="19535" y="-131"/>
                    <a:pt x="19535" y="391"/>
                    <a:pt x="19456" y="2373"/>
                  </a:cubicBezTo>
                  <a:cubicBezTo>
                    <a:pt x="19376" y="4356"/>
                    <a:pt x="19217" y="7799"/>
                    <a:pt x="19059" y="10721"/>
                  </a:cubicBezTo>
                  <a:cubicBezTo>
                    <a:pt x="18900" y="13643"/>
                    <a:pt x="18741" y="16043"/>
                    <a:pt x="18820" y="17504"/>
                  </a:cubicBezTo>
                  <a:cubicBezTo>
                    <a:pt x="18900" y="18965"/>
                    <a:pt x="19217" y="19486"/>
                    <a:pt x="19694" y="19591"/>
                  </a:cubicBezTo>
                  <a:cubicBezTo>
                    <a:pt x="20170" y="19695"/>
                    <a:pt x="20806" y="19382"/>
                    <a:pt x="21441" y="19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4791186" y="1365792"/>
              <a:ext cx="154518" cy="15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901" fill="norm" stroke="1" extrusionOk="0">
                  <a:moveTo>
                    <a:pt x="292" y="9339"/>
                  </a:moveTo>
                  <a:cubicBezTo>
                    <a:pt x="0" y="10724"/>
                    <a:pt x="-292" y="12109"/>
                    <a:pt x="584" y="12939"/>
                  </a:cubicBezTo>
                  <a:cubicBezTo>
                    <a:pt x="1459" y="13770"/>
                    <a:pt x="3503" y="14047"/>
                    <a:pt x="5546" y="13216"/>
                  </a:cubicBezTo>
                  <a:cubicBezTo>
                    <a:pt x="7589" y="12385"/>
                    <a:pt x="9632" y="10447"/>
                    <a:pt x="10946" y="8785"/>
                  </a:cubicBezTo>
                  <a:cubicBezTo>
                    <a:pt x="12259" y="7124"/>
                    <a:pt x="12843" y="5739"/>
                    <a:pt x="12843" y="4216"/>
                  </a:cubicBezTo>
                  <a:cubicBezTo>
                    <a:pt x="12843" y="2693"/>
                    <a:pt x="12259" y="1032"/>
                    <a:pt x="11238" y="339"/>
                  </a:cubicBezTo>
                  <a:cubicBezTo>
                    <a:pt x="10216" y="-353"/>
                    <a:pt x="8757" y="-76"/>
                    <a:pt x="6859" y="2001"/>
                  </a:cubicBezTo>
                  <a:cubicBezTo>
                    <a:pt x="4962" y="4078"/>
                    <a:pt x="2627" y="7955"/>
                    <a:pt x="1459" y="11278"/>
                  </a:cubicBezTo>
                  <a:cubicBezTo>
                    <a:pt x="292" y="14601"/>
                    <a:pt x="292" y="17370"/>
                    <a:pt x="1022" y="19032"/>
                  </a:cubicBezTo>
                  <a:cubicBezTo>
                    <a:pt x="1751" y="20693"/>
                    <a:pt x="3211" y="21247"/>
                    <a:pt x="6713" y="20693"/>
                  </a:cubicBezTo>
                  <a:cubicBezTo>
                    <a:pt x="10216" y="20139"/>
                    <a:pt x="15762" y="18478"/>
                    <a:pt x="21308" y="16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5009203" y="1335580"/>
              <a:ext cx="508001" cy="19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826"/>
                  </a:moveTo>
                  <a:cubicBezTo>
                    <a:pt x="0" y="9651"/>
                    <a:pt x="0" y="14477"/>
                    <a:pt x="0" y="17464"/>
                  </a:cubicBezTo>
                  <a:cubicBezTo>
                    <a:pt x="0" y="20451"/>
                    <a:pt x="0" y="21600"/>
                    <a:pt x="45" y="21600"/>
                  </a:cubicBezTo>
                  <a:cubicBezTo>
                    <a:pt x="90" y="21600"/>
                    <a:pt x="180" y="20451"/>
                    <a:pt x="360" y="18498"/>
                  </a:cubicBezTo>
                  <a:cubicBezTo>
                    <a:pt x="540" y="16545"/>
                    <a:pt x="810" y="13787"/>
                    <a:pt x="1035" y="11834"/>
                  </a:cubicBezTo>
                  <a:cubicBezTo>
                    <a:pt x="1260" y="9881"/>
                    <a:pt x="1440" y="8732"/>
                    <a:pt x="1755" y="8157"/>
                  </a:cubicBezTo>
                  <a:cubicBezTo>
                    <a:pt x="2070" y="7583"/>
                    <a:pt x="2520" y="7583"/>
                    <a:pt x="2790" y="8617"/>
                  </a:cubicBezTo>
                  <a:cubicBezTo>
                    <a:pt x="3060" y="9651"/>
                    <a:pt x="3150" y="11719"/>
                    <a:pt x="3195" y="13557"/>
                  </a:cubicBezTo>
                  <a:cubicBezTo>
                    <a:pt x="3240" y="15396"/>
                    <a:pt x="3240" y="17004"/>
                    <a:pt x="3285" y="17234"/>
                  </a:cubicBezTo>
                  <a:cubicBezTo>
                    <a:pt x="3330" y="17464"/>
                    <a:pt x="3420" y="16315"/>
                    <a:pt x="3600" y="14362"/>
                  </a:cubicBezTo>
                  <a:cubicBezTo>
                    <a:pt x="3780" y="12409"/>
                    <a:pt x="4050" y="9651"/>
                    <a:pt x="4500" y="7698"/>
                  </a:cubicBezTo>
                  <a:cubicBezTo>
                    <a:pt x="4950" y="5745"/>
                    <a:pt x="5580" y="4596"/>
                    <a:pt x="5940" y="4596"/>
                  </a:cubicBezTo>
                  <a:cubicBezTo>
                    <a:pt x="6300" y="4596"/>
                    <a:pt x="6390" y="5745"/>
                    <a:pt x="6435" y="7698"/>
                  </a:cubicBezTo>
                  <a:cubicBezTo>
                    <a:pt x="6480" y="9651"/>
                    <a:pt x="6480" y="12409"/>
                    <a:pt x="6615" y="14362"/>
                  </a:cubicBezTo>
                  <a:cubicBezTo>
                    <a:pt x="6750" y="16315"/>
                    <a:pt x="7020" y="17464"/>
                    <a:pt x="7380" y="18153"/>
                  </a:cubicBezTo>
                  <a:cubicBezTo>
                    <a:pt x="7740" y="18843"/>
                    <a:pt x="8190" y="19072"/>
                    <a:pt x="9000" y="17694"/>
                  </a:cubicBezTo>
                  <a:cubicBezTo>
                    <a:pt x="9810" y="16315"/>
                    <a:pt x="10980" y="13328"/>
                    <a:pt x="11655" y="10570"/>
                  </a:cubicBezTo>
                  <a:cubicBezTo>
                    <a:pt x="12330" y="7813"/>
                    <a:pt x="12510" y="5285"/>
                    <a:pt x="12600" y="3332"/>
                  </a:cubicBezTo>
                  <a:cubicBezTo>
                    <a:pt x="12690" y="1379"/>
                    <a:pt x="12690" y="0"/>
                    <a:pt x="12465" y="0"/>
                  </a:cubicBezTo>
                  <a:cubicBezTo>
                    <a:pt x="12240" y="0"/>
                    <a:pt x="11790" y="1379"/>
                    <a:pt x="11430" y="4136"/>
                  </a:cubicBezTo>
                  <a:cubicBezTo>
                    <a:pt x="11070" y="6894"/>
                    <a:pt x="10800" y="11030"/>
                    <a:pt x="10710" y="13672"/>
                  </a:cubicBezTo>
                  <a:cubicBezTo>
                    <a:pt x="10620" y="16315"/>
                    <a:pt x="10710" y="17464"/>
                    <a:pt x="11025" y="18038"/>
                  </a:cubicBezTo>
                  <a:cubicBezTo>
                    <a:pt x="11340" y="18613"/>
                    <a:pt x="11880" y="18613"/>
                    <a:pt x="12510" y="17694"/>
                  </a:cubicBezTo>
                  <a:cubicBezTo>
                    <a:pt x="13140" y="16774"/>
                    <a:pt x="13860" y="14936"/>
                    <a:pt x="14355" y="13443"/>
                  </a:cubicBezTo>
                  <a:cubicBezTo>
                    <a:pt x="14850" y="11949"/>
                    <a:pt x="15120" y="10800"/>
                    <a:pt x="15345" y="9651"/>
                  </a:cubicBezTo>
                  <a:cubicBezTo>
                    <a:pt x="15570" y="8502"/>
                    <a:pt x="15750" y="7353"/>
                    <a:pt x="15885" y="7468"/>
                  </a:cubicBezTo>
                  <a:cubicBezTo>
                    <a:pt x="16020" y="7583"/>
                    <a:pt x="16110" y="8962"/>
                    <a:pt x="16110" y="10340"/>
                  </a:cubicBezTo>
                  <a:cubicBezTo>
                    <a:pt x="16110" y="11719"/>
                    <a:pt x="16020" y="13098"/>
                    <a:pt x="16065" y="14362"/>
                  </a:cubicBezTo>
                  <a:cubicBezTo>
                    <a:pt x="16110" y="15626"/>
                    <a:pt x="16290" y="16774"/>
                    <a:pt x="16470" y="16660"/>
                  </a:cubicBezTo>
                  <a:cubicBezTo>
                    <a:pt x="16650" y="16545"/>
                    <a:pt x="16830" y="15166"/>
                    <a:pt x="17190" y="12868"/>
                  </a:cubicBezTo>
                  <a:cubicBezTo>
                    <a:pt x="17550" y="10570"/>
                    <a:pt x="18090" y="7353"/>
                    <a:pt x="18540" y="5285"/>
                  </a:cubicBezTo>
                  <a:cubicBezTo>
                    <a:pt x="18990" y="3217"/>
                    <a:pt x="19350" y="2298"/>
                    <a:pt x="19755" y="1838"/>
                  </a:cubicBezTo>
                  <a:cubicBezTo>
                    <a:pt x="20160" y="1379"/>
                    <a:pt x="20610" y="1379"/>
                    <a:pt x="20880" y="1953"/>
                  </a:cubicBezTo>
                  <a:cubicBezTo>
                    <a:pt x="21150" y="2528"/>
                    <a:pt x="21240" y="3677"/>
                    <a:pt x="21330" y="6779"/>
                  </a:cubicBezTo>
                  <a:cubicBezTo>
                    <a:pt x="21420" y="9881"/>
                    <a:pt x="21510" y="14936"/>
                    <a:pt x="21600" y="19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5639969" y="1048725"/>
              <a:ext cx="74085" cy="37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4937" y="1863"/>
                  </a:moveTo>
                  <a:cubicBezTo>
                    <a:pt x="8023" y="903"/>
                    <a:pt x="11109" y="-57"/>
                    <a:pt x="12651" y="3"/>
                  </a:cubicBezTo>
                  <a:cubicBezTo>
                    <a:pt x="14194" y="63"/>
                    <a:pt x="14194" y="1143"/>
                    <a:pt x="12034" y="3483"/>
                  </a:cubicBezTo>
                  <a:cubicBezTo>
                    <a:pt x="9874" y="5823"/>
                    <a:pt x="5554" y="9423"/>
                    <a:pt x="3086" y="12303"/>
                  </a:cubicBezTo>
                  <a:cubicBezTo>
                    <a:pt x="617" y="15183"/>
                    <a:pt x="0" y="17343"/>
                    <a:pt x="0" y="18723"/>
                  </a:cubicBezTo>
                  <a:cubicBezTo>
                    <a:pt x="0" y="20103"/>
                    <a:pt x="617" y="20703"/>
                    <a:pt x="2777" y="21063"/>
                  </a:cubicBezTo>
                  <a:cubicBezTo>
                    <a:pt x="4937" y="21423"/>
                    <a:pt x="8640" y="21543"/>
                    <a:pt x="12034" y="21183"/>
                  </a:cubicBezTo>
                  <a:cubicBezTo>
                    <a:pt x="15429" y="20823"/>
                    <a:pt x="18514" y="19983"/>
                    <a:pt x="21600" y="19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5612453" y="1259380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2" y="18000"/>
                    <a:pt x="10684" y="14400"/>
                    <a:pt x="14284" y="10800"/>
                  </a:cubicBezTo>
                  <a:cubicBezTo>
                    <a:pt x="17884" y="7200"/>
                    <a:pt x="1974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5775436" y="1246680"/>
              <a:ext cx="8016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600" fill="norm" stroke="1" extrusionOk="0">
                  <a:moveTo>
                    <a:pt x="13500" y="0"/>
                  </a:moveTo>
                  <a:cubicBezTo>
                    <a:pt x="10800" y="0"/>
                    <a:pt x="8100" y="0"/>
                    <a:pt x="5400" y="277"/>
                  </a:cubicBezTo>
                  <a:cubicBezTo>
                    <a:pt x="2700" y="554"/>
                    <a:pt x="0" y="1108"/>
                    <a:pt x="0" y="2308"/>
                  </a:cubicBezTo>
                  <a:cubicBezTo>
                    <a:pt x="0" y="3508"/>
                    <a:pt x="2700" y="5354"/>
                    <a:pt x="7020" y="7292"/>
                  </a:cubicBezTo>
                  <a:cubicBezTo>
                    <a:pt x="11340" y="9231"/>
                    <a:pt x="17280" y="11262"/>
                    <a:pt x="19440" y="13477"/>
                  </a:cubicBezTo>
                  <a:cubicBezTo>
                    <a:pt x="21600" y="15692"/>
                    <a:pt x="19980" y="18092"/>
                    <a:pt x="17550" y="19477"/>
                  </a:cubicBezTo>
                  <a:cubicBezTo>
                    <a:pt x="15120" y="20862"/>
                    <a:pt x="11880" y="21231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6384972" y="1026547"/>
              <a:ext cx="472082" cy="61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50" fill="norm" stroke="1" extrusionOk="0">
                  <a:moveTo>
                    <a:pt x="7011" y="9878"/>
                  </a:moveTo>
                  <a:cubicBezTo>
                    <a:pt x="7299" y="8846"/>
                    <a:pt x="7587" y="7814"/>
                    <a:pt x="7491" y="7261"/>
                  </a:cubicBezTo>
                  <a:cubicBezTo>
                    <a:pt x="7395" y="6709"/>
                    <a:pt x="6915" y="6635"/>
                    <a:pt x="6003" y="6782"/>
                  </a:cubicBezTo>
                  <a:cubicBezTo>
                    <a:pt x="5091" y="6930"/>
                    <a:pt x="3747" y="7298"/>
                    <a:pt x="2595" y="8330"/>
                  </a:cubicBezTo>
                  <a:cubicBezTo>
                    <a:pt x="1443" y="9362"/>
                    <a:pt x="483" y="11058"/>
                    <a:pt x="147" y="12311"/>
                  </a:cubicBezTo>
                  <a:cubicBezTo>
                    <a:pt x="-189" y="13565"/>
                    <a:pt x="99" y="14375"/>
                    <a:pt x="531" y="14818"/>
                  </a:cubicBezTo>
                  <a:cubicBezTo>
                    <a:pt x="963" y="15260"/>
                    <a:pt x="1539" y="15334"/>
                    <a:pt x="2595" y="14744"/>
                  </a:cubicBezTo>
                  <a:cubicBezTo>
                    <a:pt x="3651" y="14154"/>
                    <a:pt x="5187" y="12901"/>
                    <a:pt x="5907" y="11648"/>
                  </a:cubicBezTo>
                  <a:cubicBezTo>
                    <a:pt x="6627" y="10395"/>
                    <a:pt x="6531" y="9141"/>
                    <a:pt x="6483" y="8330"/>
                  </a:cubicBezTo>
                  <a:cubicBezTo>
                    <a:pt x="6435" y="7519"/>
                    <a:pt x="6435" y="7151"/>
                    <a:pt x="6963" y="6635"/>
                  </a:cubicBezTo>
                  <a:cubicBezTo>
                    <a:pt x="7491" y="6119"/>
                    <a:pt x="8547" y="5455"/>
                    <a:pt x="10227" y="4497"/>
                  </a:cubicBezTo>
                  <a:cubicBezTo>
                    <a:pt x="11907" y="3539"/>
                    <a:pt x="14211" y="2285"/>
                    <a:pt x="15555" y="1401"/>
                  </a:cubicBezTo>
                  <a:cubicBezTo>
                    <a:pt x="16899" y="516"/>
                    <a:pt x="17283" y="0"/>
                    <a:pt x="17187" y="0"/>
                  </a:cubicBezTo>
                  <a:cubicBezTo>
                    <a:pt x="17091" y="0"/>
                    <a:pt x="16515" y="516"/>
                    <a:pt x="15795" y="1732"/>
                  </a:cubicBezTo>
                  <a:cubicBezTo>
                    <a:pt x="15075" y="2949"/>
                    <a:pt x="14211" y="4866"/>
                    <a:pt x="13491" y="7077"/>
                  </a:cubicBezTo>
                  <a:cubicBezTo>
                    <a:pt x="12771" y="9289"/>
                    <a:pt x="12195" y="11795"/>
                    <a:pt x="11763" y="14081"/>
                  </a:cubicBezTo>
                  <a:cubicBezTo>
                    <a:pt x="11331" y="16366"/>
                    <a:pt x="11043" y="18430"/>
                    <a:pt x="11043" y="19646"/>
                  </a:cubicBezTo>
                  <a:cubicBezTo>
                    <a:pt x="11043" y="20863"/>
                    <a:pt x="11331" y="21231"/>
                    <a:pt x="11715" y="21416"/>
                  </a:cubicBezTo>
                  <a:cubicBezTo>
                    <a:pt x="12099" y="21600"/>
                    <a:pt x="12579" y="21600"/>
                    <a:pt x="12915" y="21379"/>
                  </a:cubicBezTo>
                  <a:cubicBezTo>
                    <a:pt x="13251" y="21158"/>
                    <a:pt x="13443" y="20715"/>
                    <a:pt x="13587" y="19683"/>
                  </a:cubicBezTo>
                  <a:cubicBezTo>
                    <a:pt x="13731" y="18651"/>
                    <a:pt x="13827" y="17029"/>
                    <a:pt x="13875" y="16034"/>
                  </a:cubicBezTo>
                  <a:cubicBezTo>
                    <a:pt x="13923" y="15039"/>
                    <a:pt x="13923" y="14670"/>
                    <a:pt x="14259" y="14228"/>
                  </a:cubicBezTo>
                  <a:cubicBezTo>
                    <a:pt x="14595" y="13786"/>
                    <a:pt x="15267" y="13270"/>
                    <a:pt x="16515" y="12606"/>
                  </a:cubicBezTo>
                  <a:cubicBezTo>
                    <a:pt x="17763" y="11943"/>
                    <a:pt x="19587" y="11132"/>
                    <a:pt x="21411" y="10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7358703" y="980541"/>
              <a:ext cx="149279" cy="37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349" fill="norm" stroke="1" extrusionOk="0">
                  <a:moveTo>
                    <a:pt x="3651" y="7528"/>
                  </a:moveTo>
                  <a:cubicBezTo>
                    <a:pt x="2738" y="10888"/>
                    <a:pt x="1825" y="14248"/>
                    <a:pt x="1521" y="15688"/>
                  </a:cubicBezTo>
                  <a:cubicBezTo>
                    <a:pt x="1217" y="17128"/>
                    <a:pt x="1521" y="16648"/>
                    <a:pt x="2130" y="14488"/>
                  </a:cubicBezTo>
                  <a:cubicBezTo>
                    <a:pt x="2738" y="12328"/>
                    <a:pt x="3651" y="8488"/>
                    <a:pt x="4715" y="5848"/>
                  </a:cubicBezTo>
                  <a:cubicBezTo>
                    <a:pt x="5780" y="3208"/>
                    <a:pt x="6997" y="1768"/>
                    <a:pt x="8366" y="928"/>
                  </a:cubicBezTo>
                  <a:cubicBezTo>
                    <a:pt x="9735" y="88"/>
                    <a:pt x="11256" y="-152"/>
                    <a:pt x="12625" y="88"/>
                  </a:cubicBezTo>
                  <a:cubicBezTo>
                    <a:pt x="13994" y="328"/>
                    <a:pt x="15211" y="1048"/>
                    <a:pt x="17037" y="3088"/>
                  </a:cubicBezTo>
                  <a:cubicBezTo>
                    <a:pt x="18862" y="5128"/>
                    <a:pt x="21296" y="8488"/>
                    <a:pt x="21448" y="11368"/>
                  </a:cubicBezTo>
                  <a:cubicBezTo>
                    <a:pt x="21600" y="14248"/>
                    <a:pt x="19470" y="16648"/>
                    <a:pt x="16885" y="18208"/>
                  </a:cubicBezTo>
                  <a:cubicBezTo>
                    <a:pt x="14299" y="19768"/>
                    <a:pt x="11256" y="20488"/>
                    <a:pt x="8823" y="20908"/>
                  </a:cubicBezTo>
                  <a:cubicBezTo>
                    <a:pt x="6389" y="21328"/>
                    <a:pt x="4563" y="21448"/>
                    <a:pt x="3194" y="21268"/>
                  </a:cubicBezTo>
                  <a:cubicBezTo>
                    <a:pt x="1825" y="21088"/>
                    <a:pt x="913" y="20608"/>
                    <a:pt x="0" y="20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7348119" y="1276314"/>
              <a:ext cx="16935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00"/>
                  </a:moveTo>
                  <a:cubicBezTo>
                    <a:pt x="2700" y="2700"/>
                    <a:pt x="0" y="0"/>
                    <a:pt x="0" y="0"/>
                  </a:cubicBezTo>
                  <a:cubicBezTo>
                    <a:pt x="0" y="0"/>
                    <a:pt x="2700" y="2700"/>
                    <a:pt x="6750" y="6750"/>
                  </a:cubicBezTo>
                  <a:cubicBezTo>
                    <a:pt x="10800" y="10800"/>
                    <a:pt x="162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7631753" y="1411780"/>
              <a:ext cx="571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3174053" y="1938830"/>
              <a:ext cx="2279651" cy="22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8640"/>
                  </a:moveTo>
                  <a:cubicBezTo>
                    <a:pt x="100" y="8640"/>
                    <a:pt x="201" y="8640"/>
                    <a:pt x="361" y="10183"/>
                  </a:cubicBezTo>
                  <a:cubicBezTo>
                    <a:pt x="521" y="11726"/>
                    <a:pt x="742" y="14811"/>
                    <a:pt x="1133" y="17280"/>
                  </a:cubicBezTo>
                  <a:cubicBezTo>
                    <a:pt x="1524" y="19749"/>
                    <a:pt x="2086" y="21600"/>
                    <a:pt x="2687" y="21497"/>
                  </a:cubicBezTo>
                  <a:cubicBezTo>
                    <a:pt x="3289" y="21394"/>
                    <a:pt x="3931" y="19337"/>
                    <a:pt x="4462" y="17074"/>
                  </a:cubicBezTo>
                  <a:cubicBezTo>
                    <a:pt x="4994" y="14811"/>
                    <a:pt x="5415" y="12343"/>
                    <a:pt x="5916" y="10183"/>
                  </a:cubicBezTo>
                  <a:cubicBezTo>
                    <a:pt x="6418" y="8023"/>
                    <a:pt x="6999" y="6171"/>
                    <a:pt x="7611" y="5863"/>
                  </a:cubicBezTo>
                  <a:cubicBezTo>
                    <a:pt x="8223" y="5554"/>
                    <a:pt x="8865" y="6789"/>
                    <a:pt x="9486" y="8331"/>
                  </a:cubicBezTo>
                  <a:cubicBezTo>
                    <a:pt x="10108" y="9874"/>
                    <a:pt x="10710" y="11726"/>
                    <a:pt x="11352" y="12549"/>
                  </a:cubicBezTo>
                  <a:cubicBezTo>
                    <a:pt x="11993" y="13371"/>
                    <a:pt x="12675" y="13166"/>
                    <a:pt x="13317" y="12754"/>
                  </a:cubicBezTo>
                  <a:cubicBezTo>
                    <a:pt x="13959" y="12343"/>
                    <a:pt x="14560" y="11726"/>
                    <a:pt x="15162" y="11211"/>
                  </a:cubicBezTo>
                  <a:cubicBezTo>
                    <a:pt x="15764" y="10697"/>
                    <a:pt x="16365" y="10286"/>
                    <a:pt x="17007" y="9566"/>
                  </a:cubicBezTo>
                  <a:cubicBezTo>
                    <a:pt x="17649" y="8846"/>
                    <a:pt x="18331" y="7817"/>
                    <a:pt x="18983" y="6686"/>
                  </a:cubicBezTo>
                  <a:cubicBezTo>
                    <a:pt x="19635" y="5554"/>
                    <a:pt x="20256" y="4320"/>
                    <a:pt x="20687" y="3189"/>
                  </a:cubicBezTo>
                  <a:cubicBezTo>
                    <a:pt x="21119" y="2057"/>
                    <a:pt x="2135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3421770" y="2279480"/>
              <a:ext cx="177263" cy="32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32" fill="norm" stroke="1" extrusionOk="0">
                  <a:moveTo>
                    <a:pt x="15239" y="3055"/>
                  </a:moveTo>
                  <a:cubicBezTo>
                    <a:pt x="15239" y="1809"/>
                    <a:pt x="15239" y="563"/>
                    <a:pt x="14350" y="147"/>
                  </a:cubicBezTo>
                  <a:cubicBezTo>
                    <a:pt x="13460" y="-268"/>
                    <a:pt x="11682" y="147"/>
                    <a:pt x="9267" y="2017"/>
                  </a:cubicBezTo>
                  <a:cubicBezTo>
                    <a:pt x="6853" y="3886"/>
                    <a:pt x="3804" y="7209"/>
                    <a:pt x="2025" y="10047"/>
                  </a:cubicBezTo>
                  <a:cubicBezTo>
                    <a:pt x="246" y="12886"/>
                    <a:pt x="-262" y="15240"/>
                    <a:pt x="119" y="17040"/>
                  </a:cubicBezTo>
                  <a:cubicBezTo>
                    <a:pt x="500" y="18840"/>
                    <a:pt x="1771" y="20086"/>
                    <a:pt x="3677" y="20709"/>
                  </a:cubicBezTo>
                  <a:cubicBezTo>
                    <a:pt x="5583" y="21332"/>
                    <a:pt x="8124" y="21332"/>
                    <a:pt x="11173" y="20155"/>
                  </a:cubicBezTo>
                  <a:cubicBezTo>
                    <a:pt x="14223" y="18978"/>
                    <a:pt x="17780" y="16624"/>
                    <a:pt x="19559" y="13924"/>
                  </a:cubicBezTo>
                  <a:cubicBezTo>
                    <a:pt x="21338" y="11224"/>
                    <a:pt x="21338" y="8178"/>
                    <a:pt x="20449" y="5894"/>
                  </a:cubicBezTo>
                  <a:cubicBezTo>
                    <a:pt x="19559" y="3609"/>
                    <a:pt x="17780" y="2086"/>
                    <a:pt x="16256" y="1255"/>
                  </a:cubicBezTo>
                  <a:cubicBezTo>
                    <a:pt x="14731" y="424"/>
                    <a:pt x="13460" y="286"/>
                    <a:pt x="11427" y="978"/>
                  </a:cubicBezTo>
                  <a:cubicBezTo>
                    <a:pt x="9394" y="1670"/>
                    <a:pt x="6599" y="3194"/>
                    <a:pt x="5202" y="4717"/>
                  </a:cubicBezTo>
                  <a:cubicBezTo>
                    <a:pt x="3804" y="6240"/>
                    <a:pt x="3804" y="7763"/>
                    <a:pt x="5202" y="9355"/>
                  </a:cubicBezTo>
                  <a:cubicBezTo>
                    <a:pt x="6599" y="10947"/>
                    <a:pt x="9394" y="12609"/>
                    <a:pt x="11809" y="13994"/>
                  </a:cubicBezTo>
                  <a:cubicBezTo>
                    <a:pt x="14223" y="15378"/>
                    <a:pt x="16256" y="16486"/>
                    <a:pt x="17780" y="17317"/>
                  </a:cubicBezTo>
                  <a:cubicBezTo>
                    <a:pt x="19305" y="18147"/>
                    <a:pt x="20322" y="18701"/>
                    <a:pt x="20830" y="19324"/>
                  </a:cubicBezTo>
                  <a:cubicBezTo>
                    <a:pt x="21338" y="19947"/>
                    <a:pt x="21338" y="20640"/>
                    <a:pt x="21211" y="20986"/>
                  </a:cubicBezTo>
                  <a:cubicBezTo>
                    <a:pt x="21084" y="21332"/>
                    <a:pt x="20830" y="21332"/>
                    <a:pt x="20576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3675703" y="2510330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3739203" y="2618280"/>
              <a:ext cx="381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3914160" y="2263868"/>
              <a:ext cx="164367" cy="316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236" fill="norm" stroke="1" extrusionOk="0">
                  <a:moveTo>
                    <a:pt x="14943" y="5462"/>
                  </a:moveTo>
                  <a:cubicBezTo>
                    <a:pt x="14133" y="4752"/>
                    <a:pt x="13323" y="4041"/>
                    <a:pt x="12243" y="3686"/>
                  </a:cubicBezTo>
                  <a:cubicBezTo>
                    <a:pt x="11163" y="3331"/>
                    <a:pt x="9813" y="3331"/>
                    <a:pt x="7788" y="4325"/>
                  </a:cubicBezTo>
                  <a:cubicBezTo>
                    <a:pt x="5763" y="5320"/>
                    <a:pt x="3063" y="7310"/>
                    <a:pt x="1578" y="9512"/>
                  </a:cubicBezTo>
                  <a:cubicBezTo>
                    <a:pt x="93" y="11715"/>
                    <a:pt x="-177" y="14131"/>
                    <a:pt x="93" y="15623"/>
                  </a:cubicBezTo>
                  <a:cubicBezTo>
                    <a:pt x="363" y="17115"/>
                    <a:pt x="1173" y="17683"/>
                    <a:pt x="4548" y="17399"/>
                  </a:cubicBezTo>
                  <a:cubicBezTo>
                    <a:pt x="7923" y="17115"/>
                    <a:pt x="13863" y="15978"/>
                    <a:pt x="17238" y="13918"/>
                  </a:cubicBezTo>
                  <a:cubicBezTo>
                    <a:pt x="20613" y="11857"/>
                    <a:pt x="21423" y="8873"/>
                    <a:pt x="20748" y="6386"/>
                  </a:cubicBezTo>
                  <a:cubicBezTo>
                    <a:pt x="20073" y="3899"/>
                    <a:pt x="17913" y="1910"/>
                    <a:pt x="16158" y="844"/>
                  </a:cubicBezTo>
                  <a:cubicBezTo>
                    <a:pt x="14403" y="-222"/>
                    <a:pt x="13053" y="-364"/>
                    <a:pt x="11028" y="915"/>
                  </a:cubicBezTo>
                  <a:cubicBezTo>
                    <a:pt x="9003" y="2194"/>
                    <a:pt x="6303" y="4894"/>
                    <a:pt x="5628" y="7097"/>
                  </a:cubicBezTo>
                  <a:cubicBezTo>
                    <a:pt x="4953" y="9299"/>
                    <a:pt x="6303" y="11004"/>
                    <a:pt x="8868" y="13278"/>
                  </a:cubicBezTo>
                  <a:cubicBezTo>
                    <a:pt x="11433" y="15552"/>
                    <a:pt x="15213" y="18394"/>
                    <a:pt x="18993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4130459" y="2475670"/>
              <a:ext cx="104045" cy="11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055" fill="norm" stroke="1" extrusionOk="0">
                  <a:moveTo>
                    <a:pt x="499" y="6098"/>
                  </a:moveTo>
                  <a:cubicBezTo>
                    <a:pt x="67" y="4236"/>
                    <a:pt x="-365" y="2374"/>
                    <a:pt x="499" y="1257"/>
                  </a:cubicBezTo>
                  <a:cubicBezTo>
                    <a:pt x="1363" y="139"/>
                    <a:pt x="3523" y="-233"/>
                    <a:pt x="5899" y="139"/>
                  </a:cubicBezTo>
                  <a:cubicBezTo>
                    <a:pt x="8275" y="512"/>
                    <a:pt x="10867" y="1629"/>
                    <a:pt x="12379" y="3119"/>
                  </a:cubicBezTo>
                  <a:cubicBezTo>
                    <a:pt x="13891" y="4608"/>
                    <a:pt x="14323" y="6470"/>
                    <a:pt x="13891" y="8146"/>
                  </a:cubicBezTo>
                  <a:cubicBezTo>
                    <a:pt x="13459" y="9822"/>
                    <a:pt x="12163" y="11312"/>
                    <a:pt x="10219" y="13360"/>
                  </a:cubicBezTo>
                  <a:cubicBezTo>
                    <a:pt x="8275" y="15408"/>
                    <a:pt x="5683" y="18015"/>
                    <a:pt x="5467" y="19505"/>
                  </a:cubicBezTo>
                  <a:cubicBezTo>
                    <a:pt x="5251" y="20995"/>
                    <a:pt x="7411" y="21367"/>
                    <a:pt x="10435" y="20808"/>
                  </a:cubicBezTo>
                  <a:cubicBezTo>
                    <a:pt x="13459" y="20250"/>
                    <a:pt x="17347" y="18760"/>
                    <a:pt x="21235" y="17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4278953" y="2529380"/>
              <a:ext cx="76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4431353" y="2542080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4679003" y="2510330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4863153" y="2510330"/>
              <a:ext cx="44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5067877" y="2230322"/>
              <a:ext cx="230103" cy="3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357" fill="norm" stroke="1" extrusionOk="0">
                  <a:moveTo>
                    <a:pt x="16640" y="5583"/>
                  </a:moveTo>
                  <a:cubicBezTo>
                    <a:pt x="16640" y="4589"/>
                    <a:pt x="16640" y="3594"/>
                    <a:pt x="16350" y="2670"/>
                  </a:cubicBezTo>
                  <a:cubicBezTo>
                    <a:pt x="16061" y="1746"/>
                    <a:pt x="15482" y="894"/>
                    <a:pt x="14711" y="468"/>
                  </a:cubicBezTo>
                  <a:cubicBezTo>
                    <a:pt x="13940" y="41"/>
                    <a:pt x="12975" y="41"/>
                    <a:pt x="11336" y="894"/>
                  </a:cubicBezTo>
                  <a:cubicBezTo>
                    <a:pt x="9697" y="1746"/>
                    <a:pt x="7382" y="3452"/>
                    <a:pt x="5357" y="5725"/>
                  </a:cubicBezTo>
                  <a:cubicBezTo>
                    <a:pt x="3332" y="7999"/>
                    <a:pt x="1597" y="10841"/>
                    <a:pt x="729" y="13186"/>
                  </a:cubicBezTo>
                  <a:cubicBezTo>
                    <a:pt x="-139" y="15531"/>
                    <a:pt x="-139" y="17378"/>
                    <a:pt x="247" y="18515"/>
                  </a:cubicBezTo>
                  <a:cubicBezTo>
                    <a:pt x="632" y="19652"/>
                    <a:pt x="1404" y="20078"/>
                    <a:pt x="3332" y="20078"/>
                  </a:cubicBezTo>
                  <a:cubicBezTo>
                    <a:pt x="5261" y="20078"/>
                    <a:pt x="8347" y="19652"/>
                    <a:pt x="11432" y="18373"/>
                  </a:cubicBezTo>
                  <a:cubicBezTo>
                    <a:pt x="14518" y="17094"/>
                    <a:pt x="17604" y="14962"/>
                    <a:pt x="19340" y="12475"/>
                  </a:cubicBezTo>
                  <a:cubicBezTo>
                    <a:pt x="21075" y="9989"/>
                    <a:pt x="21461" y="7146"/>
                    <a:pt x="20304" y="4944"/>
                  </a:cubicBezTo>
                  <a:cubicBezTo>
                    <a:pt x="19147" y="2741"/>
                    <a:pt x="16447" y="1178"/>
                    <a:pt x="14132" y="468"/>
                  </a:cubicBezTo>
                  <a:cubicBezTo>
                    <a:pt x="11818" y="-243"/>
                    <a:pt x="9890" y="-101"/>
                    <a:pt x="8443" y="610"/>
                  </a:cubicBezTo>
                  <a:cubicBezTo>
                    <a:pt x="6997" y="1320"/>
                    <a:pt x="6032" y="2599"/>
                    <a:pt x="5840" y="4304"/>
                  </a:cubicBezTo>
                  <a:cubicBezTo>
                    <a:pt x="5647" y="6010"/>
                    <a:pt x="6225" y="8141"/>
                    <a:pt x="8154" y="10344"/>
                  </a:cubicBezTo>
                  <a:cubicBezTo>
                    <a:pt x="10082" y="12546"/>
                    <a:pt x="13361" y="14820"/>
                    <a:pt x="15290" y="16668"/>
                  </a:cubicBezTo>
                  <a:cubicBezTo>
                    <a:pt x="17218" y="18515"/>
                    <a:pt x="17797" y="19936"/>
                    <a:pt x="18375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5357896" y="2476030"/>
              <a:ext cx="108508" cy="26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320" fill="norm" stroke="1" extrusionOk="0">
                  <a:moveTo>
                    <a:pt x="16309" y="4797"/>
                  </a:moveTo>
                  <a:cubicBezTo>
                    <a:pt x="15894" y="3947"/>
                    <a:pt x="15479" y="3096"/>
                    <a:pt x="14648" y="2331"/>
                  </a:cubicBezTo>
                  <a:cubicBezTo>
                    <a:pt x="13817" y="1566"/>
                    <a:pt x="12571" y="885"/>
                    <a:pt x="10909" y="460"/>
                  </a:cubicBezTo>
                  <a:cubicBezTo>
                    <a:pt x="9248" y="35"/>
                    <a:pt x="7171" y="-135"/>
                    <a:pt x="5509" y="120"/>
                  </a:cubicBezTo>
                  <a:cubicBezTo>
                    <a:pt x="3848" y="375"/>
                    <a:pt x="2602" y="1056"/>
                    <a:pt x="1563" y="1821"/>
                  </a:cubicBezTo>
                  <a:cubicBezTo>
                    <a:pt x="525" y="2586"/>
                    <a:pt x="-306" y="3437"/>
                    <a:pt x="109" y="4117"/>
                  </a:cubicBezTo>
                  <a:cubicBezTo>
                    <a:pt x="525" y="4797"/>
                    <a:pt x="2186" y="5308"/>
                    <a:pt x="3848" y="5308"/>
                  </a:cubicBezTo>
                  <a:cubicBezTo>
                    <a:pt x="5509" y="5308"/>
                    <a:pt x="7171" y="4797"/>
                    <a:pt x="8832" y="4287"/>
                  </a:cubicBezTo>
                  <a:cubicBezTo>
                    <a:pt x="10494" y="3777"/>
                    <a:pt x="12156" y="3267"/>
                    <a:pt x="12571" y="3522"/>
                  </a:cubicBezTo>
                  <a:cubicBezTo>
                    <a:pt x="12986" y="3777"/>
                    <a:pt x="12156" y="4797"/>
                    <a:pt x="10079" y="7519"/>
                  </a:cubicBezTo>
                  <a:cubicBezTo>
                    <a:pt x="8002" y="10240"/>
                    <a:pt x="4679" y="14662"/>
                    <a:pt x="2809" y="17383"/>
                  </a:cubicBezTo>
                  <a:cubicBezTo>
                    <a:pt x="940" y="20104"/>
                    <a:pt x="525" y="21125"/>
                    <a:pt x="1356" y="21295"/>
                  </a:cubicBezTo>
                  <a:cubicBezTo>
                    <a:pt x="2186" y="21465"/>
                    <a:pt x="4263" y="20785"/>
                    <a:pt x="7794" y="19424"/>
                  </a:cubicBezTo>
                  <a:cubicBezTo>
                    <a:pt x="11325" y="18063"/>
                    <a:pt x="16309" y="16022"/>
                    <a:pt x="21294" y="13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5504503" y="2523030"/>
              <a:ext cx="95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5656903" y="2491280"/>
              <a:ext cx="1" cy="1587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8151662" y="1174052"/>
              <a:ext cx="112975" cy="24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420" fill="norm" stroke="1" extrusionOk="0">
                  <a:moveTo>
                    <a:pt x="17819" y="2961"/>
                  </a:moveTo>
                  <a:cubicBezTo>
                    <a:pt x="19390" y="2416"/>
                    <a:pt x="20961" y="1872"/>
                    <a:pt x="20961" y="1327"/>
                  </a:cubicBezTo>
                  <a:cubicBezTo>
                    <a:pt x="20961" y="783"/>
                    <a:pt x="19390" y="238"/>
                    <a:pt x="17426" y="57"/>
                  </a:cubicBezTo>
                  <a:cubicBezTo>
                    <a:pt x="15463" y="-125"/>
                    <a:pt x="13106" y="57"/>
                    <a:pt x="9965" y="1690"/>
                  </a:cubicBezTo>
                  <a:cubicBezTo>
                    <a:pt x="6823" y="3324"/>
                    <a:pt x="2896" y="6409"/>
                    <a:pt x="1128" y="8406"/>
                  </a:cubicBezTo>
                  <a:cubicBezTo>
                    <a:pt x="-639" y="10403"/>
                    <a:pt x="-246" y="11310"/>
                    <a:pt x="1717" y="12309"/>
                  </a:cubicBezTo>
                  <a:cubicBezTo>
                    <a:pt x="3681" y="13307"/>
                    <a:pt x="7216" y="14396"/>
                    <a:pt x="10161" y="15304"/>
                  </a:cubicBezTo>
                  <a:cubicBezTo>
                    <a:pt x="13106" y="16211"/>
                    <a:pt x="15463" y="16937"/>
                    <a:pt x="16837" y="17754"/>
                  </a:cubicBezTo>
                  <a:cubicBezTo>
                    <a:pt x="18212" y="18571"/>
                    <a:pt x="18605" y="19478"/>
                    <a:pt x="17623" y="20114"/>
                  </a:cubicBezTo>
                  <a:cubicBezTo>
                    <a:pt x="16641" y="20749"/>
                    <a:pt x="14285" y="21112"/>
                    <a:pt x="11536" y="21293"/>
                  </a:cubicBezTo>
                  <a:cubicBezTo>
                    <a:pt x="8786" y="21475"/>
                    <a:pt x="5645" y="21475"/>
                    <a:pt x="4859" y="21203"/>
                  </a:cubicBezTo>
                  <a:cubicBezTo>
                    <a:pt x="4074" y="20930"/>
                    <a:pt x="5645" y="20386"/>
                    <a:pt x="7216" y="198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8358568" y="1054064"/>
              <a:ext cx="473336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600" fill="norm" stroke="1" extrusionOk="0">
                  <a:moveTo>
                    <a:pt x="157" y="12863"/>
                  </a:moveTo>
                  <a:cubicBezTo>
                    <a:pt x="253" y="12256"/>
                    <a:pt x="350" y="11649"/>
                    <a:pt x="398" y="11649"/>
                  </a:cubicBezTo>
                  <a:cubicBezTo>
                    <a:pt x="446" y="11649"/>
                    <a:pt x="446" y="12256"/>
                    <a:pt x="350" y="13409"/>
                  </a:cubicBezTo>
                  <a:cubicBezTo>
                    <a:pt x="253" y="14562"/>
                    <a:pt x="60" y="16261"/>
                    <a:pt x="12" y="17413"/>
                  </a:cubicBezTo>
                  <a:cubicBezTo>
                    <a:pt x="-36" y="18566"/>
                    <a:pt x="60" y="19173"/>
                    <a:pt x="350" y="19416"/>
                  </a:cubicBezTo>
                  <a:cubicBezTo>
                    <a:pt x="639" y="19658"/>
                    <a:pt x="1121" y="19537"/>
                    <a:pt x="1796" y="18566"/>
                  </a:cubicBezTo>
                  <a:cubicBezTo>
                    <a:pt x="2471" y="17596"/>
                    <a:pt x="3339" y="15775"/>
                    <a:pt x="3869" y="14562"/>
                  </a:cubicBezTo>
                  <a:cubicBezTo>
                    <a:pt x="4400" y="13348"/>
                    <a:pt x="4593" y="12742"/>
                    <a:pt x="4689" y="12802"/>
                  </a:cubicBezTo>
                  <a:cubicBezTo>
                    <a:pt x="4785" y="12863"/>
                    <a:pt x="4785" y="13591"/>
                    <a:pt x="4785" y="14562"/>
                  </a:cubicBezTo>
                  <a:cubicBezTo>
                    <a:pt x="4785" y="15533"/>
                    <a:pt x="4785" y="16746"/>
                    <a:pt x="4930" y="17596"/>
                  </a:cubicBezTo>
                  <a:cubicBezTo>
                    <a:pt x="5075" y="18445"/>
                    <a:pt x="5364" y="18930"/>
                    <a:pt x="5701" y="18991"/>
                  </a:cubicBezTo>
                  <a:cubicBezTo>
                    <a:pt x="6039" y="19052"/>
                    <a:pt x="6425" y="18688"/>
                    <a:pt x="6955" y="17899"/>
                  </a:cubicBezTo>
                  <a:cubicBezTo>
                    <a:pt x="7485" y="17110"/>
                    <a:pt x="8160" y="15897"/>
                    <a:pt x="8643" y="15047"/>
                  </a:cubicBezTo>
                  <a:cubicBezTo>
                    <a:pt x="9125" y="14198"/>
                    <a:pt x="9414" y="13712"/>
                    <a:pt x="9848" y="13409"/>
                  </a:cubicBezTo>
                  <a:cubicBezTo>
                    <a:pt x="10282" y="13106"/>
                    <a:pt x="10860" y="12984"/>
                    <a:pt x="10909" y="12924"/>
                  </a:cubicBezTo>
                  <a:cubicBezTo>
                    <a:pt x="10957" y="12863"/>
                    <a:pt x="10475" y="12863"/>
                    <a:pt x="10041" y="13106"/>
                  </a:cubicBezTo>
                  <a:cubicBezTo>
                    <a:pt x="9607" y="13348"/>
                    <a:pt x="9221" y="13834"/>
                    <a:pt x="8884" y="14683"/>
                  </a:cubicBezTo>
                  <a:cubicBezTo>
                    <a:pt x="8546" y="15533"/>
                    <a:pt x="8257" y="16746"/>
                    <a:pt x="8112" y="17656"/>
                  </a:cubicBezTo>
                  <a:cubicBezTo>
                    <a:pt x="7968" y="18566"/>
                    <a:pt x="7968" y="19173"/>
                    <a:pt x="8209" y="19598"/>
                  </a:cubicBezTo>
                  <a:cubicBezTo>
                    <a:pt x="8450" y="20022"/>
                    <a:pt x="8932" y="20265"/>
                    <a:pt x="9703" y="20022"/>
                  </a:cubicBezTo>
                  <a:cubicBezTo>
                    <a:pt x="10475" y="19780"/>
                    <a:pt x="11535" y="19052"/>
                    <a:pt x="12741" y="17292"/>
                  </a:cubicBezTo>
                  <a:cubicBezTo>
                    <a:pt x="13946" y="15533"/>
                    <a:pt x="15296" y="12742"/>
                    <a:pt x="16405" y="9890"/>
                  </a:cubicBezTo>
                  <a:cubicBezTo>
                    <a:pt x="17514" y="7038"/>
                    <a:pt x="18382" y="4126"/>
                    <a:pt x="18912" y="2366"/>
                  </a:cubicBezTo>
                  <a:cubicBezTo>
                    <a:pt x="19443" y="607"/>
                    <a:pt x="19635" y="0"/>
                    <a:pt x="19539" y="0"/>
                  </a:cubicBezTo>
                  <a:cubicBezTo>
                    <a:pt x="19443" y="0"/>
                    <a:pt x="19057" y="607"/>
                    <a:pt x="18430" y="3094"/>
                  </a:cubicBezTo>
                  <a:cubicBezTo>
                    <a:pt x="17803" y="5582"/>
                    <a:pt x="16935" y="9951"/>
                    <a:pt x="16453" y="12742"/>
                  </a:cubicBezTo>
                  <a:cubicBezTo>
                    <a:pt x="15971" y="15533"/>
                    <a:pt x="15875" y="16746"/>
                    <a:pt x="15827" y="17656"/>
                  </a:cubicBezTo>
                  <a:cubicBezTo>
                    <a:pt x="15778" y="18566"/>
                    <a:pt x="15778" y="19173"/>
                    <a:pt x="15971" y="19294"/>
                  </a:cubicBezTo>
                  <a:cubicBezTo>
                    <a:pt x="16164" y="19416"/>
                    <a:pt x="16550" y="19052"/>
                    <a:pt x="17128" y="18081"/>
                  </a:cubicBezTo>
                  <a:cubicBezTo>
                    <a:pt x="17707" y="17110"/>
                    <a:pt x="18478" y="15533"/>
                    <a:pt x="19105" y="14622"/>
                  </a:cubicBezTo>
                  <a:cubicBezTo>
                    <a:pt x="19732" y="13712"/>
                    <a:pt x="20214" y="13470"/>
                    <a:pt x="20600" y="13591"/>
                  </a:cubicBezTo>
                  <a:cubicBezTo>
                    <a:pt x="20985" y="13712"/>
                    <a:pt x="21275" y="14198"/>
                    <a:pt x="21419" y="15593"/>
                  </a:cubicBezTo>
                  <a:cubicBezTo>
                    <a:pt x="21564" y="16989"/>
                    <a:pt x="21564" y="19294"/>
                    <a:pt x="215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9208446" y="1003660"/>
              <a:ext cx="708300" cy="39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69" fill="norm" stroke="1" extrusionOk="0">
                  <a:moveTo>
                    <a:pt x="5921" y="3844"/>
                  </a:moveTo>
                  <a:cubicBezTo>
                    <a:pt x="5342" y="5549"/>
                    <a:pt x="4763" y="7254"/>
                    <a:pt x="4313" y="9301"/>
                  </a:cubicBezTo>
                  <a:cubicBezTo>
                    <a:pt x="3863" y="11347"/>
                    <a:pt x="3542" y="13734"/>
                    <a:pt x="3317" y="15553"/>
                  </a:cubicBezTo>
                  <a:cubicBezTo>
                    <a:pt x="3092" y="17372"/>
                    <a:pt x="2963" y="18623"/>
                    <a:pt x="2931" y="19589"/>
                  </a:cubicBezTo>
                  <a:cubicBezTo>
                    <a:pt x="2899" y="20556"/>
                    <a:pt x="2963" y="21238"/>
                    <a:pt x="3124" y="21351"/>
                  </a:cubicBezTo>
                  <a:cubicBezTo>
                    <a:pt x="3285" y="21465"/>
                    <a:pt x="3542" y="21010"/>
                    <a:pt x="3606" y="20214"/>
                  </a:cubicBezTo>
                  <a:cubicBezTo>
                    <a:pt x="3671" y="19419"/>
                    <a:pt x="3542" y="18282"/>
                    <a:pt x="3092" y="17202"/>
                  </a:cubicBezTo>
                  <a:cubicBezTo>
                    <a:pt x="2642" y="16122"/>
                    <a:pt x="1871" y="15099"/>
                    <a:pt x="1228" y="14758"/>
                  </a:cubicBezTo>
                  <a:cubicBezTo>
                    <a:pt x="585" y="14417"/>
                    <a:pt x="71" y="14758"/>
                    <a:pt x="6" y="14814"/>
                  </a:cubicBezTo>
                  <a:cubicBezTo>
                    <a:pt x="-58" y="14871"/>
                    <a:pt x="328" y="14644"/>
                    <a:pt x="1485" y="13507"/>
                  </a:cubicBezTo>
                  <a:cubicBezTo>
                    <a:pt x="2642" y="12370"/>
                    <a:pt x="4571" y="10324"/>
                    <a:pt x="5824" y="8903"/>
                  </a:cubicBezTo>
                  <a:cubicBezTo>
                    <a:pt x="7078" y="7482"/>
                    <a:pt x="7656" y="6686"/>
                    <a:pt x="8042" y="6061"/>
                  </a:cubicBezTo>
                  <a:cubicBezTo>
                    <a:pt x="8428" y="5436"/>
                    <a:pt x="8621" y="4981"/>
                    <a:pt x="8588" y="5094"/>
                  </a:cubicBezTo>
                  <a:cubicBezTo>
                    <a:pt x="8556" y="5208"/>
                    <a:pt x="8299" y="5890"/>
                    <a:pt x="8042" y="7766"/>
                  </a:cubicBezTo>
                  <a:cubicBezTo>
                    <a:pt x="7785" y="9642"/>
                    <a:pt x="7528" y="12711"/>
                    <a:pt x="7367" y="14530"/>
                  </a:cubicBezTo>
                  <a:cubicBezTo>
                    <a:pt x="7206" y="16349"/>
                    <a:pt x="7142" y="16918"/>
                    <a:pt x="7046" y="17486"/>
                  </a:cubicBezTo>
                  <a:cubicBezTo>
                    <a:pt x="6949" y="18054"/>
                    <a:pt x="6821" y="18623"/>
                    <a:pt x="6853" y="18452"/>
                  </a:cubicBezTo>
                  <a:cubicBezTo>
                    <a:pt x="6885" y="18282"/>
                    <a:pt x="7078" y="17372"/>
                    <a:pt x="7335" y="16918"/>
                  </a:cubicBezTo>
                  <a:cubicBezTo>
                    <a:pt x="7592" y="16463"/>
                    <a:pt x="7913" y="16463"/>
                    <a:pt x="8396" y="16747"/>
                  </a:cubicBezTo>
                  <a:cubicBezTo>
                    <a:pt x="8878" y="17031"/>
                    <a:pt x="9521" y="17600"/>
                    <a:pt x="10196" y="17941"/>
                  </a:cubicBezTo>
                  <a:cubicBezTo>
                    <a:pt x="10871" y="18282"/>
                    <a:pt x="11578" y="18396"/>
                    <a:pt x="12156" y="18111"/>
                  </a:cubicBezTo>
                  <a:cubicBezTo>
                    <a:pt x="12735" y="17827"/>
                    <a:pt x="13185" y="17145"/>
                    <a:pt x="13410" y="16463"/>
                  </a:cubicBezTo>
                  <a:cubicBezTo>
                    <a:pt x="13635" y="15781"/>
                    <a:pt x="13635" y="15099"/>
                    <a:pt x="13474" y="14758"/>
                  </a:cubicBezTo>
                  <a:cubicBezTo>
                    <a:pt x="13313" y="14417"/>
                    <a:pt x="12992" y="14417"/>
                    <a:pt x="12735" y="14644"/>
                  </a:cubicBezTo>
                  <a:cubicBezTo>
                    <a:pt x="12478" y="14871"/>
                    <a:pt x="12285" y="15326"/>
                    <a:pt x="12156" y="15838"/>
                  </a:cubicBezTo>
                  <a:cubicBezTo>
                    <a:pt x="12028" y="16349"/>
                    <a:pt x="11963" y="16918"/>
                    <a:pt x="11963" y="17486"/>
                  </a:cubicBezTo>
                  <a:cubicBezTo>
                    <a:pt x="11963" y="18054"/>
                    <a:pt x="12028" y="18623"/>
                    <a:pt x="12221" y="18964"/>
                  </a:cubicBezTo>
                  <a:cubicBezTo>
                    <a:pt x="12413" y="19305"/>
                    <a:pt x="12735" y="19419"/>
                    <a:pt x="12992" y="19248"/>
                  </a:cubicBezTo>
                  <a:cubicBezTo>
                    <a:pt x="13249" y="19078"/>
                    <a:pt x="13442" y="18623"/>
                    <a:pt x="13763" y="18396"/>
                  </a:cubicBezTo>
                  <a:cubicBezTo>
                    <a:pt x="14085" y="18168"/>
                    <a:pt x="14535" y="18168"/>
                    <a:pt x="15146" y="17486"/>
                  </a:cubicBezTo>
                  <a:cubicBezTo>
                    <a:pt x="15756" y="16804"/>
                    <a:pt x="16528" y="15440"/>
                    <a:pt x="17524" y="13223"/>
                  </a:cubicBezTo>
                  <a:cubicBezTo>
                    <a:pt x="18521" y="11006"/>
                    <a:pt x="19742" y="7937"/>
                    <a:pt x="20449" y="5833"/>
                  </a:cubicBezTo>
                  <a:cubicBezTo>
                    <a:pt x="21156" y="3730"/>
                    <a:pt x="21349" y="2593"/>
                    <a:pt x="21446" y="1741"/>
                  </a:cubicBezTo>
                  <a:cubicBezTo>
                    <a:pt x="21542" y="888"/>
                    <a:pt x="21542" y="320"/>
                    <a:pt x="21381" y="92"/>
                  </a:cubicBezTo>
                  <a:cubicBezTo>
                    <a:pt x="21221" y="-135"/>
                    <a:pt x="20899" y="-21"/>
                    <a:pt x="20353" y="1343"/>
                  </a:cubicBezTo>
                  <a:cubicBezTo>
                    <a:pt x="19806" y="2707"/>
                    <a:pt x="19035" y="5322"/>
                    <a:pt x="18488" y="8164"/>
                  </a:cubicBezTo>
                  <a:cubicBezTo>
                    <a:pt x="17942" y="11006"/>
                    <a:pt x="17621" y="14076"/>
                    <a:pt x="17460" y="15894"/>
                  </a:cubicBezTo>
                  <a:cubicBezTo>
                    <a:pt x="17299" y="17713"/>
                    <a:pt x="17299" y="18282"/>
                    <a:pt x="17460" y="18793"/>
                  </a:cubicBezTo>
                  <a:cubicBezTo>
                    <a:pt x="17621" y="19305"/>
                    <a:pt x="17942" y="19760"/>
                    <a:pt x="18456" y="19305"/>
                  </a:cubicBezTo>
                  <a:cubicBezTo>
                    <a:pt x="18971" y="18850"/>
                    <a:pt x="19678" y="17486"/>
                    <a:pt x="20385" y="16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9752737" y="1176830"/>
              <a:ext cx="16501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3270" y="21600"/>
                  </a:moveTo>
                  <a:cubicBezTo>
                    <a:pt x="1903" y="20945"/>
                    <a:pt x="536" y="20291"/>
                    <a:pt x="126" y="18327"/>
                  </a:cubicBezTo>
                  <a:cubicBezTo>
                    <a:pt x="-284" y="16364"/>
                    <a:pt x="263" y="13091"/>
                    <a:pt x="2450" y="10473"/>
                  </a:cubicBezTo>
                  <a:cubicBezTo>
                    <a:pt x="4638" y="7855"/>
                    <a:pt x="8465" y="5891"/>
                    <a:pt x="11883" y="4255"/>
                  </a:cubicBezTo>
                  <a:cubicBezTo>
                    <a:pt x="15301" y="2618"/>
                    <a:pt x="18308" y="1309"/>
                    <a:pt x="213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10474238" y="1053245"/>
              <a:ext cx="261156" cy="33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385" fill="norm" stroke="1" extrusionOk="0">
                  <a:moveTo>
                    <a:pt x="14473" y="2585"/>
                  </a:moveTo>
                  <a:cubicBezTo>
                    <a:pt x="13792" y="2185"/>
                    <a:pt x="13112" y="1785"/>
                    <a:pt x="11922" y="1785"/>
                  </a:cubicBezTo>
                  <a:cubicBezTo>
                    <a:pt x="10731" y="1785"/>
                    <a:pt x="9030" y="2185"/>
                    <a:pt x="6989" y="4052"/>
                  </a:cubicBezTo>
                  <a:cubicBezTo>
                    <a:pt x="4948" y="5918"/>
                    <a:pt x="2567" y="9252"/>
                    <a:pt x="1292" y="11718"/>
                  </a:cubicBezTo>
                  <a:cubicBezTo>
                    <a:pt x="16" y="14185"/>
                    <a:pt x="-154" y="15785"/>
                    <a:pt x="101" y="16985"/>
                  </a:cubicBezTo>
                  <a:cubicBezTo>
                    <a:pt x="356" y="18185"/>
                    <a:pt x="1037" y="18985"/>
                    <a:pt x="2652" y="19452"/>
                  </a:cubicBezTo>
                  <a:cubicBezTo>
                    <a:pt x="4268" y="19918"/>
                    <a:pt x="6819" y="20052"/>
                    <a:pt x="9881" y="18985"/>
                  </a:cubicBezTo>
                  <a:cubicBezTo>
                    <a:pt x="12942" y="17918"/>
                    <a:pt x="16514" y="15652"/>
                    <a:pt x="18640" y="12785"/>
                  </a:cubicBezTo>
                  <a:cubicBezTo>
                    <a:pt x="20766" y="9918"/>
                    <a:pt x="21446" y="6452"/>
                    <a:pt x="20681" y="4052"/>
                  </a:cubicBezTo>
                  <a:cubicBezTo>
                    <a:pt x="19915" y="1652"/>
                    <a:pt x="17704" y="318"/>
                    <a:pt x="15323" y="52"/>
                  </a:cubicBezTo>
                  <a:cubicBezTo>
                    <a:pt x="12942" y="-215"/>
                    <a:pt x="10391" y="585"/>
                    <a:pt x="8605" y="1718"/>
                  </a:cubicBezTo>
                  <a:cubicBezTo>
                    <a:pt x="6819" y="2852"/>
                    <a:pt x="5799" y="4318"/>
                    <a:pt x="5374" y="5385"/>
                  </a:cubicBezTo>
                  <a:cubicBezTo>
                    <a:pt x="4948" y="6452"/>
                    <a:pt x="5118" y="7118"/>
                    <a:pt x="6479" y="8252"/>
                  </a:cubicBezTo>
                  <a:cubicBezTo>
                    <a:pt x="7840" y="9385"/>
                    <a:pt x="10391" y="10985"/>
                    <a:pt x="12432" y="12518"/>
                  </a:cubicBezTo>
                  <a:cubicBezTo>
                    <a:pt x="14473" y="14052"/>
                    <a:pt x="16003" y="15518"/>
                    <a:pt x="16769" y="16585"/>
                  </a:cubicBezTo>
                  <a:cubicBezTo>
                    <a:pt x="17534" y="17652"/>
                    <a:pt x="17534" y="18318"/>
                    <a:pt x="17449" y="18985"/>
                  </a:cubicBezTo>
                  <a:cubicBezTo>
                    <a:pt x="17364" y="19652"/>
                    <a:pt x="17194" y="20318"/>
                    <a:pt x="17364" y="20718"/>
                  </a:cubicBezTo>
                  <a:cubicBezTo>
                    <a:pt x="17534" y="21118"/>
                    <a:pt x="18044" y="21252"/>
                    <a:pt x="18555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10832153" y="1386380"/>
              <a:ext cx="63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10838503" y="1265730"/>
              <a:ext cx="27603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20634" fill="norm" stroke="1" extrusionOk="0">
                  <a:moveTo>
                    <a:pt x="9257" y="0"/>
                  </a:moveTo>
                  <a:cubicBezTo>
                    <a:pt x="4629" y="4800"/>
                    <a:pt x="0" y="9600"/>
                    <a:pt x="1543" y="13800"/>
                  </a:cubicBezTo>
                  <a:cubicBezTo>
                    <a:pt x="3086" y="18000"/>
                    <a:pt x="10800" y="21600"/>
                    <a:pt x="15429" y="20400"/>
                  </a:cubicBezTo>
                  <a:cubicBezTo>
                    <a:pt x="20057" y="19200"/>
                    <a:pt x="21600" y="13200"/>
                    <a:pt x="18514" y="10800"/>
                  </a:cubicBezTo>
                  <a:cubicBezTo>
                    <a:pt x="15429" y="8400"/>
                    <a:pt x="7714" y="9600"/>
                    <a:pt x="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11537003" y="1253030"/>
              <a:ext cx="63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11549703" y="1170843"/>
              <a:ext cx="317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0" y="11918"/>
                    <a:pt x="0" y="3818"/>
                    <a:pt x="3600" y="1118"/>
                  </a:cubicBezTo>
                  <a:cubicBezTo>
                    <a:pt x="7200" y="-1582"/>
                    <a:pt x="144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11651303" y="1166461"/>
              <a:ext cx="107951" cy="19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21600" y="1150"/>
                  </a:moveTo>
                  <a:cubicBezTo>
                    <a:pt x="19482" y="445"/>
                    <a:pt x="17365" y="-259"/>
                    <a:pt x="13976" y="93"/>
                  </a:cubicBezTo>
                  <a:cubicBezTo>
                    <a:pt x="10588" y="445"/>
                    <a:pt x="5929" y="1854"/>
                    <a:pt x="4235" y="3615"/>
                  </a:cubicBezTo>
                  <a:cubicBezTo>
                    <a:pt x="2541" y="5376"/>
                    <a:pt x="3812" y="7489"/>
                    <a:pt x="5929" y="9602"/>
                  </a:cubicBezTo>
                  <a:cubicBezTo>
                    <a:pt x="8047" y="11715"/>
                    <a:pt x="11012" y="13828"/>
                    <a:pt x="12918" y="15706"/>
                  </a:cubicBezTo>
                  <a:cubicBezTo>
                    <a:pt x="14824" y="17584"/>
                    <a:pt x="15671" y="19228"/>
                    <a:pt x="14612" y="20167"/>
                  </a:cubicBezTo>
                  <a:cubicBezTo>
                    <a:pt x="13553" y="21106"/>
                    <a:pt x="10588" y="21341"/>
                    <a:pt x="8047" y="21106"/>
                  </a:cubicBezTo>
                  <a:cubicBezTo>
                    <a:pt x="5506" y="20871"/>
                    <a:pt x="3388" y="20167"/>
                    <a:pt x="2118" y="18876"/>
                  </a:cubicBezTo>
                  <a:cubicBezTo>
                    <a:pt x="847" y="17584"/>
                    <a:pt x="424" y="15706"/>
                    <a:pt x="0" y="13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2076493" y="1049830"/>
              <a:ext cx="49556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7180" y="0"/>
                  </a:moveTo>
                  <a:cubicBezTo>
                    <a:pt x="5893" y="4070"/>
                    <a:pt x="4607" y="8139"/>
                    <a:pt x="3871" y="11113"/>
                  </a:cubicBezTo>
                  <a:cubicBezTo>
                    <a:pt x="3136" y="14087"/>
                    <a:pt x="2952" y="15965"/>
                    <a:pt x="2860" y="17296"/>
                  </a:cubicBezTo>
                  <a:cubicBezTo>
                    <a:pt x="2768" y="18626"/>
                    <a:pt x="2768" y="19409"/>
                    <a:pt x="2952" y="20113"/>
                  </a:cubicBezTo>
                  <a:cubicBezTo>
                    <a:pt x="3136" y="20817"/>
                    <a:pt x="3504" y="21443"/>
                    <a:pt x="3825" y="21443"/>
                  </a:cubicBezTo>
                  <a:cubicBezTo>
                    <a:pt x="4147" y="21443"/>
                    <a:pt x="4423" y="20817"/>
                    <a:pt x="4423" y="20191"/>
                  </a:cubicBezTo>
                  <a:cubicBezTo>
                    <a:pt x="4423" y="19565"/>
                    <a:pt x="4147" y="18939"/>
                    <a:pt x="3596" y="18235"/>
                  </a:cubicBezTo>
                  <a:cubicBezTo>
                    <a:pt x="3044" y="17530"/>
                    <a:pt x="2217" y="16748"/>
                    <a:pt x="1482" y="16122"/>
                  </a:cubicBezTo>
                  <a:cubicBezTo>
                    <a:pt x="746" y="15496"/>
                    <a:pt x="103" y="15026"/>
                    <a:pt x="11" y="14557"/>
                  </a:cubicBezTo>
                  <a:cubicBezTo>
                    <a:pt x="-81" y="14087"/>
                    <a:pt x="379" y="13617"/>
                    <a:pt x="1803" y="12052"/>
                  </a:cubicBezTo>
                  <a:cubicBezTo>
                    <a:pt x="3228" y="10487"/>
                    <a:pt x="5618" y="7826"/>
                    <a:pt x="7042" y="6104"/>
                  </a:cubicBezTo>
                  <a:cubicBezTo>
                    <a:pt x="8467" y="4383"/>
                    <a:pt x="8927" y="3600"/>
                    <a:pt x="9432" y="2896"/>
                  </a:cubicBezTo>
                  <a:cubicBezTo>
                    <a:pt x="9938" y="2191"/>
                    <a:pt x="10489" y="1565"/>
                    <a:pt x="10673" y="1722"/>
                  </a:cubicBezTo>
                  <a:cubicBezTo>
                    <a:pt x="10857" y="1878"/>
                    <a:pt x="10673" y="2817"/>
                    <a:pt x="10122" y="5322"/>
                  </a:cubicBezTo>
                  <a:cubicBezTo>
                    <a:pt x="9570" y="7826"/>
                    <a:pt x="8651" y="11896"/>
                    <a:pt x="8053" y="14478"/>
                  </a:cubicBezTo>
                  <a:cubicBezTo>
                    <a:pt x="7456" y="17061"/>
                    <a:pt x="7180" y="18157"/>
                    <a:pt x="7272" y="18313"/>
                  </a:cubicBezTo>
                  <a:cubicBezTo>
                    <a:pt x="7364" y="18470"/>
                    <a:pt x="7824" y="17687"/>
                    <a:pt x="8191" y="16983"/>
                  </a:cubicBezTo>
                  <a:cubicBezTo>
                    <a:pt x="8559" y="16278"/>
                    <a:pt x="8835" y="15652"/>
                    <a:pt x="9202" y="15183"/>
                  </a:cubicBezTo>
                  <a:cubicBezTo>
                    <a:pt x="9570" y="14713"/>
                    <a:pt x="10030" y="14400"/>
                    <a:pt x="10351" y="14870"/>
                  </a:cubicBezTo>
                  <a:cubicBezTo>
                    <a:pt x="10673" y="15339"/>
                    <a:pt x="10857" y="16591"/>
                    <a:pt x="11041" y="17609"/>
                  </a:cubicBezTo>
                  <a:cubicBezTo>
                    <a:pt x="11225" y="18626"/>
                    <a:pt x="11408" y="19409"/>
                    <a:pt x="11776" y="19957"/>
                  </a:cubicBezTo>
                  <a:cubicBezTo>
                    <a:pt x="12144" y="20504"/>
                    <a:pt x="12695" y="20817"/>
                    <a:pt x="13430" y="20661"/>
                  </a:cubicBezTo>
                  <a:cubicBezTo>
                    <a:pt x="14166" y="20504"/>
                    <a:pt x="15085" y="19878"/>
                    <a:pt x="15912" y="18861"/>
                  </a:cubicBezTo>
                  <a:cubicBezTo>
                    <a:pt x="16739" y="17843"/>
                    <a:pt x="17475" y="16435"/>
                    <a:pt x="17980" y="15183"/>
                  </a:cubicBezTo>
                  <a:cubicBezTo>
                    <a:pt x="18486" y="13930"/>
                    <a:pt x="18762" y="12835"/>
                    <a:pt x="18670" y="12287"/>
                  </a:cubicBezTo>
                  <a:cubicBezTo>
                    <a:pt x="18578" y="11739"/>
                    <a:pt x="18118" y="11739"/>
                    <a:pt x="17383" y="12600"/>
                  </a:cubicBezTo>
                  <a:cubicBezTo>
                    <a:pt x="16648" y="13461"/>
                    <a:pt x="15636" y="15183"/>
                    <a:pt x="15131" y="16435"/>
                  </a:cubicBezTo>
                  <a:cubicBezTo>
                    <a:pt x="14625" y="17687"/>
                    <a:pt x="14625" y="18470"/>
                    <a:pt x="14855" y="19174"/>
                  </a:cubicBezTo>
                  <a:cubicBezTo>
                    <a:pt x="15085" y="19878"/>
                    <a:pt x="15545" y="20504"/>
                    <a:pt x="16693" y="20896"/>
                  </a:cubicBezTo>
                  <a:cubicBezTo>
                    <a:pt x="17842" y="21287"/>
                    <a:pt x="19681" y="21443"/>
                    <a:pt x="21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9085903" y="1970580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29"/>
                    <a:pt x="3600" y="11657"/>
                    <a:pt x="7200" y="15257"/>
                  </a:cubicBezTo>
                  <a:cubicBezTo>
                    <a:pt x="10800" y="18857"/>
                    <a:pt x="16200" y="202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9086815" y="1807189"/>
              <a:ext cx="41422" cy="8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153" fill="norm" stroke="1" extrusionOk="0">
                  <a:moveTo>
                    <a:pt x="12495" y="1215"/>
                  </a:moveTo>
                  <a:cubicBezTo>
                    <a:pt x="8175" y="2876"/>
                    <a:pt x="3855" y="4538"/>
                    <a:pt x="1695" y="6753"/>
                  </a:cubicBezTo>
                  <a:cubicBezTo>
                    <a:pt x="-465" y="8968"/>
                    <a:pt x="-465" y="11738"/>
                    <a:pt x="1155" y="14230"/>
                  </a:cubicBezTo>
                  <a:cubicBezTo>
                    <a:pt x="2775" y="16722"/>
                    <a:pt x="6015" y="18938"/>
                    <a:pt x="9255" y="18938"/>
                  </a:cubicBezTo>
                  <a:cubicBezTo>
                    <a:pt x="12495" y="18938"/>
                    <a:pt x="15735" y="16722"/>
                    <a:pt x="17895" y="14230"/>
                  </a:cubicBezTo>
                  <a:cubicBezTo>
                    <a:pt x="20055" y="11738"/>
                    <a:pt x="21135" y="8968"/>
                    <a:pt x="21135" y="6199"/>
                  </a:cubicBezTo>
                  <a:cubicBezTo>
                    <a:pt x="21135" y="3430"/>
                    <a:pt x="20055" y="661"/>
                    <a:pt x="17355" y="107"/>
                  </a:cubicBezTo>
                  <a:cubicBezTo>
                    <a:pt x="14655" y="-447"/>
                    <a:pt x="10335" y="1215"/>
                    <a:pt x="8715" y="3707"/>
                  </a:cubicBezTo>
                  <a:cubicBezTo>
                    <a:pt x="7095" y="6199"/>
                    <a:pt x="8175" y="9522"/>
                    <a:pt x="10335" y="12568"/>
                  </a:cubicBezTo>
                  <a:cubicBezTo>
                    <a:pt x="12495" y="15615"/>
                    <a:pt x="15735" y="18384"/>
                    <a:pt x="18975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8920803" y="2224580"/>
              <a:ext cx="317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5600"/>
                    <a:pt x="10080" y="9600"/>
                    <a:pt x="13680" y="6000"/>
                  </a:cubicBezTo>
                  <a:cubicBezTo>
                    <a:pt x="17280" y="2400"/>
                    <a:pt x="1944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8992207" y="2317419"/>
              <a:ext cx="182597" cy="28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00" fill="norm" stroke="1" extrusionOk="0">
                  <a:moveTo>
                    <a:pt x="10990" y="3935"/>
                  </a:moveTo>
                  <a:cubicBezTo>
                    <a:pt x="10990" y="3152"/>
                    <a:pt x="10990" y="2369"/>
                    <a:pt x="10618" y="1665"/>
                  </a:cubicBezTo>
                  <a:cubicBezTo>
                    <a:pt x="10246" y="961"/>
                    <a:pt x="9501" y="335"/>
                    <a:pt x="8508" y="100"/>
                  </a:cubicBezTo>
                  <a:cubicBezTo>
                    <a:pt x="7515" y="-135"/>
                    <a:pt x="6273" y="22"/>
                    <a:pt x="4784" y="804"/>
                  </a:cubicBezTo>
                  <a:cubicBezTo>
                    <a:pt x="3294" y="1587"/>
                    <a:pt x="1556" y="2995"/>
                    <a:pt x="687" y="4169"/>
                  </a:cubicBezTo>
                  <a:cubicBezTo>
                    <a:pt x="-182" y="5343"/>
                    <a:pt x="-182" y="6282"/>
                    <a:pt x="439" y="6752"/>
                  </a:cubicBezTo>
                  <a:cubicBezTo>
                    <a:pt x="1059" y="7222"/>
                    <a:pt x="2301" y="7222"/>
                    <a:pt x="3418" y="6987"/>
                  </a:cubicBezTo>
                  <a:cubicBezTo>
                    <a:pt x="4535" y="6752"/>
                    <a:pt x="5528" y="6282"/>
                    <a:pt x="6646" y="5891"/>
                  </a:cubicBezTo>
                  <a:cubicBezTo>
                    <a:pt x="7763" y="5500"/>
                    <a:pt x="9004" y="5187"/>
                    <a:pt x="9625" y="5578"/>
                  </a:cubicBezTo>
                  <a:cubicBezTo>
                    <a:pt x="10246" y="5969"/>
                    <a:pt x="10246" y="7065"/>
                    <a:pt x="9128" y="9491"/>
                  </a:cubicBezTo>
                  <a:cubicBezTo>
                    <a:pt x="8011" y="11917"/>
                    <a:pt x="5777" y="15674"/>
                    <a:pt x="4411" y="17943"/>
                  </a:cubicBezTo>
                  <a:cubicBezTo>
                    <a:pt x="3046" y="20213"/>
                    <a:pt x="2549" y="20995"/>
                    <a:pt x="3046" y="21230"/>
                  </a:cubicBezTo>
                  <a:cubicBezTo>
                    <a:pt x="3542" y="21465"/>
                    <a:pt x="5032" y="21152"/>
                    <a:pt x="7763" y="19587"/>
                  </a:cubicBezTo>
                  <a:cubicBezTo>
                    <a:pt x="10494" y="18022"/>
                    <a:pt x="14466" y="15204"/>
                    <a:pt x="16949" y="13326"/>
                  </a:cubicBezTo>
                  <a:cubicBezTo>
                    <a:pt x="19432" y="11448"/>
                    <a:pt x="20425" y="10508"/>
                    <a:pt x="21418" y="9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9428803" y="2148380"/>
              <a:ext cx="146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776"/>
                    <a:pt x="11270" y="13553"/>
                    <a:pt x="14870" y="17153"/>
                  </a:cubicBezTo>
                  <a:cubicBezTo>
                    <a:pt x="18470" y="20753"/>
                    <a:pt x="20035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9509548" y="2142030"/>
              <a:ext cx="58956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746" y="0"/>
                  </a:moveTo>
                  <a:cubicBezTo>
                    <a:pt x="13298" y="4431"/>
                    <a:pt x="5849" y="8862"/>
                    <a:pt x="2498" y="12462"/>
                  </a:cubicBezTo>
                  <a:cubicBezTo>
                    <a:pt x="-854" y="16062"/>
                    <a:pt x="-109" y="18831"/>
                    <a:pt x="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9754769" y="1983280"/>
              <a:ext cx="16935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273"/>
                    <a:pt x="0" y="6545"/>
                    <a:pt x="0" y="10145"/>
                  </a:cubicBezTo>
                  <a:cubicBezTo>
                    <a:pt x="0" y="13745"/>
                    <a:pt x="10800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9845962" y="1997958"/>
              <a:ext cx="90842" cy="153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0655" fill="norm" stroke="1" extrusionOk="0">
                  <a:moveTo>
                    <a:pt x="18123" y="587"/>
                  </a:moveTo>
                  <a:cubicBezTo>
                    <a:pt x="14686" y="18"/>
                    <a:pt x="11250" y="-550"/>
                    <a:pt x="8059" y="1013"/>
                  </a:cubicBezTo>
                  <a:cubicBezTo>
                    <a:pt x="4868" y="2576"/>
                    <a:pt x="1923" y="6271"/>
                    <a:pt x="695" y="9682"/>
                  </a:cubicBezTo>
                  <a:cubicBezTo>
                    <a:pt x="-532" y="13092"/>
                    <a:pt x="-41" y="16218"/>
                    <a:pt x="1432" y="18208"/>
                  </a:cubicBezTo>
                  <a:cubicBezTo>
                    <a:pt x="2904" y="20197"/>
                    <a:pt x="5359" y="21050"/>
                    <a:pt x="8550" y="20482"/>
                  </a:cubicBezTo>
                  <a:cubicBezTo>
                    <a:pt x="11741" y="19913"/>
                    <a:pt x="15668" y="17924"/>
                    <a:pt x="17877" y="14371"/>
                  </a:cubicBezTo>
                  <a:cubicBezTo>
                    <a:pt x="20086" y="10818"/>
                    <a:pt x="20577" y="5703"/>
                    <a:pt x="21068" y="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9992733" y="1984226"/>
              <a:ext cx="98435" cy="128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227" fill="norm" stroke="1" extrusionOk="0">
                  <a:moveTo>
                    <a:pt x="13478" y="2979"/>
                  </a:moveTo>
                  <a:cubicBezTo>
                    <a:pt x="12156" y="1586"/>
                    <a:pt x="10833" y="192"/>
                    <a:pt x="9070" y="18"/>
                  </a:cubicBezTo>
                  <a:cubicBezTo>
                    <a:pt x="7307" y="-156"/>
                    <a:pt x="5103" y="889"/>
                    <a:pt x="3340" y="3676"/>
                  </a:cubicBezTo>
                  <a:cubicBezTo>
                    <a:pt x="1576" y="6463"/>
                    <a:pt x="254" y="10992"/>
                    <a:pt x="33" y="14128"/>
                  </a:cubicBezTo>
                  <a:cubicBezTo>
                    <a:pt x="-187" y="17263"/>
                    <a:pt x="695" y="19005"/>
                    <a:pt x="2237" y="20050"/>
                  </a:cubicBezTo>
                  <a:cubicBezTo>
                    <a:pt x="3780" y="21096"/>
                    <a:pt x="5984" y="21444"/>
                    <a:pt x="9511" y="21096"/>
                  </a:cubicBezTo>
                  <a:cubicBezTo>
                    <a:pt x="13037" y="20747"/>
                    <a:pt x="17886" y="19702"/>
                    <a:pt x="19650" y="17089"/>
                  </a:cubicBezTo>
                  <a:cubicBezTo>
                    <a:pt x="21413" y="14476"/>
                    <a:pt x="20091" y="10296"/>
                    <a:pt x="18768" y="6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9936803" y="1913430"/>
              <a:ext cx="288529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17974" y="0"/>
                  </a:moveTo>
                  <a:cubicBezTo>
                    <a:pt x="18762" y="148"/>
                    <a:pt x="19550" y="297"/>
                    <a:pt x="20181" y="1299"/>
                  </a:cubicBezTo>
                  <a:cubicBezTo>
                    <a:pt x="20812" y="2301"/>
                    <a:pt x="21285" y="4157"/>
                    <a:pt x="21442" y="6235"/>
                  </a:cubicBezTo>
                  <a:cubicBezTo>
                    <a:pt x="21600" y="8313"/>
                    <a:pt x="21442" y="10614"/>
                    <a:pt x="20023" y="12693"/>
                  </a:cubicBezTo>
                  <a:cubicBezTo>
                    <a:pt x="18604" y="14771"/>
                    <a:pt x="15924" y="16627"/>
                    <a:pt x="12377" y="18074"/>
                  </a:cubicBezTo>
                  <a:cubicBezTo>
                    <a:pt x="8829" y="19522"/>
                    <a:pt x="4415" y="205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8625981" y="2009926"/>
              <a:ext cx="256723" cy="481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50" fill="norm" stroke="1" extrusionOk="0">
                  <a:moveTo>
                    <a:pt x="8062" y="1925"/>
                  </a:moveTo>
                  <a:cubicBezTo>
                    <a:pt x="8585" y="1076"/>
                    <a:pt x="9108" y="227"/>
                    <a:pt x="8933" y="39"/>
                  </a:cubicBezTo>
                  <a:cubicBezTo>
                    <a:pt x="8759" y="-150"/>
                    <a:pt x="7888" y="322"/>
                    <a:pt x="6146" y="2067"/>
                  </a:cubicBezTo>
                  <a:cubicBezTo>
                    <a:pt x="4404" y="3812"/>
                    <a:pt x="1792" y="6830"/>
                    <a:pt x="659" y="9471"/>
                  </a:cubicBezTo>
                  <a:cubicBezTo>
                    <a:pt x="-473" y="12112"/>
                    <a:pt x="-125" y="14376"/>
                    <a:pt x="1530" y="16215"/>
                  </a:cubicBezTo>
                  <a:cubicBezTo>
                    <a:pt x="3185" y="18054"/>
                    <a:pt x="6146" y="19469"/>
                    <a:pt x="9630" y="20271"/>
                  </a:cubicBezTo>
                  <a:cubicBezTo>
                    <a:pt x="13114" y="21073"/>
                    <a:pt x="17121" y="21261"/>
                    <a:pt x="21127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0240473" y="1663461"/>
              <a:ext cx="216473" cy="26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44" fill="norm" stroke="1" extrusionOk="0">
                  <a:moveTo>
                    <a:pt x="13323" y="2263"/>
                  </a:moveTo>
                  <a:cubicBezTo>
                    <a:pt x="13323" y="1054"/>
                    <a:pt x="13323" y="-156"/>
                    <a:pt x="13009" y="17"/>
                  </a:cubicBezTo>
                  <a:cubicBezTo>
                    <a:pt x="12694" y="190"/>
                    <a:pt x="12065" y="1745"/>
                    <a:pt x="11121" y="4769"/>
                  </a:cubicBezTo>
                  <a:cubicBezTo>
                    <a:pt x="10178" y="7793"/>
                    <a:pt x="8919" y="12286"/>
                    <a:pt x="8395" y="14964"/>
                  </a:cubicBezTo>
                  <a:cubicBezTo>
                    <a:pt x="7871" y="17642"/>
                    <a:pt x="8081" y="18506"/>
                    <a:pt x="8500" y="18593"/>
                  </a:cubicBezTo>
                  <a:cubicBezTo>
                    <a:pt x="8919" y="18679"/>
                    <a:pt x="9549" y="17988"/>
                    <a:pt x="9549" y="17210"/>
                  </a:cubicBezTo>
                  <a:cubicBezTo>
                    <a:pt x="9549" y="16433"/>
                    <a:pt x="8919" y="15569"/>
                    <a:pt x="7661" y="14705"/>
                  </a:cubicBezTo>
                  <a:cubicBezTo>
                    <a:pt x="6403" y="13841"/>
                    <a:pt x="4516" y="12977"/>
                    <a:pt x="2943" y="12545"/>
                  </a:cubicBezTo>
                  <a:cubicBezTo>
                    <a:pt x="1370" y="12113"/>
                    <a:pt x="112" y="12113"/>
                    <a:pt x="7" y="11940"/>
                  </a:cubicBezTo>
                  <a:cubicBezTo>
                    <a:pt x="-98" y="11767"/>
                    <a:pt x="951" y="11422"/>
                    <a:pt x="3572" y="10471"/>
                  </a:cubicBezTo>
                  <a:cubicBezTo>
                    <a:pt x="6193" y="9521"/>
                    <a:pt x="10387" y="7966"/>
                    <a:pt x="13114" y="6756"/>
                  </a:cubicBezTo>
                  <a:cubicBezTo>
                    <a:pt x="15840" y="5546"/>
                    <a:pt x="17098" y="4682"/>
                    <a:pt x="18147" y="3646"/>
                  </a:cubicBezTo>
                  <a:cubicBezTo>
                    <a:pt x="19195" y="2609"/>
                    <a:pt x="20034" y="1399"/>
                    <a:pt x="20034" y="1226"/>
                  </a:cubicBezTo>
                  <a:cubicBezTo>
                    <a:pt x="20034" y="1054"/>
                    <a:pt x="19195" y="1918"/>
                    <a:pt x="18356" y="4078"/>
                  </a:cubicBezTo>
                  <a:cubicBezTo>
                    <a:pt x="17518" y="6238"/>
                    <a:pt x="16679" y="9694"/>
                    <a:pt x="16050" y="11940"/>
                  </a:cubicBezTo>
                  <a:cubicBezTo>
                    <a:pt x="15420" y="14186"/>
                    <a:pt x="15001" y="15223"/>
                    <a:pt x="15211" y="15482"/>
                  </a:cubicBezTo>
                  <a:cubicBezTo>
                    <a:pt x="15420" y="15742"/>
                    <a:pt x="16259" y="15223"/>
                    <a:pt x="17413" y="14964"/>
                  </a:cubicBezTo>
                  <a:cubicBezTo>
                    <a:pt x="18566" y="14705"/>
                    <a:pt x="20034" y="14705"/>
                    <a:pt x="20768" y="15137"/>
                  </a:cubicBezTo>
                  <a:cubicBezTo>
                    <a:pt x="21502" y="15569"/>
                    <a:pt x="21502" y="16433"/>
                    <a:pt x="21397" y="17556"/>
                  </a:cubicBezTo>
                  <a:cubicBezTo>
                    <a:pt x="21292" y="18679"/>
                    <a:pt x="21083" y="20062"/>
                    <a:pt x="20873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0851203" y="2073177"/>
              <a:ext cx="85966" cy="31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531" fill="norm" stroke="1" extrusionOk="0">
                  <a:moveTo>
                    <a:pt x="18966" y="1682"/>
                  </a:moveTo>
                  <a:cubicBezTo>
                    <a:pt x="20020" y="807"/>
                    <a:pt x="21073" y="-69"/>
                    <a:pt x="21337" y="4"/>
                  </a:cubicBezTo>
                  <a:cubicBezTo>
                    <a:pt x="21600" y="77"/>
                    <a:pt x="21073" y="1099"/>
                    <a:pt x="18176" y="4090"/>
                  </a:cubicBezTo>
                  <a:cubicBezTo>
                    <a:pt x="15278" y="7082"/>
                    <a:pt x="10010" y="12045"/>
                    <a:pt x="6849" y="15036"/>
                  </a:cubicBezTo>
                  <a:cubicBezTo>
                    <a:pt x="3688" y="18028"/>
                    <a:pt x="2634" y="19050"/>
                    <a:pt x="1844" y="19926"/>
                  </a:cubicBezTo>
                  <a:cubicBezTo>
                    <a:pt x="1054" y="20801"/>
                    <a:pt x="527" y="21531"/>
                    <a:pt x="263" y="21531"/>
                  </a:cubicBezTo>
                  <a:cubicBezTo>
                    <a:pt x="0" y="21531"/>
                    <a:pt x="0" y="20801"/>
                    <a:pt x="0" y="20072"/>
                  </a:cubicBezTo>
                  <a:cubicBezTo>
                    <a:pt x="0" y="19342"/>
                    <a:pt x="0" y="18612"/>
                    <a:pt x="0" y="17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10757276" y="2192822"/>
              <a:ext cx="87578" cy="5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0303" fill="norm" stroke="1" extrusionOk="0">
                  <a:moveTo>
                    <a:pt x="15108" y="16803"/>
                  </a:moveTo>
                  <a:cubicBezTo>
                    <a:pt x="12536" y="14403"/>
                    <a:pt x="9965" y="12003"/>
                    <a:pt x="7393" y="10403"/>
                  </a:cubicBezTo>
                  <a:cubicBezTo>
                    <a:pt x="4822" y="8803"/>
                    <a:pt x="2250" y="8003"/>
                    <a:pt x="965" y="9603"/>
                  </a:cubicBezTo>
                  <a:cubicBezTo>
                    <a:pt x="-321" y="11203"/>
                    <a:pt x="-321" y="15203"/>
                    <a:pt x="965" y="17603"/>
                  </a:cubicBezTo>
                  <a:cubicBezTo>
                    <a:pt x="2250" y="20003"/>
                    <a:pt x="4822" y="20803"/>
                    <a:pt x="7393" y="20003"/>
                  </a:cubicBezTo>
                  <a:cubicBezTo>
                    <a:pt x="9965" y="19203"/>
                    <a:pt x="12536" y="16803"/>
                    <a:pt x="14336" y="13603"/>
                  </a:cubicBezTo>
                  <a:cubicBezTo>
                    <a:pt x="16136" y="10403"/>
                    <a:pt x="17165" y="6403"/>
                    <a:pt x="16393" y="3603"/>
                  </a:cubicBezTo>
                  <a:cubicBezTo>
                    <a:pt x="15622" y="803"/>
                    <a:pt x="13050" y="-797"/>
                    <a:pt x="12279" y="403"/>
                  </a:cubicBezTo>
                  <a:cubicBezTo>
                    <a:pt x="11508" y="1603"/>
                    <a:pt x="12536" y="5603"/>
                    <a:pt x="14336" y="8403"/>
                  </a:cubicBezTo>
                  <a:cubicBezTo>
                    <a:pt x="16136" y="11203"/>
                    <a:pt x="18708" y="12803"/>
                    <a:pt x="21279" y="14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10966511" y="2272116"/>
              <a:ext cx="55416" cy="6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022" fill="norm" stroke="1" extrusionOk="0">
                  <a:moveTo>
                    <a:pt x="6819" y="6900"/>
                  </a:moveTo>
                  <a:cubicBezTo>
                    <a:pt x="6819" y="3627"/>
                    <a:pt x="6819" y="355"/>
                    <a:pt x="5619" y="27"/>
                  </a:cubicBezTo>
                  <a:cubicBezTo>
                    <a:pt x="4419" y="-300"/>
                    <a:pt x="2019" y="2318"/>
                    <a:pt x="819" y="5918"/>
                  </a:cubicBezTo>
                  <a:cubicBezTo>
                    <a:pt x="-381" y="9518"/>
                    <a:pt x="-381" y="14100"/>
                    <a:pt x="1619" y="17045"/>
                  </a:cubicBezTo>
                  <a:cubicBezTo>
                    <a:pt x="3619" y="19991"/>
                    <a:pt x="7619" y="21300"/>
                    <a:pt x="11219" y="20973"/>
                  </a:cubicBezTo>
                  <a:cubicBezTo>
                    <a:pt x="14819" y="20645"/>
                    <a:pt x="18019" y="18682"/>
                    <a:pt x="19619" y="16064"/>
                  </a:cubicBezTo>
                  <a:cubicBezTo>
                    <a:pt x="21219" y="13445"/>
                    <a:pt x="21219" y="10173"/>
                    <a:pt x="20419" y="8209"/>
                  </a:cubicBezTo>
                  <a:cubicBezTo>
                    <a:pt x="19619" y="6245"/>
                    <a:pt x="18019" y="5591"/>
                    <a:pt x="16419" y="4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11149653" y="2230930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11187753" y="210393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11289858" y="1970580"/>
              <a:ext cx="196346" cy="37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33" fill="norm" stroke="1" extrusionOk="0">
                  <a:moveTo>
                    <a:pt x="4822" y="0"/>
                  </a:moveTo>
                  <a:cubicBezTo>
                    <a:pt x="3429" y="3960"/>
                    <a:pt x="2035" y="7920"/>
                    <a:pt x="1222" y="11040"/>
                  </a:cubicBezTo>
                  <a:cubicBezTo>
                    <a:pt x="410" y="14160"/>
                    <a:pt x="177" y="16440"/>
                    <a:pt x="61" y="17880"/>
                  </a:cubicBezTo>
                  <a:cubicBezTo>
                    <a:pt x="-55" y="19320"/>
                    <a:pt x="-55" y="19920"/>
                    <a:pt x="526" y="20280"/>
                  </a:cubicBezTo>
                  <a:cubicBezTo>
                    <a:pt x="1106" y="20640"/>
                    <a:pt x="2268" y="20760"/>
                    <a:pt x="3893" y="20400"/>
                  </a:cubicBezTo>
                  <a:cubicBezTo>
                    <a:pt x="5519" y="20040"/>
                    <a:pt x="7610" y="19200"/>
                    <a:pt x="9235" y="18180"/>
                  </a:cubicBezTo>
                  <a:cubicBezTo>
                    <a:pt x="10861" y="17160"/>
                    <a:pt x="12022" y="15960"/>
                    <a:pt x="12835" y="15060"/>
                  </a:cubicBezTo>
                  <a:cubicBezTo>
                    <a:pt x="13648" y="14160"/>
                    <a:pt x="14113" y="13560"/>
                    <a:pt x="13764" y="13380"/>
                  </a:cubicBezTo>
                  <a:cubicBezTo>
                    <a:pt x="13416" y="13200"/>
                    <a:pt x="12255" y="13440"/>
                    <a:pt x="10977" y="14580"/>
                  </a:cubicBezTo>
                  <a:cubicBezTo>
                    <a:pt x="9700" y="15720"/>
                    <a:pt x="8306" y="17760"/>
                    <a:pt x="7726" y="19080"/>
                  </a:cubicBezTo>
                  <a:cubicBezTo>
                    <a:pt x="7145" y="20400"/>
                    <a:pt x="7377" y="21000"/>
                    <a:pt x="8306" y="21300"/>
                  </a:cubicBezTo>
                  <a:cubicBezTo>
                    <a:pt x="9235" y="21600"/>
                    <a:pt x="10861" y="21600"/>
                    <a:pt x="13184" y="21360"/>
                  </a:cubicBezTo>
                  <a:cubicBezTo>
                    <a:pt x="15506" y="21120"/>
                    <a:pt x="18526" y="20640"/>
                    <a:pt x="21545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11784138" y="2018751"/>
              <a:ext cx="406916" cy="58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56" fill="norm" stroke="1" extrusionOk="0">
                  <a:moveTo>
                    <a:pt x="7375" y="5651"/>
                  </a:moveTo>
                  <a:cubicBezTo>
                    <a:pt x="6039" y="5496"/>
                    <a:pt x="4703" y="5342"/>
                    <a:pt x="3478" y="5805"/>
                  </a:cubicBezTo>
                  <a:cubicBezTo>
                    <a:pt x="2253" y="6268"/>
                    <a:pt x="1140" y="7348"/>
                    <a:pt x="528" y="8389"/>
                  </a:cubicBezTo>
                  <a:cubicBezTo>
                    <a:pt x="-85" y="9431"/>
                    <a:pt x="-196" y="10433"/>
                    <a:pt x="361" y="11128"/>
                  </a:cubicBezTo>
                  <a:cubicBezTo>
                    <a:pt x="917" y="11822"/>
                    <a:pt x="2142" y="12208"/>
                    <a:pt x="3144" y="12015"/>
                  </a:cubicBezTo>
                  <a:cubicBezTo>
                    <a:pt x="4146" y="11822"/>
                    <a:pt x="4926" y="11051"/>
                    <a:pt x="5148" y="9701"/>
                  </a:cubicBezTo>
                  <a:cubicBezTo>
                    <a:pt x="5371" y="8351"/>
                    <a:pt x="5037" y="6422"/>
                    <a:pt x="4870" y="5265"/>
                  </a:cubicBezTo>
                  <a:cubicBezTo>
                    <a:pt x="4703" y="4108"/>
                    <a:pt x="4703" y="3722"/>
                    <a:pt x="4981" y="3413"/>
                  </a:cubicBezTo>
                  <a:cubicBezTo>
                    <a:pt x="5260" y="3105"/>
                    <a:pt x="5816" y="2873"/>
                    <a:pt x="7486" y="2411"/>
                  </a:cubicBezTo>
                  <a:cubicBezTo>
                    <a:pt x="9157" y="1948"/>
                    <a:pt x="11940" y="1253"/>
                    <a:pt x="13666" y="829"/>
                  </a:cubicBezTo>
                  <a:cubicBezTo>
                    <a:pt x="15392" y="405"/>
                    <a:pt x="16060" y="251"/>
                    <a:pt x="16672" y="135"/>
                  </a:cubicBezTo>
                  <a:cubicBezTo>
                    <a:pt x="17284" y="19"/>
                    <a:pt x="17841" y="-58"/>
                    <a:pt x="17730" y="58"/>
                  </a:cubicBezTo>
                  <a:cubicBezTo>
                    <a:pt x="17618" y="173"/>
                    <a:pt x="16839" y="482"/>
                    <a:pt x="15559" y="1485"/>
                  </a:cubicBezTo>
                  <a:cubicBezTo>
                    <a:pt x="14278" y="2488"/>
                    <a:pt x="12497" y="4185"/>
                    <a:pt x="10882" y="6461"/>
                  </a:cubicBezTo>
                  <a:cubicBezTo>
                    <a:pt x="9268" y="8736"/>
                    <a:pt x="7820" y="11591"/>
                    <a:pt x="6985" y="13828"/>
                  </a:cubicBezTo>
                  <a:cubicBezTo>
                    <a:pt x="6150" y="16065"/>
                    <a:pt x="5928" y="17685"/>
                    <a:pt x="5816" y="18688"/>
                  </a:cubicBezTo>
                  <a:cubicBezTo>
                    <a:pt x="5705" y="19691"/>
                    <a:pt x="5705" y="20076"/>
                    <a:pt x="5761" y="20462"/>
                  </a:cubicBezTo>
                  <a:cubicBezTo>
                    <a:pt x="5816" y="20848"/>
                    <a:pt x="5928" y="21233"/>
                    <a:pt x="6262" y="21388"/>
                  </a:cubicBezTo>
                  <a:cubicBezTo>
                    <a:pt x="6596" y="21542"/>
                    <a:pt x="7152" y="21465"/>
                    <a:pt x="7709" y="20848"/>
                  </a:cubicBezTo>
                  <a:cubicBezTo>
                    <a:pt x="8266" y="20231"/>
                    <a:pt x="8823" y="19073"/>
                    <a:pt x="9101" y="18302"/>
                  </a:cubicBezTo>
                  <a:cubicBezTo>
                    <a:pt x="9379" y="17531"/>
                    <a:pt x="9379" y="17145"/>
                    <a:pt x="9602" y="16836"/>
                  </a:cubicBezTo>
                  <a:cubicBezTo>
                    <a:pt x="9825" y="16528"/>
                    <a:pt x="10270" y="16296"/>
                    <a:pt x="11940" y="15602"/>
                  </a:cubicBezTo>
                  <a:cubicBezTo>
                    <a:pt x="13610" y="14908"/>
                    <a:pt x="16505" y="13751"/>
                    <a:pt x="18286" y="12902"/>
                  </a:cubicBezTo>
                  <a:cubicBezTo>
                    <a:pt x="20068" y="12053"/>
                    <a:pt x="20736" y="11513"/>
                    <a:pt x="21404" y="1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12330753" y="2023110"/>
              <a:ext cx="170298" cy="39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505" fill="norm" stroke="1" extrusionOk="0">
                  <a:moveTo>
                    <a:pt x="9483" y="3389"/>
                  </a:moveTo>
                  <a:cubicBezTo>
                    <a:pt x="7902" y="5131"/>
                    <a:pt x="6322" y="6873"/>
                    <a:pt x="5268" y="9137"/>
                  </a:cubicBezTo>
                  <a:cubicBezTo>
                    <a:pt x="4215" y="11402"/>
                    <a:pt x="3688" y="14189"/>
                    <a:pt x="2898" y="16047"/>
                  </a:cubicBezTo>
                  <a:cubicBezTo>
                    <a:pt x="2107" y="17905"/>
                    <a:pt x="1054" y="18834"/>
                    <a:pt x="790" y="18950"/>
                  </a:cubicBezTo>
                  <a:cubicBezTo>
                    <a:pt x="527" y="19066"/>
                    <a:pt x="1054" y="18370"/>
                    <a:pt x="2502" y="16105"/>
                  </a:cubicBezTo>
                  <a:cubicBezTo>
                    <a:pt x="3951" y="13840"/>
                    <a:pt x="6322" y="10008"/>
                    <a:pt x="8298" y="7163"/>
                  </a:cubicBezTo>
                  <a:cubicBezTo>
                    <a:pt x="10273" y="4318"/>
                    <a:pt x="11854" y="2460"/>
                    <a:pt x="13171" y="1357"/>
                  </a:cubicBezTo>
                  <a:cubicBezTo>
                    <a:pt x="14488" y="253"/>
                    <a:pt x="15541" y="-95"/>
                    <a:pt x="16463" y="21"/>
                  </a:cubicBezTo>
                  <a:cubicBezTo>
                    <a:pt x="17385" y="137"/>
                    <a:pt x="18176" y="718"/>
                    <a:pt x="19229" y="2808"/>
                  </a:cubicBezTo>
                  <a:cubicBezTo>
                    <a:pt x="20283" y="4899"/>
                    <a:pt x="21600" y="8499"/>
                    <a:pt x="21073" y="11460"/>
                  </a:cubicBezTo>
                  <a:cubicBezTo>
                    <a:pt x="20546" y="14421"/>
                    <a:pt x="18176" y="16744"/>
                    <a:pt x="14356" y="18311"/>
                  </a:cubicBezTo>
                  <a:cubicBezTo>
                    <a:pt x="10537" y="19879"/>
                    <a:pt x="5268" y="20692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12584753" y="241508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1066596" y="3207610"/>
              <a:ext cx="348508" cy="44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28" fill="norm" stroke="1" extrusionOk="0">
                  <a:moveTo>
                    <a:pt x="2687" y="3405"/>
                  </a:moveTo>
                  <a:cubicBezTo>
                    <a:pt x="6720" y="2796"/>
                    <a:pt x="10754" y="2188"/>
                    <a:pt x="13552" y="1681"/>
                  </a:cubicBezTo>
                  <a:cubicBezTo>
                    <a:pt x="16349" y="1174"/>
                    <a:pt x="17911" y="768"/>
                    <a:pt x="19082" y="464"/>
                  </a:cubicBezTo>
                  <a:cubicBezTo>
                    <a:pt x="20253" y="160"/>
                    <a:pt x="21034" y="-43"/>
                    <a:pt x="21034" y="8"/>
                  </a:cubicBezTo>
                  <a:cubicBezTo>
                    <a:pt x="21034" y="58"/>
                    <a:pt x="20253" y="363"/>
                    <a:pt x="18301" y="1174"/>
                  </a:cubicBezTo>
                  <a:cubicBezTo>
                    <a:pt x="16349" y="1985"/>
                    <a:pt x="13226" y="3303"/>
                    <a:pt x="11340" y="4115"/>
                  </a:cubicBezTo>
                  <a:cubicBezTo>
                    <a:pt x="9453" y="4926"/>
                    <a:pt x="8802" y="5230"/>
                    <a:pt x="8217" y="5534"/>
                  </a:cubicBezTo>
                  <a:cubicBezTo>
                    <a:pt x="7631" y="5839"/>
                    <a:pt x="7111" y="6143"/>
                    <a:pt x="7176" y="6650"/>
                  </a:cubicBezTo>
                  <a:cubicBezTo>
                    <a:pt x="7241" y="7157"/>
                    <a:pt x="7891" y="7867"/>
                    <a:pt x="8022" y="8881"/>
                  </a:cubicBezTo>
                  <a:cubicBezTo>
                    <a:pt x="8152" y="9895"/>
                    <a:pt x="7761" y="11213"/>
                    <a:pt x="6590" y="12785"/>
                  </a:cubicBezTo>
                  <a:cubicBezTo>
                    <a:pt x="5419" y="14357"/>
                    <a:pt x="3467" y="16182"/>
                    <a:pt x="2296" y="17399"/>
                  </a:cubicBezTo>
                  <a:cubicBezTo>
                    <a:pt x="1125" y="18616"/>
                    <a:pt x="735" y="19225"/>
                    <a:pt x="410" y="19833"/>
                  </a:cubicBezTo>
                  <a:cubicBezTo>
                    <a:pt x="84" y="20442"/>
                    <a:pt x="-176" y="21050"/>
                    <a:pt x="149" y="21303"/>
                  </a:cubicBezTo>
                  <a:cubicBezTo>
                    <a:pt x="475" y="21557"/>
                    <a:pt x="1385" y="21456"/>
                    <a:pt x="3988" y="20695"/>
                  </a:cubicBezTo>
                  <a:cubicBezTo>
                    <a:pt x="6590" y="19934"/>
                    <a:pt x="10884" y="18515"/>
                    <a:pt x="14072" y="17399"/>
                  </a:cubicBezTo>
                  <a:cubicBezTo>
                    <a:pt x="17260" y="16284"/>
                    <a:pt x="19342" y="15472"/>
                    <a:pt x="21424" y="14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1376172" y="3436299"/>
              <a:ext cx="261182" cy="19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295" fill="norm" stroke="1" extrusionOk="0">
                  <a:moveTo>
                    <a:pt x="3178" y="2215"/>
                  </a:moveTo>
                  <a:cubicBezTo>
                    <a:pt x="3005" y="1053"/>
                    <a:pt x="2832" y="-108"/>
                    <a:pt x="3178" y="8"/>
                  </a:cubicBezTo>
                  <a:cubicBezTo>
                    <a:pt x="3524" y="124"/>
                    <a:pt x="4388" y="1518"/>
                    <a:pt x="5079" y="4189"/>
                  </a:cubicBezTo>
                  <a:cubicBezTo>
                    <a:pt x="5770" y="6860"/>
                    <a:pt x="6288" y="10808"/>
                    <a:pt x="6029" y="13595"/>
                  </a:cubicBezTo>
                  <a:cubicBezTo>
                    <a:pt x="5770" y="16382"/>
                    <a:pt x="4733" y="18008"/>
                    <a:pt x="3524" y="19286"/>
                  </a:cubicBezTo>
                  <a:cubicBezTo>
                    <a:pt x="2314" y="20563"/>
                    <a:pt x="932" y="21492"/>
                    <a:pt x="327" y="21260"/>
                  </a:cubicBezTo>
                  <a:cubicBezTo>
                    <a:pt x="-278" y="21027"/>
                    <a:pt x="-105" y="19634"/>
                    <a:pt x="1364" y="17195"/>
                  </a:cubicBezTo>
                  <a:cubicBezTo>
                    <a:pt x="2832" y="14757"/>
                    <a:pt x="5597" y="11273"/>
                    <a:pt x="7239" y="9066"/>
                  </a:cubicBezTo>
                  <a:cubicBezTo>
                    <a:pt x="8880" y="6860"/>
                    <a:pt x="9399" y="5931"/>
                    <a:pt x="10004" y="5118"/>
                  </a:cubicBezTo>
                  <a:cubicBezTo>
                    <a:pt x="10608" y="4305"/>
                    <a:pt x="11300" y="3608"/>
                    <a:pt x="11127" y="3492"/>
                  </a:cubicBezTo>
                  <a:cubicBezTo>
                    <a:pt x="10954" y="3376"/>
                    <a:pt x="9917" y="3840"/>
                    <a:pt x="8880" y="5118"/>
                  </a:cubicBezTo>
                  <a:cubicBezTo>
                    <a:pt x="7844" y="6395"/>
                    <a:pt x="6807" y="8486"/>
                    <a:pt x="6288" y="10111"/>
                  </a:cubicBezTo>
                  <a:cubicBezTo>
                    <a:pt x="5770" y="11737"/>
                    <a:pt x="5770" y="12898"/>
                    <a:pt x="6288" y="13711"/>
                  </a:cubicBezTo>
                  <a:cubicBezTo>
                    <a:pt x="6807" y="14524"/>
                    <a:pt x="7844" y="14989"/>
                    <a:pt x="10436" y="15105"/>
                  </a:cubicBezTo>
                  <a:cubicBezTo>
                    <a:pt x="13028" y="15221"/>
                    <a:pt x="17175" y="14989"/>
                    <a:pt x="21322" y="14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1059503" y="3750282"/>
              <a:ext cx="387351" cy="9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21214"/>
                  </a:moveTo>
                  <a:cubicBezTo>
                    <a:pt x="2951" y="15934"/>
                    <a:pt x="5902" y="10654"/>
                    <a:pt x="8852" y="6814"/>
                  </a:cubicBezTo>
                  <a:cubicBezTo>
                    <a:pt x="11803" y="2974"/>
                    <a:pt x="14754" y="574"/>
                    <a:pt x="16879" y="94"/>
                  </a:cubicBezTo>
                  <a:cubicBezTo>
                    <a:pt x="19003" y="-386"/>
                    <a:pt x="20302" y="1054"/>
                    <a:pt x="21600" y="2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1230903" y="3748580"/>
              <a:ext cx="2731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503" y="21600"/>
                  </a:moveTo>
                  <a:cubicBezTo>
                    <a:pt x="170" y="19886"/>
                    <a:pt x="-162" y="18171"/>
                    <a:pt x="87" y="17143"/>
                  </a:cubicBezTo>
                  <a:cubicBezTo>
                    <a:pt x="336" y="16114"/>
                    <a:pt x="1167" y="15771"/>
                    <a:pt x="4158" y="13543"/>
                  </a:cubicBezTo>
                  <a:cubicBezTo>
                    <a:pt x="7149" y="11314"/>
                    <a:pt x="12300" y="7200"/>
                    <a:pt x="15540" y="4629"/>
                  </a:cubicBezTo>
                  <a:cubicBezTo>
                    <a:pt x="18780" y="2057"/>
                    <a:pt x="20109" y="1029"/>
                    <a:pt x="214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1751653" y="3378164"/>
              <a:ext cx="44451" cy="7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353"/>
                  </a:moveTo>
                  <a:cubicBezTo>
                    <a:pt x="19543" y="3176"/>
                    <a:pt x="17486" y="0"/>
                    <a:pt x="15429" y="0"/>
                  </a:cubicBezTo>
                  <a:cubicBezTo>
                    <a:pt x="13371" y="0"/>
                    <a:pt x="11314" y="3176"/>
                    <a:pt x="8743" y="7306"/>
                  </a:cubicBezTo>
                  <a:cubicBezTo>
                    <a:pt x="6171" y="11435"/>
                    <a:pt x="3086" y="165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1802453" y="360253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2188590" y="3410900"/>
              <a:ext cx="242514" cy="61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31" fill="norm" stroke="1" extrusionOk="0">
                  <a:moveTo>
                    <a:pt x="17012" y="5402"/>
                  </a:moveTo>
                  <a:cubicBezTo>
                    <a:pt x="15885" y="3838"/>
                    <a:pt x="14758" y="2274"/>
                    <a:pt x="13819" y="1306"/>
                  </a:cubicBezTo>
                  <a:cubicBezTo>
                    <a:pt x="12880" y="337"/>
                    <a:pt x="12129" y="-35"/>
                    <a:pt x="10438" y="2"/>
                  </a:cubicBezTo>
                  <a:cubicBezTo>
                    <a:pt x="8748" y="39"/>
                    <a:pt x="6118" y="486"/>
                    <a:pt x="3958" y="1268"/>
                  </a:cubicBezTo>
                  <a:cubicBezTo>
                    <a:pt x="1798" y="2051"/>
                    <a:pt x="108" y="3168"/>
                    <a:pt x="14" y="4136"/>
                  </a:cubicBezTo>
                  <a:cubicBezTo>
                    <a:pt x="-80" y="5104"/>
                    <a:pt x="1423" y="5924"/>
                    <a:pt x="3207" y="6222"/>
                  </a:cubicBezTo>
                  <a:cubicBezTo>
                    <a:pt x="4991" y="6519"/>
                    <a:pt x="7057" y="6296"/>
                    <a:pt x="8936" y="6073"/>
                  </a:cubicBezTo>
                  <a:cubicBezTo>
                    <a:pt x="10814" y="5849"/>
                    <a:pt x="12504" y="5626"/>
                    <a:pt x="13256" y="5737"/>
                  </a:cubicBezTo>
                  <a:cubicBezTo>
                    <a:pt x="14007" y="5849"/>
                    <a:pt x="13819" y="6296"/>
                    <a:pt x="12598" y="7599"/>
                  </a:cubicBezTo>
                  <a:cubicBezTo>
                    <a:pt x="11377" y="8903"/>
                    <a:pt x="9123" y="11063"/>
                    <a:pt x="6963" y="13372"/>
                  </a:cubicBezTo>
                  <a:cubicBezTo>
                    <a:pt x="4803" y="15681"/>
                    <a:pt x="2737" y="18139"/>
                    <a:pt x="1517" y="19591"/>
                  </a:cubicBezTo>
                  <a:cubicBezTo>
                    <a:pt x="296" y="21044"/>
                    <a:pt x="-80" y="21491"/>
                    <a:pt x="14" y="21528"/>
                  </a:cubicBezTo>
                  <a:cubicBezTo>
                    <a:pt x="108" y="21565"/>
                    <a:pt x="671" y="21193"/>
                    <a:pt x="3395" y="20075"/>
                  </a:cubicBezTo>
                  <a:cubicBezTo>
                    <a:pt x="6118" y="18958"/>
                    <a:pt x="11002" y="17096"/>
                    <a:pt x="14383" y="15793"/>
                  </a:cubicBezTo>
                  <a:cubicBezTo>
                    <a:pt x="17763" y="14489"/>
                    <a:pt x="19642" y="13744"/>
                    <a:pt x="21520" y="12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2608903" y="3486235"/>
              <a:ext cx="17780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3600" y="13094"/>
                    <a:pt x="7200" y="5581"/>
                    <a:pt x="10800" y="2294"/>
                  </a:cubicBezTo>
                  <a:cubicBezTo>
                    <a:pt x="14400" y="-993"/>
                    <a:pt x="18000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2602553" y="3621580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2953126" y="3297730"/>
              <a:ext cx="189178" cy="322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84" fill="norm" stroke="1" extrusionOk="0">
                  <a:moveTo>
                    <a:pt x="17130" y="0"/>
                  </a:moveTo>
                  <a:cubicBezTo>
                    <a:pt x="12570" y="4941"/>
                    <a:pt x="8010" y="9882"/>
                    <a:pt x="5130" y="13129"/>
                  </a:cubicBezTo>
                  <a:cubicBezTo>
                    <a:pt x="2250" y="16376"/>
                    <a:pt x="1050" y="17929"/>
                    <a:pt x="450" y="19059"/>
                  </a:cubicBezTo>
                  <a:cubicBezTo>
                    <a:pt x="-150" y="20188"/>
                    <a:pt x="-150" y="20894"/>
                    <a:pt x="450" y="21247"/>
                  </a:cubicBezTo>
                  <a:cubicBezTo>
                    <a:pt x="1050" y="21600"/>
                    <a:pt x="2250" y="21600"/>
                    <a:pt x="5850" y="20965"/>
                  </a:cubicBezTo>
                  <a:cubicBezTo>
                    <a:pt x="9450" y="20329"/>
                    <a:pt x="15450" y="19059"/>
                    <a:pt x="21450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3078240" y="3532680"/>
              <a:ext cx="1961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771"/>
                    <a:pt x="2735" y="1543"/>
                    <a:pt x="575" y="5143"/>
                  </a:cubicBezTo>
                  <a:cubicBezTo>
                    <a:pt x="-1585" y="8743"/>
                    <a:pt x="2735" y="15171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3529653" y="372318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2754953" y="1863608"/>
              <a:ext cx="1035891" cy="27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21" fill="norm" stroke="1" extrusionOk="0">
                  <a:moveTo>
                    <a:pt x="0" y="13280"/>
                  </a:moveTo>
                  <a:cubicBezTo>
                    <a:pt x="1271" y="12455"/>
                    <a:pt x="2541" y="11631"/>
                    <a:pt x="3746" y="11136"/>
                  </a:cubicBezTo>
                  <a:cubicBezTo>
                    <a:pt x="4951" y="10642"/>
                    <a:pt x="6090" y="10477"/>
                    <a:pt x="7492" y="9735"/>
                  </a:cubicBezTo>
                  <a:cubicBezTo>
                    <a:pt x="8894" y="8993"/>
                    <a:pt x="10559" y="7674"/>
                    <a:pt x="12202" y="6437"/>
                  </a:cubicBezTo>
                  <a:cubicBezTo>
                    <a:pt x="13845" y="5200"/>
                    <a:pt x="15466" y="4046"/>
                    <a:pt x="16693" y="3139"/>
                  </a:cubicBezTo>
                  <a:cubicBezTo>
                    <a:pt x="17920" y="2232"/>
                    <a:pt x="18752" y="1573"/>
                    <a:pt x="19541" y="1078"/>
                  </a:cubicBezTo>
                  <a:cubicBezTo>
                    <a:pt x="20329" y="584"/>
                    <a:pt x="21074" y="254"/>
                    <a:pt x="21337" y="89"/>
                  </a:cubicBezTo>
                  <a:cubicBezTo>
                    <a:pt x="21600" y="-76"/>
                    <a:pt x="21381" y="-76"/>
                    <a:pt x="20548" y="666"/>
                  </a:cubicBezTo>
                  <a:cubicBezTo>
                    <a:pt x="19716" y="1408"/>
                    <a:pt x="18270" y="2892"/>
                    <a:pt x="16737" y="4293"/>
                  </a:cubicBezTo>
                  <a:cubicBezTo>
                    <a:pt x="15203" y="5695"/>
                    <a:pt x="13582" y="7014"/>
                    <a:pt x="12005" y="8168"/>
                  </a:cubicBezTo>
                  <a:cubicBezTo>
                    <a:pt x="10428" y="9322"/>
                    <a:pt x="8894" y="10312"/>
                    <a:pt x="8018" y="10889"/>
                  </a:cubicBezTo>
                  <a:cubicBezTo>
                    <a:pt x="7142" y="11466"/>
                    <a:pt x="6923" y="11631"/>
                    <a:pt x="6682" y="11878"/>
                  </a:cubicBezTo>
                  <a:cubicBezTo>
                    <a:pt x="6441" y="12126"/>
                    <a:pt x="6178" y="12455"/>
                    <a:pt x="6178" y="12620"/>
                  </a:cubicBezTo>
                  <a:cubicBezTo>
                    <a:pt x="6178" y="12785"/>
                    <a:pt x="6441" y="12785"/>
                    <a:pt x="7339" y="12126"/>
                  </a:cubicBezTo>
                  <a:cubicBezTo>
                    <a:pt x="8237" y="11466"/>
                    <a:pt x="9770" y="10147"/>
                    <a:pt x="11282" y="8910"/>
                  </a:cubicBezTo>
                  <a:cubicBezTo>
                    <a:pt x="12794" y="7674"/>
                    <a:pt x="14283" y="6519"/>
                    <a:pt x="15510" y="5695"/>
                  </a:cubicBezTo>
                  <a:cubicBezTo>
                    <a:pt x="16737" y="4871"/>
                    <a:pt x="17701" y="4376"/>
                    <a:pt x="18292" y="4211"/>
                  </a:cubicBezTo>
                  <a:cubicBezTo>
                    <a:pt x="18884" y="4046"/>
                    <a:pt x="19103" y="4211"/>
                    <a:pt x="19103" y="4458"/>
                  </a:cubicBezTo>
                  <a:cubicBezTo>
                    <a:pt x="19103" y="4706"/>
                    <a:pt x="18884" y="5035"/>
                    <a:pt x="17942" y="6107"/>
                  </a:cubicBezTo>
                  <a:cubicBezTo>
                    <a:pt x="17000" y="7179"/>
                    <a:pt x="15335" y="8993"/>
                    <a:pt x="13801" y="10559"/>
                  </a:cubicBezTo>
                  <a:cubicBezTo>
                    <a:pt x="12268" y="12126"/>
                    <a:pt x="10866" y="13445"/>
                    <a:pt x="9442" y="14764"/>
                  </a:cubicBezTo>
                  <a:cubicBezTo>
                    <a:pt x="8018" y="16083"/>
                    <a:pt x="6572" y="17402"/>
                    <a:pt x="5499" y="18474"/>
                  </a:cubicBezTo>
                  <a:cubicBezTo>
                    <a:pt x="4425" y="19545"/>
                    <a:pt x="3724" y="20370"/>
                    <a:pt x="3220" y="20864"/>
                  </a:cubicBezTo>
                  <a:cubicBezTo>
                    <a:pt x="2716" y="21359"/>
                    <a:pt x="2410" y="21524"/>
                    <a:pt x="2366" y="21359"/>
                  </a:cubicBezTo>
                  <a:cubicBezTo>
                    <a:pt x="2322" y="21194"/>
                    <a:pt x="2541" y="20700"/>
                    <a:pt x="3417" y="19463"/>
                  </a:cubicBezTo>
                  <a:cubicBezTo>
                    <a:pt x="4294" y="18226"/>
                    <a:pt x="5827" y="16248"/>
                    <a:pt x="7317" y="14434"/>
                  </a:cubicBezTo>
                  <a:cubicBezTo>
                    <a:pt x="8806" y="12620"/>
                    <a:pt x="10252" y="10971"/>
                    <a:pt x="11720" y="9322"/>
                  </a:cubicBezTo>
                  <a:cubicBezTo>
                    <a:pt x="13188" y="7674"/>
                    <a:pt x="14677" y="6025"/>
                    <a:pt x="15751" y="4871"/>
                  </a:cubicBezTo>
                  <a:cubicBezTo>
                    <a:pt x="16824" y="3716"/>
                    <a:pt x="17482" y="3057"/>
                    <a:pt x="17920" y="2892"/>
                  </a:cubicBezTo>
                  <a:cubicBezTo>
                    <a:pt x="18358" y="2727"/>
                    <a:pt x="18577" y="3057"/>
                    <a:pt x="18796" y="3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10413053" y="1532793"/>
              <a:ext cx="463551" cy="6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1852"/>
                  </a:moveTo>
                  <a:cubicBezTo>
                    <a:pt x="3847" y="1197"/>
                    <a:pt x="7693" y="543"/>
                    <a:pt x="10849" y="215"/>
                  </a:cubicBezTo>
                  <a:cubicBezTo>
                    <a:pt x="14005" y="-112"/>
                    <a:pt x="16471" y="-112"/>
                    <a:pt x="18000" y="543"/>
                  </a:cubicBezTo>
                  <a:cubicBezTo>
                    <a:pt x="19529" y="1197"/>
                    <a:pt x="20121" y="2506"/>
                    <a:pt x="19973" y="4143"/>
                  </a:cubicBezTo>
                  <a:cubicBezTo>
                    <a:pt x="19825" y="5779"/>
                    <a:pt x="18937" y="7743"/>
                    <a:pt x="16915" y="9052"/>
                  </a:cubicBezTo>
                  <a:cubicBezTo>
                    <a:pt x="14893" y="10361"/>
                    <a:pt x="11737" y="11015"/>
                    <a:pt x="9419" y="11670"/>
                  </a:cubicBezTo>
                  <a:cubicBezTo>
                    <a:pt x="7101" y="12324"/>
                    <a:pt x="5622" y="12979"/>
                    <a:pt x="4488" y="13961"/>
                  </a:cubicBezTo>
                  <a:cubicBezTo>
                    <a:pt x="3353" y="14943"/>
                    <a:pt x="2564" y="16252"/>
                    <a:pt x="2466" y="17233"/>
                  </a:cubicBezTo>
                  <a:cubicBezTo>
                    <a:pt x="2367" y="18215"/>
                    <a:pt x="2959" y="18870"/>
                    <a:pt x="4784" y="18870"/>
                  </a:cubicBezTo>
                  <a:cubicBezTo>
                    <a:pt x="6608" y="18870"/>
                    <a:pt x="9666" y="18215"/>
                    <a:pt x="12674" y="18543"/>
                  </a:cubicBezTo>
                  <a:cubicBezTo>
                    <a:pt x="15682" y="18870"/>
                    <a:pt x="18641" y="20179"/>
                    <a:pt x="2160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8812853" y="2663264"/>
              <a:ext cx="844188" cy="113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499" fill="norm" stroke="1" extrusionOk="0">
                  <a:moveTo>
                    <a:pt x="0" y="21499"/>
                  </a:moveTo>
                  <a:cubicBezTo>
                    <a:pt x="1998" y="18699"/>
                    <a:pt x="3996" y="15899"/>
                    <a:pt x="6021" y="13499"/>
                  </a:cubicBezTo>
                  <a:cubicBezTo>
                    <a:pt x="8046" y="11099"/>
                    <a:pt x="10098" y="9099"/>
                    <a:pt x="12204" y="6899"/>
                  </a:cubicBezTo>
                  <a:cubicBezTo>
                    <a:pt x="14310" y="4699"/>
                    <a:pt x="16470" y="2299"/>
                    <a:pt x="17901" y="1099"/>
                  </a:cubicBezTo>
                  <a:cubicBezTo>
                    <a:pt x="19332" y="-101"/>
                    <a:pt x="20034" y="-101"/>
                    <a:pt x="20547" y="99"/>
                  </a:cubicBezTo>
                  <a:cubicBezTo>
                    <a:pt x="21060" y="299"/>
                    <a:pt x="21384" y="699"/>
                    <a:pt x="21492" y="1699"/>
                  </a:cubicBezTo>
                  <a:cubicBezTo>
                    <a:pt x="21600" y="2699"/>
                    <a:pt x="21492" y="4299"/>
                    <a:pt x="21384" y="5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8931386" y="2777626"/>
              <a:ext cx="865718" cy="13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845" y="20842"/>
                  </a:moveTo>
                  <a:cubicBezTo>
                    <a:pt x="422" y="21175"/>
                    <a:pt x="0" y="21507"/>
                    <a:pt x="0" y="21009"/>
                  </a:cubicBezTo>
                  <a:cubicBezTo>
                    <a:pt x="0" y="20510"/>
                    <a:pt x="422" y="19181"/>
                    <a:pt x="1584" y="17021"/>
                  </a:cubicBezTo>
                  <a:cubicBezTo>
                    <a:pt x="2746" y="14861"/>
                    <a:pt x="4647" y="11870"/>
                    <a:pt x="6786" y="8879"/>
                  </a:cubicBezTo>
                  <a:cubicBezTo>
                    <a:pt x="8925" y="5889"/>
                    <a:pt x="11302" y="2898"/>
                    <a:pt x="13573" y="1402"/>
                  </a:cubicBezTo>
                  <a:cubicBezTo>
                    <a:pt x="15844" y="-93"/>
                    <a:pt x="18009" y="-93"/>
                    <a:pt x="19329" y="73"/>
                  </a:cubicBezTo>
                  <a:cubicBezTo>
                    <a:pt x="20649" y="239"/>
                    <a:pt x="21125" y="572"/>
                    <a:pt x="21600" y="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4294701" y="3430551"/>
              <a:ext cx="216807" cy="30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135" fill="norm" stroke="1" extrusionOk="0">
                  <a:moveTo>
                    <a:pt x="12545" y="2226"/>
                  </a:moveTo>
                  <a:cubicBezTo>
                    <a:pt x="11730" y="1496"/>
                    <a:pt x="10915" y="767"/>
                    <a:pt x="9998" y="402"/>
                  </a:cubicBezTo>
                  <a:cubicBezTo>
                    <a:pt x="9081" y="37"/>
                    <a:pt x="8062" y="37"/>
                    <a:pt x="7247" y="402"/>
                  </a:cubicBezTo>
                  <a:cubicBezTo>
                    <a:pt x="6432" y="767"/>
                    <a:pt x="5820" y="1496"/>
                    <a:pt x="4801" y="3613"/>
                  </a:cubicBezTo>
                  <a:cubicBezTo>
                    <a:pt x="3782" y="5729"/>
                    <a:pt x="2356" y="9231"/>
                    <a:pt x="1949" y="12077"/>
                  </a:cubicBezTo>
                  <a:cubicBezTo>
                    <a:pt x="1541" y="14923"/>
                    <a:pt x="2152" y="17113"/>
                    <a:pt x="2764" y="18499"/>
                  </a:cubicBezTo>
                  <a:cubicBezTo>
                    <a:pt x="3375" y="19886"/>
                    <a:pt x="3986" y="20469"/>
                    <a:pt x="5311" y="20834"/>
                  </a:cubicBezTo>
                  <a:cubicBezTo>
                    <a:pt x="6635" y="21199"/>
                    <a:pt x="8673" y="21345"/>
                    <a:pt x="11118" y="20615"/>
                  </a:cubicBezTo>
                  <a:cubicBezTo>
                    <a:pt x="13564" y="19886"/>
                    <a:pt x="16416" y="18280"/>
                    <a:pt x="18352" y="15580"/>
                  </a:cubicBezTo>
                  <a:cubicBezTo>
                    <a:pt x="20288" y="12880"/>
                    <a:pt x="21307" y="9086"/>
                    <a:pt x="20696" y="6240"/>
                  </a:cubicBezTo>
                  <a:cubicBezTo>
                    <a:pt x="20084" y="3394"/>
                    <a:pt x="17843" y="1496"/>
                    <a:pt x="14888" y="621"/>
                  </a:cubicBezTo>
                  <a:cubicBezTo>
                    <a:pt x="11933" y="-255"/>
                    <a:pt x="8265" y="-109"/>
                    <a:pt x="5616" y="475"/>
                  </a:cubicBezTo>
                  <a:cubicBezTo>
                    <a:pt x="2967" y="1059"/>
                    <a:pt x="1337" y="2080"/>
                    <a:pt x="522" y="3029"/>
                  </a:cubicBezTo>
                  <a:cubicBezTo>
                    <a:pt x="-293" y="3977"/>
                    <a:pt x="-293" y="4853"/>
                    <a:pt x="1541" y="6021"/>
                  </a:cubicBezTo>
                  <a:cubicBezTo>
                    <a:pt x="3375" y="7188"/>
                    <a:pt x="7043" y="8648"/>
                    <a:pt x="9998" y="9669"/>
                  </a:cubicBezTo>
                  <a:cubicBezTo>
                    <a:pt x="12952" y="10691"/>
                    <a:pt x="15194" y="11275"/>
                    <a:pt x="16722" y="12223"/>
                  </a:cubicBezTo>
                  <a:cubicBezTo>
                    <a:pt x="18250" y="13172"/>
                    <a:pt x="19065" y="14486"/>
                    <a:pt x="19065" y="16018"/>
                  </a:cubicBezTo>
                  <a:cubicBezTo>
                    <a:pt x="19065" y="17550"/>
                    <a:pt x="18250" y="19302"/>
                    <a:pt x="17435" y="2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4621853" y="3659680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5510853" y="3418380"/>
              <a:ext cx="190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867"/>
                    <a:pt x="9600" y="11733"/>
                    <a:pt x="13200" y="15333"/>
                  </a:cubicBezTo>
                  <a:cubicBezTo>
                    <a:pt x="16800" y="18933"/>
                    <a:pt x="19200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5358453" y="3659680"/>
              <a:ext cx="311151" cy="3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79" fill="norm" stroke="1" extrusionOk="0">
                  <a:moveTo>
                    <a:pt x="0" y="14400"/>
                  </a:moveTo>
                  <a:cubicBezTo>
                    <a:pt x="1616" y="18000"/>
                    <a:pt x="3233" y="21600"/>
                    <a:pt x="5878" y="19800"/>
                  </a:cubicBezTo>
                  <a:cubicBezTo>
                    <a:pt x="8522" y="18000"/>
                    <a:pt x="12196" y="10800"/>
                    <a:pt x="14988" y="6600"/>
                  </a:cubicBezTo>
                  <a:cubicBezTo>
                    <a:pt x="17780" y="2400"/>
                    <a:pt x="1969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5454215" y="3772849"/>
              <a:ext cx="151889" cy="17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226" fill="norm" stroke="1" extrusionOk="0">
                  <a:moveTo>
                    <a:pt x="7030" y="2511"/>
                  </a:moveTo>
                  <a:cubicBezTo>
                    <a:pt x="7622" y="1194"/>
                    <a:pt x="8214" y="-123"/>
                    <a:pt x="8510" y="9"/>
                  </a:cubicBezTo>
                  <a:cubicBezTo>
                    <a:pt x="8806" y="140"/>
                    <a:pt x="8806" y="1721"/>
                    <a:pt x="7474" y="4750"/>
                  </a:cubicBezTo>
                  <a:cubicBezTo>
                    <a:pt x="6143" y="7779"/>
                    <a:pt x="3480" y="12257"/>
                    <a:pt x="1852" y="15287"/>
                  </a:cubicBezTo>
                  <a:cubicBezTo>
                    <a:pt x="225" y="18316"/>
                    <a:pt x="-367" y="19897"/>
                    <a:pt x="225" y="20687"/>
                  </a:cubicBezTo>
                  <a:cubicBezTo>
                    <a:pt x="817" y="21477"/>
                    <a:pt x="2592" y="21477"/>
                    <a:pt x="6291" y="20160"/>
                  </a:cubicBezTo>
                  <a:cubicBezTo>
                    <a:pt x="9989" y="18843"/>
                    <a:pt x="15611" y="16209"/>
                    <a:pt x="21233" y="13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5548953" y="3888280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84"/>
                    <a:pt x="3600" y="11368"/>
                    <a:pt x="7200" y="14968"/>
                  </a:cubicBezTo>
                  <a:cubicBezTo>
                    <a:pt x="10800" y="18568"/>
                    <a:pt x="162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5764853" y="3551730"/>
              <a:ext cx="1651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0"/>
                    <a:pt x="6092" y="0"/>
                    <a:pt x="9692" y="3600"/>
                  </a:cubicBezTo>
                  <a:cubicBezTo>
                    <a:pt x="13292" y="7200"/>
                    <a:pt x="17446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5839392" y="3519980"/>
              <a:ext cx="71512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20850" y="0"/>
                  </a:moveTo>
                  <a:cubicBezTo>
                    <a:pt x="13444" y="4221"/>
                    <a:pt x="6039" y="8441"/>
                    <a:pt x="2644" y="12041"/>
                  </a:cubicBezTo>
                  <a:cubicBezTo>
                    <a:pt x="-750" y="15641"/>
                    <a:pt x="-133" y="18621"/>
                    <a:pt x="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5992230" y="3450130"/>
              <a:ext cx="1392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900"/>
                    <a:pt x="-1303" y="7800"/>
                    <a:pt x="240" y="11400"/>
                  </a:cubicBezTo>
                  <a:cubicBezTo>
                    <a:pt x="1783" y="15000"/>
                    <a:pt x="11040" y="1830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6073160" y="3451290"/>
              <a:ext cx="102856" cy="9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0984" fill="norm" stroke="1" extrusionOk="0">
                  <a:moveTo>
                    <a:pt x="9652" y="1103"/>
                  </a:moveTo>
                  <a:cubicBezTo>
                    <a:pt x="7492" y="2003"/>
                    <a:pt x="5332" y="2903"/>
                    <a:pt x="3604" y="5153"/>
                  </a:cubicBezTo>
                  <a:cubicBezTo>
                    <a:pt x="1876" y="7403"/>
                    <a:pt x="580" y="11003"/>
                    <a:pt x="148" y="13928"/>
                  </a:cubicBezTo>
                  <a:cubicBezTo>
                    <a:pt x="-284" y="16853"/>
                    <a:pt x="148" y="19103"/>
                    <a:pt x="2524" y="20228"/>
                  </a:cubicBezTo>
                  <a:cubicBezTo>
                    <a:pt x="4900" y="21353"/>
                    <a:pt x="9220" y="21353"/>
                    <a:pt x="12676" y="19328"/>
                  </a:cubicBezTo>
                  <a:cubicBezTo>
                    <a:pt x="16132" y="17303"/>
                    <a:pt x="18724" y="13253"/>
                    <a:pt x="20020" y="9653"/>
                  </a:cubicBezTo>
                  <a:cubicBezTo>
                    <a:pt x="21316" y="6053"/>
                    <a:pt x="21316" y="2903"/>
                    <a:pt x="20020" y="1328"/>
                  </a:cubicBezTo>
                  <a:cubicBezTo>
                    <a:pt x="18724" y="-247"/>
                    <a:pt x="16132" y="-247"/>
                    <a:pt x="13972" y="428"/>
                  </a:cubicBezTo>
                  <a:cubicBezTo>
                    <a:pt x="11812" y="1103"/>
                    <a:pt x="10084" y="2453"/>
                    <a:pt x="9004" y="4478"/>
                  </a:cubicBezTo>
                  <a:cubicBezTo>
                    <a:pt x="7924" y="6503"/>
                    <a:pt x="7492" y="9203"/>
                    <a:pt x="7060" y="11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6187392" y="3460385"/>
              <a:ext cx="117234" cy="11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0948" fill="norm" stroke="1" extrusionOk="0">
                  <a:moveTo>
                    <a:pt x="9450" y="2664"/>
                  </a:moveTo>
                  <a:cubicBezTo>
                    <a:pt x="8333" y="1175"/>
                    <a:pt x="7215" y="-315"/>
                    <a:pt x="5726" y="57"/>
                  </a:cubicBezTo>
                  <a:cubicBezTo>
                    <a:pt x="4236" y="430"/>
                    <a:pt x="2374" y="2664"/>
                    <a:pt x="1257" y="5830"/>
                  </a:cubicBezTo>
                  <a:cubicBezTo>
                    <a:pt x="139" y="8995"/>
                    <a:pt x="-233" y="13092"/>
                    <a:pt x="139" y="15885"/>
                  </a:cubicBezTo>
                  <a:cubicBezTo>
                    <a:pt x="512" y="18678"/>
                    <a:pt x="1629" y="20168"/>
                    <a:pt x="4422" y="20726"/>
                  </a:cubicBezTo>
                  <a:cubicBezTo>
                    <a:pt x="7215" y="21285"/>
                    <a:pt x="11684" y="20913"/>
                    <a:pt x="15222" y="18119"/>
                  </a:cubicBezTo>
                  <a:cubicBezTo>
                    <a:pt x="18760" y="15326"/>
                    <a:pt x="21367" y="10113"/>
                    <a:pt x="20436" y="6947"/>
                  </a:cubicBezTo>
                  <a:cubicBezTo>
                    <a:pt x="19505" y="3782"/>
                    <a:pt x="15036" y="2664"/>
                    <a:pt x="10567" y="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6215703" y="3424167"/>
              <a:ext cx="251185" cy="48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31" fill="norm" stroke="1" extrusionOk="0">
                  <a:moveTo>
                    <a:pt x="13924" y="308"/>
                  </a:moveTo>
                  <a:cubicBezTo>
                    <a:pt x="14995" y="120"/>
                    <a:pt x="16066" y="-69"/>
                    <a:pt x="17048" y="25"/>
                  </a:cubicBezTo>
                  <a:cubicBezTo>
                    <a:pt x="18030" y="120"/>
                    <a:pt x="18922" y="497"/>
                    <a:pt x="19815" y="1723"/>
                  </a:cubicBezTo>
                  <a:cubicBezTo>
                    <a:pt x="20707" y="2949"/>
                    <a:pt x="21600" y="5024"/>
                    <a:pt x="20975" y="7288"/>
                  </a:cubicBezTo>
                  <a:cubicBezTo>
                    <a:pt x="20350" y="9552"/>
                    <a:pt x="18208" y="12004"/>
                    <a:pt x="14460" y="14410"/>
                  </a:cubicBezTo>
                  <a:cubicBezTo>
                    <a:pt x="10711" y="16815"/>
                    <a:pt x="5355" y="19173"/>
                    <a:pt x="0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5194351" y="3450130"/>
              <a:ext cx="25935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6239" y="0"/>
                  </a:moveTo>
                  <a:cubicBezTo>
                    <a:pt x="5361" y="0"/>
                    <a:pt x="4483" y="0"/>
                    <a:pt x="3868" y="254"/>
                  </a:cubicBezTo>
                  <a:cubicBezTo>
                    <a:pt x="3254" y="507"/>
                    <a:pt x="2902" y="1014"/>
                    <a:pt x="2112" y="2789"/>
                  </a:cubicBezTo>
                  <a:cubicBezTo>
                    <a:pt x="1322" y="4563"/>
                    <a:pt x="93" y="7606"/>
                    <a:pt x="5" y="10496"/>
                  </a:cubicBezTo>
                  <a:cubicBezTo>
                    <a:pt x="-83" y="13386"/>
                    <a:pt x="971" y="16124"/>
                    <a:pt x="4746" y="17949"/>
                  </a:cubicBezTo>
                  <a:cubicBezTo>
                    <a:pt x="8522" y="19775"/>
                    <a:pt x="15019" y="20687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6952303" y="3621580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6920553" y="3742230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21600"/>
                    <a:pt x="6912" y="21600"/>
                    <a:pt x="10512" y="18000"/>
                  </a:cubicBezTo>
                  <a:cubicBezTo>
                    <a:pt x="14112" y="14400"/>
                    <a:pt x="1785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7362606" y="3539443"/>
              <a:ext cx="205648" cy="23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54" fill="norm" stroke="1" extrusionOk="0">
                  <a:moveTo>
                    <a:pt x="2238" y="8416"/>
                  </a:moveTo>
                  <a:cubicBezTo>
                    <a:pt x="1798" y="6538"/>
                    <a:pt x="1357" y="4659"/>
                    <a:pt x="1577" y="3345"/>
                  </a:cubicBezTo>
                  <a:cubicBezTo>
                    <a:pt x="1798" y="2030"/>
                    <a:pt x="2679" y="1279"/>
                    <a:pt x="4443" y="715"/>
                  </a:cubicBezTo>
                  <a:cubicBezTo>
                    <a:pt x="6206" y="152"/>
                    <a:pt x="8851" y="-224"/>
                    <a:pt x="10614" y="152"/>
                  </a:cubicBezTo>
                  <a:cubicBezTo>
                    <a:pt x="12377" y="527"/>
                    <a:pt x="13259" y="1654"/>
                    <a:pt x="11936" y="4566"/>
                  </a:cubicBezTo>
                  <a:cubicBezTo>
                    <a:pt x="10614" y="7477"/>
                    <a:pt x="7087" y="12173"/>
                    <a:pt x="4994" y="14896"/>
                  </a:cubicBezTo>
                  <a:cubicBezTo>
                    <a:pt x="2900" y="17619"/>
                    <a:pt x="2238" y="18371"/>
                    <a:pt x="1467" y="19122"/>
                  </a:cubicBezTo>
                  <a:cubicBezTo>
                    <a:pt x="696" y="19873"/>
                    <a:pt x="-186" y="20625"/>
                    <a:pt x="34" y="21000"/>
                  </a:cubicBezTo>
                  <a:cubicBezTo>
                    <a:pt x="255" y="21376"/>
                    <a:pt x="1577" y="21376"/>
                    <a:pt x="5324" y="20719"/>
                  </a:cubicBezTo>
                  <a:cubicBezTo>
                    <a:pt x="9071" y="20061"/>
                    <a:pt x="15243" y="18746"/>
                    <a:pt x="21414" y="17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7624886" y="3551206"/>
              <a:ext cx="140218" cy="25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322" fill="norm" stroke="1" extrusionOk="0">
                  <a:moveTo>
                    <a:pt x="21042" y="1651"/>
                  </a:moveTo>
                  <a:cubicBezTo>
                    <a:pt x="18183" y="937"/>
                    <a:pt x="15324" y="223"/>
                    <a:pt x="12148" y="45"/>
                  </a:cubicBezTo>
                  <a:cubicBezTo>
                    <a:pt x="8971" y="-134"/>
                    <a:pt x="5477" y="223"/>
                    <a:pt x="3095" y="1205"/>
                  </a:cubicBezTo>
                  <a:cubicBezTo>
                    <a:pt x="713" y="2187"/>
                    <a:pt x="-558" y="3793"/>
                    <a:pt x="236" y="5668"/>
                  </a:cubicBezTo>
                  <a:cubicBezTo>
                    <a:pt x="1030" y="7542"/>
                    <a:pt x="3889" y="9684"/>
                    <a:pt x="6748" y="11648"/>
                  </a:cubicBezTo>
                  <a:cubicBezTo>
                    <a:pt x="9607" y="13611"/>
                    <a:pt x="12466" y="15397"/>
                    <a:pt x="13895" y="16825"/>
                  </a:cubicBezTo>
                  <a:cubicBezTo>
                    <a:pt x="15324" y="18253"/>
                    <a:pt x="15324" y="19324"/>
                    <a:pt x="14689" y="20127"/>
                  </a:cubicBezTo>
                  <a:cubicBezTo>
                    <a:pt x="14054" y="20930"/>
                    <a:pt x="12783" y="21466"/>
                    <a:pt x="10877" y="21287"/>
                  </a:cubicBezTo>
                  <a:cubicBezTo>
                    <a:pt x="8971" y="21109"/>
                    <a:pt x="6430" y="20216"/>
                    <a:pt x="3889" y="19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7574603" y="3500930"/>
              <a:ext cx="260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88" y="15671"/>
                    <a:pt x="7376" y="9741"/>
                    <a:pt x="10976" y="6141"/>
                  </a:cubicBezTo>
                  <a:cubicBezTo>
                    <a:pt x="14576" y="2541"/>
                    <a:pt x="18088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7898453" y="3304080"/>
              <a:ext cx="1569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100" y="0"/>
                  </a:moveTo>
                  <a:cubicBezTo>
                    <a:pt x="10800" y="4680"/>
                    <a:pt x="13500" y="9360"/>
                    <a:pt x="16200" y="12690"/>
                  </a:cubicBezTo>
                  <a:cubicBezTo>
                    <a:pt x="18900" y="16020"/>
                    <a:pt x="21600" y="18000"/>
                    <a:pt x="18900" y="19260"/>
                  </a:cubicBezTo>
                  <a:cubicBezTo>
                    <a:pt x="16200" y="20520"/>
                    <a:pt x="8100" y="210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7805087" y="3323178"/>
              <a:ext cx="264817" cy="228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97" fill="norm" stroke="1" extrusionOk="0">
                  <a:moveTo>
                    <a:pt x="1904" y="14263"/>
                  </a:moveTo>
                  <a:cubicBezTo>
                    <a:pt x="876" y="12678"/>
                    <a:pt x="-153" y="11092"/>
                    <a:pt x="18" y="9804"/>
                  </a:cubicBezTo>
                  <a:cubicBezTo>
                    <a:pt x="190" y="8516"/>
                    <a:pt x="1561" y="7525"/>
                    <a:pt x="4218" y="6039"/>
                  </a:cubicBezTo>
                  <a:cubicBezTo>
                    <a:pt x="6876" y="4553"/>
                    <a:pt x="10818" y="2571"/>
                    <a:pt x="13218" y="1382"/>
                  </a:cubicBezTo>
                  <a:cubicBezTo>
                    <a:pt x="15618" y="193"/>
                    <a:pt x="16476" y="-203"/>
                    <a:pt x="16647" y="94"/>
                  </a:cubicBezTo>
                  <a:cubicBezTo>
                    <a:pt x="16818" y="391"/>
                    <a:pt x="16304" y="1382"/>
                    <a:pt x="15618" y="3859"/>
                  </a:cubicBezTo>
                  <a:cubicBezTo>
                    <a:pt x="14933" y="6336"/>
                    <a:pt x="14076" y="10300"/>
                    <a:pt x="13561" y="13173"/>
                  </a:cubicBezTo>
                  <a:cubicBezTo>
                    <a:pt x="13047" y="16047"/>
                    <a:pt x="12876" y="17830"/>
                    <a:pt x="13133" y="18325"/>
                  </a:cubicBezTo>
                  <a:cubicBezTo>
                    <a:pt x="13390" y="18821"/>
                    <a:pt x="14076" y="18028"/>
                    <a:pt x="14933" y="16839"/>
                  </a:cubicBezTo>
                  <a:cubicBezTo>
                    <a:pt x="15790" y="15650"/>
                    <a:pt x="16818" y="14065"/>
                    <a:pt x="17761" y="12975"/>
                  </a:cubicBezTo>
                  <a:cubicBezTo>
                    <a:pt x="18704" y="11885"/>
                    <a:pt x="19561" y="11291"/>
                    <a:pt x="20076" y="11489"/>
                  </a:cubicBezTo>
                  <a:cubicBezTo>
                    <a:pt x="20590" y="11687"/>
                    <a:pt x="20761" y="12678"/>
                    <a:pt x="20933" y="14461"/>
                  </a:cubicBezTo>
                  <a:cubicBezTo>
                    <a:pt x="21104" y="16245"/>
                    <a:pt x="21276" y="18821"/>
                    <a:pt x="21447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8412803" y="3481880"/>
              <a:ext cx="1270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2914"/>
                    <a:pt x="11520" y="5829"/>
                    <a:pt x="7920" y="9429"/>
                  </a:cubicBezTo>
                  <a:cubicBezTo>
                    <a:pt x="4320" y="13029"/>
                    <a:pt x="2160" y="173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8330253" y="3583480"/>
              <a:ext cx="44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8565203" y="365968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8704903" y="3653330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8736653" y="3507280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8805283" y="3418380"/>
              <a:ext cx="24252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870" y="0"/>
                  </a:moveTo>
                  <a:cubicBezTo>
                    <a:pt x="4991" y="3659"/>
                    <a:pt x="3113" y="7318"/>
                    <a:pt x="1892" y="10387"/>
                  </a:cubicBezTo>
                  <a:cubicBezTo>
                    <a:pt x="671" y="13456"/>
                    <a:pt x="108" y="15934"/>
                    <a:pt x="14" y="17469"/>
                  </a:cubicBezTo>
                  <a:cubicBezTo>
                    <a:pt x="-80" y="19003"/>
                    <a:pt x="296" y="19593"/>
                    <a:pt x="953" y="19948"/>
                  </a:cubicBezTo>
                  <a:cubicBezTo>
                    <a:pt x="1610" y="20302"/>
                    <a:pt x="2550" y="20420"/>
                    <a:pt x="4146" y="20243"/>
                  </a:cubicBezTo>
                  <a:cubicBezTo>
                    <a:pt x="5743" y="20066"/>
                    <a:pt x="7997" y="19593"/>
                    <a:pt x="9969" y="18767"/>
                  </a:cubicBezTo>
                  <a:cubicBezTo>
                    <a:pt x="11941" y="17941"/>
                    <a:pt x="13631" y="16761"/>
                    <a:pt x="14477" y="15875"/>
                  </a:cubicBezTo>
                  <a:cubicBezTo>
                    <a:pt x="15322" y="14990"/>
                    <a:pt x="15322" y="14400"/>
                    <a:pt x="14852" y="14046"/>
                  </a:cubicBezTo>
                  <a:cubicBezTo>
                    <a:pt x="14383" y="13692"/>
                    <a:pt x="13443" y="13574"/>
                    <a:pt x="12223" y="13928"/>
                  </a:cubicBezTo>
                  <a:cubicBezTo>
                    <a:pt x="11002" y="14282"/>
                    <a:pt x="9499" y="15108"/>
                    <a:pt x="8560" y="15816"/>
                  </a:cubicBezTo>
                  <a:cubicBezTo>
                    <a:pt x="7621" y="16525"/>
                    <a:pt x="7245" y="17115"/>
                    <a:pt x="8560" y="18000"/>
                  </a:cubicBezTo>
                  <a:cubicBezTo>
                    <a:pt x="9875" y="18885"/>
                    <a:pt x="12880" y="20066"/>
                    <a:pt x="15322" y="20715"/>
                  </a:cubicBezTo>
                  <a:cubicBezTo>
                    <a:pt x="17763" y="21364"/>
                    <a:pt x="19642" y="21482"/>
                    <a:pt x="21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4319712" y="4271132"/>
              <a:ext cx="283921" cy="37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376" fill="norm" stroke="1" extrusionOk="0">
                  <a:moveTo>
                    <a:pt x="8725" y="2759"/>
                  </a:moveTo>
                  <a:cubicBezTo>
                    <a:pt x="7003" y="3117"/>
                    <a:pt x="5281" y="3475"/>
                    <a:pt x="3794" y="4788"/>
                  </a:cubicBezTo>
                  <a:cubicBezTo>
                    <a:pt x="2307" y="6101"/>
                    <a:pt x="1055" y="8368"/>
                    <a:pt x="429" y="10218"/>
                  </a:cubicBezTo>
                  <a:cubicBezTo>
                    <a:pt x="-197" y="12068"/>
                    <a:pt x="-197" y="13500"/>
                    <a:pt x="820" y="14633"/>
                  </a:cubicBezTo>
                  <a:cubicBezTo>
                    <a:pt x="1838" y="15767"/>
                    <a:pt x="3873" y="16603"/>
                    <a:pt x="6533" y="16543"/>
                  </a:cubicBezTo>
                  <a:cubicBezTo>
                    <a:pt x="9194" y="16483"/>
                    <a:pt x="12481" y="15528"/>
                    <a:pt x="15142" y="13977"/>
                  </a:cubicBezTo>
                  <a:cubicBezTo>
                    <a:pt x="17803" y="12426"/>
                    <a:pt x="19838" y="10278"/>
                    <a:pt x="20620" y="8010"/>
                  </a:cubicBezTo>
                  <a:cubicBezTo>
                    <a:pt x="21403" y="5743"/>
                    <a:pt x="20933" y="3356"/>
                    <a:pt x="19446" y="1864"/>
                  </a:cubicBezTo>
                  <a:cubicBezTo>
                    <a:pt x="17960" y="373"/>
                    <a:pt x="15455" y="-224"/>
                    <a:pt x="13186" y="74"/>
                  </a:cubicBezTo>
                  <a:cubicBezTo>
                    <a:pt x="10916" y="373"/>
                    <a:pt x="8881" y="1566"/>
                    <a:pt x="7629" y="3117"/>
                  </a:cubicBezTo>
                  <a:cubicBezTo>
                    <a:pt x="6377" y="4669"/>
                    <a:pt x="5907" y="6578"/>
                    <a:pt x="7081" y="8368"/>
                  </a:cubicBezTo>
                  <a:cubicBezTo>
                    <a:pt x="8255" y="10158"/>
                    <a:pt x="11073" y="11829"/>
                    <a:pt x="13499" y="13977"/>
                  </a:cubicBezTo>
                  <a:cubicBezTo>
                    <a:pt x="15925" y="16125"/>
                    <a:pt x="17960" y="18751"/>
                    <a:pt x="19994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4691703" y="4509361"/>
              <a:ext cx="196851" cy="18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1633"/>
                  </a:moveTo>
                  <a:cubicBezTo>
                    <a:pt x="929" y="888"/>
                    <a:pt x="1858" y="143"/>
                    <a:pt x="2903" y="19"/>
                  </a:cubicBezTo>
                  <a:cubicBezTo>
                    <a:pt x="3948" y="-105"/>
                    <a:pt x="5110" y="392"/>
                    <a:pt x="5806" y="1261"/>
                  </a:cubicBezTo>
                  <a:cubicBezTo>
                    <a:pt x="6503" y="2129"/>
                    <a:pt x="6735" y="3371"/>
                    <a:pt x="6155" y="6102"/>
                  </a:cubicBezTo>
                  <a:cubicBezTo>
                    <a:pt x="5574" y="8833"/>
                    <a:pt x="4181" y="13054"/>
                    <a:pt x="2903" y="15909"/>
                  </a:cubicBezTo>
                  <a:cubicBezTo>
                    <a:pt x="1626" y="18764"/>
                    <a:pt x="465" y="20254"/>
                    <a:pt x="697" y="20874"/>
                  </a:cubicBezTo>
                  <a:cubicBezTo>
                    <a:pt x="929" y="21495"/>
                    <a:pt x="2555" y="21247"/>
                    <a:pt x="6271" y="20254"/>
                  </a:cubicBezTo>
                  <a:cubicBezTo>
                    <a:pt x="9987" y="19261"/>
                    <a:pt x="15794" y="17523"/>
                    <a:pt x="21600" y="15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7003103" y="4396280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5600"/>
                    <a:pt x="6000" y="9600"/>
                    <a:pt x="9600" y="6000"/>
                  </a:cubicBezTo>
                  <a:cubicBezTo>
                    <a:pt x="13200" y="2400"/>
                    <a:pt x="17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7066603" y="4466130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6800"/>
                    <a:pt x="11148" y="12000"/>
                    <a:pt x="14748" y="8400"/>
                  </a:cubicBezTo>
                  <a:cubicBezTo>
                    <a:pt x="18348" y="4800"/>
                    <a:pt x="1997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7447603" y="4260989"/>
              <a:ext cx="158751" cy="24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21600" y="2914"/>
                  </a:moveTo>
                  <a:cubicBezTo>
                    <a:pt x="16128" y="1816"/>
                    <a:pt x="10656" y="717"/>
                    <a:pt x="7200" y="260"/>
                  </a:cubicBezTo>
                  <a:cubicBezTo>
                    <a:pt x="3744" y="-198"/>
                    <a:pt x="2304" y="-15"/>
                    <a:pt x="1440" y="534"/>
                  </a:cubicBezTo>
                  <a:cubicBezTo>
                    <a:pt x="576" y="1083"/>
                    <a:pt x="288" y="1999"/>
                    <a:pt x="1296" y="3738"/>
                  </a:cubicBezTo>
                  <a:cubicBezTo>
                    <a:pt x="2304" y="5477"/>
                    <a:pt x="4608" y="8039"/>
                    <a:pt x="6480" y="10602"/>
                  </a:cubicBezTo>
                  <a:cubicBezTo>
                    <a:pt x="8352" y="13165"/>
                    <a:pt x="9792" y="15727"/>
                    <a:pt x="10224" y="17466"/>
                  </a:cubicBezTo>
                  <a:cubicBezTo>
                    <a:pt x="10656" y="19205"/>
                    <a:pt x="10080" y="20121"/>
                    <a:pt x="9072" y="20670"/>
                  </a:cubicBezTo>
                  <a:cubicBezTo>
                    <a:pt x="8064" y="21219"/>
                    <a:pt x="6624" y="21402"/>
                    <a:pt x="5040" y="21219"/>
                  </a:cubicBezTo>
                  <a:cubicBezTo>
                    <a:pt x="3456" y="21036"/>
                    <a:pt x="1728" y="20487"/>
                    <a:pt x="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7460303" y="4281980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4400"/>
                    <a:pt x="11931" y="7200"/>
                    <a:pt x="15531" y="3600"/>
                  </a:cubicBezTo>
                  <a:cubicBezTo>
                    <a:pt x="19131" y="0"/>
                    <a:pt x="2036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7681392" y="4286670"/>
              <a:ext cx="140862" cy="2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086" fill="norm" stroke="1" extrusionOk="0">
                  <a:moveTo>
                    <a:pt x="20833" y="160"/>
                  </a:moveTo>
                  <a:cubicBezTo>
                    <a:pt x="17703" y="-44"/>
                    <a:pt x="14572" y="-248"/>
                    <a:pt x="10972" y="873"/>
                  </a:cubicBezTo>
                  <a:cubicBezTo>
                    <a:pt x="7372" y="1994"/>
                    <a:pt x="3303" y="4439"/>
                    <a:pt x="1424" y="7597"/>
                  </a:cubicBezTo>
                  <a:cubicBezTo>
                    <a:pt x="-454" y="10756"/>
                    <a:pt x="-141" y="14627"/>
                    <a:pt x="485" y="16971"/>
                  </a:cubicBezTo>
                  <a:cubicBezTo>
                    <a:pt x="1111" y="19314"/>
                    <a:pt x="2050" y="20129"/>
                    <a:pt x="4242" y="20639"/>
                  </a:cubicBezTo>
                  <a:cubicBezTo>
                    <a:pt x="6433" y="21148"/>
                    <a:pt x="9876" y="21352"/>
                    <a:pt x="13007" y="20537"/>
                  </a:cubicBezTo>
                  <a:cubicBezTo>
                    <a:pt x="16137" y="19722"/>
                    <a:pt x="18955" y="17888"/>
                    <a:pt x="20050" y="15443"/>
                  </a:cubicBezTo>
                  <a:cubicBezTo>
                    <a:pt x="21146" y="12997"/>
                    <a:pt x="20520" y="9941"/>
                    <a:pt x="19424" y="7292"/>
                  </a:cubicBezTo>
                  <a:cubicBezTo>
                    <a:pt x="18329" y="4643"/>
                    <a:pt x="16763" y="2401"/>
                    <a:pt x="15198" y="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7912332" y="4037415"/>
              <a:ext cx="249907" cy="25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17" fill="norm" stroke="1" extrusionOk="0">
                  <a:moveTo>
                    <a:pt x="10245" y="1369"/>
                  </a:moveTo>
                  <a:cubicBezTo>
                    <a:pt x="9701" y="643"/>
                    <a:pt x="9156" y="-83"/>
                    <a:pt x="8702" y="8"/>
                  </a:cubicBezTo>
                  <a:cubicBezTo>
                    <a:pt x="8249" y="99"/>
                    <a:pt x="7886" y="1006"/>
                    <a:pt x="7250" y="3820"/>
                  </a:cubicBezTo>
                  <a:cubicBezTo>
                    <a:pt x="6615" y="6633"/>
                    <a:pt x="5707" y="11352"/>
                    <a:pt x="5254" y="14166"/>
                  </a:cubicBezTo>
                  <a:cubicBezTo>
                    <a:pt x="4800" y="16979"/>
                    <a:pt x="4800" y="17887"/>
                    <a:pt x="4346" y="18068"/>
                  </a:cubicBezTo>
                  <a:cubicBezTo>
                    <a:pt x="3892" y="18250"/>
                    <a:pt x="2985" y="17705"/>
                    <a:pt x="2168" y="16525"/>
                  </a:cubicBezTo>
                  <a:cubicBezTo>
                    <a:pt x="1351" y="15346"/>
                    <a:pt x="625" y="13530"/>
                    <a:pt x="262" y="12169"/>
                  </a:cubicBezTo>
                  <a:cubicBezTo>
                    <a:pt x="-101" y="10808"/>
                    <a:pt x="-101" y="9900"/>
                    <a:pt x="353" y="9356"/>
                  </a:cubicBezTo>
                  <a:cubicBezTo>
                    <a:pt x="807" y="8811"/>
                    <a:pt x="1714" y="8630"/>
                    <a:pt x="3802" y="7904"/>
                  </a:cubicBezTo>
                  <a:cubicBezTo>
                    <a:pt x="5889" y="7178"/>
                    <a:pt x="9156" y="5907"/>
                    <a:pt x="11334" y="4909"/>
                  </a:cubicBezTo>
                  <a:cubicBezTo>
                    <a:pt x="13512" y="3910"/>
                    <a:pt x="14602" y="3184"/>
                    <a:pt x="14783" y="3184"/>
                  </a:cubicBezTo>
                  <a:cubicBezTo>
                    <a:pt x="14965" y="3184"/>
                    <a:pt x="14238" y="3910"/>
                    <a:pt x="13603" y="5362"/>
                  </a:cubicBezTo>
                  <a:cubicBezTo>
                    <a:pt x="12968" y="6814"/>
                    <a:pt x="12423" y="8993"/>
                    <a:pt x="11970" y="10535"/>
                  </a:cubicBezTo>
                  <a:cubicBezTo>
                    <a:pt x="11516" y="12078"/>
                    <a:pt x="11153" y="12986"/>
                    <a:pt x="11425" y="13349"/>
                  </a:cubicBezTo>
                  <a:cubicBezTo>
                    <a:pt x="11697" y="13712"/>
                    <a:pt x="12605" y="13530"/>
                    <a:pt x="13875" y="12804"/>
                  </a:cubicBezTo>
                  <a:cubicBezTo>
                    <a:pt x="15146" y="12078"/>
                    <a:pt x="16780" y="10808"/>
                    <a:pt x="18050" y="10172"/>
                  </a:cubicBezTo>
                  <a:cubicBezTo>
                    <a:pt x="19321" y="9537"/>
                    <a:pt x="20228" y="9537"/>
                    <a:pt x="20773" y="10082"/>
                  </a:cubicBezTo>
                  <a:cubicBezTo>
                    <a:pt x="21317" y="10626"/>
                    <a:pt x="21499" y="11715"/>
                    <a:pt x="21408" y="13712"/>
                  </a:cubicBezTo>
                  <a:cubicBezTo>
                    <a:pt x="21317" y="15709"/>
                    <a:pt x="20954" y="18613"/>
                    <a:pt x="20591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8495353" y="4326430"/>
              <a:ext cx="508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235"/>
                    <a:pt x="12600" y="8471"/>
                    <a:pt x="9000" y="12071"/>
                  </a:cubicBezTo>
                  <a:cubicBezTo>
                    <a:pt x="5400" y="15671"/>
                    <a:pt x="2700" y="18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8533453" y="4250230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8457253" y="4180380"/>
              <a:ext cx="1778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758"/>
                    <a:pt x="17486" y="1516"/>
                    <a:pt x="15043" y="3411"/>
                  </a:cubicBezTo>
                  <a:cubicBezTo>
                    <a:pt x="12600" y="5305"/>
                    <a:pt x="9771" y="8337"/>
                    <a:pt x="7200" y="11558"/>
                  </a:cubicBezTo>
                  <a:cubicBezTo>
                    <a:pt x="4629" y="14779"/>
                    <a:pt x="2314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8419153" y="4337014"/>
              <a:ext cx="38101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0800"/>
                    <a:pt x="0" y="0"/>
                    <a:pt x="3600" y="0"/>
                  </a:cubicBezTo>
                  <a:cubicBezTo>
                    <a:pt x="7200" y="0"/>
                    <a:pt x="144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8590603" y="441533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8755703" y="4415330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8787453" y="4339130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8870508" y="4129580"/>
              <a:ext cx="209046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fill="norm" stroke="1" extrusionOk="0">
                  <a:moveTo>
                    <a:pt x="4530" y="0"/>
                  </a:moveTo>
                  <a:cubicBezTo>
                    <a:pt x="4093" y="2941"/>
                    <a:pt x="3657" y="5882"/>
                    <a:pt x="3003" y="8569"/>
                  </a:cubicBezTo>
                  <a:cubicBezTo>
                    <a:pt x="2348" y="11256"/>
                    <a:pt x="1475" y="13690"/>
                    <a:pt x="930" y="15161"/>
                  </a:cubicBezTo>
                  <a:cubicBezTo>
                    <a:pt x="384" y="16631"/>
                    <a:pt x="166" y="17138"/>
                    <a:pt x="57" y="17746"/>
                  </a:cubicBezTo>
                  <a:cubicBezTo>
                    <a:pt x="-52" y="18355"/>
                    <a:pt x="-52" y="19065"/>
                    <a:pt x="493" y="19521"/>
                  </a:cubicBezTo>
                  <a:cubicBezTo>
                    <a:pt x="1039" y="19977"/>
                    <a:pt x="2130" y="20180"/>
                    <a:pt x="3221" y="20282"/>
                  </a:cubicBezTo>
                  <a:cubicBezTo>
                    <a:pt x="4312" y="20383"/>
                    <a:pt x="5403" y="20383"/>
                    <a:pt x="7257" y="19876"/>
                  </a:cubicBezTo>
                  <a:cubicBezTo>
                    <a:pt x="9112" y="19369"/>
                    <a:pt x="11730" y="18355"/>
                    <a:pt x="13366" y="17594"/>
                  </a:cubicBezTo>
                  <a:cubicBezTo>
                    <a:pt x="15003" y="16834"/>
                    <a:pt x="15657" y="16327"/>
                    <a:pt x="16093" y="15820"/>
                  </a:cubicBezTo>
                  <a:cubicBezTo>
                    <a:pt x="16530" y="15313"/>
                    <a:pt x="16748" y="14806"/>
                    <a:pt x="16312" y="14501"/>
                  </a:cubicBezTo>
                  <a:cubicBezTo>
                    <a:pt x="15875" y="14197"/>
                    <a:pt x="14784" y="14096"/>
                    <a:pt x="13366" y="14400"/>
                  </a:cubicBezTo>
                  <a:cubicBezTo>
                    <a:pt x="11948" y="14704"/>
                    <a:pt x="10203" y="15414"/>
                    <a:pt x="8893" y="16124"/>
                  </a:cubicBezTo>
                  <a:cubicBezTo>
                    <a:pt x="7584" y="16834"/>
                    <a:pt x="6712" y="17544"/>
                    <a:pt x="6275" y="18203"/>
                  </a:cubicBezTo>
                  <a:cubicBezTo>
                    <a:pt x="5839" y="18862"/>
                    <a:pt x="5839" y="19470"/>
                    <a:pt x="8457" y="20028"/>
                  </a:cubicBezTo>
                  <a:cubicBezTo>
                    <a:pt x="11075" y="20586"/>
                    <a:pt x="16312" y="21093"/>
                    <a:pt x="215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4480802" y="5031381"/>
              <a:ext cx="236302" cy="323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53" fill="norm" stroke="1" extrusionOk="0">
                  <a:moveTo>
                    <a:pt x="12165" y="6305"/>
                  </a:moveTo>
                  <a:cubicBezTo>
                    <a:pt x="11209" y="6024"/>
                    <a:pt x="10253" y="5744"/>
                    <a:pt x="9393" y="5113"/>
                  </a:cubicBezTo>
                  <a:cubicBezTo>
                    <a:pt x="8533" y="4482"/>
                    <a:pt x="7768" y="3500"/>
                    <a:pt x="7004" y="3219"/>
                  </a:cubicBezTo>
                  <a:cubicBezTo>
                    <a:pt x="6239" y="2939"/>
                    <a:pt x="5475" y="3359"/>
                    <a:pt x="4232" y="5043"/>
                  </a:cubicBezTo>
                  <a:cubicBezTo>
                    <a:pt x="2990" y="6726"/>
                    <a:pt x="1269" y="9671"/>
                    <a:pt x="505" y="12056"/>
                  </a:cubicBezTo>
                  <a:cubicBezTo>
                    <a:pt x="-260" y="14440"/>
                    <a:pt x="-69" y="16263"/>
                    <a:pt x="505" y="17245"/>
                  </a:cubicBezTo>
                  <a:cubicBezTo>
                    <a:pt x="1078" y="18227"/>
                    <a:pt x="2034" y="18367"/>
                    <a:pt x="4901" y="17245"/>
                  </a:cubicBezTo>
                  <a:cubicBezTo>
                    <a:pt x="7768" y="16123"/>
                    <a:pt x="12547" y="13739"/>
                    <a:pt x="15510" y="10934"/>
                  </a:cubicBezTo>
                  <a:cubicBezTo>
                    <a:pt x="18473" y="8128"/>
                    <a:pt x="19620" y="4902"/>
                    <a:pt x="20002" y="2939"/>
                  </a:cubicBezTo>
                  <a:cubicBezTo>
                    <a:pt x="20384" y="975"/>
                    <a:pt x="20002" y="274"/>
                    <a:pt x="18090" y="63"/>
                  </a:cubicBezTo>
                  <a:cubicBezTo>
                    <a:pt x="16179" y="-147"/>
                    <a:pt x="12738" y="134"/>
                    <a:pt x="10540" y="1396"/>
                  </a:cubicBezTo>
                  <a:cubicBezTo>
                    <a:pt x="8342" y="2658"/>
                    <a:pt x="7386" y="4902"/>
                    <a:pt x="8437" y="7778"/>
                  </a:cubicBezTo>
                  <a:cubicBezTo>
                    <a:pt x="9489" y="10653"/>
                    <a:pt x="12547" y="14159"/>
                    <a:pt x="15032" y="16544"/>
                  </a:cubicBezTo>
                  <a:cubicBezTo>
                    <a:pt x="17517" y="18928"/>
                    <a:pt x="19428" y="20191"/>
                    <a:pt x="21340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4780603" y="5219193"/>
              <a:ext cx="109170" cy="212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34" fill="norm" stroke="1" extrusionOk="0">
                  <a:moveTo>
                    <a:pt x="3738" y="2186"/>
                  </a:moveTo>
                  <a:cubicBezTo>
                    <a:pt x="5815" y="1545"/>
                    <a:pt x="7892" y="903"/>
                    <a:pt x="9969" y="476"/>
                  </a:cubicBezTo>
                  <a:cubicBezTo>
                    <a:pt x="12046" y="48"/>
                    <a:pt x="14123" y="-166"/>
                    <a:pt x="15785" y="155"/>
                  </a:cubicBezTo>
                  <a:cubicBezTo>
                    <a:pt x="17446" y="476"/>
                    <a:pt x="18692" y="1331"/>
                    <a:pt x="19315" y="2293"/>
                  </a:cubicBezTo>
                  <a:cubicBezTo>
                    <a:pt x="19938" y="3256"/>
                    <a:pt x="19938" y="4325"/>
                    <a:pt x="18692" y="5287"/>
                  </a:cubicBezTo>
                  <a:cubicBezTo>
                    <a:pt x="17446" y="6250"/>
                    <a:pt x="14954" y="7105"/>
                    <a:pt x="14746" y="7426"/>
                  </a:cubicBezTo>
                  <a:cubicBezTo>
                    <a:pt x="14538" y="7747"/>
                    <a:pt x="16615" y="7533"/>
                    <a:pt x="18277" y="7854"/>
                  </a:cubicBezTo>
                  <a:cubicBezTo>
                    <a:pt x="19938" y="8175"/>
                    <a:pt x="21185" y="9030"/>
                    <a:pt x="21392" y="9992"/>
                  </a:cubicBezTo>
                  <a:cubicBezTo>
                    <a:pt x="21600" y="10955"/>
                    <a:pt x="20769" y="12024"/>
                    <a:pt x="19315" y="13628"/>
                  </a:cubicBezTo>
                  <a:cubicBezTo>
                    <a:pt x="17862" y="15232"/>
                    <a:pt x="15785" y="17371"/>
                    <a:pt x="12462" y="18761"/>
                  </a:cubicBezTo>
                  <a:cubicBezTo>
                    <a:pt x="9138" y="20151"/>
                    <a:pt x="4569" y="20792"/>
                    <a:pt x="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7130103" y="4999530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7174553" y="5050330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6000"/>
                    <a:pt x="11040" y="10400"/>
                    <a:pt x="14640" y="6800"/>
                  </a:cubicBezTo>
                  <a:cubicBezTo>
                    <a:pt x="18240" y="3200"/>
                    <a:pt x="1992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7536503" y="4893292"/>
              <a:ext cx="74918" cy="30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81" fill="norm" stroke="1" extrusionOk="0">
                  <a:moveTo>
                    <a:pt x="0" y="2967"/>
                  </a:moveTo>
                  <a:cubicBezTo>
                    <a:pt x="1800" y="1938"/>
                    <a:pt x="3600" y="910"/>
                    <a:pt x="6000" y="395"/>
                  </a:cubicBezTo>
                  <a:cubicBezTo>
                    <a:pt x="8400" y="-119"/>
                    <a:pt x="11400" y="-119"/>
                    <a:pt x="14100" y="322"/>
                  </a:cubicBezTo>
                  <a:cubicBezTo>
                    <a:pt x="16800" y="763"/>
                    <a:pt x="19200" y="1644"/>
                    <a:pt x="20400" y="3261"/>
                  </a:cubicBezTo>
                  <a:cubicBezTo>
                    <a:pt x="21600" y="4877"/>
                    <a:pt x="21600" y="7228"/>
                    <a:pt x="19800" y="9799"/>
                  </a:cubicBezTo>
                  <a:cubicBezTo>
                    <a:pt x="18000" y="12371"/>
                    <a:pt x="14400" y="15163"/>
                    <a:pt x="11100" y="17146"/>
                  </a:cubicBezTo>
                  <a:cubicBezTo>
                    <a:pt x="7800" y="19130"/>
                    <a:pt x="4800" y="20305"/>
                    <a:pt x="18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7460303" y="5063030"/>
              <a:ext cx="222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3" y="17600"/>
                    <a:pt x="4526" y="13600"/>
                    <a:pt x="8126" y="10000"/>
                  </a:cubicBezTo>
                  <a:cubicBezTo>
                    <a:pt x="11726" y="6400"/>
                    <a:pt x="1666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7753749" y="4940264"/>
              <a:ext cx="112955" cy="25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423" fill="norm" stroke="1" extrusionOk="0">
                  <a:moveTo>
                    <a:pt x="20957" y="177"/>
                  </a:moveTo>
                  <a:cubicBezTo>
                    <a:pt x="16637" y="0"/>
                    <a:pt x="12317" y="-177"/>
                    <a:pt x="8586" y="354"/>
                  </a:cubicBezTo>
                  <a:cubicBezTo>
                    <a:pt x="4855" y="885"/>
                    <a:pt x="1713" y="2125"/>
                    <a:pt x="535" y="3630"/>
                  </a:cubicBezTo>
                  <a:cubicBezTo>
                    <a:pt x="-643" y="5134"/>
                    <a:pt x="142" y="6905"/>
                    <a:pt x="2695" y="8941"/>
                  </a:cubicBezTo>
                  <a:cubicBezTo>
                    <a:pt x="5248" y="10977"/>
                    <a:pt x="9568" y="13279"/>
                    <a:pt x="11728" y="15138"/>
                  </a:cubicBezTo>
                  <a:cubicBezTo>
                    <a:pt x="13888" y="16997"/>
                    <a:pt x="13888" y="18413"/>
                    <a:pt x="12710" y="19387"/>
                  </a:cubicBezTo>
                  <a:cubicBezTo>
                    <a:pt x="11532" y="20361"/>
                    <a:pt x="9175" y="20892"/>
                    <a:pt x="6819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7733353" y="4936030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5055"/>
                    <a:pt x="10165" y="8509"/>
                    <a:pt x="13765" y="4909"/>
                  </a:cubicBezTo>
                  <a:cubicBezTo>
                    <a:pt x="17365" y="1309"/>
                    <a:pt x="19482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8031803" y="4688380"/>
              <a:ext cx="82551" cy="2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0"/>
                  </a:moveTo>
                  <a:cubicBezTo>
                    <a:pt x="17169" y="3005"/>
                    <a:pt x="12738" y="6010"/>
                    <a:pt x="9969" y="9203"/>
                  </a:cubicBezTo>
                  <a:cubicBezTo>
                    <a:pt x="7200" y="12397"/>
                    <a:pt x="6092" y="15777"/>
                    <a:pt x="5538" y="17937"/>
                  </a:cubicBezTo>
                  <a:cubicBezTo>
                    <a:pt x="4985" y="20097"/>
                    <a:pt x="4985" y="21037"/>
                    <a:pt x="4154" y="21318"/>
                  </a:cubicBezTo>
                  <a:cubicBezTo>
                    <a:pt x="3323" y="21600"/>
                    <a:pt x="1662" y="21224"/>
                    <a:pt x="0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7960823" y="4749436"/>
              <a:ext cx="280531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14" fill="norm" stroke="1" extrusionOk="0">
                  <a:moveTo>
                    <a:pt x="2035" y="15463"/>
                  </a:moveTo>
                  <a:cubicBezTo>
                    <a:pt x="1061" y="14361"/>
                    <a:pt x="86" y="13259"/>
                    <a:pt x="5" y="12267"/>
                  </a:cubicBezTo>
                  <a:cubicBezTo>
                    <a:pt x="-76" y="11275"/>
                    <a:pt x="736" y="10394"/>
                    <a:pt x="2685" y="8520"/>
                  </a:cubicBezTo>
                  <a:cubicBezTo>
                    <a:pt x="4634" y="6647"/>
                    <a:pt x="7719" y="3781"/>
                    <a:pt x="9668" y="2238"/>
                  </a:cubicBezTo>
                  <a:cubicBezTo>
                    <a:pt x="11617" y="696"/>
                    <a:pt x="12429" y="475"/>
                    <a:pt x="13241" y="255"/>
                  </a:cubicBezTo>
                  <a:cubicBezTo>
                    <a:pt x="14053" y="34"/>
                    <a:pt x="14865" y="-186"/>
                    <a:pt x="15353" y="255"/>
                  </a:cubicBezTo>
                  <a:cubicBezTo>
                    <a:pt x="15840" y="696"/>
                    <a:pt x="16002" y="1798"/>
                    <a:pt x="15677" y="4332"/>
                  </a:cubicBezTo>
                  <a:cubicBezTo>
                    <a:pt x="15353" y="6867"/>
                    <a:pt x="14541" y="10834"/>
                    <a:pt x="13810" y="13369"/>
                  </a:cubicBezTo>
                  <a:cubicBezTo>
                    <a:pt x="13079" y="15904"/>
                    <a:pt x="12429" y="17006"/>
                    <a:pt x="12510" y="17006"/>
                  </a:cubicBezTo>
                  <a:cubicBezTo>
                    <a:pt x="12592" y="17006"/>
                    <a:pt x="13404" y="15904"/>
                    <a:pt x="14541" y="14692"/>
                  </a:cubicBezTo>
                  <a:cubicBezTo>
                    <a:pt x="15677" y="13479"/>
                    <a:pt x="17139" y="12157"/>
                    <a:pt x="18276" y="11606"/>
                  </a:cubicBezTo>
                  <a:cubicBezTo>
                    <a:pt x="19413" y="11055"/>
                    <a:pt x="20225" y="11275"/>
                    <a:pt x="20712" y="11936"/>
                  </a:cubicBezTo>
                  <a:cubicBezTo>
                    <a:pt x="21199" y="12598"/>
                    <a:pt x="21362" y="13700"/>
                    <a:pt x="21443" y="15353"/>
                  </a:cubicBezTo>
                  <a:cubicBezTo>
                    <a:pt x="21524" y="17006"/>
                    <a:pt x="21524" y="19210"/>
                    <a:pt x="21524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8631058" y="4916980"/>
              <a:ext cx="194496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21342" y="0"/>
                  </a:moveTo>
                  <a:cubicBezTo>
                    <a:pt x="18555" y="2613"/>
                    <a:pt x="15768" y="5226"/>
                    <a:pt x="13329" y="8535"/>
                  </a:cubicBezTo>
                  <a:cubicBezTo>
                    <a:pt x="10890" y="11845"/>
                    <a:pt x="8800" y="15852"/>
                    <a:pt x="7639" y="18290"/>
                  </a:cubicBezTo>
                  <a:cubicBezTo>
                    <a:pt x="6477" y="20729"/>
                    <a:pt x="6245" y="21600"/>
                    <a:pt x="6129" y="21600"/>
                  </a:cubicBezTo>
                  <a:cubicBezTo>
                    <a:pt x="6013" y="21600"/>
                    <a:pt x="6013" y="20729"/>
                    <a:pt x="5548" y="18726"/>
                  </a:cubicBezTo>
                  <a:cubicBezTo>
                    <a:pt x="5084" y="16723"/>
                    <a:pt x="4155" y="13587"/>
                    <a:pt x="2994" y="11584"/>
                  </a:cubicBezTo>
                  <a:cubicBezTo>
                    <a:pt x="1832" y="9581"/>
                    <a:pt x="439" y="8710"/>
                    <a:pt x="90" y="8710"/>
                  </a:cubicBezTo>
                  <a:cubicBezTo>
                    <a:pt x="-258" y="8710"/>
                    <a:pt x="439" y="9581"/>
                    <a:pt x="1600" y="10016"/>
                  </a:cubicBezTo>
                  <a:cubicBezTo>
                    <a:pt x="2761" y="10452"/>
                    <a:pt x="4387" y="10452"/>
                    <a:pt x="4852" y="10103"/>
                  </a:cubicBezTo>
                  <a:cubicBezTo>
                    <a:pt x="5316" y="9755"/>
                    <a:pt x="4619" y="9058"/>
                    <a:pt x="3923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8789796" y="5094780"/>
              <a:ext cx="143716" cy="5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400" fill="norm" stroke="1" extrusionOk="0">
                  <a:moveTo>
                    <a:pt x="10767" y="7200"/>
                  </a:moveTo>
                  <a:cubicBezTo>
                    <a:pt x="9224" y="5600"/>
                    <a:pt x="7681" y="4000"/>
                    <a:pt x="6138" y="4000"/>
                  </a:cubicBezTo>
                  <a:cubicBezTo>
                    <a:pt x="4595" y="4000"/>
                    <a:pt x="3052" y="5600"/>
                    <a:pt x="1818" y="8000"/>
                  </a:cubicBezTo>
                  <a:cubicBezTo>
                    <a:pt x="584" y="10400"/>
                    <a:pt x="-342" y="13600"/>
                    <a:pt x="121" y="16000"/>
                  </a:cubicBezTo>
                  <a:cubicBezTo>
                    <a:pt x="584" y="18400"/>
                    <a:pt x="2435" y="20000"/>
                    <a:pt x="5212" y="20800"/>
                  </a:cubicBezTo>
                  <a:cubicBezTo>
                    <a:pt x="7989" y="21600"/>
                    <a:pt x="11692" y="21600"/>
                    <a:pt x="14315" y="20800"/>
                  </a:cubicBezTo>
                  <a:cubicBezTo>
                    <a:pt x="16938" y="20000"/>
                    <a:pt x="18481" y="18400"/>
                    <a:pt x="19561" y="15600"/>
                  </a:cubicBezTo>
                  <a:cubicBezTo>
                    <a:pt x="20641" y="12800"/>
                    <a:pt x="21258" y="8800"/>
                    <a:pt x="20795" y="6000"/>
                  </a:cubicBezTo>
                  <a:cubicBezTo>
                    <a:pt x="20332" y="3200"/>
                    <a:pt x="18789" y="1600"/>
                    <a:pt x="17247" y="800"/>
                  </a:cubicBezTo>
                  <a:cubicBezTo>
                    <a:pt x="15704" y="0"/>
                    <a:pt x="14161" y="0"/>
                    <a:pt x="126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9060503" y="5031280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320"/>
                    <a:pt x="21600" y="8640"/>
                    <a:pt x="18000" y="12240"/>
                  </a:cubicBezTo>
                  <a:cubicBezTo>
                    <a:pt x="14400" y="15840"/>
                    <a:pt x="72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9143053" y="4923330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9200997" y="4789980"/>
              <a:ext cx="29130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7924" y="0"/>
                  </a:moveTo>
                  <a:cubicBezTo>
                    <a:pt x="6358" y="2437"/>
                    <a:pt x="4793" y="4874"/>
                    <a:pt x="3619" y="7311"/>
                  </a:cubicBezTo>
                  <a:cubicBezTo>
                    <a:pt x="2445" y="9748"/>
                    <a:pt x="1663" y="12185"/>
                    <a:pt x="1115" y="14012"/>
                  </a:cubicBezTo>
                  <a:cubicBezTo>
                    <a:pt x="567" y="15840"/>
                    <a:pt x="254" y="17058"/>
                    <a:pt x="98" y="17945"/>
                  </a:cubicBezTo>
                  <a:cubicBezTo>
                    <a:pt x="-59" y="18831"/>
                    <a:pt x="-59" y="19385"/>
                    <a:pt x="332" y="19772"/>
                  </a:cubicBezTo>
                  <a:cubicBezTo>
                    <a:pt x="724" y="20160"/>
                    <a:pt x="1506" y="20382"/>
                    <a:pt x="2758" y="20271"/>
                  </a:cubicBezTo>
                  <a:cubicBezTo>
                    <a:pt x="4011" y="20160"/>
                    <a:pt x="5732" y="19717"/>
                    <a:pt x="7376" y="19052"/>
                  </a:cubicBezTo>
                  <a:cubicBezTo>
                    <a:pt x="9019" y="18388"/>
                    <a:pt x="10584" y="17502"/>
                    <a:pt x="11602" y="16837"/>
                  </a:cubicBezTo>
                  <a:cubicBezTo>
                    <a:pt x="12619" y="16172"/>
                    <a:pt x="13089" y="15729"/>
                    <a:pt x="13089" y="15286"/>
                  </a:cubicBezTo>
                  <a:cubicBezTo>
                    <a:pt x="13089" y="14843"/>
                    <a:pt x="12619" y="14400"/>
                    <a:pt x="11993" y="14178"/>
                  </a:cubicBezTo>
                  <a:cubicBezTo>
                    <a:pt x="11367" y="13957"/>
                    <a:pt x="10584" y="13957"/>
                    <a:pt x="9724" y="14455"/>
                  </a:cubicBezTo>
                  <a:cubicBezTo>
                    <a:pt x="8863" y="14954"/>
                    <a:pt x="7924" y="15951"/>
                    <a:pt x="7454" y="16782"/>
                  </a:cubicBezTo>
                  <a:cubicBezTo>
                    <a:pt x="6984" y="17612"/>
                    <a:pt x="6984" y="18277"/>
                    <a:pt x="7611" y="18997"/>
                  </a:cubicBezTo>
                  <a:cubicBezTo>
                    <a:pt x="8237" y="19717"/>
                    <a:pt x="9489" y="20492"/>
                    <a:pt x="11915" y="20935"/>
                  </a:cubicBezTo>
                  <a:cubicBezTo>
                    <a:pt x="14341" y="21378"/>
                    <a:pt x="17941" y="21489"/>
                    <a:pt x="21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06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4373" y="4106535"/>
              <a:ext cx="2827491" cy="759646"/>
            </a:xfrm>
            <a:prstGeom prst="rect">
              <a:avLst/>
            </a:prstGeom>
            <a:effectLst/>
          </p:spPr>
        </p:pic>
        <p:pic>
          <p:nvPicPr>
            <p:cNvPr id="107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" y="5124215"/>
              <a:ext cx="234140" cy="452007"/>
            </a:xfrm>
            <a:prstGeom prst="rect">
              <a:avLst/>
            </a:prstGeom>
            <a:effectLst/>
          </p:spPr>
        </p:pic>
        <p:pic>
          <p:nvPicPr>
            <p:cNvPr id="107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2253" y="5430114"/>
              <a:ext cx="95251" cy="189387"/>
            </a:xfrm>
            <a:prstGeom prst="rect">
              <a:avLst/>
            </a:prstGeom>
            <a:effectLst/>
          </p:spPr>
        </p:pic>
        <p:pic>
          <p:nvPicPr>
            <p:cNvPr id="1075" name="Shape Shape" descr="Shap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5226" y="5488480"/>
              <a:ext cx="84088" cy="121865"/>
            </a:xfrm>
            <a:prstGeom prst="rect">
              <a:avLst/>
            </a:prstGeom>
            <a:effectLst/>
          </p:spPr>
        </p:pic>
        <p:pic>
          <p:nvPicPr>
            <p:cNvPr id="107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99103" y="5393230"/>
              <a:ext cx="158751" cy="222259"/>
            </a:xfrm>
            <a:prstGeom prst="rect">
              <a:avLst/>
            </a:prstGeom>
            <a:effectLst/>
          </p:spPr>
        </p:pic>
        <p:pic>
          <p:nvPicPr>
            <p:cNvPr id="107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48099" y="5170980"/>
              <a:ext cx="124055" cy="416016"/>
            </a:xfrm>
            <a:prstGeom prst="rect">
              <a:avLst/>
            </a:prstGeom>
            <a:effectLst/>
          </p:spPr>
        </p:pic>
        <p:pic>
          <p:nvPicPr>
            <p:cNvPr id="108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3792" y="5367830"/>
              <a:ext cx="212812" cy="114301"/>
            </a:xfrm>
            <a:prstGeom prst="rect">
              <a:avLst/>
            </a:prstGeom>
            <a:effectLst/>
          </p:spPr>
        </p:pic>
        <p:pic>
          <p:nvPicPr>
            <p:cNvPr id="1083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2803" y="5304330"/>
              <a:ext cx="76201" cy="31751"/>
            </a:xfrm>
            <a:prstGeom prst="rect">
              <a:avLst/>
            </a:prstGeom>
            <a:effectLst/>
          </p:spPr>
        </p:pic>
        <p:pic>
          <p:nvPicPr>
            <p:cNvPr id="108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50237" y="5386880"/>
              <a:ext cx="169567" cy="53729"/>
            </a:xfrm>
            <a:prstGeom prst="rect">
              <a:avLst/>
            </a:prstGeom>
            <a:effectLst/>
          </p:spPr>
        </p:pic>
        <p:pic>
          <p:nvPicPr>
            <p:cNvPr id="108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03953" y="5069380"/>
              <a:ext cx="43509" cy="635001"/>
            </a:xfrm>
            <a:prstGeom prst="rect">
              <a:avLst/>
            </a:prstGeom>
            <a:effectLst/>
          </p:spPr>
        </p:pic>
        <p:pic>
          <p:nvPicPr>
            <p:cNvPr id="108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56353" y="5593986"/>
              <a:ext cx="190501" cy="53245"/>
            </a:xfrm>
            <a:prstGeom prst="rect">
              <a:avLst/>
            </a:prstGeom>
            <a:effectLst/>
          </p:spPr>
        </p:pic>
        <p:pic>
          <p:nvPicPr>
            <p:cNvPr id="1091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592903" y="5602780"/>
              <a:ext cx="152401" cy="25401"/>
            </a:xfrm>
            <a:prstGeom prst="rect">
              <a:avLst/>
            </a:prstGeom>
            <a:effectLst/>
          </p:spPr>
        </p:pic>
        <p:pic>
          <p:nvPicPr>
            <p:cNvPr id="1093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808803" y="5602780"/>
              <a:ext cx="177801" cy="31751"/>
            </a:xfrm>
            <a:prstGeom prst="rect">
              <a:avLst/>
            </a:prstGeom>
            <a:effectLst/>
          </p:spPr>
        </p:pic>
        <p:pic>
          <p:nvPicPr>
            <p:cNvPr id="109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227903" y="5576817"/>
              <a:ext cx="165101" cy="45014"/>
            </a:xfrm>
            <a:prstGeom prst="rect">
              <a:avLst/>
            </a:prstGeom>
            <a:effectLst/>
          </p:spPr>
        </p:pic>
        <p:pic>
          <p:nvPicPr>
            <p:cNvPr id="109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78753" y="5577380"/>
              <a:ext cx="266701" cy="38101"/>
            </a:xfrm>
            <a:prstGeom prst="rect">
              <a:avLst/>
            </a:prstGeom>
            <a:effectLst/>
          </p:spPr>
        </p:pic>
        <p:pic>
          <p:nvPicPr>
            <p:cNvPr id="1099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31203" y="5532930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1101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555053" y="5520230"/>
              <a:ext cx="88901" cy="31751"/>
            </a:xfrm>
            <a:prstGeom prst="rect">
              <a:avLst/>
            </a:prstGeom>
            <a:effectLst/>
          </p:spPr>
        </p:pic>
        <p:pic>
          <p:nvPicPr>
            <p:cNvPr id="110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713803" y="5511436"/>
              <a:ext cx="228601" cy="53245"/>
            </a:xfrm>
            <a:prstGeom prst="rect">
              <a:avLst/>
            </a:prstGeom>
            <a:effectLst/>
          </p:spPr>
        </p:pic>
        <p:pic>
          <p:nvPicPr>
            <p:cNvPr id="110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45603" y="4961430"/>
              <a:ext cx="113323" cy="749301"/>
            </a:xfrm>
            <a:prstGeom prst="rect">
              <a:avLst/>
            </a:prstGeom>
            <a:effectLst/>
          </p:spPr>
        </p:pic>
        <p:pic>
          <p:nvPicPr>
            <p:cNvPr id="110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82369" y="5132880"/>
              <a:ext cx="86785" cy="1148864"/>
            </a:xfrm>
            <a:prstGeom prst="rect">
              <a:avLst/>
            </a:prstGeom>
            <a:effectLst/>
          </p:spPr>
        </p:pic>
        <p:pic>
          <p:nvPicPr>
            <p:cNvPr id="110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93053" y="5145580"/>
              <a:ext cx="61384" cy="1041401"/>
            </a:xfrm>
            <a:prstGeom prst="rect">
              <a:avLst/>
            </a:prstGeom>
            <a:effectLst/>
          </p:spPr>
        </p:pic>
        <p:pic>
          <p:nvPicPr>
            <p:cNvPr id="111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434403" y="5164630"/>
              <a:ext cx="82551" cy="1041401"/>
            </a:xfrm>
            <a:prstGeom prst="rect">
              <a:avLst/>
            </a:prstGeom>
            <a:effectLst/>
          </p:spPr>
        </p:pic>
        <p:pic>
          <p:nvPicPr>
            <p:cNvPr id="111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68106" y="5323380"/>
              <a:ext cx="208898" cy="187608"/>
            </a:xfrm>
            <a:prstGeom prst="rect">
              <a:avLst/>
            </a:prstGeom>
            <a:effectLst/>
          </p:spPr>
        </p:pic>
        <p:pic>
          <p:nvPicPr>
            <p:cNvPr id="1115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30696" y="5369203"/>
              <a:ext cx="657961" cy="214528"/>
            </a:xfrm>
            <a:prstGeom prst="rect">
              <a:avLst/>
            </a:prstGeom>
            <a:effectLst/>
          </p:spPr>
        </p:pic>
        <p:pic>
          <p:nvPicPr>
            <p:cNvPr id="1117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92853" y="5013676"/>
              <a:ext cx="241301" cy="149672"/>
            </a:xfrm>
            <a:prstGeom prst="rect">
              <a:avLst/>
            </a:prstGeom>
            <a:effectLst/>
          </p:spPr>
        </p:pic>
        <p:pic>
          <p:nvPicPr>
            <p:cNvPr id="1119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91257" y="5012230"/>
              <a:ext cx="129231" cy="184151"/>
            </a:xfrm>
            <a:prstGeom prst="rect">
              <a:avLst/>
            </a:prstGeom>
            <a:effectLst/>
          </p:spPr>
        </p:pic>
        <p:pic>
          <p:nvPicPr>
            <p:cNvPr id="112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351603" y="4961430"/>
              <a:ext cx="298451" cy="139701"/>
            </a:xfrm>
            <a:prstGeom prst="rect">
              <a:avLst/>
            </a:prstGeom>
            <a:effectLst/>
          </p:spPr>
        </p:pic>
        <p:pic>
          <p:nvPicPr>
            <p:cNvPr id="1123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643703" y="4916980"/>
              <a:ext cx="76201" cy="247651"/>
            </a:xfrm>
            <a:prstGeom prst="rect">
              <a:avLst/>
            </a:prstGeom>
            <a:effectLst/>
          </p:spPr>
        </p:pic>
        <p:pic>
          <p:nvPicPr>
            <p:cNvPr id="112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589638" y="5030057"/>
              <a:ext cx="47716" cy="39324"/>
            </a:xfrm>
            <a:prstGeom prst="rect">
              <a:avLst/>
            </a:prstGeom>
            <a:effectLst/>
          </p:spPr>
        </p:pic>
        <p:pic>
          <p:nvPicPr>
            <p:cNvPr id="1127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738953" y="5056680"/>
              <a:ext cx="76201" cy="50801"/>
            </a:xfrm>
            <a:prstGeom prst="rect">
              <a:avLst/>
            </a:prstGeom>
            <a:effectLst/>
          </p:spPr>
        </p:pic>
        <p:pic>
          <p:nvPicPr>
            <p:cNvPr id="112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208853" y="5159326"/>
              <a:ext cx="184151" cy="178532"/>
            </a:xfrm>
            <a:prstGeom prst="rect">
              <a:avLst/>
            </a:prstGeom>
            <a:effectLst/>
          </p:spPr>
        </p:pic>
        <p:pic>
          <p:nvPicPr>
            <p:cNvPr id="113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29503" y="5178242"/>
              <a:ext cx="184151" cy="204182"/>
            </a:xfrm>
            <a:prstGeom prst="rect">
              <a:avLst/>
            </a:prstGeom>
            <a:effectLst/>
          </p:spPr>
        </p:pic>
        <p:pic>
          <p:nvPicPr>
            <p:cNvPr id="1133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23153" y="5158280"/>
              <a:ext cx="241301" cy="88901"/>
            </a:xfrm>
            <a:prstGeom prst="rect">
              <a:avLst/>
            </a:prstGeom>
            <a:effectLst/>
          </p:spPr>
        </p:pic>
        <p:pic>
          <p:nvPicPr>
            <p:cNvPr id="1135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558103" y="5126530"/>
              <a:ext cx="95251" cy="292101"/>
            </a:xfrm>
            <a:prstGeom prst="rect">
              <a:avLst/>
            </a:prstGeom>
            <a:effectLst/>
          </p:spPr>
        </p:pic>
        <p:pic>
          <p:nvPicPr>
            <p:cNvPr id="1137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488253" y="525988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1139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621603" y="5253530"/>
              <a:ext cx="38101" cy="50801"/>
            </a:xfrm>
            <a:prstGeom prst="rect">
              <a:avLst/>
            </a:prstGeom>
            <a:effectLst/>
          </p:spPr>
        </p:pic>
        <p:pic>
          <p:nvPicPr>
            <p:cNvPr id="1141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932753" y="5219391"/>
              <a:ext cx="190501" cy="179734"/>
            </a:xfrm>
            <a:prstGeom prst="rect">
              <a:avLst/>
            </a:prstGeom>
            <a:effectLst/>
          </p:spPr>
        </p:pic>
        <p:pic>
          <p:nvPicPr>
            <p:cNvPr id="1143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124965" y="5215430"/>
              <a:ext cx="99889" cy="215901"/>
            </a:xfrm>
            <a:prstGeom prst="rect">
              <a:avLst/>
            </a:prstGeom>
            <a:effectLst/>
          </p:spPr>
        </p:pic>
        <p:pic>
          <p:nvPicPr>
            <p:cNvPr id="1145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091503" y="5196380"/>
              <a:ext cx="209551" cy="88901"/>
            </a:xfrm>
            <a:prstGeom prst="rect">
              <a:avLst/>
            </a:prstGeom>
            <a:effectLst/>
          </p:spPr>
        </p:pic>
        <p:pic>
          <p:nvPicPr>
            <p:cNvPr id="114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288353" y="5145580"/>
              <a:ext cx="114301" cy="273051"/>
            </a:xfrm>
            <a:prstGeom prst="rect">
              <a:avLst/>
            </a:prstGeom>
            <a:effectLst/>
          </p:spPr>
        </p:pic>
        <p:pic>
          <p:nvPicPr>
            <p:cNvPr id="114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220204" y="5278930"/>
              <a:ext cx="49100" cy="57151"/>
            </a:xfrm>
            <a:prstGeom prst="rect">
              <a:avLst/>
            </a:prstGeom>
            <a:effectLst/>
          </p:spPr>
        </p:pic>
        <p:pic>
          <p:nvPicPr>
            <p:cNvPr id="1151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396303" y="5310680"/>
              <a:ext cx="69851" cy="44451"/>
            </a:xfrm>
            <a:prstGeom prst="rect">
              <a:avLst/>
            </a:prstGeom>
            <a:effectLst/>
          </p:spPr>
        </p:pic>
        <p:pic>
          <p:nvPicPr>
            <p:cNvPr id="1153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691357" y="5153300"/>
              <a:ext cx="174847" cy="201037"/>
            </a:xfrm>
            <a:prstGeom prst="rect">
              <a:avLst/>
            </a:prstGeom>
            <a:effectLst/>
          </p:spPr>
        </p:pic>
        <p:pic>
          <p:nvPicPr>
            <p:cNvPr id="1155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775657" y="5190030"/>
              <a:ext cx="255647" cy="210091"/>
            </a:xfrm>
            <a:prstGeom prst="rect">
              <a:avLst/>
            </a:prstGeom>
            <a:effectLst/>
          </p:spPr>
        </p:pic>
        <p:pic>
          <p:nvPicPr>
            <p:cNvPr id="1157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031303" y="5145580"/>
              <a:ext cx="95251" cy="266701"/>
            </a:xfrm>
            <a:prstGeom prst="rect">
              <a:avLst/>
            </a:prstGeom>
            <a:effectLst/>
          </p:spPr>
        </p:pic>
        <p:pic>
          <p:nvPicPr>
            <p:cNvPr id="1159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948753" y="5247180"/>
              <a:ext cx="101601" cy="31751"/>
            </a:xfrm>
            <a:prstGeom prst="rect">
              <a:avLst/>
            </a:prstGeom>
            <a:effectLst/>
          </p:spPr>
        </p:pic>
        <p:pic>
          <p:nvPicPr>
            <p:cNvPr id="1161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107503" y="5323380"/>
              <a:ext cx="50801" cy="254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Drawing"/>
          <p:cNvGrpSpPr/>
          <p:nvPr/>
        </p:nvGrpSpPr>
        <p:grpSpPr>
          <a:xfrm>
            <a:off x="6349" y="1619250"/>
            <a:ext cx="12852401" cy="8064501"/>
            <a:chOff x="-12700" y="0"/>
            <a:chExt cx="12852400" cy="8064499"/>
          </a:xfrm>
        </p:grpSpPr>
        <p:sp>
          <p:nvSpPr>
            <p:cNvPr id="1165" name="Line"/>
            <p:cNvSpPr/>
            <p:nvPr/>
          </p:nvSpPr>
          <p:spPr>
            <a:xfrm>
              <a:off x="1159611" y="504009"/>
              <a:ext cx="235634" cy="50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355" fill="norm" stroke="1" extrusionOk="0">
                  <a:moveTo>
                    <a:pt x="13860" y="1775"/>
                  </a:moveTo>
                  <a:cubicBezTo>
                    <a:pt x="13481" y="1151"/>
                    <a:pt x="13102" y="526"/>
                    <a:pt x="12250" y="213"/>
                  </a:cubicBezTo>
                  <a:cubicBezTo>
                    <a:pt x="11397" y="-99"/>
                    <a:pt x="10071" y="-99"/>
                    <a:pt x="8365" y="526"/>
                  </a:cubicBezTo>
                  <a:cubicBezTo>
                    <a:pt x="6660" y="1151"/>
                    <a:pt x="4576" y="2400"/>
                    <a:pt x="2965" y="4408"/>
                  </a:cubicBezTo>
                  <a:cubicBezTo>
                    <a:pt x="1355" y="6417"/>
                    <a:pt x="218" y="9184"/>
                    <a:pt x="28" y="11817"/>
                  </a:cubicBezTo>
                  <a:cubicBezTo>
                    <a:pt x="-161" y="14450"/>
                    <a:pt x="597" y="16949"/>
                    <a:pt x="1923" y="18556"/>
                  </a:cubicBezTo>
                  <a:cubicBezTo>
                    <a:pt x="3250" y="20162"/>
                    <a:pt x="5144" y="20876"/>
                    <a:pt x="7134" y="21189"/>
                  </a:cubicBezTo>
                  <a:cubicBezTo>
                    <a:pt x="9123" y="21501"/>
                    <a:pt x="11207" y="21412"/>
                    <a:pt x="13481" y="20608"/>
                  </a:cubicBezTo>
                  <a:cubicBezTo>
                    <a:pt x="15755" y="19805"/>
                    <a:pt x="18218" y="18288"/>
                    <a:pt x="19639" y="16324"/>
                  </a:cubicBezTo>
                  <a:cubicBezTo>
                    <a:pt x="21060" y="14361"/>
                    <a:pt x="21439" y="11951"/>
                    <a:pt x="20776" y="9496"/>
                  </a:cubicBezTo>
                  <a:cubicBezTo>
                    <a:pt x="20113" y="7041"/>
                    <a:pt x="18407" y="4542"/>
                    <a:pt x="17081" y="2936"/>
                  </a:cubicBezTo>
                  <a:cubicBezTo>
                    <a:pt x="15755" y="1329"/>
                    <a:pt x="14807" y="615"/>
                    <a:pt x="13860" y="258"/>
                  </a:cubicBezTo>
                  <a:cubicBezTo>
                    <a:pt x="12913" y="-99"/>
                    <a:pt x="11965" y="-99"/>
                    <a:pt x="10923" y="347"/>
                  </a:cubicBezTo>
                  <a:cubicBezTo>
                    <a:pt x="9881" y="794"/>
                    <a:pt x="8744" y="1686"/>
                    <a:pt x="8744" y="2668"/>
                  </a:cubicBezTo>
                  <a:cubicBezTo>
                    <a:pt x="8744" y="3650"/>
                    <a:pt x="9881" y="4721"/>
                    <a:pt x="11018" y="5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1481251" y="432796"/>
              <a:ext cx="375394" cy="56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90" fill="norm" stroke="1" extrusionOk="0">
                  <a:moveTo>
                    <a:pt x="1351" y="12582"/>
                  </a:moveTo>
                  <a:cubicBezTo>
                    <a:pt x="748" y="13310"/>
                    <a:pt x="144" y="14038"/>
                    <a:pt x="24" y="15373"/>
                  </a:cubicBezTo>
                  <a:cubicBezTo>
                    <a:pt x="-97" y="16708"/>
                    <a:pt x="265" y="18650"/>
                    <a:pt x="627" y="19782"/>
                  </a:cubicBezTo>
                  <a:cubicBezTo>
                    <a:pt x="989" y="20915"/>
                    <a:pt x="1351" y="21238"/>
                    <a:pt x="1834" y="21400"/>
                  </a:cubicBezTo>
                  <a:cubicBezTo>
                    <a:pt x="2316" y="21562"/>
                    <a:pt x="2920" y="21562"/>
                    <a:pt x="3583" y="20915"/>
                  </a:cubicBezTo>
                  <a:cubicBezTo>
                    <a:pt x="4247" y="20268"/>
                    <a:pt x="4971" y="18973"/>
                    <a:pt x="5333" y="17922"/>
                  </a:cubicBezTo>
                  <a:cubicBezTo>
                    <a:pt x="5695" y="16870"/>
                    <a:pt x="5695" y="16061"/>
                    <a:pt x="5695" y="15899"/>
                  </a:cubicBezTo>
                  <a:cubicBezTo>
                    <a:pt x="5695" y="15737"/>
                    <a:pt x="5695" y="16223"/>
                    <a:pt x="5937" y="16870"/>
                  </a:cubicBezTo>
                  <a:cubicBezTo>
                    <a:pt x="6178" y="17517"/>
                    <a:pt x="6661" y="18326"/>
                    <a:pt x="7143" y="18852"/>
                  </a:cubicBezTo>
                  <a:cubicBezTo>
                    <a:pt x="7626" y="19378"/>
                    <a:pt x="8109" y="19620"/>
                    <a:pt x="8652" y="19701"/>
                  </a:cubicBezTo>
                  <a:cubicBezTo>
                    <a:pt x="9195" y="19782"/>
                    <a:pt x="9798" y="19701"/>
                    <a:pt x="10763" y="18771"/>
                  </a:cubicBezTo>
                  <a:cubicBezTo>
                    <a:pt x="11729" y="17841"/>
                    <a:pt x="13056" y="16061"/>
                    <a:pt x="13840" y="13432"/>
                  </a:cubicBezTo>
                  <a:cubicBezTo>
                    <a:pt x="14625" y="10802"/>
                    <a:pt x="14866" y="7324"/>
                    <a:pt x="14987" y="5099"/>
                  </a:cubicBezTo>
                  <a:cubicBezTo>
                    <a:pt x="15107" y="2874"/>
                    <a:pt x="15107" y="1904"/>
                    <a:pt x="15047" y="1175"/>
                  </a:cubicBezTo>
                  <a:cubicBezTo>
                    <a:pt x="14987" y="447"/>
                    <a:pt x="14866" y="-38"/>
                    <a:pt x="14806" y="2"/>
                  </a:cubicBezTo>
                  <a:cubicBezTo>
                    <a:pt x="14745" y="43"/>
                    <a:pt x="14745" y="609"/>
                    <a:pt x="14806" y="2349"/>
                  </a:cubicBezTo>
                  <a:cubicBezTo>
                    <a:pt x="14866" y="4088"/>
                    <a:pt x="14987" y="7000"/>
                    <a:pt x="15409" y="9468"/>
                  </a:cubicBezTo>
                  <a:cubicBezTo>
                    <a:pt x="15831" y="11935"/>
                    <a:pt x="16556" y="13958"/>
                    <a:pt x="17159" y="15171"/>
                  </a:cubicBezTo>
                  <a:cubicBezTo>
                    <a:pt x="17762" y="16384"/>
                    <a:pt x="18245" y="16789"/>
                    <a:pt x="18788" y="16991"/>
                  </a:cubicBezTo>
                  <a:cubicBezTo>
                    <a:pt x="19331" y="17193"/>
                    <a:pt x="19934" y="17193"/>
                    <a:pt x="20477" y="16587"/>
                  </a:cubicBezTo>
                  <a:cubicBezTo>
                    <a:pt x="21020" y="15980"/>
                    <a:pt x="21503" y="14766"/>
                    <a:pt x="21382" y="13796"/>
                  </a:cubicBezTo>
                  <a:cubicBezTo>
                    <a:pt x="21262" y="12825"/>
                    <a:pt x="20538" y="12097"/>
                    <a:pt x="19814" y="1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1698897" y="577850"/>
              <a:ext cx="193404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5196" y="21600"/>
                  </a:moveTo>
                  <a:cubicBezTo>
                    <a:pt x="2874" y="21600"/>
                    <a:pt x="551" y="21600"/>
                    <a:pt x="87" y="21221"/>
                  </a:cubicBezTo>
                  <a:cubicBezTo>
                    <a:pt x="-378" y="20842"/>
                    <a:pt x="1016" y="20084"/>
                    <a:pt x="4732" y="16674"/>
                  </a:cubicBezTo>
                  <a:cubicBezTo>
                    <a:pt x="8448" y="13263"/>
                    <a:pt x="14487" y="7200"/>
                    <a:pt x="17622" y="3979"/>
                  </a:cubicBezTo>
                  <a:cubicBezTo>
                    <a:pt x="20757" y="758"/>
                    <a:pt x="20990" y="379"/>
                    <a:pt x="212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1892300" y="387350"/>
              <a:ext cx="76200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" y="2084"/>
                    <a:pt x="1200" y="4168"/>
                    <a:pt x="3300" y="6821"/>
                  </a:cubicBezTo>
                  <a:cubicBezTo>
                    <a:pt x="5400" y="9474"/>
                    <a:pt x="9000" y="12695"/>
                    <a:pt x="12300" y="15253"/>
                  </a:cubicBezTo>
                  <a:cubicBezTo>
                    <a:pt x="15600" y="17811"/>
                    <a:pt x="186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1993900" y="673100"/>
              <a:ext cx="4445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1962150" y="577850"/>
              <a:ext cx="25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2032000" y="584789"/>
              <a:ext cx="171450" cy="16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6248"/>
                  </a:moveTo>
                  <a:cubicBezTo>
                    <a:pt x="1333" y="6775"/>
                    <a:pt x="2667" y="7302"/>
                    <a:pt x="4267" y="6907"/>
                  </a:cubicBezTo>
                  <a:cubicBezTo>
                    <a:pt x="5867" y="6512"/>
                    <a:pt x="7733" y="5195"/>
                    <a:pt x="8933" y="3746"/>
                  </a:cubicBezTo>
                  <a:cubicBezTo>
                    <a:pt x="10133" y="2297"/>
                    <a:pt x="10667" y="717"/>
                    <a:pt x="10267" y="190"/>
                  </a:cubicBezTo>
                  <a:cubicBezTo>
                    <a:pt x="9867" y="-337"/>
                    <a:pt x="8533" y="190"/>
                    <a:pt x="6800" y="2297"/>
                  </a:cubicBezTo>
                  <a:cubicBezTo>
                    <a:pt x="5067" y="4404"/>
                    <a:pt x="2933" y="8092"/>
                    <a:pt x="2267" y="11122"/>
                  </a:cubicBezTo>
                  <a:cubicBezTo>
                    <a:pt x="1600" y="14151"/>
                    <a:pt x="2400" y="16522"/>
                    <a:pt x="4133" y="18234"/>
                  </a:cubicBezTo>
                  <a:cubicBezTo>
                    <a:pt x="5867" y="19946"/>
                    <a:pt x="8533" y="21000"/>
                    <a:pt x="11200" y="21131"/>
                  </a:cubicBezTo>
                  <a:cubicBezTo>
                    <a:pt x="13867" y="21263"/>
                    <a:pt x="16533" y="20473"/>
                    <a:pt x="18267" y="19287"/>
                  </a:cubicBezTo>
                  <a:cubicBezTo>
                    <a:pt x="20000" y="18102"/>
                    <a:pt x="20800" y="16522"/>
                    <a:pt x="21600" y="14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2176923" y="482600"/>
              <a:ext cx="166228" cy="27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78" fill="norm" stroke="1" extrusionOk="0">
                  <a:moveTo>
                    <a:pt x="1764" y="5803"/>
                  </a:moveTo>
                  <a:cubicBezTo>
                    <a:pt x="684" y="5319"/>
                    <a:pt x="-396" y="4836"/>
                    <a:pt x="144" y="4997"/>
                  </a:cubicBezTo>
                  <a:cubicBezTo>
                    <a:pt x="684" y="5158"/>
                    <a:pt x="2844" y="5964"/>
                    <a:pt x="5679" y="7899"/>
                  </a:cubicBezTo>
                  <a:cubicBezTo>
                    <a:pt x="8514" y="9833"/>
                    <a:pt x="12024" y="12896"/>
                    <a:pt x="13914" y="14910"/>
                  </a:cubicBezTo>
                  <a:cubicBezTo>
                    <a:pt x="15804" y="16925"/>
                    <a:pt x="16074" y="17893"/>
                    <a:pt x="16209" y="18779"/>
                  </a:cubicBezTo>
                  <a:cubicBezTo>
                    <a:pt x="16344" y="19666"/>
                    <a:pt x="16344" y="20472"/>
                    <a:pt x="15669" y="20955"/>
                  </a:cubicBezTo>
                  <a:cubicBezTo>
                    <a:pt x="14994" y="21439"/>
                    <a:pt x="13644" y="21600"/>
                    <a:pt x="12294" y="19827"/>
                  </a:cubicBezTo>
                  <a:cubicBezTo>
                    <a:pt x="10944" y="18054"/>
                    <a:pt x="9594" y="14346"/>
                    <a:pt x="10134" y="10961"/>
                  </a:cubicBezTo>
                  <a:cubicBezTo>
                    <a:pt x="10674" y="7576"/>
                    <a:pt x="13104" y="4513"/>
                    <a:pt x="15264" y="2740"/>
                  </a:cubicBezTo>
                  <a:cubicBezTo>
                    <a:pt x="17424" y="967"/>
                    <a:pt x="19314" y="484"/>
                    <a:pt x="212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2749533" y="186570"/>
              <a:ext cx="203218" cy="54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273" fill="norm" stroke="1" extrusionOk="0">
                  <a:moveTo>
                    <a:pt x="11243" y="14057"/>
                  </a:moveTo>
                  <a:cubicBezTo>
                    <a:pt x="10802" y="13643"/>
                    <a:pt x="10361" y="13229"/>
                    <a:pt x="9369" y="12981"/>
                  </a:cubicBezTo>
                  <a:cubicBezTo>
                    <a:pt x="8377" y="12733"/>
                    <a:pt x="6834" y="12650"/>
                    <a:pt x="4961" y="13602"/>
                  </a:cubicBezTo>
                  <a:cubicBezTo>
                    <a:pt x="3088" y="14553"/>
                    <a:pt x="883" y="16539"/>
                    <a:pt x="222" y="18071"/>
                  </a:cubicBezTo>
                  <a:cubicBezTo>
                    <a:pt x="-439" y="19602"/>
                    <a:pt x="443" y="20677"/>
                    <a:pt x="1985" y="21091"/>
                  </a:cubicBezTo>
                  <a:cubicBezTo>
                    <a:pt x="3528" y="21505"/>
                    <a:pt x="5732" y="21257"/>
                    <a:pt x="8157" y="19850"/>
                  </a:cubicBezTo>
                  <a:cubicBezTo>
                    <a:pt x="10581" y="18443"/>
                    <a:pt x="13226" y="15877"/>
                    <a:pt x="14328" y="13312"/>
                  </a:cubicBezTo>
                  <a:cubicBezTo>
                    <a:pt x="15430" y="10746"/>
                    <a:pt x="14990" y="8181"/>
                    <a:pt x="14218" y="6029"/>
                  </a:cubicBezTo>
                  <a:cubicBezTo>
                    <a:pt x="13447" y="3877"/>
                    <a:pt x="12345" y="2139"/>
                    <a:pt x="11353" y="1146"/>
                  </a:cubicBezTo>
                  <a:cubicBezTo>
                    <a:pt x="10361" y="153"/>
                    <a:pt x="9479" y="-95"/>
                    <a:pt x="8708" y="29"/>
                  </a:cubicBezTo>
                  <a:cubicBezTo>
                    <a:pt x="7937" y="153"/>
                    <a:pt x="7275" y="650"/>
                    <a:pt x="7055" y="2346"/>
                  </a:cubicBezTo>
                  <a:cubicBezTo>
                    <a:pt x="6834" y="4043"/>
                    <a:pt x="7055" y="6939"/>
                    <a:pt x="7937" y="9546"/>
                  </a:cubicBezTo>
                  <a:cubicBezTo>
                    <a:pt x="8818" y="12153"/>
                    <a:pt x="10361" y="14471"/>
                    <a:pt x="12124" y="16002"/>
                  </a:cubicBezTo>
                  <a:cubicBezTo>
                    <a:pt x="13888" y="17533"/>
                    <a:pt x="15871" y="18277"/>
                    <a:pt x="17414" y="18567"/>
                  </a:cubicBezTo>
                  <a:cubicBezTo>
                    <a:pt x="18957" y="18857"/>
                    <a:pt x="20059" y="18691"/>
                    <a:pt x="21161" y="1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2992950" y="458386"/>
              <a:ext cx="143950" cy="20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873" fill="norm" stroke="1" extrusionOk="0">
                  <a:moveTo>
                    <a:pt x="1567" y="10145"/>
                  </a:moveTo>
                  <a:cubicBezTo>
                    <a:pt x="4385" y="8007"/>
                    <a:pt x="7202" y="5868"/>
                    <a:pt x="8611" y="4050"/>
                  </a:cubicBezTo>
                  <a:cubicBezTo>
                    <a:pt x="10019" y="2232"/>
                    <a:pt x="10019" y="735"/>
                    <a:pt x="9237" y="201"/>
                  </a:cubicBezTo>
                  <a:cubicBezTo>
                    <a:pt x="8454" y="-334"/>
                    <a:pt x="6889" y="94"/>
                    <a:pt x="5167" y="2767"/>
                  </a:cubicBezTo>
                  <a:cubicBezTo>
                    <a:pt x="3446" y="5440"/>
                    <a:pt x="1567" y="10359"/>
                    <a:pt x="628" y="13460"/>
                  </a:cubicBezTo>
                  <a:cubicBezTo>
                    <a:pt x="-311" y="16561"/>
                    <a:pt x="-311" y="17844"/>
                    <a:pt x="1411" y="19020"/>
                  </a:cubicBezTo>
                  <a:cubicBezTo>
                    <a:pt x="3132" y="20197"/>
                    <a:pt x="6576" y="21266"/>
                    <a:pt x="10176" y="20731"/>
                  </a:cubicBezTo>
                  <a:cubicBezTo>
                    <a:pt x="13776" y="20197"/>
                    <a:pt x="17532" y="18058"/>
                    <a:pt x="21289" y="15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3131558" y="158750"/>
              <a:ext cx="132342" cy="43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36" fill="norm" stroke="1" extrusionOk="0">
                  <a:moveTo>
                    <a:pt x="4980" y="0"/>
                  </a:moveTo>
                  <a:cubicBezTo>
                    <a:pt x="3266" y="0"/>
                    <a:pt x="1551" y="0"/>
                    <a:pt x="694" y="419"/>
                  </a:cubicBezTo>
                  <a:cubicBezTo>
                    <a:pt x="-163" y="839"/>
                    <a:pt x="-163" y="1678"/>
                    <a:pt x="351" y="4037"/>
                  </a:cubicBezTo>
                  <a:cubicBezTo>
                    <a:pt x="866" y="6396"/>
                    <a:pt x="1894" y="10276"/>
                    <a:pt x="3266" y="13107"/>
                  </a:cubicBezTo>
                  <a:cubicBezTo>
                    <a:pt x="4637" y="15938"/>
                    <a:pt x="6351" y="17720"/>
                    <a:pt x="7894" y="18926"/>
                  </a:cubicBezTo>
                  <a:cubicBezTo>
                    <a:pt x="9437" y="20132"/>
                    <a:pt x="10808" y="20761"/>
                    <a:pt x="12351" y="21128"/>
                  </a:cubicBezTo>
                  <a:cubicBezTo>
                    <a:pt x="13894" y="21495"/>
                    <a:pt x="15608" y="21600"/>
                    <a:pt x="17151" y="21076"/>
                  </a:cubicBezTo>
                  <a:cubicBezTo>
                    <a:pt x="18694" y="20551"/>
                    <a:pt x="20066" y="19398"/>
                    <a:pt x="21437" y="18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3071662" y="361950"/>
              <a:ext cx="198588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4961" y="21600"/>
                  </a:moveTo>
                  <a:cubicBezTo>
                    <a:pt x="3825" y="21600"/>
                    <a:pt x="2688" y="21600"/>
                    <a:pt x="1665" y="20769"/>
                  </a:cubicBezTo>
                  <a:cubicBezTo>
                    <a:pt x="641" y="19938"/>
                    <a:pt x="-268" y="18277"/>
                    <a:pt x="73" y="16338"/>
                  </a:cubicBezTo>
                  <a:cubicBezTo>
                    <a:pt x="414" y="14400"/>
                    <a:pt x="2006" y="12185"/>
                    <a:pt x="5757" y="9415"/>
                  </a:cubicBezTo>
                  <a:cubicBezTo>
                    <a:pt x="9509" y="6646"/>
                    <a:pt x="15420" y="3323"/>
                    <a:pt x="213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3270250" y="338200"/>
              <a:ext cx="116417" cy="18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012" fill="norm" stroke="1" extrusionOk="0">
                  <a:moveTo>
                    <a:pt x="0" y="11087"/>
                  </a:moveTo>
                  <a:cubicBezTo>
                    <a:pt x="4243" y="9913"/>
                    <a:pt x="8486" y="8739"/>
                    <a:pt x="11957" y="7447"/>
                  </a:cubicBezTo>
                  <a:cubicBezTo>
                    <a:pt x="15429" y="6156"/>
                    <a:pt x="18129" y="4747"/>
                    <a:pt x="19671" y="3456"/>
                  </a:cubicBezTo>
                  <a:cubicBezTo>
                    <a:pt x="21214" y="2165"/>
                    <a:pt x="21600" y="991"/>
                    <a:pt x="20829" y="404"/>
                  </a:cubicBezTo>
                  <a:cubicBezTo>
                    <a:pt x="20057" y="-183"/>
                    <a:pt x="18129" y="-183"/>
                    <a:pt x="15429" y="756"/>
                  </a:cubicBezTo>
                  <a:cubicBezTo>
                    <a:pt x="12729" y="1695"/>
                    <a:pt x="9257" y="3574"/>
                    <a:pt x="6557" y="6274"/>
                  </a:cubicBezTo>
                  <a:cubicBezTo>
                    <a:pt x="3857" y="8974"/>
                    <a:pt x="1929" y="12495"/>
                    <a:pt x="1736" y="15313"/>
                  </a:cubicBezTo>
                  <a:cubicBezTo>
                    <a:pt x="1543" y="18130"/>
                    <a:pt x="3086" y="20243"/>
                    <a:pt x="6557" y="20830"/>
                  </a:cubicBezTo>
                  <a:cubicBezTo>
                    <a:pt x="10029" y="21417"/>
                    <a:pt x="15429" y="20478"/>
                    <a:pt x="20829" y="19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3469992" y="286923"/>
              <a:ext cx="181259" cy="236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321" fill="norm" stroke="1" extrusionOk="0">
                  <a:moveTo>
                    <a:pt x="16047" y="1041"/>
                  </a:moveTo>
                  <a:cubicBezTo>
                    <a:pt x="14806" y="659"/>
                    <a:pt x="13564" y="276"/>
                    <a:pt x="12323" y="85"/>
                  </a:cubicBezTo>
                  <a:cubicBezTo>
                    <a:pt x="11082" y="-106"/>
                    <a:pt x="9840" y="-106"/>
                    <a:pt x="7730" y="1519"/>
                  </a:cubicBezTo>
                  <a:cubicBezTo>
                    <a:pt x="5620" y="3144"/>
                    <a:pt x="2640" y="6393"/>
                    <a:pt x="1151" y="9356"/>
                  </a:cubicBezTo>
                  <a:cubicBezTo>
                    <a:pt x="-339" y="12319"/>
                    <a:pt x="-339" y="14995"/>
                    <a:pt x="902" y="17193"/>
                  </a:cubicBezTo>
                  <a:cubicBezTo>
                    <a:pt x="2144" y="19391"/>
                    <a:pt x="4627" y="21112"/>
                    <a:pt x="7730" y="21303"/>
                  </a:cubicBezTo>
                  <a:cubicBezTo>
                    <a:pt x="10833" y="21494"/>
                    <a:pt x="14558" y="20156"/>
                    <a:pt x="16916" y="18627"/>
                  </a:cubicBezTo>
                  <a:cubicBezTo>
                    <a:pt x="19275" y="17098"/>
                    <a:pt x="20268" y="15377"/>
                    <a:pt x="21261" y="13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3692265" y="0"/>
              <a:ext cx="111386" cy="5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60" fill="norm" stroke="1" extrusionOk="0">
                  <a:moveTo>
                    <a:pt x="6774" y="0"/>
                  </a:moveTo>
                  <a:cubicBezTo>
                    <a:pt x="4737" y="1530"/>
                    <a:pt x="2699" y="3060"/>
                    <a:pt x="1476" y="5445"/>
                  </a:cubicBezTo>
                  <a:cubicBezTo>
                    <a:pt x="254" y="7830"/>
                    <a:pt x="-154" y="11070"/>
                    <a:pt x="50" y="13770"/>
                  </a:cubicBezTo>
                  <a:cubicBezTo>
                    <a:pt x="254" y="16470"/>
                    <a:pt x="1069" y="18630"/>
                    <a:pt x="2291" y="19890"/>
                  </a:cubicBezTo>
                  <a:cubicBezTo>
                    <a:pt x="3514" y="21150"/>
                    <a:pt x="5144" y="21510"/>
                    <a:pt x="7793" y="21555"/>
                  </a:cubicBezTo>
                  <a:cubicBezTo>
                    <a:pt x="10442" y="21600"/>
                    <a:pt x="14110" y="21330"/>
                    <a:pt x="16555" y="20610"/>
                  </a:cubicBezTo>
                  <a:cubicBezTo>
                    <a:pt x="19001" y="19890"/>
                    <a:pt x="20223" y="18720"/>
                    <a:pt x="21446" y="1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3632200" y="247650"/>
              <a:ext cx="20955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91" y="15840"/>
                    <a:pt x="6982" y="10080"/>
                    <a:pt x="10582" y="6480"/>
                  </a:cubicBezTo>
                  <a:cubicBezTo>
                    <a:pt x="14182" y="2880"/>
                    <a:pt x="1789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3838293" y="323850"/>
              <a:ext cx="41558" cy="11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256" fill="norm" stroke="1" extrusionOk="0">
                  <a:moveTo>
                    <a:pt x="1764" y="0"/>
                  </a:moveTo>
                  <a:cubicBezTo>
                    <a:pt x="684" y="5298"/>
                    <a:pt x="-396" y="10596"/>
                    <a:pt x="144" y="14264"/>
                  </a:cubicBezTo>
                  <a:cubicBezTo>
                    <a:pt x="684" y="17932"/>
                    <a:pt x="2844" y="19970"/>
                    <a:pt x="6624" y="20785"/>
                  </a:cubicBezTo>
                  <a:cubicBezTo>
                    <a:pt x="10404" y="21600"/>
                    <a:pt x="15804" y="21192"/>
                    <a:pt x="21204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3841750" y="190500"/>
              <a:ext cx="6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3910468" y="254705"/>
              <a:ext cx="169221" cy="160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226" fill="norm" stroke="1" extrusionOk="0">
                  <a:moveTo>
                    <a:pt x="17315" y="748"/>
                  </a:moveTo>
                  <a:cubicBezTo>
                    <a:pt x="14713" y="187"/>
                    <a:pt x="12110" y="-374"/>
                    <a:pt x="9638" y="327"/>
                  </a:cubicBezTo>
                  <a:cubicBezTo>
                    <a:pt x="7166" y="1029"/>
                    <a:pt x="4824" y="2992"/>
                    <a:pt x="3002" y="5938"/>
                  </a:cubicBezTo>
                  <a:cubicBezTo>
                    <a:pt x="1180" y="8883"/>
                    <a:pt x="-121" y="12810"/>
                    <a:pt x="9" y="15896"/>
                  </a:cubicBezTo>
                  <a:cubicBezTo>
                    <a:pt x="139" y="18982"/>
                    <a:pt x="1701" y="21226"/>
                    <a:pt x="5344" y="21226"/>
                  </a:cubicBezTo>
                  <a:cubicBezTo>
                    <a:pt x="8987" y="21226"/>
                    <a:pt x="14713" y="18982"/>
                    <a:pt x="17836" y="15896"/>
                  </a:cubicBezTo>
                  <a:cubicBezTo>
                    <a:pt x="20959" y="12810"/>
                    <a:pt x="21479" y="8883"/>
                    <a:pt x="20048" y="6499"/>
                  </a:cubicBezTo>
                  <a:cubicBezTo>
                    <a:pt x="18616" y="4114"/>
                    <a:pt x="15233" y="3273"/>
                    <a:pt x="11850" y="2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4095750" y="194018"/>
              <a:ext cx="203200" cy="206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4923"/>
                  </a:moveTo>
                  <a:cubicBezTo>
                    <a:pt x="900" y="5585"/>
                    <a:pt x="1800" y="6246"/>
                    <a:pt x="2362" y="8560"/>
                  </a:cubicBezTo>
                  <a:cubicBezTo>
                    <a:pt x="2925" y="10874"/>
                    <a:pt x="3150" y="14842"/>
                    <a:pt x="3263" y="17376"/>
                  </a:cubicBezTo>
                  <a:cubicBezTo>
                    <a:pt x="3375" y="19911"/>
                    <a:pt x="3375" y="21013"/>
                    <a:pt x="3487" y="21013"/>
                  </a:cubicBezTo>
                  <a:cubicBezTo>
                    <a:pt x="3600" y="21013"/>
                    <a:pt x="3825" y="19911"/>
                    <a:pt x="5062" y="16495"/>
                  </a:cubicBezTo>
                  <a:cubicBezTo>
                    <a:pt x="6300" y="13078"/>
                    <a:pt x="8550" y="7348"/>
                    <a:pt x="10125" y="4152"/>
                  </a:cubicBezTo>
                  <a:cubicBezTo>
                    <a:pt x="11700" y="956"/>
                    <a:pt x="12600" y="295"/>
                    <a:pt x="13612" y="74"/>
                  </a:cubicBezTo>
                  <a:cubicBezTo>
                    <a:pt x="14625" y="-146"/>
                    <a:pt x="15750" y="74"/>
                    <a:pt x="16763" y="1397"/>
                  </a:cubicBezTo>
                  <a:cubicBezTo>
                    <a:pt x="17775" y="2719"/>
                    <a:pt x="18675" y="5144"/>
                    <a:pt x="19463" y="8670"/>
                  </a:cubicBezTo>
                  <a:cubicBezTo>
                    <a:pt x="20250" y="12197"/>
                    <a:pt x="20925" y="16825"/>
                    <a:pt x="2160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098550" y="641350"/>
              <a:ext cx="3003550" cy="74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6" y="21231"/>
                    <a:pt x="792" y="20862"/>
                    <a:pt x="1248" y="20369"/>
                  </a:cubicBezTo>
                  <a:cubicBezTo>
                    <a:pt x="1705" y="19877"/>
                    <a:pt x="2222" y="19262"/>
                    <a:pt x="2740" y="18646"/>
                  </a:cubicBezTo>
                  <a:cubicBezTo>
                    <a:pt x="3258" y="18031"/>
                    <a:pt x="3775" y="17415"/>
                    <a:pt x="4331" y="16800"/>
                  </a:cubicBezTo>
                  <a:cubicBezTo>
                    <a:pt x="4886" y="16185"/>
                    <a:pt x="5480" y="15569"/>
                    <a:pt x="6036" y="14985"/>
                  </a:cubicBezTo>
                  <a:cubicBezTo>
                    <a:pt x="6591" y="14400"/>
                    <a:pt x="7109" y="13846"/>
                    <a:pt x="7672" y="13231"/>
                  </a:cubicBezTo>
                  <a:cubicBezTo>
                    <a:pt x="8235" y="12615"/>
                    <a:pt x="8844" y="11938"/>
                    <a:pt x="9369" y="11385"/>
                  </a:cubicBezTo>
                  <a:cubicBezTo>
                    <a:pt x="9894" y="10831"/>
                    <a:pt x="10336" y="10400"/>
                    <a:pt x="10785" y="9938"/>
                  </a:cubicBezTo>
                  <a:cubicBezTo>
                    <a:pt x="11234" y="9477"/>
                    <a:pt x="11690" y="8985"/>
                    <a:pt x="12140" y="8523"/>
                  </a:cubicBezTo>
                  <a:cubicBezTo>
                    <a:pt x="12589" y="8062"/>
                    <a:pt x="13030" y="7631"/>
                    <a:pt x="13570" y="7138"/>
                  </a:cubicBezTo>
                  <a:cubicBezTo>
                    <a:pt x="14111" y="6646"/>
                    <a:pt x="14750" y="6092"/>
                    <a:pt x="15344" y="5569"/>
                  </a:cubicBezTo>
                  <a:cubicBezTo>
                    <a:pt x="15937" y="5046"/>
                    <a:pt x="16485" y="4554"/>
                    <a:pt x="17071" y="4062"/>
                  </a:cubicBezTo>
                  <a:cubicBezTo>
                    <a:pt x="17658" y="3569"/>
                    <a:pt x="18282" y="3077"/>
                    <a:pt x="18860" y="2615"/>
                  </a:cubicBezTo>
                  <a:cubicBezTo>
                    <a:pt x="19438" y="2154"/>
                    <a:pt x="19971" y="1723"/>
                    <a:pt x="20420" y="1292"/>
                  </a:cubicBezTo>
                  <a:cubicBezTo>
                    <a:pt x="20869" y="862"/>
                    <a:pt x="21235" y="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244600" y="704850"/>
              <a:ext cx="2889250" cy="977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8" y="20852"/>
                    <a:pt x="1076" y="20104"/>
                    <a:pt x="1638" y="19426"/>
                  </a:cubicBezTo>
                  <a:cubicBezTo>
                    <a:pt x="2200" y="18748"/>
                    <a:pt x="2785" y="18140"/>
                    <a:pt x="3331" y="17603"/>
                  </a:cubicBezTo>
                  <a:cubicBezTo>
                    <a:pt x="3877" y="17065"/>
                    <a:pt x="4383" y="16597"/>
                    <a:pt x="4913" y="16060"/>
                  </a:cubicBezTo>
                  <a:cubicBezTo>
                    <a:pt x="5444" y="15522"/>
                    <a:pt x="5997" y="14914"/>
                    <a:pt x="6559" y="14330"/>
                  </a:cubicBezTo>
                  <a:cubicBezTo>
                    <a:pt x="7121" y="13745"/>
                    <a:pt x="7691" y="13184"/>
                    <a:pt x="8268" y="12647"/>
                  </a:cubicBezTo>
                  <a:cubicBezTo>
                    <a:pt x="8846" y="12109"/>
                    <a:pt x="9431" y="11595"/>
                    <a:pt x="10009" y="11104"/>
                  </a:cubicBezTo>
                  <a:cubicBezTo>
                    <a:pt x="10586" y="10613"/>
                    <a:pt x="11156" y="10145"/>
                    <a:pt x="11718" y="9678"/>
                  </a:cubicBezTo>
                  <a:cubicBezTo>
                    <a:pt x="12280" y="9210"/>
                    <a:pt x="12833" y="8743"/>
                    <a:pt x="13356" y="8275"/>
                  </a:cubicBezTo>
                  <a:cubicBezTo>
                    <a:pt x="13878" y="7808"/>
                    <a:pt x="14368" y="7340"/>
                    <a:pt x="14938" y="6826"/>
                  </a:cubicBezTo>
                  <a:cubicBezTo>
                    <a:pt x="15508" y="6312"/>
                    <a:pt x="16156" y="5751"/>
                    <a:pt x="16758" y="5190"/>
                  </a:cubicBezTo>
                  <a:cubicBezTo>
                    <a:pt x="17359" y="4629"/>
                    <a:pt x="17913" y="4068"/>
                    <a:pt x="18514" y="3506"/>
                  </a:cubicBezTo>
                  <a:cubicBezTo>
                    <a:pt x="19116" y="2945"/>
                    <a:pt x="19764" y="2384"/>
                    <a:pt x="20263" y="1894"/>
                  </a:cubicBezTo>
                  <a:cubicBezTo>
                    <a:pt x="20761" y="1403"/>
                    <a:pt x="21109" y="982"/>
                    <a:pt x="21307" y="678"/>
                  </a:cubicBezTo>
                  <a:cubicBezTo>
                    <a:pt x="21505" y="374"/>
                    <a:pt x="21553" y="18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4387849" y="209550"/>
              <a:ext cx="19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4381500" y="35560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5892800" y="177799"/>
              <a:ext cx="12700" cy="40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0"/>
                  </a:moveTo>
                  <a:cubicBezTo>
                    <a:pt x="3600" y="3845"/>
                    <a:pt x="7200" y="7690"/>
                    <a:pt x="9000" y="10970"/>
                  </a:cubicBezTo>
                  <a:cubicBezTo>
                    <a:pt x="10800" y="14249"/>
                    <a:pt x="10800" y="16963"/>
                    <a:pt x="12600" y="18773"/>
                  </a:cubicBezTo>
                  <a:cubicBezTo>
                    <a:pt x="14400" y="20582"/>
                    <a:pt x="18000" y="21487"/>
                    <a:pt x="19800" y="21543"/>
                  </a:cubicBezTo>
                  <a:cubicBezTo>
                    <a:pt x="21600" y="21600"/>
                    <a:pt x="21600" y="20808"/>
                    <a:pt x="21600" y="20073"/>
                  </a:cubicBezTo>
                  <a:cubicBezTo>
                    <a:pt x="21600" y="19338"/>
                    <a:pt x="21600" y="18660"/>
                    <a:pt x="21600" y="17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5681133" y="175720"/>
              <a:ext cx="332317" cy="5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2" fill="norm" stroke="1" extrusionOk="0">
                  <a:moveTo>
                    <a:pt x="1376" y="20842"/>
                  </a:moveTo>
                  <a:cubicBezTo>
                    <a:pt x="688" y="20842"/>
                    <a:pt x="0" y="20842"/>
                    <a:pt x="0" y="20470"/>
                  </a:cubicBezTo>
                  <a:cubicBezTo>
                    <a:pt x="0" y="20097"/>
                    <a:pt x="688" y="19352"/>
                    <a:pt x="3096" y="16001"/>
                  </a:cubicBezTo>
                  <a:cubicBezTo>
                    <a:pt x="5503" y="12649"/>
                    <a:pt x="9631" y="6690"/>
                    <a:pt x="12451" y="3339"/>
                  </a:cubicBezTo>
                  <a:cubicBezTo>
                    <a:pt x="15271" y="-13"/>
                    <a:pt x="16785" y="-758"/>
                    <a:pt x="18092" y="732"/>
                  </a:cubicBezTo>
                  <a:cubicBezTo>
                    <a:pt x="19399" y="2221"/>
                    <a:pt x="20499" y="5945"/>
                    <a:pt x="21600" y="9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5740364" y="584200"/>
              <a:ext cx="304836" cy="7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898" fill="norm" stroke="1" extrusionOk="0">
                  <a:moveTo>
                    <a:pt x="1791" y="0"/>
                  </a:moveTo>
                  <a:cubicBezTo>
                    <a:pt x="1344" y="2469"/>
                    <a:pt x="897" y="4937"/>
                    <a:pt x="524" y="8331"/>
                  </a:cubicBezTo>
                  <a:cubicBezTo>
                    <a:pt x="152" y="11726"/>
                    <a:pt x="-146" y="16046"/>
                    <a:pt x="77" y="18514"/>
                  </a:cubicBezTo>
                  <a:cubicBezTo>
                    <a:pt x="301" y="20983"/>
                    <a:pt x="1046" y="21600"/>
                    <a:pt x="3206" y="20057"/>
                  </a:cubicBezTo>
                  <a:cubicBezTo>
                    <a:pt x="5366" y="18514"/>
                    <a:pt x="8941" y="14811"/>
                    <a:pt x="12218" y="11417"/>
                  </a:cubicBezTo>
                  <a:cubicBezTo>
                    <a:pt x="15495" y="8023"/>
                    <a:pt x="18475" y="4937"/>
                    <a:pt x="21454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6164133" y="212664"/>
              <a:ext cx="299739" cy="42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42" fill="norm" stroke="1" extrusionOk="0">
                  <a:moveTo>
                    <a:pt x="13081" y="2421"/>
                  </a:moveTo>
                  <a:cubicBezTo>
                    <a:pt x="12783" y="1561"/>
                    <a:pt x="12485" y="702"/>
                    <a:pt x="11889" y="272"/>
                  </a:cubicBezTo>
                  <a:cubicBezTo>
                    <a:pt x="11293" y="-158"/>
                    <a:pt x="10400" y="-158"/>
                    <a:pt x="8761" y="863"/>
                  </a:cubicBezTo>
                  <a:cubicBezTo>
                    <a:pt x="7122" y="1884"/>
                    <a:pt x="4739" y="3926"/>
                    <a:pt x="3026" y="6666"/>
                  </a:cubicBezTo>
                  <a:cubicBezTo>
                    <a:pt x="1313" y="9406"/>
                    <a:pt x="270" y="12845"/>
                    <a:pt x="46" y="15102"/>
                  </a:cubicBezTo>
                  <a:cubicBezTo>
                    <a:pt x="-177" y="17358"/>
                    <a:pt x="419" y="18433"/>
                    <a:pt x="1611" y="19078"/>
                  </a:cubicBezTo>
                  <a:cubicBezTo>
                    <a:pt x="2802" y="19723"/>
                    <a:pt x="4590" y="19938"/>
                    <a:pt x="7271" y="19400"/>
                  </a:cubicBezTo>
                  <a:cubicBezTo>
                    <a:pt x="9953" y="18863"/>
                    <a:pt x="13528" y="17573"/>
                    <a:pt x="16135" y="15209"/>
                  </a:cubicBezTo>
                  <a:cubicBezTo>
                    <a:pt x="18742" y="12845"/>
                    <a:pt x="20380" y="9406"/>
                    <a:pt x="20902" y="6827"/>
                  </a:cubicBezTo>
                  <a:cubicBezTo>
                    <a:pt x="21423" y="4248"/>
                    <a:pt x="20827" y="2529"/>
                    <a:pt x="19859" y="1508"/>
                  </a:cubicBezTo>
                  <a:cubicBezTo>
                    <a:pt x="18891" y="487"/>
                    <a:pt x="17550" y="164"/>
                    <a:pt x="16135" y="164"/>
                  </a:cubicBezTo>
                  <a:cubicBezTo>
                    <a:pt x="14720" y="164"/>
                    <a:pt x="13230" y="487"/>
                    <a:pt x="12038" y="1239"/>
                  </a:cubicBezTo>
                  <a:cubicBezTo>
                    <a:pt x="10846" y="1991"/>
                    <a:pt x="9953" y="3173"/>
                    <a:pt x="9431" y="4141"/>
                  </a:cubicBezTo>
                  <a:cubicBezTo>
                    <a:pt x="8910" y="5108"/>
                    <a:pt x="8761" y="5860"/>
                    <a:pt x="9282" y="6720"/>
                  </a:cubicBezTo>
                  <a:cubicBezTo>
                    <a:pt x="9804" y="7579"/>
                    <a:pt x="10995" y="8546"/>
                    <a:pt x="12560" y="9782"/>
                  </a:cubicBezTo>
                  <a:cubicBezTo>
                    <a:pt x="14124" y="11018"/>
                    <a:pt x="16060" y="12523"/>
                    <a:pt x="17475" y="14511"/>
                  </a:cubicBezTo>
                  <a:cubicBezTo>
                    <a:pt x="18891" y="16499"/>
                    <a:pt x="19784" y="18970"/>
                    <a:pt x="20678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6622983" y="112497"/>
              <a:ext cx="227144" cy="53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40" fill="norm" stroke="1" extrusionOk="0">
                  <a:moveTo>
                    <a:pt x="6" y="9001"/>
                  </a:moveTo>
                  <a:cubicBezTo>
                    <a:pt x="402" y="11297"/>
                    <a:pt x="799" y="13593"/>
                    <a:pt x="997" y="15464"/>
                  </a:cubicBezTo>
                  <a:cubicBezTo>
                    <a:pt x="1195" y="17335"/>
                    <a:pt x="1195" y="18781"/>
                    <a:pt x="1195" y="19801"/>
                  </a:cubicBezTo>
                  <a:cubicBezTo>
                    <a:pt x="1195" y="20822"/>
                    <a:pt x="1195" y="21417"/>
                    <a:pt x="1096" y="21332"/>
                  </a:cubicBezTo>
                  <a:cubicBezTo>
                    <a:pt x="997" y="21247"/>
                    <a:pt x="799" y="20482"/>
                    <a:pt x="502" y="18653"/>
                  </a:cubicBezTo>
                  <a:cubicBezTo>
                    <a:pt x="204" y="16825"/>
                    <a:pt x="-192" y="13934"/>
                    <a:pt x="105" y="11000"/>
                  </a:cubicBezTo>
                  <a:cubicBezTo>
                    <a:pt x="402" y="8066"/>
                    <a:pt x="1393" y="5089"/>
                    <a:pt x="2681" y="3176"/>
                  </a:cubicBezTo>
                  <a:cubicBezTo>
                    <a:pt x="3969" y="1263"/>
                    <a:pt x="5555" y="412"/>
                    <a:pt x="7239" y="115"/>
                  </a:cubicBezTo>
                  <a:cubicBezTo>
                    <a:pt x="8924" y="-183"/>
                    <a:pt x="10707" y="72"/>
                    <a:pt x="12391" y="1178"/>
                  </a:cubicBezTo>
                  <a:cubicBezTo>
                    <a:pt x="14076" y="2283"/>
                    <a:pt x="15661" y="4239"/>
                    <a:pt x="14869" y="6237"/>
                  </a:cubicBezTo>
                  <a:cubicBezTo>
                    <a:pt x="14076" y="8236"/>
                    <a:pt x="10905" y="10277"/>
                    <a:pt x="8725" y="11425"/>
                  </a:cubicBezTo>
                  <a:cubicBezTo>
                    <a:pt x="6546" y="12573"/>
                    <a:pt x="5357" y="12828"/>
                    <a:pt x="4069" y="12871"/>
                  </a:cubicBezTo>
                  <a:cubicBezTo>
                    <a:pt x="2780" y="12913"/>
                    <a:pt x="1393" y="12743"/>
                    <a:pt x="1195" y="12615"/>
                  </a:cubicBezTo>
                  <a:cubicBezTo>
                    <a:pt x="997" y="12488"/>
                    <a:pt x="1988" y="12403"/>
                    <a:pt x="4663" y="12786"/>
                  </a:cubicBezTo>
                  <a:cubicBezTo>
                    <a:pt x="7338" y="13168"/>
                    <a:pt x="11698" y="14019"/>
                    <a:pt x="14769" y="14954"/>
                  </a:cubicBezTo>
                  <a:cubicBezTo>
                    <a:pt x="17841" y="15889"/>
                    <a:pt x="19625" y="16910"/>
                    <a:pt x="20516" y="17675"/>
                  </a:cubicBezTo>
                  <a:cubicBezTo>
                    <a:pt x="21408" y="18441"/>
                    <a:pt x="21408" y="18951"/>
                    <a:pt x="21012" y="19334"/>
                  </a:cubicBezTo>
                  <a:cubicBezTo>
                    <a:pt x="20615" y="19716"/>
                    <a:pt x="19823" y="19971"/>
                    <a:pt x="19030" y="20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7162800" y="355600"/>
              <a:ext cx="6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7162800" y="514350"/>
              <a:ext cx="381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7651750" y="366183"/>
              <a:ext cx="31750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42"/>
                  </a:moveTo>
                  <a:cubicBezTo>
                    <a:pt x="2880" y="1421"/>
                    <a:pt x="5760" y="0"/>
                    <a:pt x="8640" y="0"/>
                  </a:cubicBezTo>
                  <a:cubicBezTo>
                    <a:pt x="11520" y="0"/>
                    <a:pt x="14400" y="1421"/>
                    <a:pt x="15840" y="4547"/>
                  </a:cubicBezTo>
                  <a:cubicBezTo>
                    <a:pt x="17280" y="7674"/>
                    <a:pt x="17280" y="12505"/>
                    <a:pt x="17280" y="15632"/>
                  </a:cubicBezTo>
                  <a:cubicBezTo>
                    <a:pt x="17280" y="18758"/>
                    <a:pt x="17280" y="20179"/>
                    <a:pt x="18000" y="20889"/>
                  </a:cubicBezTo>
                  <a:cubicBezTo>
                    <a:pt x="18720" y="21600"/>
                    <a:pt x="2016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7626350" y="240168"/>
              <a:ext cx="12700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21600" y="20827"/>
                  </a:moveTo>
                  <a:cubicBezTo>
                    <a:pt x="10800" y="10858"/>
                    <a:pt x="0" y="889"/>
                    <a:pt x="0" y="58"/>
                  </a:cubicBezTo>
                  <a:cubicBezTo>
                    <a:pt x="0" y="-773"/>
                    <a:pt x="1080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7731712" y="361073"/>
              <a:ext cx="97839" cy="15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009" fill="norm" stroke="1" extrusionOk="0">
                  <a:moveTo>
                    <a:pt x="4698" y="119"/>
                  </a:moveTo>
                  <a:cubicBezTo>
                    <a:pt x="4698" y="5879"/>
                    <a:pt x="4698" y="11639"/>
                    <a:pt x="4698" y="15383"/>
                  </a:cubicBezTo>
                  <a:cubicBezTo>
                    <a:pt x="4698" y="19127"/>
                    <a:pt x="4698" y="20855"/>
                    <a:pt x="4009" y="20999"/>
                  </a:cubicBezTo>
                  <a:cubicBezTo>
                    <a:pt x="3320" y="21143"/>
                    <a:pt x="1941" y="19703"/>
                    <a:pt x="1022" y="16967"/>
                  </a:cubicBezTo>
                  <a:cubicBezTo>
                    <a:pt x="103" y="14231"/>
                    <a:pt x="-357" y="10199"/>
                    <a:pt x="332" y="7031"/>
                  </a:cubicBezTo>
                  <a:cubicBezTo>
                    <a:pt x="1022" y="3863"/>
                    <a:pt x="2860" y="1559"/>
                    <a:pt x="4928" y="551"/>
                  </a:cubicBezTo>
                  <a:cubicBezTo>
                    <a:pt x="6996" y="-457"/>
                    <a:pt x="9294" y="-169"/>
                    <a:pt x="12052" y="2135"/>
                  </a:cubicBezTo>
                  <a:cubicBezTo>
                    <a:pt x="14809" y="4439"/>
                    <a:pt x="18026" y="8759"/>
                    <a:pt x="19634" y="11639"/>
                  </a:cubicBezTo>
                  <a:cubicBezTo>
                    <a:pt x="21243" y="14519"/>
                    <a:pt x="21243" y="15959"/>
                    <a:pt x="21243" y="16679"/>
                  </a:cubicBezTo>
                  <a:cubicBezTo>
                    <a:pt x="21243" y="17399"/>
                    <a:pt x="21243" y="17399"/>
                    <a:pt x="21243" y="17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7886700" y="151268"/>
              <a:ext cx="88900" cy="31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1383"/>
                  </a:moveTo>
                  <a:cubicBezTo>
                    <a:pt x="1543" y="658"/>
                    <a:pt x="3086" y="-67"/>
                    <a:pt x="3857" y="5"/>
                  </a:cubicBezTo>
                  <a:cubicBezTo>
                    <a:pt x="4629" y="78"/>
                    <a:pt x="4629" y="948"/>
                    <a:pt x="4886" y="3847"/>
                  </a:cubicBezTo>
                  <a:cubicBezTo>
                    <a:pt x="5143" y="6746"/>
                    <a:pt x="5657" y="11675"/>
                    <a:pt x="6686" y="14865"/>
                  </a:cubicBezTo>
                  <a:cubicBezTo>
                    <a:pt x="7714" y="18054"/>
                    <a:pt x="9257" y="19503"/>
                    <a:pt x="11314" y="20373"/>
                  </a:cubicBezTo>
                  <a:cubicBezTo>
                    <a:pt x="13371" y="21243"/>
                    <a:pt x="15943" y="21533"/>
                    <a:pt x="17743" y="21243"/>
                  </a:cubicBezTo>
                  <a:cubicBezTo>
                    <a:pt x="19543" y="20953"/>
                    <a:pt x="20571" y="20083"/>
                    <a:pt x="21600" y="19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7879218" y="323850"/>
              <a:ext cx="128133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3376" y="21600"/>
                  </a:moveTo>
                  <a:cubicBezTo>
                    <a:pt x="1605" y="21600"/>
                    <a:pt x="-165" y="21600"/>
                    <a:pt x="12" y="19200"/>
                  </a:cubicBezTo>
                  <a:cubicBezTo>
                    <a:pt x="189" y="16800"/>
                    <a:pt x="2314" y="12000"/>
                    <a:pt x="6209" y="8400"/>
                  </a:cubicBezTo>
                  <a:cubicBezTo>
                    <a:pt x="10104" y="4800"/>
                    <a:pt x="15769" y="2400"/>
                    <a:pt x="214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8035695" y="276137"/>
              <a:ext cx="79605" cy="18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29" fill="norm" stroke="1" extrusionOk="0">
                  <a:moveTo>
                    <a:pt x="2552" y="8911"/>
                  </a:moveTo>
                  <a:cubicBezTo>
                    <a:pt x="6429" y="6775"/>
                    <a:pt x="10306" y="4638"/>
                    <a:pt x="13075" y="2977"/>
                  </a:cubicBezTo>
                  <a:cubicBezTo>
                    <a:pt x="15844" y="1315"/>
                    <a:pt x="17506" y="128"/>
                    <a:pt x="16675" y="10"/>
                  </a:cubicBezTo>
                  <a:cubicBezTo>
                    <a:pt x="15844" y="-109"/>
                    <a:pt x="12521" y="840"/>
                    <a:pt x="8921" y="3570"/>
                  </a:cubicBezTo>
                  <a:cubicBezTo>
                    <a:pt x="5321" y="6300"/>
                    <a:pt x="1444" y="10810"/>
                    <a:pt x="337" y="14133"/>
                  </a:cubicBezTo>
                  <a:cubicBezTo>
                    <a:pt x="-771" y="17456"/>
                    <a:pt x="891" y="19592"/>
                    <a:pt x="4767" y="20542"/>
                  </a:cubicBezTo>
                  <a:cubicBezTo>
                    <a:pt x="8644" y="21491"/>
                    <a:pt x="14737" y="21254"/>
                    <a:pt x="20829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8134350" y="241300"/>
              <a:ext cx="165100" cy="23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4670"/>
                  </a:moveTo>
                  <a:cubicBezTo>
                    <a:pt x="2769" y="5449"/>
                    <a:pt x="5538" y="6227"/>
                    <a:pt x="7892" y="8368"/>
                  </a:cubicBezTo>
                  <a:cubicBezTo>
                    <a:pt x="10246" y="10508"/>
                    <a:pt x="12185" y="14011"/>
                    <a:pt x="13015" y="16249"/>
                  </a:cubicBezTo>
                  <a:cubicBezTo>
                    <a:pt x="13846" y="18486"/>
                    <a:pt x="13569" y="19459"/>
                    <a:pt x="12600" y="20238"/>
                  </a:cubicBezTo>
                  <a:cubicBezTo>
                    <a:pt x="11631" y="21016"/>
                    <a:pt x="9969" y="21600"/>
                    <a:pt x="8862" y="21308"/>
                  </a:cubicBezTo>
                  <a:cubicBezTo>
                    <a:pt x="7754" y="21016"/>
                    <a:pt x="7200" y="19849"/>
                    <a:pt x="7200" y="17222"/>
                  </a:cubicBezTo>
                  <a:cubicBezTo>
                    <a:pt x="7200" y="14595"/>
                    <a:pt x="7754" y="10508"/>
                    <a:pt x="10246" y="7395"/>
                  </a:cubicBezTo>
                  <a:cubicBezTo>
                    <a:pt x="12738" y="4281"/>
                    <a:pt x="17169" y="21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8331200" y="349250"/>
              <a:ext cx="152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8466565" y="255179"/>
              <a:ext cx="582185" cy="39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20" fill="norm" stroke="1" extrusionOk="0">
                  <a:moveTo>
                    <a:pt x="5325" y="3727"/>
                  </a:moveTo>
                  <a:cubicBezTo>
                    <a:pt x="5325" y="3153"/>
                    <a:pt x="5325" y="2578"/>
                    <a:pt x="5325" y="2004"/>
                  </a:cubicBezTo>
                  <a:cubicBezTo>
                    <a:pt x="5325" y="1430"/>
                    <a:pt x="5325" y="855"/>
                    <a:pt x="4934" y="453"/>
                  </a:cubicBezTo>
                  <a:cubicBezTo>
                    <a:pt x="4542" y="51"/>
                    <a:pt x="3760" y="-179"/>
                    <a:pt x="2860" y="568"/>
                  </a:cubicBezTo>
                  <a:cubicBezTo>
                    <a:pt x="1960" y="1315"/>
                    <a:pt x="942" y="3038"/>
                    <a:pt x="434" y="4359"/>
                  </a:cubicBezTo>
                  <a:cubicBezTo>
                    <a:pt x="-75" y="5681"/>
                    <a:pt x="-75" y="6600"/>
                    <a:pt x="121" y="7174"/>
                  </a:cubicBezTo>
                  <a:cubicBezTo>
                    <a:pt x="316" y="7749"/>
                    <a:pt x="708" y="7978"/>
                    <a:pt x="1490" y="7519"/>
                  </a:cubicBezTo>
                  <a:cubicBezTo>
                    <a:pt x="2273" y="7059"/>
                    <a:pt x="3447" y="5910"/>
                    <a:pt x="4151" y="5106"/>
                  </a:cubicBezTo>
                  <a:cubicBezTo>
                    <a:pt x="4855" y="4302"/>
                    <a:pt x="5090" y="3842"/>
                    <a:pt x="5129" y="4015"/>
                  </a:cubicBezTo>
                  <a:cubicBezTo>
                    <a:pt x="5168" y="4187"/>
                    <a:pt x="5012" y="4991"/>
                    <a:pt x="4660" y="6830"/>
                  </a:cubicBezTo>
                  <a:cubicBezTo>
                    <a:pt x="4308" y="8668"/>
                    <a:pt x="3760" y="11540"/>
                    <a:pt x="3368" y="13838"/>
                  </a:cubicBezTo>
                  <a:cubicBezTo>
                    <a:pt x="2977" y="16136"/>
                    <a:pt x="2742" y="17859"/>
                    <a:pt x="2586" y="19123"/>
                  </a:cubicBezTo>
                  <a:cubicBezTo>
                    <a:pt x="2429" y="20387"/>
                    <a:pt x="2351" y="21191"/>
                    <a:pt x="2468" y="21306"/>
                  </a:cubicBezTo>
                  <a:cubicBezTo>
                    <a:pt x="2586" y="21421"/>
                    <a:pt x="2899" y="20847"/>
                    <a:pt x="3682" y="18951"/>
                  </a:cubicBezTo>
                  <a:cubicBezTo>
                    <a:pt x="4464" y="17055"/>
                    <a:pt x="5716" y="13838"/>
                    <a:pt x="6655" y="11195"/>
                  </a:cubicBezTo>
                  <a:cubicBezTo>
                    <a:pt x="7595" y="8553"/>
                    <a:pt x="8221" y="6485"/>
                    <a:pt x="8651" y="4934"/>
                  </a:cubicBezTo>
                  <a:cubicBezTo>
                    <a:pt x="9082" y="3383"/>
                    <a:pt x="9316" y="2349"/>
                    <a:pt x="9238" y="2004"/>
                  </a:cubicBezTo>
                  <a:cubicBezTo>
                    <a:pt x="9160" y="1659"/>
                    <a:pt x="8768" y="2004"/>
                    <a:pt x="8495" y="2464"/>
                  </a:cubicBezTo>
                  <a:cubicBezTo>
                    <a:pt x="8221" y="2923"/>
                    <a:pt x="8064" y="3498"/>
                    <a:pt x="7947" y="4130"/>
                  </a:cubicBezTo>
                  <a:cubicBezTo>
                    <a:pt x="7829" y="4761"/>
                    <a:pt x="7751" y="5451"/>
                    <a:pt x="7790" y="6083"/>
                  </a:cubicBezTo>
                  <a:cubicBezTo>
                    <a:pt x="7829" y="6715"/>
                    <a:pt x="7986" y="7289"/>
                    <a:pt x="8260" y="7519"/>
                  </a:cubicBezTo>
                  <a:cubicBezTo>
                    <a:pt x="8534" y="7749"/>
                    <a:pt x="8925" y="7634"/>
                    <a:pt x="9590" y="6887"/>
                  </a:cubicBezTo>
                  <a:cubicBezTo>
                    <a:pt x="10255" y="6140"/>
                    <a:pt x="11195" y="4761"/>
                    <a:pt x="11782" y="3727"/>
                  </a:cubicBezTo>
                  <a:cubicBezTo>
                    <a:pt x="12368" y="2693"/>
                    <a:pt x="12603" y="2004"/>
                    <a:pt x="12603" y="2176"/>
                  </a:cubicBezTo>
                  <a:cubicBezTo>
                    <a:pt x="12603" y="2349"/>
                    <a:pt x="12368" y="3383"/>
                    <a:pt x="12251" y="4187"/>
                  </a:cubicBezTo>
                  <a:cubicBezTo>
                    <a:pt x="12134" y="4991"/>
                    <a:pt x="12134" y="5566"/>
                    <a:pt x="12290" y="6025"/>
                  </a:cubicBezTo>
                  <a:cubicBezTo>
                    <a:pt x="12447" y="6485"/>
                    <a:pt x="12760" y="6830"/>
                    <a:pt x="13347" y="7059"/>
                  </a:cubicBezTo>
                  <a:cubicBezTo>
                    <a:pt x="13934" y="7289"/>
                    <a:pt x="14795" y="7404"/>
                    <a:pt x="15695" y="6772"/>
                  </a:cubicBezTo>
                  <a:cubicBezTo>
                    <a:pt x="16595" y="6140"/>
                    <a:pt x="17534" y="4761"/>
                    <a:pt x="18082" y="3785"/>
                  </a:cubicBezTo>
                  <a:cubicBezTo>
                    <a:pt x="18629" y="2808"/>
                    <a:pt x="18786" y="2234"/>
                    <a:pt x="18864" y="1659"/>
                  </a:cubicBezTo>
                  <a:cubicBezTo>
                    <a:pt x="18942" y="1085"/>
                    <a:pt x="18942" y="510"/>
                    <a:pt x="18747" y="223"/>
                  </a:cubicBezTo>
                  <a:cubicBezTo>
                    <a:pt x="18551" y="-64"/>
                    <a:pt x="18160" y="-64"/>
                    <a:pt x="17808" y="166"/>
                  </a:cubicBezTo>
                  <a:cubicBezTo>
                    <a:pt x="17455" y="395"/>
                    <a:pt x="17142" y="855"/>
                    <a:pt x="16868" y="1659"/>
                  </a:cubicBezTo>
                  <a:cubicBezTo>
                    <a:pt x="16595" y="2464"/>
                    <a:pt x="16360" y="3612"/>
                    <a:pt x="16242" y="4474"/>
                  </a:cubicBezTo>
                  <a:cubicBezTo>
                    <a:pt x="16125" y="5336"/>
                    <a:pt x="16125" y="5910"/>
                    <a:pt x="16282" y="6370"/>
                  </a:cubicBezTo>
                  <a:cubicBezTo>
                    <a:pt x="16438" y="6830"/>
                    <a:pt x="16751" y="7174"/>
                    <a:pt x="17064" y="7174"/>
                  </a:cubicBezTo>
                  <a:cubicBezTo>
                    <a:pt x="17377" y="7174"/>
                    <a:pt x="17690" y="6830"/>
                    <a:pt x="17964" y="6312"/>
                  </a:cubicBezTo>
                  <a:cubicBezTo>
                    <a:pt x="18238" y="5795"/>
                    <a:pt x="18473" y="5106"/>
                    <a:pt x="18825" y="5049"/>
                  </a:cubicBezTo>
                  <a:cubicBezTo>
                    <a:pt x="19177" y="4991"/>
                    <a:pt x="19647" y="5566"/>
                    <a:pt x="20116" y="5968"/>
                  </a:cubicBezTo>
                  <a:cubicBezTo>
                    <a:pt x="20586" y="6370"/>
                    <a:pt x="21055" y="6600"/>
                    <a:pt x="21525" y="6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9059187" y="126999"/>
              <a:ext cx="205464" cy="29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3" fill="norm" stroke="1" extrusionOk="0">
                  <a:moveTo>
                    <a:pt x="236" y="12209"/>
                  </a:moveTo>
                  <a:cubicBezTo>
                    <a:pt x="15" y="10957"/>
                    <a:pt x="-205" y="9704"/>
                    <a:pt x="346" y="9157"/>
                  </a:cubicBezTo>
                  <a:cubicBezTo>
                    <a:pt x="897" y="8609"/>
                    <a:pt x="2219" y="8765"/>
                    <a:pt x="4203" y="10017"/>
                  </a:cubicBezTo>
                  <a:cubicBezTo>
                    <a:pt x="6187" y="11270"/>
                    <a:pt x="8832" y="13617"/>
                    <a:pt x="10154" y="15183"/>
                  </a:cubicBezTo>
                  <a:cubicBezTo>
                    <a:pt x="11477" y="16748"/>
                    <a:pt x="11477" y="17530"/>
                    <a:pt x="11146" y="18470"/>
                  </a:cubicBezTo>
                  <a:cubicBezTo>
                    <a:pt x="10815" y="19409"/>
                    <a:pt x="10154" y="20504"/>
                    <a:pt x="9273" y="21052"/>
                  </a:cubicBezTo>
                  <a:cubicBezTo>
                    <a:pt x="8391" y="21600"/>
                    <a:pt x="7289" y="21600"/>
                    <a:pt x="6738" y="21130"/>
                  </a:cubicBezTo>
                  <a:cubicBezTo>
                    <a:pt x="6187" y="20661"/>
                    <a:pt x="6187" y="19722"/>
                    <a:pt x="6848" y="17296"/>
                  </a:cubicBezTo>
                  <a:cubicBezTo>
                    <a:pt x="7509" y="14870"/>
                    <a:pt x="8832" y="10957"/>
                    <a:pt x="11366" y="7826"/>
                  </a:cubicBezTo>
                  <a:cubicBezTo>
                    <a:pt x="13901" y="4696"/>
                    <a:pt x="17648" y="2348"/>
                    <a:pt x="213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9257749" y="57150"/>
              <a:ext cx="203751" cy="36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61" fill="norm" stroke="1" extrusionOk="0">
                  <a:moveTo>
                    <a:pt x="9410" y="0"/>
                  </a:moveTo>
                  <a:cubicBezTo>
                    <a:pt x="7629" y="3352"/>
                    <a:pt x="5847" y="6703"/>
                    <a:pt x="4623" y="9497"/>
                  </a:cubicBezTo>
                  <a:cubicBezTo>
                    <a:pt x="3398" y="12290"/>
                    <a:pt x="2730" y="14524"/>
                    <a:pt x="2619" y="16324"/>
                  </a:cubicBezTo>
                  <a:cubicBezTo>
                    <a:pt x="2507" y="18124"/>
                    <a:pt x="2953" y="19490"/>
                    <a:pt x="3732" y="20359"/>
                  </a:cubicBezTo>
                  <a:cubicBezTo>
                    <a:pt x="4511" y="21228"/>
                    <a:pt x="5625" y="21600"/>
                    <a:pt x="6293" y="21414"/>
                  </a:cubicBezTo>
                  <a:cubicBezTo>
                    <a:pt x="6961" y="21228"/>
                    <a:pt x="7183" y="20483"/>
                    <a:pt x="6627" y="19490"/>
                  </a:cubicBezTo>
                  <a:cubicBezTo>
                    <a:pt x="6070" y="18497"/>
                    <a:pt x="4734" y="17255"/>
                    <a:pt x="3621" y="16386"/>
                  </a:cubicBezTo>
                  <a:cubicBezTo>
                    <a:pt x="2507" y="15517"/>
                    <a:pt x="1616" y="15021"/>
                    <a:pt x="948" y="14462"/>
                  </a:cubicBezTo>
                  <a:cubicBezTo>
                    <a:pt x="280" y="13903"/>
                    <a:pt x="-165" y="13283"/>
                    <a:pt x="58" y="12724"/>
                  </a:cubicBezTo>
                  <a:cubicBezTo>
                    <a:pt x="280" y="12166"/>
                    <a:pt x="1171" y="11669"/>
                    <a:pt x="3287" y="11421"/>
                  </a:cubicBezTo>
                  <a:cubicBezTo>
                    <a:pt x="5402" y="11172"/>
                    <a:pt x="8742" y="11172"/>
                    <a:pt x="11080" y="11172"/>
                  </a:cubicBezTo>
                  <a:cubicBezTo>
                    <a:pt x="13419" y="11172"/>
                    <a:pt x="14755" y="11172"/>
                    <a:pt x="15757" y="11421"/>
                  </a:cubicBezTo>
                  <a:cubicBezTo>
                    <a:pt x="16759" y="11669"/>
                    <a:pt x="17427" y="12166"/>
                    <a:pt x="17538" y="12724"/>
                  </a:cubicBezTo>
                  <a:cubicBezTo>
                    <a:pt x="17649" y="13283"/>
                    <a:pt x="17204" y="13903"/>
                    <a:pt x="16647" y="14897"/>
                  </a:cubicBezTo>
                  <a:cubicBezTo>
                    <a:pt x="16091" y="15890"/>
                    <a:pt x="15423" y="17255"/>
                    <a:pt x="15089" y="18372"/>
                  </a:cubicBezTo>
                  <a:cubicBezTo>
                    <a:pt x="14755" y="19490"/>
                    <a:pt x="14755" y="20359"/>
                    <a:pt x="15200" y="20483"/>
                  </a:cubicBezTo>
                  <a:cubicBezTo>
                    <a:pt x="15645" y="20607"/>
                    <a:pt x="16536" y="19986"/>
                    <a:pt x="17649" y="18372"/>
                  </a:cubicBezTo>
                  <a:cubicBezTo>
                    <a:pt x="18763" y="16759"/>
                    <a:pt x="20099" y="14152"/>
                    <a:pt x="21435" y="1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9512941" y="44450"/>
              <a:ext cx="189859" cy="348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42" fill="norm" stroke="1" extrusionOk="0">
                  <a:moveTo>
                    <a:pt x="2807" y="0"/>
                  </a:moveTo>
                  <a:cubicBezTo>
                    <a:pt x="2327" y="3404"/>
                    <a:pt x="1847" y="6807"/>
                    <a:pt x="1367" y="9556"/>
                  </a:cubicBezTo>
                  <a:cubicBezTo>
                    <a:pt x="887" y="12305"/>
                    <a:pt x="407" y="14400"/>
                    <a:pt x="167" y="15775"/>
                  </a:cubicBezTo>
                  <a:cubicBezTo>
                    <a:pt x="-73" y="17149"/>
                    <a:pt x="-73" y="17804"/>
                    <a:pt x="287" y="18393"/>
                  </a:cubicBezTo>
                  <a:cubicBezTo>
                    <a:pt x="647" y="18982"/>
                    <a:pt x="1367" y="19505"/>
                    <a:pt x="2207" y="19505"/>
                  </a:cubicBezTo>
                  <a:cubicBezTo>
                    <a:pt x="3047" y="19505"/>
                    <a:pt x="4007" y="18982"/>
                    <a:pt x="5447" y="18000"/>
                  </a:cubicBezTo>
                  <a:cubicBezTo>
                    <a:pt x="6887" y="17018"/>
                    <a:pt x="8807" y="15578"/>
                    <a:pt x="10127" y="14465"/>
                  </a:cubicBezTo>
                  <a:cubicBezTo>
                    <a:pt x="11447" y="13353"/>
                    <a:pt x="12167" y="12567"/>
                    <a:pt x="11927" y="12305"/>
                  </a:cubicBezTo>
                  <a:cubicBezTo>
                    <a:pt x="11687" y="12044"/>
                    <a:pt x="10487" y="12305"/>
                    <a:pt x="9047" y="13353"/>
                  </a:cubicBezTo>
                  <a:cubicBezTo>
                    <a:pt x="7607" y="14400"/>
                    <a:pt x="5927" y="16233"/>
                    <a:pt x="5087" y="17542"/>
                  </a:cubicBezTo>
                  <a:cubicBezTo>
                    <a:pt x="4247" y="18851"/>
                    <a:pt x="4247" y="19636"/>
                    <a:pt x="4607" y="20291"/>
                  </a:cubicBezTo>
                  <a:cubicBezTo>
                    <a:pt x="4967" y="20945"/>
                    <a:pt x="5687" y="21469"/>
                    <a:pt x="8567" y="21535"/>
                  </a:cubicBezTo>
                  <a:cubicBezTo>
                    <a:pt x="11447" y="21600"/>
                    <a:pt x="16487" y="21207"/>
                    <a:pt x="21527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10132337" y="220254"/>
              <a:ext cx="173713" cy="18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065" fill="norm" stroke="1" extrusionOk="0">
                  <a:moveTo>
                    <a:pt x="278" y="5325"/>
                  </a:moveTo>
                  <a:cubicBezTo>
                    <a:pt x="18" y="3869"/>
                    <a:pt x="-242" y="2413"/>
                    <a:pt x="409" y="1685"/>
                  </a:cubicBezTo>
                  <a:cubicBezTo>
                    <a:pt x="1059" y="956"/>
                    <a:pt x="2621" y="956"/>
                    <a:pt x="5093" y="3019"/>
                  </a:cubicBezTo>
                  <a:cubicBezTo>
                    <a:pt x="7565" y="5082"/>
                    <a:pt x="10948" y="9208"/>
                    <a:pt x="12770" y="11999"/>
                  </a:cubicBezTo>
                  <a:cubicBezTo>
                    <a:pt x="14592" y="14790"/>
                    <a:pt x="14852" y="16246"/>
                    <a:pt x="14982" y="17581"/>
                  </a:cubicBezTo>
                  <a:cubicBezTo>
                    <a:pt x="15112" y="18916"/>
                    <a:pt x="15112" y="20130"/>
                    <a:pt x="14462" y="20736"/>
                  </a:cubicBezTo>
                  <a:cubicBezTo>
                    <a:pt x="13811" y="21343"/>
                    <a:pt x="12510" y="21343"/>
                    <a:pt x="11599" y="18673"/>
                  </a:cubicBezTo>
                  <a:cubicBezTo>
                    <a:pt x="10688" y="16004"/>
                    <a:pt x="10168" y="10664"/>
                    <a:pt x="10818" y="7024"/>
                  </a:cubicBezTo>
                  <a:cubicBezTo>
                    <a:pt x="11469" y="3383"/>
                    <a:pt x="13291" y="1442"/>
                    <a:pt x="15242" y="592"/>
                  </a:cubicBezTo>
                  <a:cubicBezTo>
                    <a:pt x="17194" y="-257"/>
                    <a:pt x="19276" y="-14"/>
                    <a:pt x="21358" y="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10290862" y="213455"/>
              <a:ext cx="288238" cy="14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207" fill="norm" stroke="1" extrusionOk="0">
                  <a:moveTo>
                    <a:pt x="9645" y="6646"/>
                  </a:moveTo>
                  <a:cubicBezTo>
                    <a:pt x="9645" y="5146"/>
                    <a:pt x="9645" y="3646"/>
                    <a:pt x="9251" y="2296"/>
                  </a:cubicBezTo>
                  <a:cubicBezTo>
                    <a:pt x="8857" y="946"/>
                    <a:pt x="8069" y="-254"/>
                    <a:pt x="6965" y="46"/>
                  </a:cubicBezTo>
                  <a:cubicBezTo>
                    <a:pt x="5861" y="346"/>
                    <a:pt x="4442" y="2146"/>
                    <a:pt x="3260" y="4846"/>
                  </a:cubicBezTo>
                  <a:cubicBezTo>
                    <a:pt x="2077" y="7546"/>
                    <a:pt x="1131" y="11146"/>
                    <a:pt x="579" y="13696"/>
                  </a:cubicBezTo>
                  <a:cubicBezTo>
                    <a:pt x="28" y="16246"/>
                    <a:pt x="-130" y="17746"/>
                    <a:pt x="106" y="18946"/>
                  </a:cubicBezTo>
                  <a:cubicBezTo>
                    <a:pt x="343" y="20146"/>
                    <a:pt x="974" y="21046"/>
                    <a:pt x="2156" y="19996"/>
                  </a:cubicBezTo>
                  <a:cubicBezTo>
                    <a:pt x="3339" y="18946"/>
                    <a:pt x="5073" y="15946"/>
                    <a:pt x="6255" y="13996"/>
                  </a:cubicBezTo>
                  <a:cubicBezTo>
                    <a:pt x="7438" y="12046"/>
                    <a:pt x="8069" y="11146"/>
                    <a:pt x="8305" y="11896"/>
                  </a:cubicBezTo>
                  <a:cubicBezTo>
                    <a:pt x="8542" y="12646"/>
                    <a:pt x="8384" y="15046"/>
                    <a:pt x="8305" y="16996"/>
                  </a:cubicBezTo>
                  <a:cubicBezTo>
                    <a:pt x="8226" y="18946"/>
                    <a:pt x="8226" y="20446"/>
                    <a:pt x="8542" y="20746"/>
                  </a:cubicBezTo>
                  <a:cubicBezTo>
                    <a:pt x="8857" y="21046"/>
                    <a:pt x="9488" y="20146"/>
                    <a:pt x="9961" y="18946"/>
                  </a:cubicBezTo>
                  <a:cubicBezTo>
                    <a:pt x="10434" y="17746"/>
                    <a:pt x="10749" y="16246"/>
                    <a:pt x="11064" y="14746"/>
                  </a:cubicBezTo>
                  <a:cubicBezTo>
                    <a:pt x="11379" y="13246"/>
                    <a:pt x="11695" y="11746"/>
                    <a:pt x="11931" y="12196"/>
                  </a:cubicBezTo>
                  <a:cubicBezTo>
                    <a:pt x="12168" y="12646"/>
                    <a:pt x="12325" y="15046"/>
                    <a:pt x="12247" y="17146"/>
                  </a:cubicBezTo>
                  <a:cubicBezTo>
                    <a:pt x="12168" y="19246"/>
                    <a:pt x="11852" y="21046"/>
                    <a:pt x="11616" y="21196"/>
                  </a:cubicBezTo>
                  <a:cubicBezTo>
                    <a:pt x="11379" y="21346"/>
                    <a:pt x="11222" y="19846"/>
                    <a:pt x="11616" y="16696"/>
                  </a:cubicBezTo>
                  <a:cubicBezTo>
                    <a:pt x="12010" y="13546"/>
                    <a:pt x="12956" y="8746"/>
                    <a:pt x="13981" y="5896"/>
                  </a:cubicBezTo>
                  <a:cubicBezTo>
                    <a:pt x="15006" y="3046"/>
                    <a:pt x="16109" y="2146"/>
                    <a:pt x="16819" y="2446"/>
                  </a:cubicBezTo>
                  <a:cubicBezTo>
                    <a:pt x="17528" y="2746"/>
                    <a:pt x="17844" y="4246"/>
                    <a:pt x="18001" y="6496"/>
                  </a:cubicBezTo>
                  <a:cubicBezTo>
                    <a:pt x="18159" y="8746"/>
                    <a:pt x="18159" y="11746"/>
                    <a:pt x="18396" y="13846"/>
                  </a:cubicBezTo>
                  <a:cubicBezTo>
                    <a:pt x="18632" y="15946"/>
                    <a:pt x="19105" y="17146"/>
                    <a:pt x="19657" y="17746"/>
                  </a:cubicBezTo>
                  <a:cubicBezTo>
                    <a:pt x="20209" y="18346"/>
                    <a:pt x="20839" y="18346"/>
                    <a:pt x="21470" y="18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10574770" y="182900"/>
              <a:ext cx="398031" cy="43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54" fill="norm" stroke="1" extrusionOk="0">
                  <a:moveTo>
                    <a:pt x="4666" y="3781"/>
                  </a:moveTo>
                  <a:cubicBezTo>
                    <a:pt x="4780" y="3265"/>
                    <a:pt x="4894" y="2748"/>
                    <a:pt x="4723" y="2334"/>
                  </a:cubicBezTo>
                  <a:cubicBezTo>
                    <a:pt x="4553" y="1921"/>
                    <a:pt x="4098" y="1611"/>
                    <a:pt x="3586" y="1611"/>
                  </a:cubicBezTo>
                  <a:cubicBezTo>
                    <a:pt x="3075" y="1611"/>
                    <a:pt x="2506" y="1921"/>
                    <a:pt x="1995" y="2438"/>
                  </a:cubicBezTo>
                  <a:cubicBezTo>
                    <a:pt x="1483" y="2954"/>
                    <a:pt x="1029" y="3678"/>
                    <a:pt x="801" y="4401"/>
                  </a:cubicBezTo>
                  <a:cubicBezTo>
                    <a:pt x="574" y="5125"/>
                    <a:pt x="574" y="5848"/>
                    <a:pt x="858" y="6158"/>
                  </a:cubicBezTo>
                  <a:cubicBezTo>
                    <a:pt x="1142" y="6468"/>
                    <a:pt x="1711" y="6365"/>
                    <a:pt x="2165" y="6107"/>
                  </a:cubicBezTo>
                  <a:cubicBezTo>
                    <a:pt x="2620" y="5848"/>
                    <a:pt x="2961" y="5435"/>
                    <a:pt x="3416" y="5073"/>
                  </a:cubicBezTo>
                  <a:cubicBezTo>
                    <a:pt x="3871" y="4711"/>
                    <a:pt x="4439" y="4401"/>
                    <a:pt x="4723" y="4556"/>
                  </a:cubicBezTo>
                  <a:cubicBezTo>
                    <a:pt x="5007" y="4711"/>
                    <a:pt x="5007" y="5332"/>
                    <a:pt x="4894" y="7554"/>
                  </a:cubicBezTo>
                  <a:cubicBezTo>
                    <a:pt x="4780" y="9776"/>
                    <a:pt x="4553" y="13599"/>
                    <a:pt x="4212" y="16080"/>
                  </a:cubicBezTo>
                  <a:cubicBezTo>
                    <a:pt x="3871" y="18560"/>
                    <a:pt x="3416" y="19697"/>
                    <a:pt x="2961" y="20421"/>
                  </a:cubicBezTo>
                  <a:cubicBezTo>
                    <a:pt x="2506" y="21144"/>
                    <a:pt x="2052" y="21454"/>
                    <a:pt x="1597" y="21454"/>
                  </a:cubicBezTo>
                  <a:cubicBezTo>
                    <a:pt x="1142" y="21454"/>
                    <a:pt x="687" y="21144"/>
                    <a:pt x="346" y="20059"/>
                  </a:cubicBezTo>
                  <a:cubicBezTo>
                    <a:pt x="5" y="18974"/>
                    <a:pt x="-222" y="17113"/>
                    <a:pt x="346" y="15150"/>
                  </a:cubicBezTo>
                  <a:cubicBezTo>
                    <a:pt x="915" y="13186"/>
                    <a:pt x="2279" y="11119"/>
                    <a:pt x="4496" y="9104"/>
                  </a:cubicBezTo>
                  <a:cubicBezTo>
                    <a:pt x="6713" y="7088"/>
                    <a:pt x="9782" y="5125"/>
                    <a:pt x="11658" y="3936"/>
                  </a:cubicBezTo>
                  <a:cubicBezTo>
                    <a:pt x="13534" y="2748"/>
                    <a:pt x="14216" y="2334"/>
                    <a:pt x="14614" y="1818"/>
                  </a:cubicBezTo>
                  <a:cubicBezTo>
                    <a:pt x="15012" y="1301"/>
                    <a:pt x="15125" y="681"/>
                    <a:pt x="14898" y="319"/>
                  </a:cubicBezTo>
                  <a:cubicBezTo>
                    <a:pt x="14671" y="-43"/>
                    <a:pt x="14102" y="-146"/>
                    <a:pt x="13193" y="267"/>
                  </a:cubicBezTo>
                  <a:cubicBezTo>
                    <a:pt x="12283" y="681"/>
                    <a:pt x="11033" y="1611"/>
                    <a:pt x="10180" y="2799"/>
                  </a:cubicBezTo>
                  <a:cubicBezTo>
                    <a:pt x="9327" y="3988"/>
                    <a:pt x="8873" y="5435"/>
                    <a:pt x="8702" y="6417"/>
                  </a:cubicBezTo>
                  <a:cubicBezTo>
                    <a:pt x="8532" y="7398"/>
                    <a:pt x="8645" y="7915"/>
                    <a:pt x="9669" y="8329"/>
                  </a:cubicBezTo>
                  <a:cubicBezTo>
                    <a:pt x="10692" y="8742"/>
                    <a:pt x="12624" y="9052"/>
                    <a:pt x="14727" y="8897"/>
                  </a:cubicBezTo>
                  <a:cubicBezTo>
                    <a:pt x="16831" y="8742"/>
                    <a:pt x="19104" y="8122"/>
                    <a:pt x="21378" y="7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7359650" y="1126066"/>
              <a:ext cx="209550" cy="1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18" y="10800"/>
                    <a:pt x="10036" y="0"/>
                    <a:pt x="13636" y="0"/>
                  </a:cubicBezTo>
                  <a:cubicBezTo>
                    <a:pt x="17236" y="0"/>
                    <a:pt x="1941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7423150" y="1238250"/>
              <a:ext cx="1968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8000"/>
                    <a:pt x="9755" y="14400"/>
                    <a:pt x="13355" y="10800"/>
                  </a:cubicBezTo>
                  <a:cubicBezTo>
                    <a:pt x="16955" y="7200"/>
                    <a:pt x="1927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7984697" y="979721"/>
              <a:ext cx="252359" cy="33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349" fill="norm" stroke="1" extrusionOk="0">
                  <a:moveTo>
                    <a:pt x="13049" y="4744"/>
                  </a:moveTo>
                  <a:cubicBezTo>
                    <a:pt x="13049" y="3799"/>
                    <a:pt x="13049" y="2854"/>
                    <a:pt x="12606" y="2314"/>
                  </a:cubicBezTo>
                  <a:cubicBezTo>
                    <a:pt x="12163" y="1774"/>
                    <a:pt x="11278" y="1639"/>
                    <a:pt x="10039" y="2044"/>
                  </a:cubicBezTo>
                  <a:cubicBezTo>
                    <a:pt x="8800" y="2449"/>
                    <a:pt x="7206" y="3394"/>
                    <a:pt x="5347" y="5216"/>
                  </a:cubicBezTo>
                  <a:cubicBezTo>
                    <a:pt x="3488" y="7039"/>
                    <a:pt x="1363" y="9739"/>
                    <a:pt x="478" y="12101"/>
                  </a:cubicBezTo>
                  <a:cubicBezTo>
                    <a:pt x="-407" y="14464"/>
                    <a:pt x="-53" y="16489"/>
                    <a:pt x="1452" y="17839"/>
                  </a:cubicBezTo>
                  <a:cubicBezTo>
                    <a:pt x="2957" y="19189"/>
                    <a:pt x="5613" y="19864"/>
                    <a:pt x="8623" y="19527"/>
                  </a:cubicBezTo>
                  <a:cubicBezTo>
                    <a:pt x="11632" y="19189"/>
                    <a:pt x="14996" y="17839"/>
                    <a:pt x="17386" y="15477"/>
                  </a:cubicBezTo>
                  <a:cubicBezTo>
                    <a:pt x="19777" y="13114"/>
                    <a:pt x="21193" y="9739"/>
                    <a:pt x="21104" y="7039"/>
                  </a:cubicBezTo>
                  <a:cubicBezTo>
                    <a:pt x="21016" y="4339"/>
                    <a:pt x="19423" y="2314"/>
                    <a:pt x="17475" y="1166"/>
                  </a:cubicBezTo>
                  <a:cubicBezTo>
                    <a:pt x="15527" y="19"/>
                    <a:pt x="13226" y="-251"/>
                    <a:pt x="11455" y="221"/>
                  </a:cubicBezTo>
                  <a:cubicBezTo>
                    <a:pt x="9685" y="694"/>
                    <a:pt x="8445" y="1909"/>
                    <a:pt x="7914" y="3259"/>
                  </a:cubicBezTo>
                  <a:cubicBezTo>
                    <a:pt x="7383" y="4609"/>
                    <a:pt x="7560" y="6094"/>
                    <a:pt x="8977" y="8322"/>
                  </a:cubicBezTo>
                  <a:cubicBezTo>
                    <a:pt x="10393" y="10549"/>
                    <a:pt x="13049" y="13519"/>
                    <a:pt x="14819" y="15679"/>
                  </a:cubicBezTo>
                  <a:cubicBezTo>
                    <a:pt x="16590" y="17839"/>
                    <a:pt x="17475" y="19189"/>
                    <a:pt x="18183" y="19999"/>
                  </a:cubicBezTo>
                  <a:cubicBezTo>
                    <a:pt x="18891" y="20809"/>
                    <a:pt x="19423" y="21079"/>
                    <a:pt x="19954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8316055" y="1238783"/>
              <a:ext cx="120415" cy="19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353" fill="norm" stroke="1" extrusionOk="0">
                  <a:moveTo>
                    <a:pt x="423" y="4122"/>
                  </a:moveTo>
                  <a:cubicBezTo>
                    <a:pt x="57" y="2960"/>
                    <a:pt x="-309" y="1799"/>
                    <a:pt x="423" y="1102"/>
                  </a:cubicBezTo>
                  <a:cubicBezTo>
                    <a:pt x="1155" y="406"/>
                    <a:pt x="2986" y="173"/>
                    <a:pt x="5549" y="57"/>
                  </a:cubicBezTo>
                  <a:cubicBezTo>
                    <a:pt x="8111" y="-59"/>
                    <a:pt x="11406" y="-59"/>
                    <a:pt x="13054" y="638"/>
                  </a:cubicBezTo>
                  <a:cubicBezTo>
                    <a:pt x="14701" y="1335"/>
                    <a:pt x="14701" y="2728"/>
                    <a:pt x="13969" y="3889"/>
                  </a:cubicBezTo>
                  <a:cubicBezTo>
                    <a:pt x="13237" y="5051"/>
                    <a:pt x="11772" y="5980"/>
                    <a:pt x="10308" y="6909"/>
                  </a:cubicBezTo>
                  <a:cubicBezTo>
                    <a:pt x="8844" y="7838"/>
                    <a:pt x="7379" y="8767"/>
                    <a:pt x="7562" y="9347"/>
                  </a:cubicBezTo>
                  <a:cubicBezTo>
                    <a:pt x="7745" y="9928"/>
                    <a:pt x="9576" y="10160"/>
                    <a:pt x="11406" y="10160"/>
                  </a:cubicBezTo>
                  <a:cubicBezTo>
                    <a:pt x="13237" y="10160"/>
                    <a:pt x="15067" y="9928"/>
                    <a:pt x="17081" y="11322"/>
                  </a:cubicBezTo>
                  <a:cubicBezTo>
                    <a:pt x="19094" y="12715"/>
                    <a:pt x="21291" y="15735"/>
                    <a:pt x="20742" y="17825"/>
                  </a:cubicBezTo>
                  <a:cubicBezTo>
                    <a:pt x="20193" y="19915"/>
                    <a:pt x="16898" y="21076"/>
                    <a:pt x="13420" y="21309"/>
                  </a:cubicBezTo>
                  <a:cubicBezTo>
                    <a:pt x="9942" y="21541"/>
                    <a:pt x="6281" y="20844"/>
                    <a:pt x="4450" y="19335"/>
                  </a:cubicBezTo>
                  <a:cubicBezTo>
                    <a:pt x="2620" y="17825"/>
                    <a:pt x="2620" y="15502"/>
                    <a:pt x="2620" y="13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8623300" y="1162050"/>
              <a:ext cx="2413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8" y="17280"/>
                    <a:pt x="8716" y="12960"/>
                    <a:pt x="12316" y="9360"/>
                  </a:cubicBezTo>
                  <a:cubicBezTo>
                    <a:pt x="15916" y="5760"/>
                    <a:pt x="1875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9171587" y="981966"/>
              <a:ext cx="222380" cy="28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452" fill="norm" stroke="1" extrusionOk="0">
                  <a:moveTo>
                    <a:pt x="14063" y="4527"/>
                  </a:moveTo>
                  <a:cubicBezTo>
                    <a:pt x="14063" y="3237"/>
                    <a:pt x="14063" y="1948"/>
                    <a:pt x="13568" y="1303"/>
                  </a:cubicBezTo>
                  <a:cubicBezTo>
                    <a:pt x="13072" y="658"/>
                    <a:pt x="12082" y="658"/>
                    <a:pt x="9902" y="1867"/>
                  </a:cubicBezTo>
                  <a:cubicBezTo>
                    <a:pt x="7722" y="3076"/>
                    <a:pt x="4353" y="5494"/>
                    <a:pt x="2272" y="8073"/>
                  </a:cubicBezTo>
                  <a:cubicBezTo>
                    <a:pt x="192" y="10652"/>
                    <a:pt x="-601" y="13392"/>
                    <a:pt x="489" y="15407"/>
                  </a:cubicBezTo>
                  <a:cubicBezTo>
                    <a:pt x="1579" y="17422"/>
                    <a:pt x="4551" y="18712"/>
                    <a:pt x="7821" y="18792"/>
                  </a:cubicBezTo>
                  <a:cubicBezTo>
                    <a:pt x="11091" y="18873"/>
                    <a:pt x="14658" y="17745"/>
                    <a:pt x="17135" y="15730"/>
                  </a:cubicBezTo>
                  <a:cubicBezTo>
                    <a:pt x="19612" y="13715"/>
                    <a:pt x="20999" y="10813"/>
                    <a:pt x="20801" y="8073"/>
                  </a:cubicBezTo>
                  <a:cubicBezTo>
                    <a:pt x="20603" y="5333"/>
                    <a:pt x="18819" y="2753"/>
                    <a:pt x="16540" y="1383"/>
                  </a:cubicBezTo>
                  <a:cubicBezTo>
                    <a:pt x="14261" y="13"/>
                    <a:pt x="11487" y="-148"/>
                    <a:pt x="9803" y="94"/>
                  </a:cubicBezTo>
                  <a:cubicBezTo>
                    <a:pt x="8118" y="336"/>
                    <a:pt x="7524" y="980"/>
                    <a:pt x="7623" y="2753"/>
                  </a:cubicBezTo>
                  <a:cubicBezTo>
                    <a:pt x="7722" y="4527"/>
                    <a:pt x="8515" y="7428"/>
                    <a:pt x="10694" y="10733"/>
                  </a:cubicBezTo>
                  <a:cubicBezTo>
                    <a:pt x="12874" y="14037"/>
                    <a:pt x="16441" y="17745"/>
                    <a:pt x="20008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9518650" y="1206499"/>
              <a:ext cx="6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00"/>
                    <a:pt x="21600" y="11400"/>
                    <a:pt x="18000" y="15000"/>
                  </a:cubicBezTo>
                  <a:cubicBezTo>
                    <a:pt x="14400" y="18600"/>
                    <a:pt x="7200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7854430" y="1714500"/>
              <a:ext cx="114821" cy="37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545" fill="norm" stroke="1" extrusionOk="0">
                  <a:moveTo>
                    <a:pt x="16591" y="0"/>
                  </a:moveTo>
                  <a:cubicBezTo>
                    <a:pt x="14628" y="121"/>
                    <a:pt x="12664" y="241"/>
                    <a:pt x="10504" y="1569"/>
                  </a:cubicBezTo>
                  <a:cubicBezTo>
                    <a:pt x="8344" y="2896"/>
                    <a:pt x="5988" y="5430"/>
                    <a:pt x="4024" y="8085"/>
                  </a:cubicBezTo>
                  <a:cubicBezTo>
                    <a:pt x="2060" y="10740"/>
                    <a:pt x="489" y="13515"/>
                    <a:pt x="97" y="15566"/>
                  </a:cubicBezTo>
                  <a:cubicBezTo>
                    <a:pt x="-296" y="17618"/>
                    <a:pt x="489" y="18945"/>
                    <a:pt x="2846" y="19911"/>
                  </a:cubicBezTo>
                  <a:cubicBezTo>
                    <a:pt x="5202" y="20876"/>
                    <a:pt x="9129" y="21479"/>
                    <a:pt x="12468" y="21540"/>
                  </a:cubicBezTo>
                  <a:cubicBezTo>
                    <a:pt x="15806" y="21600"/>
                    <a:pt x="18555" y="21117"/>
                    <a:pt x="21304" y="20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8083550" y="1776782"/>
              <a:ext cx="192935" cy="35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45" fill="norm" stroke="1" extrusionOk="0">
                  <a:moveTo>
                    <a:pt x="0" y="3198"/>
                  </a:moveTo>
                  <a:cubicBezTo>
                    <a:pt x="3522" y="2287"/>
                    <a:pt x="7043" y="1376"/>
                    <a:pt x="10213" y="791"/>
                  </a:cubicBezTo>
                  <a:cubicBezTo>
                    <a:pt x="13383" y="205"/>
                    <a:pt x="16200" y="-55"/>
                    <a:pt x="18078" y="10"/>
                  </a:cubicBezTo>
                  <a:cubicBezTo>
                    <a:pt x="19957" y="75"/>
                    <a:pt x="20896" y="465"/>
                    <a:pt x="21248" y="1441"/>
                  </a:cubicBezTo>
                  <a:cubicBezTo>
                    <a:pt x="21600" y="2417"/>
                    <a:pt x="21365" y="3979"/>
                    <a:pt x="20309" y="6711"/>
                  </a:cubicBezTo>
                  <a:cubicBezTo>
                    <a:pt x="19252" y="9444"/>
                    <a:pt x="17374" y="13347"/>
                    <a:pt x="16317" y="15690"/>
                  </a:cubicBezTo>
                  <a:cubicBezTo>
                    <a:pt x="15261" y="18032"/>
                    <a:pt x="15026" y="18812"/>
                    <a:pt x="14909" y="19528"/>
                  </a:cubicBezTo>
                  <a:cubicBezTo>
                    <a:pt x="14791" y="20244"/>
                    <a:pt x="14791" y="20894"/>
                    <a:pt x="14791" y="21220"/>
                  </a:cubicBezTo>
                  <a:cubicBezTo>
                    <a:pt x="14791" y="21545"/>
                    <a:pt x="14791" y="21545"/>
                    <a:pt x="14791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8126873" y="1936750"/>
              <a:ext cx="229727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283" y="21600"/>
                  </a:moveTo>
                  <a:cubicBezTo>
                    <a:pt x="497" y="19200"/>
                    <a:pt x="-288" y="16800"/>
                    <a:pt x="105" y="15300"/>
                  </a:cubicBezTo>
                  <a:cubicBezTo>
                    <a:pt x="497" y="13800"/>
                    <a:pt x="2068" y="13200"/>
                    <a:pt x="5603" y="11400"/>
                  </a:cubicBezTo>
                  <a:cubicBezTo>
                    <a:pt x="9137" y="9600"/>
                    <a:pt x="14636" y="6600"/>
                    <a:pt x="17581" y="4500"/>
                  </a:cubicBezTo>
                  <a:cubicBezTo>
                    <a:pt x="20527" y="2400"/>
                    <a:pt x="20919" y="1200"/>
                    <a:pt x="213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8498686" y="1763183"/>
              <a:ext cx="133227" cy="3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406" fill="norm" stroke="1" extrusionOk="0">
                  <a:moveTo>
                    <a:pt x="20560" y="2952"/>
                  </a:moveTo>
                  <a:cubicBezTo>
                    <a:pt x="20893" y="2013"/>
                    <a:pt x="21225" y="1073"/>
                    <a:pt x="20394" y="537"/>
                  </a:cubicBezTo>
                  <a:cubicBezTo>
                    <a:pt x="19563" y="0"/>
                    <a:pt x="17570" y="-134"/>
                    <a:pt x="14745" y="134"/>
                  </a:cubicBezTo>
                  <a:cubicBezTo>
                    <a:pt x="11920" y="403"/>
                    <a:pt x="8265" y="1073"/>
                    <a:pt x="5440" y="2080"/>
                  </a:cubicBezTo>
                  <a:cubicBezTo>
                    <a:pt x="2616" y="3086"/>
                    <a:pt x="622" y="4427"/>
                    <a:pt x="123" y="5836"/>
                  </a:cubicBezTo>
                  <a:cubicBezTo>
                    <a:pt x="-375" y="7245"/>
                    <a:pt x="622" y="8721"/>
                    <a:pt x="3280" y="10465"/>
                  </a:cubicBezTo>
                  <a:cubicBezTo>
                    <a:pt x="5939" y="12209"/>
                    <a:pt x="10259" y="14221"/>
                    <a:pt x="12751" y="15630"/>
                  </a:cubicBezTo>
                  <a:cubicBezTo>
                    <a:pt x="15243" y="17039"/>
                    <a:pt x="15908" y="17844"/>
                    <a:pt x="16074" y="18582"/>
                  </a:cubicBezTo>
                  <a:cubicBezTo>
                    <a:pt x="16240" y="19319"/>
                    <a:pt x="15908" y="19990"/>
                    <a:pt x="15077" y="20527"/>
                  </a:cubicBezTo>
                  <a:cubicBezTo>
                    <a:pt x="14247" y="21064"/>
                    <a:pt x="12917" y="21466"/>
                    <a:pt x="10923" y="21399"/>
                  </a:cubicBezTo>
                  <a:cubicBezTo>
                    <a:pt x="8930" y="21332"/>
                    <a:pt x="6271" y="20795"/>
                    <a:pt x="3613" y="20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8477250" y="1746250"/>
              <a:ext cx="222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3" y="14400"/>
                    <a:pt x="7406" y="7200"/>
                    <a:pt x="11006" y="3600"/>
                  </a:cubicBezTo>
                  <a:cubicBezTo>
                    <a:pt x="14606" y="0"/>
                    <a:pt x="1810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8782961" y="1593850"/>
              <a:ext cx="233313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5754" y="0"/>
                  </a:moveTo>
                  <a:cubicBezTo>
                    <a:pt x="4975" y="3360"/>
                    <a:pt x="4197" y="6720"/>
                    <a:pt x="3808" y="9680"/>
                  </a:cubicBezTo>
                  <a:cubicBezTo>
                    <a:pt x="3419" y="12640"/>
                    <a:pt x="3419" y="15200"/>
                    <a:pt x="3419" y="16880"/>
                  </a:cubicBezTo>
                  <a:cubicBezTo>
                    <a:pt x="3419" y="18560"/>
                    <a:pt x="3419" y="19360"/>
                    <a:pt x="3127" y="19360"/>
                  </a:cubicBezTo>
                  <a:cubicBezTo>
                    <a:pt x="2835" y="19360"/>
                    <a:pt x="2251" y="18560"/>
                    <a:pt x="1667" y="17280"/>
                  </a:cubicBezTo>
                  <a:cubicBezTo>
                    <a:pt x="1084" y="16000"/>
                    <a:pt x="500" y="14240"/>
                    <a:pt x="208" y="12960"/>
                  </a:cubicBezTo>
                  <a:cubicBezTo>
                    <a:pt x="-84" y="11680"/>
                    <a:pt x="-84" y="10880"/>
                    <a:pt x="305" y="10240"/>
                  </a:cubicBezTo>
                  <a:cubicBezTo>
                    <a:pt x="694" y="9600"/>
                    <a:pt x="1473" y="9120"/>
                    <a:pt x="2348" y="8720"/>
                  </a:cubicBezTo>
                  <a:cubicBezTo>
                    <a:pt x="3224" y="8320"/>
                    <a:pt x="4197" y="8000"/>
                    <a:pt x="5462" y="7360"/>
                  </a:cubicBezTo>
                  <a:cubicBezTo>
                    <a:pt x="6727" y="6720"/>
                    <a:pt x="8284" y="5760"/>
                    <a:pt x="9548" y="4960"/>
                  </a:cubicBezTo>
                  <a:cubicBezTo>
                    <a:pt x="10813" y="4160"/>
                    <a:pt x="11786" y="3520"/>
                    <a:pt x="12273" y="3680"/>
                  </a:cubicBezTo>
                  <a:cubicBezTo>
                    <a:pt x="12759" y="3840"/>
                    <a:pt x="12759" y="4800"/>
                    <a:pt x="12370" y="6640"/>
                  </a:cubicBezTo>
                  <a:cubicBezTo>
                    <a:pt x="11981" y="8480"/>
                    <a:pt x="11202" y="11200"/>
                    <a:pt x="10813" y="12960"/>
                  </a:cubicBezTo>
                  <a:cubicBezTo>
                    <a:pt x="10424" y="14720"/>
                    <a:pt x="10424" y="15520"/>
                    <a:pt x="10911" y="15600"/>
                  </a:cubicBezTo>
                  <a:cubicBezTo>
                    <a:pt x="11397" y="15680"/>
                    <a:pt x="12370" y="15040"/>
                    <a:pt x="13343" y="14400"/>
                  </a:cubicBezTo>
                  <a:cubicBezTo>
                    <a:pt x="14316" y="13760"/>
                    <a:pt x="15289" y="13120"/>
                    <a:pt x="16262" y="12640"/>
                  </a:cubicBezTo>
                  <a:cubicBezTo>
                    <a:pt x="17235" y="12160"/>
                    <a:pt x="18208" y="11840"/>
                    <a:pt x="19084" y="12000"/>
                  </a:cubicBezTo>
                  <a:cubicBezTo>
                    <a:pt x="19959" y="12160"/>
                    <a:pt x="20738" y="12800"/>
                    <a:pt x="21127" y="14000"/>
                  </a:cubicBezTo>
                  <a:cubicBezTo>
                    <a:pt x="21516" y="15200"/>
                    <a:pt x="21516" y="16960"/>
                    <a:pt x="21321" y="18320"/>
                  </a:cubicBezTo>
                  <a:cubicBezTo>
                    <a:pt x="21127" y="19680"/>
                    <a:pt x="20738" y="20640"/>
                    <a:pt x="2034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9290049" y="1866900"/>
              <a:ext cx="889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436"/>
                    <a:pt x="13371" y="6873"/>
                    <a:pt x="9771" y="10473"/>
                  </a:cubicBezTo>
                  <a:cubicBezTo>
                    <a:pt x="6171" y="14073"/>
                    <a:pt x="3086" y="178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9220200" y="1987549"/>
              <a:ext cx="571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4000" y="18900"/>
                    <a:pt x="8000" y="21600"/>
                    <a:pt x="11600" y="18900"/>
                  </a:cubicBezTo>
                  <a:cubicBezTo>
                    <a:pt x="15200" y="16200"/>
                    <a:pt x="18400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9424579" y="2012950"/>
              <a:ext cx="75021" cy="6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78" fill="norm" stroke="1" extrusionOk="0">
                  <a:moveTo>
                    <a:pt x="15866" y="3927"/>
                  </a:moveTo>
                  <a:cubicBezTo>
                    <a:pt x="12866" y="3273"/>
                    <a:pt x="9866" y="2618"/>
                    <a:pt x="7166" y="3273"/>
                  </a:cubicBezTo>
                  <a:cubicBezTo>
                    <a:pt x="4466" y="3927"/>
                    <a:pt x="2066" y="5891"/>
                    <a:pt x="866" y="8509"/>
                  </a:cubicBezTo>
                  <a:cubicBezTo>
                    <a:pt x="-334" y="11127"/>
                    <a:pt x="-334" y="14400"/>
                    <a:pt x="1166" y="16691"/>
                  </a:cubicBezTo>
                  <a:cubicBezTo>
                    <a:pt x="2666" y="18982"/>
                    <a:pt x="5666" y="20291"/>
                    <a:pt x="8666" y="20945"/>
                  </a:cubicBezTo>
                  <a:cubicBezTo>
                    <a:pt x="11666" y="21600"/>
                    <a:pt x="14666" y="21600"/>
                    <a:pt x="16766" y="18000"/>
                  </a:cubicBezTo>
                  <a:cubicBezTo>
                    <a:pt x="18866" y="14400"/>
                    <a:pt x="20066" y="7200"/>
                    <a:pt x="212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9582150" y="2006600"/>
              <a:ext cx="13923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1516"/>
                    <a:pt x="18514" y="3032"/>
                    <a:pt x="20057" y="6632"/>
                  </a:cubicBezTo>
                  <a:cubicBezTo>
                    <a:pt x="21600" y="10232"/>
                    <a:pt x="15429" y="15916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9677400" y="182880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9732160" y="1733550"/>
              <a:ext cx="256391" cy="38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46" fill="norm" stroke="1" extrusionOk="0">
                  <a:moveTo>
                    <a:pt x="5512" y="0"/>
                  </a:moveTo>
                  <a:cubicBezTo>
                    <a:pt x="3741" y="3970"/>
                    <a:pt x="1971" y="7939"/>
                    <a:pt x="997" y="11150"/>
                  </a:cubicBezTo>
                  <a:cubicBezTo>
                    <a:pt x="23" y="14361"/>
                    <a:pt x="-154" y="16813"/>
                    <a:pt x="112" y="18389"/>
                  </a:cubicBezTo>
                  <a:cubicBezTo>
                    <a:pt x="377" y="19965"/>
                    <a:pt x="1085" y="20666"/>
                    <a:pt x="1882" y="21075"/>
                  </a:cubicBezTo>
                  <a:cubicBezTo>
                    <a:pt x="2679" y="21483"/>
                    <a:pt x="3564" y="21600"/>
                    <a:pt x="4803" y="21191"/>
                  </a:cubicBezTo>
                  <a:cubicBezTo>
                    <a:pt x="6043" y="20783"/>
                    <a:pt x="7636" y="19849"/>
                    <a:pt x="8876" y="18856"/>
                  </a:cubicBezTo>
                  <a:cubicBezTo>
                    <a:pt x="10115" y="17864"/>
                    <a:pt x="11000" y="16813"/>
                    <a:pt x="11620" y="15879"/>
                  </a:cubicBezTo>
                  <a:cubicBezTo>
                    <a:pt x="12239" y="14945"/>
                    <a:pt x="12594" y="14128"/>
                    <a:pt x="12239" y="13661"/>
                  </a:cubicBezTo>
                  <a:cubicBezTo>
                    <a:pt x="11885" y="13194"/>
                    <a:pt x="10823" y="13077"/>
                    <a:pt x="9938" y="13252"/>
                  </a:cubicBezTo>
                  <a:cubicBezTo>
                    <a:pt x="9053" y="13427"/>
                    <a:pt x="8344" y="13894"/>
                    <a:pt x="7990" y="14770"/>
                  </a:cubicBezTo>
                  <a:cubicBezTo>
                    <a:pt x="7636" y="15645"/>
                    <a:pt x="7636" y="16930"/>
                    <a:pt x="7990" y="17864"/>
                  </a:cubicBezTo>
                  <a:cubicBezTo>
                    <a:pt x="8344" y="18798"/>
                    <a:pt x="9053" y="19382"/>
                    <a:pt x="11354" y="19615"/>
                  </a:cubicBezTo>
                  <a:cubicBezTo>
                    <a:pt x="13656" y="19849"/>
                    <a:pt x="17551" y="19732"/>
                    <a:pt x="21446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10401300" y="1962150"/>
              <a:ext cx="2857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600"/>
                    <a:pt x="8640" y="9600"/>
                    <a:pt x="12240" y="6000"/>
                  </a:cubicBezTo>
                  <a:cubicBezTo>
                    <a:pt x="15840" y="2400"/>
                    <a:pt x="1872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10909300" y="1740028"/>
              <a:ext cx="209550" cy="32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3683"/>
                  </a:moveTo>
                  <a:cubicBezTo>
                    <a:pt x="1745" y="2452"/>
                    <a:pt x="3491" y="1222"/>
                    <a:pt x="5673" y="538"/>
                  </a:cubicBezTo>
                  <a:cubicBezTo>
                    <a:pt x="7855" y="-145"/>
                    <a:pt x="10473" y="-282"/>
                    <a:pt x="12327" y="743"/>
                  </a:cubicBezTo>
                  <a:cubicBezTo>
                    <a:pt x="14182" y="1769"/>
                    <a:pt x="15273" y="3956"/>
                    <a:pt x="14182" y="6553"/>
                  </a:cubicBezTo>
                  <a:cubicBezTo>
                    <a:pt x="13091" y="9151"/>
                    <a:pt x="9818" y="12159"/>
                    <a:pt x="7418" y="14346"/>
                  </a:cubicBezTo>
                  <a:cubicBezTo>
                    <a:pt x="5018" y="16533"/>
                    <a:pt x="3491" y="17900"/>
                    <a:pt x="2509" y="18926"/>
                  </a:cubicBezTo>
                  <a:cubicBezTo>
                    <a:pt x="1527" y="19951"/>
                    <a:pt x="1091" y="20634"/>
                    <a:pt x="1636" y="20976"/>
                  </a:cubicBezTo>
                  <a:cubicBezTo>
                    <a:pt x="2182" y="21318"/>
                    <a:pt x="3709" y="21318"/>
                    <a:pt x="7200" y="20634"/>
                  </a:cubicBezTo>
                  <a:cubicBezTo>
                    <a:pt x="10691" y="19951"/>
                    <a:pt x="16145" y="18584"/>
                    <a:pt x="21600" y="17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11172953" y="1776035"/>
              <a:ext cx="149097" cy="30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152" fill="norm" stroke="1" extrusionOk="0">
                  <a:moveTo>
                    <a:pt x="21132" y="574"/>
                  </a:moveTo>
                  <a:cubicBezTo>
                    <a:pt x="17832" y="136"/>
                    <a:pt x="14532" y="-302"/>
                    <a:pt x="10932" y="282"/>
                  </a:cubicBezTo>
                  <a:cubicBezTo>
                    <a:pt x="7332" y="866"/>
                    <a:pt x="3432" y="2471"/>
                    <a:pt x="1482" y="3639"/>
                  </a:cubicBezTo>
                  <a:cubicBezTo>
                    <a:pt x="-468" y="4806"/>
                    <a:pt x="-468" y="5536"/>
                    <a:pt x="1332" y="6849"/>
                  </a:cubicBezTo>
                  <a:cubicBezTo>
                    <a:pt x="3132" y="8163"/>
                    <a:pt x="6732" y="10060"/>
                    <a:pt x="9732" y="12103"/>
                  </a:cubicBezTo>
                  <a:cubicBezTo>
                    <a:pt x="12732" y="14147"/>
                    <a:pt x="15132" y="16336"/>
                    <a:pt x="16182" y="17795"/>
                  </a:cubicBezTo>
                  <a:cubicBezTo>
                    <a:pt x="17232" y="19255"/>
                    <a:pt x="16932" y="19984"/>
                    <a:pt x="15882" y="20495"/>
                  </a:cubicBezTo>
                  <a:cubicBezTo>
                    <a:pt x="14832" y="21006"/>
                    <a:pt x="13032" y="21298"/>
                    <a:pt x="11382" y="21079"/>
                  </a:cubicBezTo>
                  <a:cubicBezTo>
                    <a:pt x="9732" y="20860"/>
                    <a:pt x="8232" y="20130"/>
                    <a:pt x="6732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11188699" y="1714500"/>
              <a:ext cx="2349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5508"/>
                    <a:pt x="8562" y="9415"/>
                    <a:pt x="12162" y="5815"/>
                  </a:cubicBezTo>
                  <a:cubicBezTo>
                    <a:pt x="15762" y="2215"/>
                    <a:pt x="18681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11409266" y="1447800"/>
              <a:ext cx="283572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12515" y="0"/>
                  </a:moveTo>
                  <a:cubicBezTo>
                    <a:pt x="10927" y="3927"/>
                    <a:pt x="9338" y="7855"/>
                    <a:pt x="8544" y="11193"/>
                  </a:cubicBezTo>
                  <a:cubicBezTo>
                    <a:pt x="7750" y="14531"/>
                    <a:pt x="7750" y="17280"/>
                    <a:pt x="7988" y="18916"/>
                  </a:cubicBezTo>
                  <a:cubicBezTo>
                    <a:pt x="8227" y="20553"/>
                    <a:pt x="8703" y="21076"/>
                    <a:pt x="8941" y="20749"/>
                  </a:cubicBezTo>
                  <a:cubicBezTo>
                    <a:pt x="9180" y="20422"/>
                    <a:pt x="9180" y="19244"/>
                    <a:pt x="8465" y="17738"/>
                  </a:cubicBezTo>
                  <a:cubicBezTo>
                    <a:pt x="7750" y="16233"/>
                    <a:pt x="6321" y="14400"/>
                    <a:pt x="5209" y="13287"/>
                  </a:cubicBezTo>
                  <a:cubicBezTo>
                    <a:pt x="4097" y="12175"/>
                    <a:pt x="3303" y="11782"/>
                    <a:pt x="2350" y="11455"/>
                  </a:cubicBezTo>
                  <a:cubicBezTo>
                    <a:pt x="1397" y="11127"/>
                    <a:pt x="285" y="10865"/>
                    <a:pt x="47" y="10538"/>
                  </a:cubicBezTo>
                  <a:cubicBezTo>
                    <a:pt x="-191" y="10211"/>
                    <a:pt x="444" y="9818"/>
                    <a:pt x="2747" y="8836"/>
                  </a:cubicBezTo>
                  <a:cubicBezTo>
                    <a:pt x="5050" y="7855"/>
                    <a:pt x="9021" y="6284"/>
                    <a:pt x="11403" y="5367"/>
                  </a:cubicBezTo>
                  <a:cubicBezTo>
                    <a:pt x="13785" y="4451"/>
                    <a:pt x="14580" y="4189"/>
                    <a:pt x="15374" y="4058"/>
                  </a:cubicBezTo>
                  <a:cubicBezTo>
                    <a:pt x="16168" y="3927"/>
                    <a:pt x="16962" y="3927"/>
                    <a:pt x="17200" y="4320"/>
                  </a:cubicBezTo>
                  <a:cubicBezTo>
                    <a:pt x="17438" y="4713"/>
                    <a:pt x="17121" y="5498"/>
                    <a:pt x="16485" y="7069"/>
                  </a:cubicBezTo>
                  <a:cubicBezTo>
                    <a:pt x="15850" y="8640"/>
                    <a:pt x="14897" y="10996"/>
                    <a:pt x="14262" y="12567"/>
                  </a:cubicBezTo>
                  <a:cubicBezTo>
                    <a:pt x="13627" y="14138"/>
                    <a:pt x="13309" y="14924"/>
                    <a:pt x="12991" y="15644"/>
                  </a:cubicBezTo>
                  <a:cubicBezTo>
                    <a:pt x="12674" y="16364"/>
                    <a:pt x="12356" y="17018"/>
                    <a:pt x="12674" y="16756"/>
                  </a:cubicBezTo>
                  <a:cubicBezTo>
                    <a:pt x="12991" y="16495"/>
                    <a:pt x="13944" y="15316"/>
                    <a:pt x="14977" y="14269"/>
                  </a:cubicBezTo>
                  <a:cubicBezTo>
                    <a:pt x="16009" y="13222"/>
                    <a:pt x="17121" y="12305"/>
                    <a:pt x="18153" y="11847"/>
                  </a:cubicBezTo>
                  <a:cubicBezTo>
                    <a:pt x="19185" y="11389"/>
                    <a:pt x="20138" y="11389"/>
                    <a:pt x="20694" y="11716"/>
                  </a:cubicBezTo>
                  <a:cubicBezTo>
                    <a:pt x="21250" y="12044"/>
                    <a:pt x="21409" y="12698"/>
                    <a:pt x="21171" y="14400"/>
                  </a:cubicBezTo>
                  <a:cubicBezTo>
                    <a:pt x="20933" y="16102"/>
                    <a:pt x="20297" y="18851"/>
                    <a:pt x="196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11798299" y="1758949"/>
              <a:ext cx="1079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4500"/>
                    <a:pt x="13129" y="9000"/>
                    <a:pt x="9529" y="12600"/>
                  </a:cubicBezTo>
                  <a:cubicBezTo>
                    <a:pt x="5929" y="16200"/>
                    <a:pt x="2965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11760199" y="1905000"/>
              <a:ext cx="44451" cy="1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0"/>
                  </a:moveTo>
                  <a:cubicBezTo>
                    <a:pt x="3086" y="9600"/>
                    <a:pt x="6171" y="19200"/>
                    <a:pt x="9771" y="20400"/>
                  </a:cubicBezTo>
                  <a:cubicBezTo>
                    <a:pt x="13371" y="21600"/>
                    <a:pt x="17486" y="144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11912591" y="1947005"/>
              <a:ext cx="88909" cy="5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793" fill="norm" stroke="1" extrusionOk="0">
                  <a:moveTo>
                    <a:pt x="9044" y="12032"/>
                  </a:moveTo>
                  <a:cubicBezTo>
                    <a:pt x="6533" y="11287"/>
                    <a:pt x="4021" y="10542"/>
                    <a:pt x="2263" y="12032"/>
                  </a:cubicBezTo>
                  <a:cubicBezTo>
                    <a:pt x="505" y="13522"/>
                    <a:pt x="-500" y="17246"/>
                    <a:pt x="253" y="19108"/>
                  </a:cubicBezTo>
                  <a:cubicBezTo>
                    <a:pt x="1007" y="20970"/>
                    <a:pt x="3519" y="20970"/>
                    <a:pt x="6030" y="20598"/>
                  </a:cubicBezTo>
                  <a:cubicBezTo>
                    <a:pt x="8542" y="20225"/>
                    <a:pt x="11053" y="19480"/>
                    <a:pt x="13063" y="17618"/>
                  </a:cubicBezTo>
                  <a:cubicBezTo>
                    <a:pt x="15072" y="15756"/>
                    <a:pt x="16579" y="12777"/>
                    <a:pt x="17333" y="9425"/>
                  </a:cubicBezTo>
                  <a:cubicBezTo>
                    <a:pt x="18086" y="6073"/>
                    <a:pt x="18086" y="2349"/>
                    <a:pt x="18588" y="860"/>
                  </a:cubicBezTo>
                  <a:cubicBezTo>
                    <a:pt x="19091" y="-630"/>
                    <a:pt x="20095" y="115"/>
                    <a:pt x="21100" y="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12128500" y="1911350"/>
              <a:ext cx="127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12168716" y="1754930"/>
              <a:ext cx="35984" cy="6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7" fill="norm" stroke="1" extrusionOk="0">
                  <a:moveTo>
                    <a:pt x="2541" y="20807"/>
                  </a:moveTo>
                  <a:cubicBezTo>
                    <a:pt x="1271" y="17207"/>
                    <a:pt x="0" y="13607"/>
                    <a:pt x="0" y="9647"/>
                  </a:cubicBezTo>
                  <a:cubicBezTo>
                    <a:pt x="0" y="5687"/>
                    <a:pt x="1271" y="1367"/>
                    <a:pt x="5082" y="287"/>
                  </a:cubicBezTo>
                  <a:cubicBezTo>
                    <a:pt x="8894" y="-793"/>
                    <a:pt x="15247" y="1367"/>
                    <a:pt x="21600" y="3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12248605" y="1682750"/>
              <a:ext cx="404510" cy="52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3722" y="0"/>
                  </a:moveTo>
                  <a:cubicBezTo>
                    <a:pt x="2827" y="2283"/>
                    <a:pt x="1932" y="4566"/>
                    <a:pt x="1260" y="6893"/>
                  </a:cubicBezTo>
                  <a:cubicBezTo>
                    <a:pt x="589" y="9220"/>
                    <a:pt x="141" y="11590"/>
                    <a:pt x="29" y="12995"/>
                  </a:cubicBezTo>
                  <a:cubicBezTo>
                    <a:pt x="-83" y="14400"/>
                    <a:pt x="141" y="14839"/>
                    <a:pt x="533" y="15190"/>
                  </a:cubicBezTo>
                  <a:cubicBezTo>
                    <a:pt x="924" y="15541"/>
                    <a:pt x="1484" y="15805"/>
                    <a:pt x="2267" y="15805"/>
                  </a:cubicBezTo>
                  <a:cubicBezTo>
                    <a:pt x="3051" y="15805"/>
                    <a:pt x="4058" y="15541"/>
                    <a:pt x="5065" y="14971"/>
                  </a:cubicBezTo>
                  <a:cubicBezTo>
                    <a:pt x="6072" y="14400"/>
                    <a:pt x="7080" y="13522"/>
                    <a:pt x="7863" y="12776"/>
                  </a:cubicBezTo>
                  <a:cubicBezTo>
                    <a:pt x="8647" y="12029"/>
                    <a:pt x="9206" y="11415"/>
                    <a:pt x="9206" y="11063"/>
                  </a:cubicBezTo>
                  <a:cubicBezTo>
                    <a:pt x="9206" y="10712"/>
                    <a:pt x="8647" y="10624"/>
                    <a:pt x="7919" y="10976"/>
                  </a:cubicBezTo>
                  <a:cubicBezTo>
                    <a:pt x="7192" y="11327"/>
                    <a:pt x="6296" y="12117"/>
                    <a:pt x="5793" y="12732"/>
                  </a:cubicBezTo>
                  <a:cubicBezTo>
                    <a:pt x="5289" y="13346"/>
                    <a:pt x="5177" y="13785"/>
                    <a:pt x="5121" y="14224"/>
                  </a:cubicBezTo>
                  <a:cubicBezTo>
                    <a:pt x="5065" y="14663"/>
                    <a:pt x="5065" y="15102"/>
                    <a:pt x="5289" y="15454"/>
                  </a:cubicBezTo>
                  <a:cubicBezTo>
                    <a:pt x="5513" y="15805"/>
                    <a:pt x="5961" y="16068"/>
                    <a:pt x="6968" y="16244"/>
                  </a:cubicBezTo>
                  <a:cubicBezTo>
                    <a:pt x="7975" y="16420"/>
                    <a:pt x="9542" y="16507"/>
                    <a:pt x="11333" y="15717"/>
                  </a:cubicBezTo>
                  <a:cubicBezTo>
                    <a:pt x="13123" y="14927"/>
                    <a:pt x="15138" y="13259"/>
                    <a:pt x="16593" y="11546"/>
                  </a:cubicBezTo>
                  <a:cubicBezTo>
                    <a:pt x="18048" y="9834"/>
                    <a:pt x="18943" y="8078"/>
                    <a:pt x="19391" y="6849"/>
                  </a:cubicBezTo>
                  <a:cubicBezTo>
                    <a:pt x="19838" y="5620"/>
                    <a:pt x="19838" y="4917"/>
                    <a:pt x="19670" y="4302"/>
                  </a:cubicBezTo>
                  <a:cubicBezTo>
                    <a:pt x="19502" y="3688"/>
                    <a:pt x="19167" y="3161"/>
                    <a:pt x="19111" y="2678"/>
                  </a:cubicBezTo>
                  <a:cubicBezTo>
                    <a:pt x="19055" y="2195"/>
                    <a:pt x="19279" y="1756"/>
                    <a:pt x="19447" y="1800"/>
                  </a:cubicBezTo>
                  <a:cubicBezTo>
                    <a:pt x="19614" y="1844"/>
                    <a:pt x="19726" y="2371"/>
                    <a:pt x="20118" y="4390"/>
                  </a:cubicBezTo>
                  <a:cubicBezTo>
                    <a:pt x="20510" y="6410"/>
                    <a:pt x="21181" y="9922"/>
                    <a:pt x="21349" y="12776"/>
                  </a:cubicBezTo>
                  <a:cubicBezTo>
                    <a:pt x="21517" y="15629"/>
                    <a:pt x="21181" y="17824"/>
                    <a:pt x="19614" y="19185"/>
                  </a:cubicBezTo>
                  <a:cubicBezTo>
                    <a:pt x="18048" y="20546"/>
                    <a:pt x="15250" y="21073"/>
                    <a:pt x="1245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2914649" y="2571750"/>
              <a:ext cx="25401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10800" y="3383"/>
                    <a:pt x="16200" y="6766"/>
                    <a:pt x="18900" y="10193"/>
                  </a:cubicBezTo>
                  <a:cubicBezTo>
                    <a:pt x="21600" y="13619"/>
                    <a:pt x="21600" y="17089"/>
                    <a:pt x="21600" y="19084"/>
                  </a:cubicBezTo>
                  <a:cubicBezTo>
                    <a:pt x="21600" y="21080"/>
                    <a:pt x="21600" y="21600"/>
                    <a:pt x="18000" y="21600"/>
                  </a:cubicBezTo>
                  <a:cubicBezTo>
                    <a:pt x="14400" y="21600"/>
                    <a:pt x="7200" y="21080"/>
                    <a:pt x="0" y="20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2552699" y="2527300"/>
              <a:ext cx="6159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4" y="20260"/>
                    <a:pt x="1188" y="18921"/>
                    <a:pt x="2709" y="16828"/>
                  </a:cubicBezTo>
                  <a:cubicBezTo>
                    <a:pt x="4231" y="14735"/>
                    <a:pt x="6680" y="11888"/>
                    <a:pt x="9130" y="9377"/>
                  </a:cubicBezTo>
                  <a:cubicBezTo>
                    <a:pt x="11579" y="6865"/>
                    <a:pt x="14029" y="4688"/>
                    <a:pt x="16107" y="3181"/>
                  </a:cubicBezTo>
                  <a:cubicBezTo>
                    <a:pt x="18186" y="1674"/>
                    <a:pt x="19893" y="8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3155399" y="2825750"/>
              <a:ext cx="235501" cy="21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040" fill="norm" stroke="1" extrusionOk="0">
                  <a:moveTo>
                    <a:pt x="1786" y="0"/>
                  </a:moveTo>
                  <a:cubicBezTo>
                    <a:pt x="1014" y="2700"/>
                    <a:pt x="243" y="5400"/>
                    <a:pt x="50" y="8723"/>
                  </a:cubicBezTo>
                  <a:cubicBezTo>
                    <a:pt x="-143" y="12046"/>
                    <a:pt x="243" y="15992"/>
                    <a:pt x="821" y="18381"/>
                  </a:cubicBezTo>
                  <a:cubicBezTo>
                    <a:pt x="1400" y="20769"/>
                    <a:pt x="2171" y="21600"/>
                    <a:pt x="3907" y="20665"/>
                  </a:cubicBezTo>
                  <a:cubicBezTo>
                    <a:pt x="5643" y="19731"/>
                    <a:pt x="8343" y="17031"/>
                    <a:pt x="10175" y="13812"/>
                  </a:cubicBezTo>
                  <a:cubicBezTo>
                    <a:pt x="12007" y="10592"/>
                    <a:pt x="12971" y="6854"/>
                    <a:pt x="13550" y="4362"/>
                  </a:cubicBezTo>
                  <a:cubicBezTo>
                    <a:pt x="14128" y="1869"/>
                    <a:pt x="14321" y="623"/>
                    <a:pt x="14321" y="623"/>
                  </a:cubicBezTo>
                  <a:cubicBezTo>
                    <a:pt x="14321" y="623"/>
                    <a:pt x="14128" y="1869"/>
                    <a:pt x="14128" y="4465"/>
                  </a:cubicBezTo>
                  <a:cubicBezTo>
                    <a:pt x="14128" y="7062"/>
                    <a:pt x="14321" y="11008"/>
                    <a:pt x="14707" y="13396"/>
                  </a:cubicBezTo>
                  <a:cubicBezTo>
                    <a:pt x="15093" y="15785"/>
                    <a:pt x="15671" y="16615"/>
                    <a:pt x="16828" y="16615"/>
                  </a:cubicBezTo>
                  <a:cubicBezTo>
                    <a:pt x="17986" y="16615"/>
                    <a:pt x="19721" y="15785"/>
                    <a:pt x="21457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3472323" y="2540000"/>
              <a:ext cx="58278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600" fill="norm" stroke="1" extrusionOk="0">
                  <a:moveTo>
                    <a:pt x="4866" y="0"/>
                  </a:moveTo>
                  <a:cubicBezTo>
                    <a:pt x="1886" y="2231"/>
                    <a:pt x="-1093" y="4462"/>
                    <a:pt x="397" y="7200"/>
                  </a:cubicBezTo>
                  <a:cubicBezTo>
                    <a:pt x="1886" y="9938"/>
                    <a:pt x="7845" y="13183"/>
                    <a:pt x="11941" y="15668"/>
                  </a:cubicBezTo>
                  <a:cubicBezTo>
                    <a:pt x="16038" y="18152"/>
                    <a:pt x="18273" y="19876"/>
                    <a:pt x="20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3519086" y="2705100"/>
              <a:ext cx="94065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fill="norm" stroke="1" extrusionOk="0">
                  <a:moveTo>
                    <a:pt x="20867" y="0"/>
                  </a:moveTo>
                  <a:cubicBezTo>
                    <a:pt x="15232" y="2340"/>
                    <a:pt x="9597" y="4680"/>
                    <a:pt x="5606" y="7110"/>
                  </a:cubicBezTo>
                  <a:cubicBezTo>
                    <a:pt x="1615" y="9540"/>
                    <a:pt x="-733" y="12060"/>
                    <a:pt x="206" y="14310"/>
                  </a:cubicBezTo>
                  <a:cubicBezTo>
                    <a:pt x="1145" y="16560"/>
                    <a:pt x="5371" y="18540"/>
                    <a:pt x="9363" y="19710"/>
                  </a:cubicBezTo>
                  <a:cubicBezTo>
                    <a:pt x="13354" y="20880"/>
                    <a:pt x="17110" y="21240"/>
                    <a:pt x="208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3689350" y="2729283"/>
              <a:ext cx="371705" cy="56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34" fill="norm" stroke="1" extrusionOk="0">
                  <a:moveTo>
                    <a:pt x="0" y="5124"/>
                  </a:moveTo>
                  <a:cubicBezTo>
                    <a:pt x="1708" y="4318"/>
                    <a:pt x="3417" y="3512"/>
                    <a:pt x="4454" y="2907"/>
                  </a:cubicBezTo>
                  <a:cubicBezTo>
                    <a:pt x="5492" y="2303"/>
                    <a:pt x="5858" y="1900"/>
                    <a:pt x="6041" y="1416"/>
                  </a:cubicBezTo>
                  <a:cubicBezTo>
                    <a:pt x="6224" y="933"/>
                    <a:pt x="6224" y="369"/>
                    <a:pt x="5858" y="127"/>
                  </a:cubicBezTo>
                  <a:cubicBezTo>
                    <a:pt x="5492" y="-115"/>
                    <a:pt x="4759" y="-34"/>
                    <a:pt x="3722" y="570"/>
                  </a:cubicBezTo>
                  <a:cubicBezTo>
                    <a:pt x="2685" y="1175"/>
                    <a:pt x="1342" y="2303"/>
                    <a:pt x="671" y="3391"/>
                  </a:cubicBezTo>
                  <a:cubicBezTo>
                    <a:pt x="0" y="4479"/>
                    <a:pt x="0" y="5527"/>
                    <a:pt x="549" y="6212"/>
                  </a:cubicBezTo>
                  <a:cubicBezTo>
                    <a:pt x="1098" y="6897"/>
                    <a:pt x="2197" y="7219"/>
                    <a:pt x="3600" y="7098"/>
                  </a:cubicBezTo>
                  <a:cubicBezTo>
                    <a:pt x="5003" y="6978"/>
                    <a:pt x="6712" y="6413"/>
                    <a:pt x="7871" y="5728"/>
                  </a:cubicBezTo>
                  <a:cubicBezTo>
                    <a:pt x="9031" y="5043"/>
                    <a:pt x="9641" y="4237"/>
                    <a:pt x="9946" y="3592"/>
                  </a:cubicBezTo>
                  <a:cubicBezTo>
                    <a:pt x="10251" y="2948"/>
                    <a:pt x="10251" y="2464"/>
                    <a:pt x="10068" y="2424"/>
                  </a:cubicBezTo>
                  <a:cubicBezTo>
                    <a:pt x="9885" y="2384"/>
                    <a:pt x="9519" y="2786"/>
                    <a:pt x="9275" y="3189"/>
                  </a:cubicBezTo>
                  <a:cubicBezTo>
                    <a:pt x="9031" y="3592"/>
                    <a:pt x="8908" y="3995"/>
                    <a:pt x="9031" y="4398"/>
                  </a:cubicBezTo>
                  <a:cubicBezTo>
                    <a:pt x="9153" y="4801"/>
                    <a:pt x="9519" y="5204"/>
                    <a:pt x="10007" y="5446"/>
                  </a:cubicBezTo>
                  <a:cubicBezTo>
                    <a:pt x="10495" y="5688"/>
                    <a:pt x="11105" y="5769"/>
                    <a:pt x="12081" y="5446"/>
                  </a:cubicBezTo>
                  <a:cubicBezTo>
                    <a:pt x="13058" y="5124"/>
                    <a:pt x="14400" y="4398"/>
                    <a:pt x="15254" y="3834"/>
                  </a:cubicBezTo>
                  <a:cubicBezTo>
                    <a:pt x="16108" y="3270"/>
                    <a:pt x="16475" y="2867"/>
                    <a:pt x="16780" y="2464"/>
                  </a:cubicBezTo>
                  <a:cubicBezTo>
                    <a:pt x="17085" y="2061"/>
                    <a:pt x="17329" y="1658"/>
                    <a:pt x="17268" y="1698"/>
                  </a:cubicBezTo>
                  <a:cubicBezTo>
                    <a:pt x="17207" y="1739"/>
                    <a:pt x="16841" y="2222"/>
                    <a:pt x="16719" y="3391"/>
                  </a:cubicBezTo>
                  <a:cubicBezTo>
                    <a:pt x="16597" y="4560"/>
                    <a:pt x="16719" y="6413"/>
                    <a:pt x="17451" y="8428"/>
                  </a:cubicBezTo>
                  <a:cubicBezTo>
                    <a:pt x="18183" y="10443"/>
                    <a:pt x="19525" y="12619"/>
                    <a:pt x="20380" y="14473"/>
                  </a:cubicBezTo>
                  <a:cubicBezTo>
                    <a:pt x="21234" y="16327"/>
                    <a:pt x="21600" y="17858"/>
                    <a:pt x="21356" y="18986"/>
                  </a:cubicBezTo>
                  <a:cubicBezTo>
                    <a:pt x="21112" y="20115"/>
                    <a:pt x="20258" y="20840"/>
                    <a:pt x="19159" y="21163"/>
                  </a:cubicBezTo>
                  <a:cubicBezTo>
                    <a:pt x="18061" y="21485"/>
                    <a:pt x="16719" y="21404"/>
                    <a:pt x="15498" y="20478"/>
                  </a:cubicBezTo>
                  <a:cubicBezTo>
                    <a:pt x="14278" y="19551"/>
                    <a:pt x="13180" y="17778"/>
                    <a:pt x="12081" y="16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4089400" y="2508250"/>
              <a:ext cx="381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4165104" y="2660650"/>
              <a:ext cx="123949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7364" y="1029"/>
                  </a:moveTo>
                  <a:cubicBezTo>
                    <a:pt x="15924" y="514"/>
                    <a:pt x="14484" y="0"/>
                    <a:pt x="12144" y="0"/>
                  </a:cubicBezTo>
                  <a:cubicBezTo>
                    <a:pt x="9804" y="0"/>
                    <a:pt x="6564" y="514"/>
                    <a:pt x="4224" y="1629"/>
                  </a:cubicBezTo>
                  <a:cubicBezTo>
                    <a:pt x="1884" y="2743"/>
                    <a:pt x="444" y="4457"/>
                    <a:pt x="84" y="5743"/>
                  </a:cubicBezTo>
                  <a:cubicBezTo>
                    <a:pt x="-276" y="7029"/>
                    <a:pt x="444" y="7886"/>
                    <a:pt x="3684" y="9600"/>
                  </a:cubicBezTo>
                  <a:cubicBezTo>
                    <a:pt x="6924" y="11314"/>
                    <a:pt x="12684" y="13886"/>
                    <a:pt x="16104" y="15600"/>
                  </a:cubicBezTo>
                  <a:cubicBezTo>
                    <a:pt x="19524" y="17314"/>
                    <a:pt x="20604" y="18171"/>
                    <a:pt x="20964" y="19029"/>
                  </a:cubicBezTo>
                  <a:cubicBezTo>
                    <a:pt x="21324" y="19886"/>
                    <a:pt x="20964" y="20743"/>
                    <a:pt x="18264" y="21171"/>
                  </a:cubicBezTo>
                  <a:cubicBezTo>
                    <a:pt x="15564" y="21600"/>
                    <a:pt x="10524" y="21600"/>
                    <a:pt x="5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4965700" y="2711449"/>
              <a:ext cx="184150" cy="28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3869"/>
                  </a:moveTo>
                  <a:cubicBezTo>
                    <a:pt x="993" y="3385"/>
                    <a:pt x="1986" y="2901"/>
                    <a:pt x="3228" y="2740"/>
                  </a:cubicBezTo>
                  <a:cubicBezTo>
                    <a:pt x="4469" y="2579"/>
                    <a:pt x="5959" y="2740"/>
                    <a:pt x="8069" y="4110"/>
                  </a:cubicBezTo>
                  <a:cubicBezTo>
                    <a:pt x="10179" y="5481"/>
                    <a:pt x="12910" y="8060"/>
                    <a:pt x="14400" y="10719"/>
                  </a:cubicBezTo>
                  <a:cubicBezTo>
                    <a:pt x="15890" y="13379"/>
                    <a:pt x="16138" y="16119"/>
                    <a:pt x="15890" y="17893"/>
                  </a:cubicBezTo>
                  <a:cubicBezTo>
                    <a:pt x="15641" y="19666"/>
                    <a:pt x="14897" y="20472"/>
                    <a:pt x="13903" y="20955"/>
                  </a:cubicBezTo>
                  <a:cubicBezTo>
                    <a:pt x="12910" y="21439"/>
                    <a:pt x="11669" y="21600"/>
                    <a:pt x="10676" y="21197"/>
                  </a:cubicBezTo>
                  <a:cubicBezTo>
                    <a:pt x="9683" y="20794"/>
                    <a:pt x="8938" y="19827"/>
                    <a:pt x="8193" y="17087"/>
                  </a:cubicBezTo>
                  <a:cubicBezTo>
                    <a:pt x="7448" y="14346"/>
                    <a:pt x="6703" y="9833"/>
                    <a:pt x="7697" y="6690"/>
                  </a:cubicBezTo>
                  <a:cubicBezTo>
                    <a:pt x="8690" y="3546"/>
                    <a:pt x="11421" y="1773"/>
                    <a:pt x="14028" y="887"/>
                  </a:cubicBezTo>
                  <a:cubicBezTo>
                    <a:pt x="16634" y="0"/>
                    <a:pt x="191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5150643" y="2466922"/>
              <a:ext cx="558007" cy="475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87" fill="norm" stroke="1" extrusionOk="0">
                  <a:moveTo>
                    <a:pt x="705" y="12189"/>
                  </a:moveTo>
                  <a:cubicBezTo>
                    <a:pt x="460" y="14100"/>
                    <a:pt x="214" y="16012"/>
                    <a:pt x="92" y="17254"/>
                  </a:cubicBezTo>
                  <a:cubicBezTo>
                    <a:pt x="-31" y="18497"/>
                    <a:pt x="-31" y="19070"/>
                    <a:pt x="92" y="19548"/>
                  </a:cubicBezTo>
                  <a:cubicBezTo>
                    <a:pt x="214" y="20026"/>
                    <a:pt x="460" y="20408"/>
                    <a:pt x="787" y="20456"/>
                  </a:cubicBezTo>
                  <a:cubicBezTo>
                    <a:pt x="1114" y="20504"/>
                    <a:pt x="1524" y="20217"/>
                    <a:pt x="1974" y="19452"/>
                  </a:cubicBezTo>
                  <a:cubicBezTo>
                    <a:pt x="2424" y="18688"/>
                    <a:pt x="2914" y="17445"/>
                    <a:pt x="3283" y="16490"/>
                  </a:cubicBezTo>
                  <a:cubicBezTo>
                    <a:pt x="3651" y="15534"/>
                    <a:pt x="3896" y="14865"/>
                    <a:pt x="3937" y="14769"/>
                  </a:cubicBezTo>
                  <a:cubicBezTo>
                    <a:pt x="3978" y="14674"/>
                    <a:pt x="3814" y="15151"/>
                    <a:pt x="3733" y="15964"/>
                  </a:cubicBezTo>
                  <a:cubicBezTo>
                    <a:pt x="3651" y="16776"/>
                    <a:pt x="3651" y="17923"/>
                    <a:pt x="3733" y="18783"/>
                  </a:cubicBezTo>
                  <a:cubicBezTo>
                    <a:pt x="3814" y="19643"/>
                    <a:pt x="3978" y="20217"/>
                    <a:pt x="4264" y="20647"/>
                  </a:cubicBezTo>
                  <a:cubicBezTo>
                    <a:pt x="4551" y="21077"/>
                    <a:pt x="4960" y="21364"/>
                    <a:pt x="5369" y="21459"/>
                  </a:cubicBezTo>
                  <a:cubicBezTo>
                    <a:pt x="5778" y="21555"/>
                    <a:pt x="6187" y="21459"/>
                    <a:pt x="7005" y="20360"/>
                  </a:cubicBezTo>
                  <a:cubicBezTo>
                    <a:pt x="7824" y="19261"/>
                    <a:pt x="9051" y="17159"/>
                    <a:pt x="9869" y="15008"/>
                  </a:cubicBezTo>
                  <a:cubicBezTo>
                    <a:pt x="10687" y="12858"/>
                    <a:pt x="11096" y="10659"/>
                    <a:pt x="11464" y="8413"/>
                  </a:cubicBezTo>
                  <a:cubicBezTo>
                    <a:pt x="11833" y="6167"/>
                    <a:pt x="12160" y="3874"/>
                    <a:pt x="12324" y="2344"/>
                  </a:cubicBezTo>
                  <a:cubicBezTo>
                    <a:pt x="12487" y="815"/>
                    <a:pt x="12487" y="51"/>
                    <a:pt x="12364" y="3"/>
                  </a:cubicBezTo>
                  <a:cubicBezTo>
                    <a:pt x="12242" y="-45"/>
                    <a:pt x="11996" y="624"/>
                    <a:pt x="11628" y="2727"/>
                  </a:cubicBezTo>
                  <a:cubicBezTo>
                    <a:pt x="11260" y="4829"/>
                    <a:pt x="10769" y="8366"/>
                    <a:pt x="10483" y="11090"/>
                  </a:cubicBezTo>
                  <a:cubicBezTo>
                    <a:pt x="10196" y="13813"/>
                    <a:pt x="10114" y="15725"/>
                    <a:pt x="10114" y="17015"/>
                  </a:cubicBezTo>
                  <a:cubicBezTo>
                    <a:pt x="10114" y="18305"/>
                    <a:pt x="10196" y="18974"/>
                    <a:pt x="10401" y="19500"/>
                  </a:cubicBezTo>
                  <a:cubicBezTo>
                    <a:pt x="10605" y="20026"/>
                    <a:pt x="10933" y="20408"/>
                    <a:pt x="11301" y="20599"/>
                  </a:cubicBezTo>
                  <a:cubicBezTo>
                    <a:pt x="11669" y="20790"/>
                    <a:pt x="12078" y="20790"/>
                    <a:pt x="12896" y="20026"/>
                  </a:cubicBezTo>
                  <a:cubicBezTo>
                    <a:pt x="13714" y="19261"/>
                    <a:pt x="14942" y="17732"/>
                    <a:pt x="15678" y="16681"/>
                  </a:cubicBezTo>
                  <a:cubicBezTo>
                    <a:pt x="16414" y="15629"/>
                    <a:pt x="16660" y="15056"/>
                    <a:pt x="16783" y="14339"/>
                  </a:cubicBezTo>
                  <a:cubicBezTo>
                    <a:pt x="16905" y="13622"/>
                    <a:pt x="16905" y="12762"/>
                    <a:pt x="16660" y="12332"/>
                  </a:cubicBezTo>
                  <a:cubicBezTo>
                    <a:pt x="16414" y="11902"/>
                    <a:pt x="15924" y="11902"/>
                    <a:pt x="15228" y="12619"/>
                  </a:cubicBezTo>
                  <a:cubicBezTo>
                    <a:pt x="14533" y="13336"/>
                    <a:pt x="13633" y="14769"/>
                    <a:pt x="13183" y="15773"/>
                  </a:cubicBezTo>
                  <a:cubicBezTo>
                    <a:pt x="12733" y="16776"/>
                    <a:pt x="12733" y="17350"/>
                    <a:pt x="12774" y="17875"/>
                  </a:cubicBezTo>
                  <a:cubicBezTo>
                    <a:pt x="12814" y="18401"/>
                    <a:pt x="12896" y="18879"/>
                    <a:pt x="13264" y="19118"/>
                  </a:cubicBezTo>
                  <a:cubicBezTo>
                    <a:pt x="13633" y="19357"/>
                    <a:pt x="14287" y="19357"/>
                    <a:pt x="15719" y="19070"/>
                  </a:cubicBezTo>
                  <a:cubicBezTo>
                    <a:pt x="17151" y="18783"/>
                    <a:pt x="19360" y="18210"/>
                    <a:pt x="21569" y="17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6311957" y="2423823"/>
              <a:ext cx="361893" cy="51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82" fill="norm" stroke="1" extrusionOk="0">
                  <a:moveTo>
                    <a:pt x="9415" y="5897"/>
                  </a:moveTo>
                  <a:cubicBezTo>
                    <a:pt x="10545" y="4310"/>
                    <a:pt x="11676" y="2723"/>
                    <a:pt x="12241" y="1709"/>
                  </a:cubicBezTo>
                  <a:cubicBezTo>
                    <a:pt x="12806" y="695"/>
                    <a:pt x="12806" y="255"/>
                    <a:pt x="12366" y="78"/>
                  </a:cubicBezTo>
                  <a:cubicBezTo>
                    <a:pt x="11927" y="-98"/>
                    <a:pt x="11048" y="-10"/>
                    <a:pt x="10043" y="695"/>
                  </a:cubicBezTo>
                  <a:cubicBezTo>
                    <a:pt x="9038" y="1401"/>
                    <a:pt x="7908" y="2723"/>
                    <a:pt x="7092" y="4883"/>
                  </a:cubicBezTo>
                  <a:cubicBezTo>
                    <a:pt x="6276" y="7043"/>
                    <a:pt x="5773" y="10041"/>
                    <a:pt x="5773" y="12730"/>
                  </a:cubicBezTo>
                  <a:cubicBezTo>
                    <a:pt x="5773" y="15419"/>
                    <a:pt x="6276" y="17799"/>
                    <a:pt x="6464" y="19210"/>
                  </a:cubicBezTo>
                  <a:cubicBezTo>
                    <a:pt x="6652" y="20620"/>
                    <a:pt x="6527" y="21061"/>
                    <a:pt x="6150" y="21193"/>
                  </a:cubicBezTo>
                  <a:cubicBezTo>
                    <a:pt x="5773" y="21326"/>
                    <a:pt x="5145" y="21149"/>
                    <a:pt x="4141" y="20532"/>
                  </a:cubicBezTo>
                  <a:cubicBezTo>
                    <a:pt x="3136" y="19915"/>
                    <a:pt x="1755" y="18857"/>
                    <a:pt x="938" y="18020"/>
                  </a:cubicBezTo>
                  <a:cubicBezTo>
                    <a:pt x="122" y="17182"/>
                    <a:pt x="-129" y="16565"/>
                    <a:pt x="59" y="16212"/>
                  </a:cubicBezTo>
                  <a:cubicBezTo>
                    <a:pt x="248" y="15860"/>
                    <a:pt x="876" y="15771"/>
                    <a:pt x="2634" y="15639"/>
                  </a:cubicBezTo>
                  <a:cubicBezTo>
                    <a:pt x="4392" y="15507"/>
                    <a:pt x="7280" y="15331"/>
                    <a:pt x="9101" y="15242"/>
                  </a:cubicBezTo>
                  <a:cubicBezTo>
                    <a:pt x="10922" y="15154"/>
                    <a:pt x="11676" y="15154"/>
                    <a:pt x="12304" y="15022"/>
                  </a:cubicBezTo>
                  <a:cubicBezTo>
                    <a:pt x="12931" y="14890"/>
                    <a:pt x="13434" y="14625"/>
                    <a:pt x="13371" y="14493"/>
                  </a:cubicBezTo>
                  <a:cubicBezTo>
                    <a:pt x="13308" y="14361"/>
                    <a:pt x="12680" y="14361"/>
                    <a:pt x="11738" y="14493"/>
                  </a:cubicBezTo>
                  <a:cubicBezTo>
                    <a:pt x="10797" y="14625"/>
                    <a:pt x="9541" y="14890"/>
                    <a:pt x="8662" y="15419"/>
                  </a:cubicBezTo>
                  <a:cubicBezTo>
                    <a:pt x="7783" y="15948"/>
                    <a:pt x="7280" y="16741"/>
                    <a:pt x="7155" y="17358"/>
                  </a:cubicBezTo>
                  <a:cubicBezTo>
                    <a:pt x="7029" y="17975"/>
                    <a:pt x="7280" y="18416"/>
                    <a:pt x="7720" y="18769"/>
                  </a:cubicBezTo>
                  <a:cubicBezTo>
                    <a:pt x="8159" y="19122"/>
                    <a:pt x="8787" y="19386"/>
                    <a:pt x="9729" y="19386"/>
                  </a:cubicBezTo>
                  <a:cubicBezTo>
                    <a:pt x="10671" y="19386"/>
                    <a:pt x="11927" y="19122"/>
                    <a:pt x="12618" y="18725"/>
                  </a:cubicBezTo>
                  <a:cubicBezTo>
                    <a:pt x="13308" y="18328"/>
                    <a:pt x="13434" y="17799"/>
                    <a:pt x="13497" y="17138"/>
                  </a:cubicBezTo>
                  <a:cubicBezTo>
                    <a:pt x="13559" y="16477"/>
                    <a:pt x="13559" y="15683"/>
                    <a:pt x="13873" y="15419"/>
                  </a:cubicBezTo>
                  <a:cubicBezTo>
                    <a:pt x="14187" y="15154"/>
                    <a:pt x="14815" y="15419"/>
                    <a:pt x="15694" y="16212"/>
                  </a:cubicBezTo>
                  <a:cubicBezTo>
                    <a:pt x="16573" y="17006"/>
                    <a:pt x="17704" y="18328"/>
                    <a:pt x="18331" y="19210"/>
                  </a:cubicBezTo>
                  <a:cubicBezTo>
                    <a:pt x="18959" y="20091"/>
                    <a:pt x="19085" y="20532"/>
                    <a:pt x="18897" y="20885"/>
                  </a:cubicBezTo>
                  <a:cubicBezTo>
                    <a:pt x="18708" y="21238"/>
                    <a:pt x="18206" y="21502"/>
                    <a:pt x="17641" y="21326"/>
                  </a:cubicBezTo>
                  <a:cubicBezTo>
                    <a:pt x="17076" y="21149"/>
                    <a:pt x="16448" y="20532"/>
                    <a:pt x="16008" y="19606"/>
                  </a:cubicBezTo>
                  <a:cubicBezTo>
                    <a:pt x="15569" y="18681"/>
                    <a:pt x="15318" y="17446"/>
                    <a:pt x="16259" y="16212"/>
                  </a:cubicBezTo>
                  <a:cubicBezTo>
                    <a:pt x="17201" y="14978"/>
                    <a:pt x="19336" y="13744"/>
                    <a:pt x="21471" y="12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7013424" y="2489864"/>
              <a:ext cx="611918" cy="4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78" fill="norm" stroke="1" extrusionOk="0">
                  <a:moveTo>
                    <a:pt x="5684" y="15608"/>
                  </a:moveTo>
                  <a:cubicBezTo>
                    <a:pt x="5684" y="15076"/>
                    <a:pt x="5684" y="14544"/>
                    <a:pt x="5647" y="14012"/>
                  </a:cubicBezTo>
                  <a:cubicBezTo>
                    <a:pt x="5609" y="13480"/>
                    <a:pt x="5535" y="12948"/>
                    <a:pt x="5127" y="12682"/>
                  </a:cubicBezTo>
                  <a:cubicBezTo>
                    <a:pt x="4719" y="12416"/>
                    <a:pt x="3976" y="12416"/>
                    <a:pt x="3049" y="13373"/>
                  </a:cubicBezTo>
                  <a:cubicBezTo>
                    <a:pt x="2121" y="14331"/>
                    <a:pt x="1007" y="16246"/>
                    <a:pt x="451" y="17470"/>
                  </a:cubicBezTo>
                  <a:cubicBezTo>
                    <a:pt x="-106" y="18693"/>
                    <a:pt x="-106" y="19226"/>
                    <a:pt x="228" y="19704"/>
                  </a:cubicBezTo>
                  <a:cubicBezTo>
                    <a:pt x="562" y="20183"/>
                    <a:pt x="1230" y="20609"/>
                    <a:pt x="2084" y="20130"/>
                  </a:cubicBezTo>
                  <a:cubicBezTo>
                    <a:pt x="2937" y="19651"/>
                    <a:pt x="3976" y="18268"/>
                    <a:pt x="4496" y="17310"/>
                  </a:cubicBezTo>
                  <a:cubicBezTo>
                    <a:pt x="5016" y="16353"/>
                    <a:pt x="5016" y="15821"/>
                    <a:pt x="4979" y="15289"/>
                  </a:cubicBezTo>
                  <a:cubicBezTo>
                    <a:pt x="4941" y="14757"/>
                    <a:pt x="4867" y="14225"/>
                    <a:pt x="4459" y="13959"/>
                  </a:cubicBezTo>
                  <a:cubicBezTo>
                    <a:pt x="4051" y="13693"/>
                    <a:pt x="3308" y="13693"/>
                    <a:pt x="2752" y="14597"/>
                  </a:cubicBezTo>
                  <a:cubicBezTo>
                    <a:pt x="2195" y="15501"/>
                    <a:pt x="1824" y="17310"/>
                    <a:pt x="1750" y="18427"/>
                  </a:cubicBezTo>
                  <a:cubicBezTo>
                    <a:pt x="1675" y="19545"/>
                    <a:pt x="1898" y="19970"/>
                    <a:pt x="2789" y="19864"/>
                  </a:cubicBezTo>
                  <a:cubicBezTo>
                    <a:pt x="3680" y="19758"/>
                    <a:pt x="5238" y="19119"/>
                    <a:pt x="6463" y="18161"/>
                  </a:cubicBezTo>
                  <a:cubicBezTo>
                    <a:pt x="7688" y="17204"/>
                    <a:pt x="8579" y="15927"/>
                    <a:pt x="9061" y="15023"/>
                  </a:cubicBezTo>
                  <a:cubicBezTo>
                    <a:pt x="9543" y="14118"/>
                    <a:pt x="9618" y="13586"/>
                    <a:pt x="9469" y="13480"/>
                  </a:cubicBezTo>
                  <a:cubicBezTo>
                    <a:pt x="9321" y="13373"/>
                    <a:pt x="8950" y="13693"/>
                    <a:pt x="8690" y="14437"/>
                  </a:cubicBezTo>
                  <a:cubicBezTo>
                    <a:pt x="8430" y="15182"/>
                    <a:pt x="8282" y="16353"/>
                    <a:pt x="8245" y="17257"/>
                  </a:cubicBezTo>
                  <a:cubicBezTo>
                    <a:pt x="8207" y="18161"/>
                    <a:pt x="8282" y="18800"/>
                    <a:pt x="8541" y="19172"/>
                  </a:cubicBezTo>
                  <a:cubicBezTo>
                    <a:pt x="8801" y="19545"/>
                    <a:pt x="9247" y="19651"/>
                    <a:pt x="9989" y="19226"/>
                  </a:cubicBezTo>
                  <a:cubicBezTo>
                    <a:pt x="10731" y="18800"/>
                    <a:pt x="11770" y="17842"/>
                    <a:pt x="12364" y="17097"/>
                  </a:cubicBezTo>
                  <a:cubicBezTo>
                    <a:pt x="12958" y="16353"/>
                    <a:pt x="13106" y="15821"/>
                    <a:pt x="13069" y="15821"/>
                  </a:cubicBezTo>
                  <a:cubicBezTo>
                    <a:pt x="13032" y="15821"/>
                    <a:pt x="12809" y="16353"/>
                    <a:pt x="12698" y="16885"/>
                  </a:cubicBezTo>
                  <a:cubicBezTo>
                    <a:pt x="12587" y="17417"/>
                    <a:pt x="12587" y="17949"/>
                    <a:pt x="12587" y="18534"/>
                  </a:cubicBezTo>
                  <a:cubicBezTo>
                    <a:pt x="12587" y="19119"/>
                    <a:pt x="12587" y="19758"/>
                    <a:pt x="12772" y="20290"/>
                  </a:cubicBezTo>
                  <a:cubicBezTo>
                    <a:pt x="12958" y="20822"/>
                    <a:pt x="13329" y="21247"/>
                    <a:pt x="13737" y="21354"/>
                  </a:cubicBezTo>
                  <a:cubicBezTo>
                    <a:pt x="14146" y="21460"/>
                    <a:pt x="14591" y="21247"/>
                    <a:pt x="15296" y="20077"/>
                  </a:cubicBezTo>
                  <a:cubicBezTo>
                    <a:pt x="16001" y="18906"/>
                    <a:pt x="16966" y="16778"/>
                    <a:pt x="17931" y="14171"/>
                  </a:cubicBezTo>
                  <a:cubicBezTo>
                    <a:pt x="18896" y="11564"/>
                    <a:pt x="19861" y="8479"/>
                    <a:pt x="20455" y="6297"/>
                  </a:cubicBezTo>
                  <a:cubicBezTo>
                    <a:pt x="21049" y="4116"/>
                    <a:pt x="21271" y="2839"/>
                    <a:pt x="21383" y="1882"/>
                  </a:cubicBezTo>
                  <a:cubicBezTo>
                    <a:pt x="21494" y="924"/>
                    <a:pt x="21494" y="286"/>
                    <a:pt x="21308" y="73"/>
                  </a:cubicBezTo>
                  <a:cubicBezTo>
                    <a:pt x="21123" y="-140"/>
                    <a:pt x="20752" y="73"/>
                    <a:pt x="20269" y="1243"/>
                  </a:cubicBezTo>
                  <a:cubicBezTo>
                    <a:pt x="19787" y="2414"/>
                    <a:pt x="19193" y="4542"/>
                    <a:pt x="18785" y="7255"/>
                  </a:cubicBezTo>
                  <a:cubicBezTo>
                    <a:pt x="18376" y="9968"/>
                    <a:pt x="18154" y="13267"/>
                    <a:pt x="18302" y="15661"/>
                  </a:cubicBezTo>
                  <a:cubicBezTo>
                    <a:pt x="18451" y="18055"/>
                    <a:pt x="18970" y="19545"/>
                    <a:pt x="19416" y="20290"/>
                  </a:cubicBezTo>
                  <a:cubicBezTo>
                    <a:pt x="19861" y="21034"/>
                    <a:pt x="20232" y="21034"/>
                    <a:pt x="20529" y="20715"/>
                  </a:cubicBezTo>
                  <a:cubicBezTo>
                    <a:pt x="20826" y="20396"/>
                    <a:pt x="21049" y="19758"/>
                    <a:pt x="21271" y="19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7480300" y="2480733"/>
              <a:ext cx="349250" cy="37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14239"/>
                  </a:moveTo>
                  <a:cubicBezTo>
                    <a:pt x="0" y="13636"/>
                    <a:pt x="0" y="13032"/>
                    <a:pt x="458" y="12610"/>
                  </a:cubicBezTo>
                  <a:cubicBezTo>
                    <a:pt x="916" y="12188"/>
                    <a:pt x="1833" y="11946"/>
                    <a:pt x="4058" y="11162"/>
                  </a:cubicBezTo>
                  <a:cubicBezTo>
                    <a:pt x="6284" y="10378"/>
                    <a:pt x="9818" y="9050"/>
                    <a:pt x="12502" y="7301"/>
                  </a:cubicBezTo>
                  <a:cubicBezTo>
                    <a:pt x="15185" y="5551"/>
                    <a:pt x="17018" y="3379"/>
                    <a:pt x="17935" y="1991"/>
                  </a:cubicBezTo>
                  <a:cubicBezTo>
                    <a:pt x="18851" y="603"/>
                    <a:pt x="18851" y="0"/>
                    <a:pt x="18524" y="0"/>
                  </a:cubicBezTo>
                  <a:cubicBezTo>
                    <a:pt x="18196" y="0"/>
                    <a:pt x="17542" y="603"/>
                    <a:pt x="16756" y="2474"/>
                  </a:cubicBezTo>
                  <a:cubicBezTo>
                    <a:pt x="15971" y="4344"/>
                    <a:pt x="15055" y="7482"/>
                    <a:pt x="14465" y="10559"/>
                  </a:cubicBezTo>
                  <a:cubicBezTo>
                    <a:pt x="13876" y="13636"/>
                    <a:pt x="13615" y="16653"/>
                    <a:pt x="13484" y="18523"/>
                  </a:cubicBezTo>
                  <a:cubicBezTo>
                    <a:pt x="13353" y="20393"/>
                    <a:pt x="13353" y="21117"/>
                    <a:pt x="13680" y="21359"/>
                  </a:cubicBezTo>
                  <a:cubicBezTo>
                    <a:pt x="14007" y="21600"/>
                    <a:pt x="14662" y="21359"/>
                    <a:pt x="15185" y="20936"/>
                  </a:cubicBezTo>
                  <a:cubicBezTo>
                    <a:pt x="15709" y="20514"/>
                    <a:pt x="16102" y="19911"/>
                    <a:pt x="16560" y="19307"/>
                  </a:cubicBezTo>
                  <a:cubicBezTo>
                    <a:pt x="17018" y="18704"/>
                    <a:pt x="17542" y="18101"/>
                    <a:pt x="17804" y="18282"/>
                  </a:cubicBezTo>
                  <a:cubicBezTo>
                    <a:pt x="18065" y="18463"/>
                    <a:pt x="18065" y="19428"/>
                    <a:pt x="18327" y="20092"/>
                  </a:cubicBezTo>
                  <a:cubicBezTo>
                    <a:pt x="18589" y="20755"/>
                    <a:pt x="19113" y="21117"/>
                    <a:pt x="19571" y="20876"/>
                  </a:cubicBezTo>
                  <a:cubicBezTo>
                    <a:pt x="20029" y="20635"/>
                    <a:pt x="20422" y="19790"/>
                    <a:pt x="20749" y="17799"/>
                  </a:cubicBezTo>
                  <a:cubicBezTo>
                    <a:pt x="21076" y="15808"/>
                    <a:pt x="21338" y="12670"/>
                    <a:pt x="21600" y="9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7861300" y="2686134"/>
              <a:ext cx="95250" cy="18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0" y="8000"/>
                  </a:moveTo>
                  <a:cubicBezTo>
                    <a:pt x="4320" y="7029"/>
                    <a:pt x="8640" y="6058"/>
                    <a:pt x="11760" y="5209"/>
                  </a:cubicBezTo>
                  <a:cubicBezTo>
                    <a:pt x="14880" y="4359"/>
                    <a:pt x="16800" y="3631"/>
                    <a:pt x="18240" y="2660"/>
                  </a:cubicBezTo>
                  <a:cubicBezTo>
                    <a:pt x="19680" y="1690"/>
                    <a:pt x="20640" y="476"/>
                    <a:pt x="19920" y="112"/>
                  </a:cubicBezTo>
                  <a:cubicBezTo>
                    <a:pt x="19200" y="-252"/>
                    <a:pt x="16800" y="233"/>
                    <a:pt x="14160" y="2175"/>
                  </a:cubicBezTo>
                  <a:cubicBezTo>
                    <a:pt x="11520" y="4117"/>
                    <a:pt x="8640" y="7514"/>
                    <a:pt x="7680" y="10791"/>
                  </a:cubicBezTo>
                  <a:cubicBezTo>
                    <a:pt x="6720" y="14067"/>
                    <a:pt x="7680" y="17222"/>
                    <a:pt x="9360" y="19042"/>
                  </a:cubicBezTo>
                  <a:cubicBezTo>
                    <a:pt x="11040" y="20863"/>
                    <a:pt x="13440" y="21348"/>
                    <a:pt x="15600" y="21227"/>
                  </a:cubicBezTo>
                  <a:cubicBezTo>
                    <a:pt x="17760" y="21105"/>
                    <a:pt x="19680" y="20377"/>
                    <a:pt x="21600" y="19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8004905" y="2667000"/>
              <a:ext cx="161196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324" y="6291"/>
                  </a:moveTo>
                  <a:cubicBezTo>
                    <a:pt x="44" y="4823"/>
                    <a:pt x="-237" y="3355"/>
                    <a:pt x="324" y="2621"/>
                  </a:cubicBezTo>
                  <a:cubicBezTo>
                    <a:pt x="885" y="1887"/>
                    <a:pt x="2288" y="1887"/>
                    <a:pt x="3690" y="2936"/>
                  </a:cubicBezTo>
                  <a:cubicBezTo>
                    <a:pt x="5093" y="3984"/>
                    <a:pt x="6495" y="6082"/>
                    <a:pt x="7477" y="9017"/>
                  </a:cubicBezTo>
                  <a:cubicBezTo>
                    <a:pt x="8459" y="11953"/>
                    <a:pt x="9020" y="15728"/>
                    <a:pt x="9301" y="18140"/>
                  </a:cubicBezTo>
                  <a:cubicBezTo>
                    <a:pt x="9581" y="20551"/>
                    <a:pt x="9581" y="21600"/>
                    <a:pt x="9441" y="21600"/>
                  </a:cubicBezTo>
                  <a:cubicBezTo>
                    <a:pt x="9301" y="21600"/>
                    <a:pt x="9020" y="20551"/>
                    <a:pt x="9581" y="17616"/>
                  </a:cubicBezTo>
                  <a:cubicBezTo>
                    <a:pt x="10142" y="14680"/>
                    <a:pt x="11545" y="9856"/>
                    <a:pt x="13649" y="6606"/>
                  </a:cubicBezTo>
                  <a:cubicBezTo>
                    <a:pt x="15753" y="3355"/>
                    <a:pt x="18558" y="1678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8509898" y="2436739"/>
              <a:ext cx="205718" cy="48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87" fill="norm" stroke="1" extrusionOk="0">
                  <a:moveTo>
                    <a:pt x="18420" y="12470"/>
                  </a:moveTo>
                  <a:cubicBezTo>
                    <a:pt x="16437" y="12095"/>
                    <a:pt x="14453" y="11719"/>
                    <a:pt x="12139" y="11813"/>
                  </a:cubicBezTo>
                  <a:cubicBezTo>
                    <a:pt x="9824" y="11907"/>
                    <a:pt x="7179" y="12470"/>
                    <a:pt x="5086" y="13691"/>
                  </a:cubicBezTo>
                  <a:cubicBezTo>
                    <a:pt x="2992" y="14912"/>
                    <a:pt x="1449" y="16790"/>
                    <a:pt x="677" y="17964"/>
                  </a:cubicBezTo>
                  <a:cubicBezTo>
                    <a:pt x="-94" y="19138"/>
                    <a:pt x="-94" y="19608"/>
                    <a:pt x="126" y="20077"/>
                  </a:cubicBezTo>
                  <a:cubicBezTo>
                    <a:pt x="347" y="20547"/>
                    <a:pt x="788" y="21016"/>
                    <a:pt x="1669" y="21251"/>
                  </a:cubicBezTo>
                  <a:cubicBezTo>
                    <a:pt x="2551" y="21486"/>
                    <a:pt x="3873" y="21486"/>
                    <a:pt x="6077" y="20688"/>
                  </a:cubicBezTo>
                  <a:cubicBezTo>
                    <a:pt x="8282" y="19889"/>
                    <a:pt x="11367" y="18293"/>
                    <a:pt x="14012" y="15992"/>
                  </a:cubicBezTo>
                  <a:cubicBezTo>
                    <a:pt x="16657" y="13691"/>
                    <a:pt x="18861" y="10686"/>
                    <a:pt x="20073" y="8150"/>
                  </a:cubicBezTo>
                  <a:cubicBezTo>
                    <a:pt x="21286" y="5615"/>
                    <a:pt x="21506" y="3549"/>
                    <a:pt x="21396" y="2187"/>
                  </a:cubicBezTo>
                  <a:cubicBezTo>
                    <a:pt x="21286" y="825"/>
                    <a:pt x="20845" y="168"/>
                    <a:pt x="20294" y="27"/>
                  </a:cubicBezTo>
                  <a:cubicBezTo>
                    <a:pt x="19743" y="-114"/>
                    <a:pt x="19082" y="262"/>
                    <a:pt x="18420" y="2140"/>
                  </a:cubicBezTo>
                  <a:cubicBezTo>
                    <a:pt x="17759" y="4018"/>
                    <a:pt x="17098" y="7399"/>
                    <a:pt x="17318" y="10169"/>
                  </a:cubicBezTo>
                  <a:cubicBezTo>
                    <a:pt x="17539" y="12940"/>
                    <a:pt x="18641" y="15100"/>
                    <a:pt x="19743" y="17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8734408" y="2662723"/>
              <a:ext cx="111143" cy="155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190" fill="norm" stroke="1" extrusionOk="0">
                  <a:moveTo>
                    <a:pt x="592" y="10950"/>
                  </a:moveTo>
                  <a:cubicBezTo>
                    <a:pt x="4912" y="9510"/>
                    <a:pt x="9232" y="8070"/>
                    <a:pt x="12374" y="6918"/>
                  </a:cubicBezTo>
                  <a:cubicBezTo>
                    <a:pt x="15516" y="5766"/>
                    <a:pt x="17479" y="4902"/>
                    <a:pt x="18854" y="3750"/>
                  </a:cubicBezTo>
                  <a:cubicBezTo>
                    <a:pt x="20229" y="2598"/>
                    <a:pt x="21014" y="1158"/>
                    <a:pt x="19836" y="438"/>
                  </a:cubicBezTo>
                  <a:cubicBezTo>
                    <a:pt x="18658" y="-282"/>
                    <a:pt x="15516" y="-282"/>
                    <a:pt x="11785" y="1734"/>
                  </a:cubicBezTo>
                  <a:cubicBezTo>
                    <a:pt x="8054" y="3750"/>
                    <a:pt x="3734" y="7782"/>
                    <a:pt x="1574" y="10950"/>
                  </a:cubicBezTo>
                  <a:cubicBezTo>
                    <a:pt x="-586" y="14118"/>
                    <a:pt x="-586" y="16422"/>
                    <a:pt x="1967" y="18150"/>
                  </a:cubicBezTo>
                  <a:cubicBezTo>
                    <a:pt x="4519" y="19878"/>
                    <a:pt x="9625" y="21030"/>
                    <a:pt x="13159" y="21174"/>
                  </a:cubicBezTo>
                  <a:cubicBezTo>
                    <a:pt x="16694" y="21318"/>
                    <a:pt x="18658" y="20454"/>
                    <a:pt x="20621" y="19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8941808" y="2438400"/>
              <a:ext cx="94243" cy="41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396" fill="norm" stroke="1" extrusionOk="0">
                  <a:moveTo>
                    <a:pt x="21371" y="0"/>
                  </a:moveTo>
                  <a:cubicBezTo>
                    <a:pt x="18971" y="220"/>
                    <a:pt x="16571" y="441"/>
                    <a:pt x="13691" y="1653"/>
                  </a:cubicBezTo>
                  <a:cubicBezTo>
                    <a:pt x="10811" y="2865"/>
                    <a:pt x="7451" y="5069"/>
                    <a:pt x="5051" y="8100"/>
                  </a:cubicBezTo>
                  <a:cubicBezTo>
                    <a:pt x="2651" y="11131"/>
                    <a:pt x="1211" y="14988"/>
                    <a:pt x="491" y="17302"/>
                  </a:cubicBezTo>
                  <a:cubicBezTo>
                    <a:pt x="-229" y="19616"/>
                    <a:pt x="-229" y="20388"/>
                    <a:pt x="971" y="20884"/>
                  </a:cubicBezTo>
                  <a:cubicBezTo>
                    <a:pt x="2171" y="21380"/>
                    <a:pt x="4571" y="21600"/>
                    <a:pt x="7211" y="21159"/>
                  </a:cubicBezTo>
                  <a:cubicBezTo>
                    <a:pt x="9851" y="20718"/>
                    <a:pt x="12731" y="19616"/>
                    <a:pt x="15611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8947150" y="2649965"/>
              <a:ext cx="203200" cy="16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3746"/>
                  </a:moveTo>
                  <a:cubicBezTo>
                    <a:pt x="2475" y="3213"/>
                    <a:pt x="4950" y="2679"/>
                    <a:pt x="7312" y="3079"/>
                  </a:cubicBezTo>
                  <a:cubicBezTo>
                    <a:pt x="9675" y="3479"/>
                    <a:pt x="11925" y="4813"/>
                    <a:pt x="13725" y="5479"/>
                  </a:cubicBezTo>
                  <a:cubicBezTo>
                    <a:pt x="15525" y="6146"/>
                    <a:pt x="16875" y="6146"/>
                    <a:pt x="18113" y="5746"/>
                  </a:cubicBezTo>
                  <a:cubicBezTo>
                    <a:pt x="19350" y="5346"/>
                    <a:pt x="20475" y="4546"/>
                    <a:pt x="20925" y="3479"/>
                  </a:cubicBezTo>
                  <a:cubicBezTo>
                    <a:pt x="21375" y="2413"/>
                    <a:pt x="21150" y="1079"/>
                    <a:pt x="20475" y="413"/>
                  </a:cubicBezTo>
                  <a:cubicBezTo>
                    <a:pt x="19800" y="-254"/>
                    <a:pt x="18675" y="-254"/>
                    <a:pt x="16987" y="1479"/>
                  </a:cubicBezTo>
                  <a:cubicBezTo>
                    <a:pt x="15300" y="3213"/>
                    <a:pt x="13050" y="6679"/>
                    <a:pt x="12262" y="9879"/>
                  </a:cubicBezTo>
                  <a:cubicBezTo>
                    <a:pt x="11475" y="13079"/>
                    <a:pt x="12150" y="16013"/>
                    <a:pt x="13950" y="17879"/>
                  </a:cubicBezTo>
                  <a:cubicBezTo>
                    <a:pt x="15750" y="19746"/>
                    <a:pt x="18675" y="20546"/>
                    <a:pt x="2160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9191112" y="2696754"/>
              <a:ext cx="168789" cy="12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0307" fill="norm" stroke="1" extrusionOk="0">
                  <a:moveTo>
                    <a:pt x="10732" y="334"/>
                  </a:moveTo>
                  <a:cubicBezTo>
                    <a:pt x="9151" y="-20"/>
                    <a:pt x="7571" y="-374"/>
                    <a:pt x="5859" y="865"/>
                  </a:cubicBezTo>
                  <a:cubicBezTo>
                    <a:pt x="4146" y="2105"/>
                    <a:pt x="2303" y="4937"/>
                    <a:pt x="1117" y="8124"/>
                  </a:cubicBezTo>
                  <a:cubicBezTo>
                    <a:pt x="-68" y="11311"/>
                    <a:pt x="-595" y="14852"/>
                    <a:pt x="985" y="17331"/>
                  </a:cubicBezTo>
                  <a:cubicBezTo>
                    <a:pt x="2566" y="19810"/>
                    <a:pt x="6254" y="21226"/>
                    <a:pt x="9942" y="19633"/>
                  </a:cubicBezTo>
                  <a:cubicBezTo>
                    <a:pt x="13629" y="18039"/>
                    <a:pt x="17317" y="13436"/>
                    <a:pt x="21005" y="8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9329602" y="2460539"/>
              <a:ext cx="153626" cy="41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53" fill="norm" stroke="1" extrusionOk="0">
                  <a:moveTo>
                    <a:pt x="20816" y="1156"/>
                  </a:moveTo>
                  <a:cubicBezTo>
                    <a:pt x="21108" y="608"/>
                    <a:pt x="21400" y="60"/>
                    <a:pt x="20962" y="5"/>
                  </a:cubicBezTo>
                  <a:cubicBezTo>
                    <a:pt x="20524" y="-50"/>
                    <a:pt x="19357" y="389"/>
                    <a:pt x="16876" y="2088"/>
                  </a:cubicBezTo>
                  <a:cubicBezTo>
                    <a:pt x="14395" y="3788"/>
                    <a:pt x="10600" y="6748"/>
                    <a:pt x="7535" y="9763"/>
                  </a:cubicBezTo>
                  <a:cubicBezTo>
                    <a:pt x="4470" y="12778"/>
                    <a:pt x="2135" y="15848"/>
                    <a:pt x="968" y="17712"/>
                  </a:cubicBezTo>
                  <a:cubicBezTo>
                    <a:pt x="-200" y="19576"/>
                    <a:pt x="-200" y="20234"/>
                    <a:pt x="384" y="20728"/>
                  </a:cubicBezTo>
                  <a:cubicBezTo>
                    <a:pt x="968" y="21221"/>
                    <a:pt x="2135" y="21550"/>
                    <a:pt x="4616" y="21221"/>
                  </a:cubicBezTo>
                  <a:cubicBezTo>
                    <a:pt x="7097" y="20892"/>
                    <a:pt x="10892" y="19905"/>
                    <a:pt x="14686" y="18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9334500" y="2628900"/>
              <a:ext cx="209550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627"/>
                  </a:moveTo>
                  <a:cubicBezTo>
                    <a:pt x="3491" y="6382"/>
                    <a:pt x="6982" y="6136"/>
                    <a:pt x="9273" y="6259"/>
                  </a:cubicBezTo>
                  <a:cubicBezTo>
                    <a:pt x="11564" y="6382"/>
                    <a:pt x="12655" y="6873"/>
                    <a:pt x="13091" y="9082"/>
                  </a:cubicBezTo>
                  <a:cubicBezTo>
                    <a:pt x="13527" y="11291"/>
                    <a:pt x="13309" y="15218"/>
                    <a:pt x="13091" y="17795"/>
                  </a:cubicBezTo>
                  <a:cubicBezTo>
                    <a:pt x="12873" y="20373"/>
                    <a:pt x="12655" y="21600"/>
                    <a:pt x="12873" y="21600"/>
                  </a:cubicBezTo>
                  <a:cubicBezTo>
                    <a:pt x="13091" y="21600"/>
                    <a:pt x="13745" y="20373"/>
                    <a:pt x="14836" y="17182"/>
                  </a:cubicBezTo>
                  <a:cubicBezTo>
                    <a:pt x="15927" y="13991"/>
                    <a:pt x="17455" y="8836"/>
                    <a:pt x="18655" y="5645"/>
                  </a:cubicBezTo>
                  <a:cubicBezTo>
                    <a:pt x="19855" y="2455"/>
                    <a:pt x="20727" y="12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9549791" y="2671080"/>
              <a:ext cx="121259" cy="15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094" fill="norm" stroke="1" extrusionOk="0">
                  <a:moveTo>
                    <a:pt x="20973" y="2940"/>
                  </a:moveTo>
                  <a:cubicBezTo>
                    <a:pt x="19509" y="1772"/>
                    <a:pt x="18044" y="605"/>
                    <a:pt x="16397" y="167"/>
                  </a:cubicBezTo>
                  <a:cubicBezTo>
                    <a:pt x="14749" y="-271"/>
                    <a:pt x="12919" y="21"/>
                    <a:pt x="9990" y="2648"/>
                  </a:cubicBezTo>
                  <a:cubicBezTo>
                    <a:pt x="7061" y="5275"/>
                    <a:pt x="3034" y="10237"/>
                    <a:pt x="1204" y="13448"/>
                  </a:cubicBezTo>
                  <a:cubicBezTo>
                    <a:pt x="-627" y="16659"/>
                    <a:pt x="-261" y="18118"/>
                    <a:pt x="1570" y="19286"/>
                  </a:cubicBezTo>
                  <a:cubicBezTo>
                    <a:pt x="3400" y="20453"/>
                    <a:pt x="6695" y="21329"/>
                    <a:pt x="9807" y="21037"/>
                  </a:cubicBezTo>
                  <a:cubicBezTo>
                    <a:pt x="12919" y="20745"/>
                    <a:pt x="15848" y="19286"/>
                    <a:pt x="17495" y="17826"/>
                  </a:cubicBezTo>
                  <a:cubicBezTo>
                    <a:pt x="19142" y="16367"/>
                    <a:pt x="19509" y="14907"/>
                    <a:pt x="19509" y="13448"/>
                  </a:cubicBezTo>
                  <a:cubicBezTo>
                    <a:pt x="19509" y="11988"/>
                    <a:pt x="19142" y="10529"/>
                    <a:pt x="18044" y="9799"/>
                  </a:cubicBezTo>
                  <a:cubicBezTo>
                    <a:pt x="16946" y="9070"/>
                    <a:pt x="15115" y="9070"/>
                    <a:pt x="13285" y="9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9725252" y="2696938"/>
              <a:ext cx="142649" cy="18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22" fill="norm" stroke="1" extrusionOk="0">
                  <a:moveTo>
                    <a:pt x="442" y="207"/>
                  </a:moveTo>
                  <a:cubicBezTo>
                    <a:pt x="1395" y="1178"/>
                    <a:pt x="2348" y="2149"/>
                    <a:pt x="2348" y="4212"/>
                  </a:cubicBezTo>
                  <a:cubicBezTo>
                    <a:pt x="2348" y="6275"/>
                    <a:pt x="1395" y="9430"/>
                    <a:pt x="760" y="11614"/>
                  </a:cubicBezTo>
                  <a:cubicBezTo>
                    <a:pt x="125" y="13798"/>
                    <a:pt x="-193" y="15012"/>
                    <a:pt x="125" y="15133"/>
                  </a:cubicBezTo>
                  <a:cubicBezTo>
                    <a:pt x="442" y="15255"/>
                    <a:pt x="1395" y="14284"/>
                    <a:pt x="3936" y="11614"/>
                  </a:cubicBezTo>
                  <a:cubicBezTo>
                    <a:pt x="6478" y="8944"/>
                    <a:pt x="10607" y="4576"/>
                    <a:pt x="13466" y="2270"/>
                  </a:cubicBezTo>
                  <a:cubicBezTo>
                    <a:pt x="16325" y="-35"/>
                    <a:pt x="17913" y="-278"/>
                    <a:pt x="19183" y="207"/>
                  </a:cubicBezTo>
                  <a:cubicBezTo>
                    <a:pt x="20454" y="693"/>
                    <a:pt x="21407" y="1906"/>
                    <a:pt x="21407" y="4697"/>
                  </a:cubicBezTo>
                  <a:cubicBezTo>
                    <a:pt x="21407" y="7488"/>
                    <a:pt x="20454" y="11857"/>
                    <a:pt x="19660" y="14891"/>
                  </a:cubicBezTo>
                  <a:cubicBezTo>
                    <a:pt x="18866" y="17924"/>
                    <a:pt x="18231" y="19623"/>
                    <a:pt x="17595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2901949" y="2920999"/>
              <a:ext cx="71056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8" y="20815"/>
                    <a:pt x="296" y="20029"/>
                    <a:pt x="483" y="19375"/>
                  </a:cubicBezTo>
                  <a:cubicBezTo>
                    <a:pt x="669" y="18720"/>
                    <a:pt x="894" y="18196"/>
                    <a:pt x="1129" y="17673"/>
                  </a:cubicBezTo>
                  <a:cubicBezTo>
                    <a:pt x="1364" y="17149"/>
                    <a:pt x="1609" y="16625"/>
                    <a:pt x="1850" y="16233"/>
                  </a:cubicBezTo>
                  <a:cubicBezTo>
                    <a:pt x="2091" y="15840"/>
                    <a:pt x="2329" y="15578"/>
                    <a:pt x="2571" y="15447"/>
                  </a:cubicBezTo>
                  <a:cubicBezTo>
                    <a:pt x="2812" y="15316"/>
                    <a:pt x="3056" y="15316"/>
                    <a:pt x="3304" y="15251"/>
                  </a:cubicBezTo>
                  <a:cubicBezTo>
                    <a:pt x="3552" y="15185"/>
                    <a:pt x="3803" y="15055"/>
                    <a:pt x="4041" y="14924"/>
                  </a:cubicBezTo>
                  <a:cubicBezTo>
                    <a:pt x="4279" y="14793"/>
                    <a:pt x="4504" y="14662"/>
                    <a:pt x="4742" y="14465"/>
                  </a:cubicBezTo>
                  <a:cubicBezTo>
                    <a:pt x="4980" y="14269"/>
                    <a:pt x="5231" y="14007"/>
                    <a:pt x="5488" y="13745"/>
                  </a:cubicBezTo>
                  <a:cubicBezTo>
                    <a:pt x="5746" y="13484"/>
                    <a:pt x="6010" y="13222"/>
                    <a:pt x="6270" y="12960"/>
                  </a:cubicBezTo>
                  <a:cubicBezTo>
                    <a:pt x="6531" y="12698"/>
                    <a:pt x="6788" y="12436"/>
                    <a:pt x="7052" y="12175"/>
                  </a:cubicBezTo>
                  <a:cubicBezTo>
                    <a:pt x="7316" y="11913"/>
                    <a:pt x="7586" y="11651"/>
                    <a:pt x="7831" y="11455"/>
                  </a:cubicBezTo>
                  <a:cubicBezTo>
                    <a:pt x="8075" y="11258"/>
                    <a:pt x="8294" y="11127"/>
                    <a:pt x="8506" y="10931"/>
                  </a:cubicBezTo>
                  <a:cubicBezTo>
                    <a:pt x="8718" y="10735"/>
                    <a:pt x="8924" y="10473"/>
                    <a:pt x="9137" y="10211"/>
                  </a:cubicBezTo>
                  <a:cubicBezTo>
                    <a:pt x="9349" y="9949"/>
                    <a:pt x="9568" y="9687"/>
                    <a:pt x="9783" y="9360"/>
                  </a:cubicBezTo>
                  <a:cubicBezTo>
                    <a:pt x="9999" y="9033"/>
                    <a:pt x="10211" y="8640"/>
                    <a:pt x="10459" y="8116"/>
                  </a:cubicBezTo>
                  <a:cubicBezTo>
                    <a:pt x="10707" y="7593"/>
                    <a:pt x="10990" y="6938"/>
                    <a:pt x="11263" y="6349"/>
                  </a:cubicBezTo>
                  <a:cubicBezTo>
                    <a:pt x="11537" y="5760"/>
                    <a:pt x="11801" y="5236"/>
                    <a:pt x="12064" y="4778"/>
                  </a:cubicBezTo>
                  <a:cubicBezTo>
                    <a:pt x="12328" y="4320"/>
                    <a:pt x="12592" y="3927"/>
                    <a:pt x="12859" y="3731"/>
                  </a:cubicBezTo>
                  <a:cubicBezTo>
                    <a:pt x="13126" y="3535"/>
                    <a:pt x="13396" y="3535"/>
                    <a:pt x="13654" y="3535"/>
                  </a:cubicBezTo>
                  <a:cubicBezTo>
                    <a:pt x="13911" y="3535"/>
                    <a:pt x="14155" y="3535"/>
                    <a:pt x="14403" y="3469"/>
                  </a:cubicBezTo>
                  <a:cubicBezTo>
                    <a:pt x="14651" y="3404"/>
                    <a:pt x="14902" y="3273"/>
                    <a:pt x="15146" y="3142"/>
                  </a:cubicBezTo>
                  <a:cubicBezTo>
                    <a:pt x="15391" y="3011"/>
                    <a:pt x="15629" y="2880"/>
                    <a:pt x="15861" y="2684"/>
                  </a:cubicBezTo>
                  <a:cubicBezTo>
                    <a:pt x="16092" y="2487"/>
                    <a:pt x="16317" y="2225"/>
                    <a:pt x="16539" y="1898"/>
                  </a:cubicBezTo>
                  <a:cubicBezTo>
                    <a:pt x="16761" y="1571"/>
                    <a:pt x="16980" y="1178"/>
                    <a:pt x="17218" y="851"/>
                  </a:cubicBezTo>
                  <a:cubicBezTo>
                    <a:pt x="17456" y="524"/>
                    <a:pt x="17714" y="262"/>
                    <a:pt x="17965" y="131"/>
                  </a:cubicBezTo>
                  <a:cubicBezTo>
                    <a:pt x="18216" y="0"/>
                    <a:pt x="18460" y="0"/>
                    <a:pt x="18727" y="0"/>
                  </a:cubicBezTo>
                  <a:cubicBezTo>
                    <a:pt x="18994" y="0"/>
                    <a:pt x="19284" y="0"/>
                    <a:pt x="19554" y="0"/>
                  </a:cubicBezTo>
                  <a:cubicBezTo>
                    <a:pt x="19824" y="0"/>
                    <a:pt x="20075" y="0"/>
                    <a:pt x="20342" y="0"/>
                  </a:cubicBezTo>
                  <a:cubicBezTo>
                    <a:pt x="20609" y="0"/>
                    <a:pt x="20892" y="0"/>
                    <a:pt x="21105" y="0"/>
                  </a:cubicBezTo>
                  <a:cubicBezTo>
                    <a:pt x="21317" y="0"/>
                    <a:pt x="2145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10077450" y="2755900"/>
              <a:ext cx="127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10185400" y="291465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3210792" y="3579010"/>
              <a:ext cx="205509" cy="302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88" fill="norm" stroke="1" extrusionOk="0">
                  <a:moveTo>
                    <a:pt x="1562" y="2849"/>
                  </a:moveTo>
                  <a:cubicBezTo>
                    <a:pt x="5089" y="2849"/>
                    <a:pt x="8615" y="2849"/>
                    <a:pt x="11260" y="2626"/>
                  </a:cubicBezTo>
                  <a:cubicBezTo>
                    <a:pt x="13905" y="2402"/>
                    <a:pt x="15668" y="1956"/>
                    <a:pt x="16881" y="1434"/>
                  </a:cubicBezTo>
                  <a:cubicBezTo>
                    <a:pt x="18093" y="913"/>
                    <a:pt x="18754" y="317"/>
                    <a:pt x="18423" y="93"/>
                  </a:cubicBezTo>
                  <a:cubicBezTo>
                    <a:pt x="18093" y="-130"/>
                    <a:pt x="16770" y="19"/>
                    <a:pt x="14677" y="838"/>
                  </a:cubicBezTo>
                  <a:cubicBezTo>
                    <a:pt x="12583" y="1658"/>
                    <a:pt x="9717" y="3147"/>
                    <a:pt x="8175" y="4339"/>
                  </a:cubicBezTo>
                  <a:cubicBezTo>
                    <a:pt x="6632" y="5531"/>
                    <a:pt x="6411" y="6424"/>
                    <a:pt x="6742" y="7095"/>
                  </a:cubicBezTo>
                  <a:cubicBezTo>
                    <a:pt x="7072" y="7765"/>
                    <a:pt x="7954" y="8212"/>
                    <a:pt x="9056" y="8436"/>
                  </a:cubicBezTo>
                  <a:cubicBezTo>
                    <a:pt x="10158" y="8659"/>
                    <a:pt x="11481" y="8659"/>
                    <a:pt x="12693" y="8659"/>
                  </a:cubicBezTo>
                  <a:cubicBezTo>
                    <a:pt x="13905" y="8659"/>
                    <a:pt x="15007" y="8659"/>
                    <a:pt x="15228" y="9031"/>
                  </a:cubicBezTo>
                  <a:cubicBezTo>
                    <a:pt x="15448" y="9404"/>
                    <a:pt x="14787" y="10149"/>
                    <a:pt x="12472" y="11489"/>
                  </a:cubicBezTo>
                  <a:cubicBezTo>
                    <a:pt x="10158" y="12830"/>
                    <a:pt x="6191" y="14767"/>
                    <a:pt x="3877" y="16033"/>
                  </a:cubicBezTo>
                  <a:cubicBezTo>
                    <a:pt x="1562" y="17299"/>
                    <a:pt x="901" y="17895"/>
                    <a:pt x="460" y="18640"/>
                  </a:cubicBezTo>
                  <a:cubicBezTo>
                    <a:pt x="19" y="19384"/>
                    <a:pt x="-201" y="20278"/>
                    <a:pt x="240" y="20800"/>
                  </a:cubicBezTo>
                  <a:cubicBezTo>
                    <a:pt x="681" y="21321"/>
                    <a:pt x="1783" y="21470"/>
                    <a:pt x="4979" y="21023"/>
                  </a:cubicBezTo>
                  <a:cubicBezTo>
                    <a:pt x="8175" y="20576"/>
                    <a:pt x="13464" y="19533"/>
                    <a:pt x="16550" y="18789"/>
                  </a:cubicBezTo>
                  <a:cubicBezTo>
                    <a:pt x="19636" y="18044"/>
                    <a:pt x="20517" y="17597"/>
                    <a:pt x="21399" y="17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3502206" y="3568700"/>
              <a:ext cx="15695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896"/>
                    <a:pt x="-1582" y="9792"/>
                    <a:pt x="1118" y="13392"/>
                  </a:cubicBezTo>
                  <a:cubicBezTo>
                    <a:pt x="3818" y="16992"/>
                    <a:pt x="11918" y="1929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3556000" y="3707341"/>
              <a:ext cx="114300" cy="13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4" fill="norm" stroke="1" extrusionOk="0">
                  <a:moveTo>
                    <a:pt x="0" y="9832"/>
                  </a:moveTo>
                  <a:cubicBezTo>
                    <a:pt x="4400" y="8220"/>
                    <a:pt x="8800" y="6609"/>
                    <a:pt x="11800" y="4997"/>
                  </a:cubicBezTo>
                  <a:cubicBezTo>
                    <a:pt x="14800" y="3385"/>
                    <a:pt x="16400" y="1773"/>
                    <a:pt x="15800" y="806"/>
                  </a:cubicBezTo>
                  <a:cubicBezTo>
                    <a:pt x="15200" y="-162"/>
                    <a:pt x="12400" y="-484"/>
                    <a:pt x="9600" y="1128"/>
                  </a:cubicBezTo>
                  <a:cubicBezTo>
                    <a:pt x="6800" y="2740"/>
                    <a:pt x="4000" y="6286"/>
                    <a:pt x="2400" y="8865"/>
                  </a:cubicBezTo>
                  <a:cubicBezTo>
                    <a:pt x="800" y="11444"/>
                    <a:pt x="400" y="13056"/>
                    <a:pt x="200" y="14991"/>
                  </a:cubicBezTo>
                  <a:cubicBezTo>
                    <a:pt x="0" y="16925"/>
                    <a:pt x="0" y="19182"/>
                    <a:pt x="3600" y="20149"/>
                  </a:cubicBezTo>
                  <a:cubicBezTo>
                    <a:pt x="7200" y="21116"/>
                    <a:pt x="14400" y="20794"/>
                    <a:pt x="21600" y="20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3696493" y="3686770"/>
              <a:ext cx="145257" cy="13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876" fill="norm" stroke="1" extrusionOk="0">
                  <a:moveTo>
                    <a:pt x="2700" y="393"/>
                  </a:moveTo>
                  <a:cubicBezTo>
                    <a:pt x="1761" y="1683"/>
                    <a:pt x="822" y="2972"/>
                    <a:pt x="353" y="5713"/>
                  </a:cubicBezTo>
                  <a:cubicBezTo>
                    <a:pt x="-117" y="8453"/>
                    <a:pt x="-117" y="12644"/>
                    <a:pt x="353" y="15707"/>
                  </a:cubicBezTo>
                  <a:cubicBezTo>
                    <a:pt x="822" y="18769"/>
                    <a:pt x="1761" y="20704"/>
                    <a:pt x="2231" y="20865"/>
                  </a:cubicBezTo>
                  <a:cubicBezTo>
                    <a:pt x="2700" y="21026"/>
                    <a:pt x="2700" y="19414"/>
                    <a:pt x="2857" y="16835"/>
                  </a:cubicBezTo>
                  <a:cubicBezTo>
                    <a:pt x="3013" y="14256"/>
                    <a:pt x="3326" y="10710"/>
                    <a:pt x="3953" y="8292"/>
                  </a:cubicBezTo>
                  <a:cubicBezTo>
                    <a:pt x="4579" y="5874"/>
                    <a:pt x="5518" y="4584"/>
                    <a:pt x="6457" y="4584"/>
                  </a:cubicBezTo>
                  <a:cubicBezTo>
                    <a:pt x="7396" y="4584"/>
                    <a:pt x="8335" y="5874"/>
                    <a:pt x="8961" y="7647"/>
                  </a:cubicBezTo>
                  <a:cubicBezTo>
                    <a:pt x="9587" y="9420"/>
                    <a:pt x="9900" y="11677"/>
                    <a:pt x="10370" y="11516"/>
                  </a:cubicBezTo>
                  <a:cubicBezTo>
                    <a:pt x="10840" y="11354"/>
                    <a:pt x="11466" y="8775"/>
                    <a:pt x="12248" y="6680"/>
                  </a:cubicBezTo>
                  <a:cubicBezTo>
                    <a:pt x="13031" y="4584"/>
                    <a:pt x="13970" y="2972"/>
                    <a:pt x="15066" y="1683"/>
                  </a:cubicBezTo>
                  <a:cubicBezTo>
                    <a:pt x="16161" y="393"/>
                    <a:pt x="17413" y="-574"/>
                    <a:pt x="18353" y="393"/>
                  </a:cubicBezTo>
                  <a:cubicBezTo>
                    <a:pt x="19292" y="1360"/>
                    <a:pt x="19918" y="4262"/>
                    <a:pt x="20387" y="7325"/>
                  </a:cubicBezTo>
                  <a:cubicBezTo>
                    <a:pt x="20857" y="10387"/>
                    <a:pt x="21170" y="13611"/>
                    <a:pt x="21483" y="16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3877390" y="3678537"/>
              <a:ext cx="110410" cy="13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162" fill="norm" stroke="1" extrusionOk="0">
                  <a:moveTo>
                    <a:pt x="2919" y="7563"/>
                  </a:moveTo>
                  <a:cubicBezTo>
                    <a:pt x="4957" y="7235"/>
                    <a:pt x="6995" y="6908"/>
                    <a:pt x="9033" y="6417"/>
                  </a:cubicBezTo>
                  <a:cubicBezTo>
                    <a:pt x="11070" y="5926"/>
                    <a:pt x="13108" y="5272"/>
                    <a:pt x="14127" y="4126"/>
                  </a:cubicBezTo>
                  <a:cubicBezTo>
                    <a:pt x="15146" y="2981"/>
                    <a:pt x="15146" y="1344"/>
                    <a:pt x="14127" y="526"/>
                  </a:cubicBezTo>
                  <a:cubicBezTo>
                    <a:pt x="13108" y="-292"/>
                    <a:pt x="11070" y="-292"/>
                    <a:pt x="8625" y="1508"/>
                  </a:cubicBezTo>
                  <a:cubicBezTo>
                    <a:pt x="6180" y="3308"/>
                    <a:pt x="3327" y="6908"/>
                    <a:pt x="1697" y="10181"/>
                  </a:cubicBezTo>
                  <a:cubicBezTo>
                    <a:pt x="67" y="13453"/>
                    <a:pt x="-341" y="16399"/>
                    <a:pt x="270" y="18363"/>
                  </a:cubicBezTo>
                  <a:cubicBezTo>
                    <a:pt x="882" y="20326"/>
                    <a:pt x="2512" y="21308"/>
                    <a:pt x="6180" y="21144"/>
                  </a:cubicBezTo>
                  <a:cubicBezTo>
                    <a:pt x="9848" y="20981"/>
                    <a:pt x="15553" y="19672"/>
                    <a:pt x="21259" y="18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4025900" y="3676650"/>
              <a:ext cx="76200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486"/>
                    <a:pt x="0" y="10971"/>
                    <a:pt x="0" y="14571"/>
                  </a:cubicBezTo>
                  <a:cubicBezTo>
                    <a:pt x="0" y="18171"/>
                    <a:pt x="0" y="19886"/>
                    <a:pt x="0" y="19886"/>
                  </a:cubicBezTo>
                  <a:cubicBezTo>
                    <a:pt x="0" y="19886"/>
                    <a:pt x="0" y="18171"/>
                    <a:pt x="600" y="15600"/>
                  </a:cubicBezTo>
                  <a:cubicBezTo>
                    <a:pt x="1200" y="13029"/>
                    <a:pt x="2400" y="9600"/>
                    <a:pt x="3900" y="7200"/>
                  </a:cubicBezTo>
                  <a:cubicBezTo>
                    <a:pt x="5400" y="4800"/>
                    <a:pt x="7200" y="3429"/>
                    <a:pt x="9600" y="2571"/>
                  </a:cubicBezTo>
                  <a:cubicBezTo>
                    <a:pt x="12000" y="1714"/>
                    <a:pt x="15000" y="1371"/>
                    <a:pt x="17100" y="4629"/>
                  </a:cubicBezTo>
                  <a:cubicBezTo>
                    <a:pt x="19200" y="7886"/>
                    <a:pt x="20400" y="14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4219310" y="3435350"/>
              <a:ext cx="47890" cy="34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42" fill="norm" stroke="1" extrusionOk="0">
                  <a:moveTo>
                    <a:pt x="18431" y="0"/>
                  </a:moveTo>
                  <a:cubicBezTo>
                    <a:pt x="13735" y="2487"/>
                    <a:pt x="9039" y="4975"/>
                    <a:pt x="5752" y="8051"/>
                  </a:cubicBezTo>
                  <a:cubicBezTo>
                    <a:pt x="2465" y="11127"/>
                    <a:pt x="587" y="14793"/>
                    <a:pt x="118" y="17018"/>
                  </a:cubicBezTo>
                  <a:cubicBezTo>
                    <a:pt x="-352" y="19244"/>
                    <a:pt x="587" y="20029"/>
                    <a:pt x="2935" y="20618"/>
                  </a:cubicBezTo>
                  <a:cubicBezTo>
                    <a:pt x="5283" y="21207"/>
                    <a:pt x="9039" y="21600"/>
                    <a:pt x="12326" y="21535"/>
                  </a:cubicBezTo>
                  <a:cubicBezTo>
                    <a:pt x="15613" y="21469"/>
                    <a:pt x="18431" y="20945"/>
                    <a:pt x="21248" y="20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4172462" y="3595044"/>
              <a:ext cx="207330" cy="20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503" fill="norm" stroke="1" extrusionOk="0">
                  <a:moveTo>
                    <a:pt x="3836" y="7758"/>
                  </a:moveTo>
                  <a:cubicBezTo>
                    <a:pt x="2108" y="7539"/>
                    <a:pt x="380" y="7321"/>
                    <a:pt x="56" y="7321"/>
                  </a:cubicBezTo>
                  <a:cubicBezTo>
                    <a:pt x="-268" y="7321"/>
                    <a:pt x="812" y="7539"/>
                    <a:pt x="3512" y="6994"/>
                  </a:cubicBezTo>
                  <a:cubicBezTo>
                    <a:pt x="6212" y="6448"/>
                    <a:pt x="10532" y="5139"/>
                    <a:pt x="13232" y="4158"/>
                  </a:cubicBezTo>
                  <a:cubicBezTo>
                    <a:pt x="15932" y="3176"/>
                    <a:pt x="17012" y="2521"/>
                    <a:pt x="17228" y="1758"/>
                  </a:cubicBezTo>
                  <a:cubicBezTo>
                    <a:pt x="17444" y="994"/>
                    <a:pt x="16796" y="121"/>
                    <a:pt x="15932" y="12"/>
                  </a:cubicBezTo>
                  <a:cubicBezTo>
                    <a:pt x="15068" y="-97"/>
                    <a:pt x="13988" y="558"/>
                    <a:pt x="13232" y="1976"/>
                  </a:cubicBezTo>
                  <a:cubicBezTo>
                    <a:pt x="12476" y="3394"/>
                    <a:pt x="12044" y="5576"/>
                    <a:pt x="12584" y="7648"/>
                  </a:cubicBezTo>
                  <a:cubicBezTo>
                    <a:pt x="13124" y="9721"/>
                    <a:pt x="14636" y="11685"/>
                    <a:pt x="16040" y="13212"/>
                  </a:cubicBezTo>
                  <a:cubicBezTo>
                    <a:pt x="17444" y="14739"/>
                    <a:pt x="18740" y="15830"/>
                    <a:pt x="19712" y="16812"/>
                  </a:cubicBezTo>
                  <a:cubicBezTo>
                    <a:pt x="20684" y="17794"/>
                    <a:pt x="21332" y="18667"/>
                    <a:pt x="21116" y="19430"/>
                  </a:cubicBezTo>
                  <a:cubicBezTo>
                    <a:pt x="20900" y="20194"/>
                    <a:pt x="19820" y="20848"/>
                    <a:pt x="18524" y="21176"/>
                  </a:cubicBezTo>
                  <a:cubicBezTo>
                    <a:pt x="17228" y="21503"/>
                    <a:pt x="15716" y="21503"/>
                    <a:pt x="14204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4991748" y="3410800"/>
              <a:ext cx="380353" cy="63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13" fill="norm" stroke="1" extrusionOk="0">
                  <a:moveTo>
                    <a:pt x="8963" y="8525"/>
                  </a:moveTo>
                  <a:cubicBezTo>
                    <a:pt x="7523" y="8312"/>
                    <a:pt x="6083" y="8098"/>
                    <a:pt x="4583" y="8525"/>
                  </a:cubicBezTo>
                  <a:cubicBezTo>
                    <a:pt x="3083" y="8953"/>
                    <a:pt x="1523" y="10022"/>
                    <a:pt x="743" y="10735"/>
                  </a:cubicBezTo>
                  <a:cubicBezTo>
                    <a:pt x="-37" y="11448"/>
                    <a:pt x="-37" y="11805"/>
                    <a:pt x="23" y="12232"/>
                  </a:cubicBezTo>
                  <a:cubicBezTo>
                    <a:pt x="83" y="12660"/>
                    <a:pt x="203" y="13159"/>
                    <a:pt x="1163" y="13266"/>
                  </a:cubicBezTo>
                  <a:cubicBezTo>
                    <a:pt x="2123" y="13373"/>
                    <a:pt x="3923" y="13088"/>
                    <a:pt x="5183" y="12339"/>
                  </a:cubicBezTo>
                  <a:cubicBezTo>
                    <a:pt x="6443" y="11591"/>
                    <a:pt x="7163" y="10379"/>
                    <a:pt x="7523" y="8739"/>
                  </a:cubicBezTo>
                  <a:cubicBezTo>
                    <a:pt x="7883" y="7100"/>
                    <a:pt x="7883" y="5032"/>
                    <a:pt x="8303" y="3571"/>
                  </a:cubicBezTo>
                  <a:cubicBezTo>
                    <a:pt x="8723" y="2110"/>
                    <a:pt x="9563" y="1254"/>
                    <a:pt x="10283" y="755"/>
                  </a:cubicBezTo>
                  <a:cubicBezTo>
                    <a:pt x="11003" y="256"/>
                    <a:pt x="11603" y="114"/>
                    <a:pt x="12383" y="42"/>
                  </a:cubicBezTo>
                  <a:cubicBezTo>
                    <a:pt x="13163" y="-29"/>
                    <a:pt x="14123" y="-29"/>
                    <a:pt x="14723" y="185"/>
                  </a:cubicBezTo>
                  <a:cubicBezTo>
                    <a:pt x="15323" y="399"/>
                    <a:pt x="15563" y="826"/>
                    <a:pt x="15263" y="1931"/>
                  </a:cubicBezTo>
                  <a:cubicBezTo>
                    <a:pt x="14963" y="3036"/>
                    <a:pt x="14123" y="4819"/>
                    <a:pt x="12743" y="6886"/>
                  </a:cubicBezTo>
                  <a:cubicBezTo>
                    <a:pt x="11363" y="8953"/>
                    <a:pt x="9443" y="11306"/>
                    <a:pt x="8363" y="13444"/>
                  </a:cubicBezTo>
                  <a:cubicBezTo>
                    <a:pt x="7283" y="15583"/>
                    <a:pt x="7043" y="17508"/>
                    <a:pt x="6983" y="18684"/>
                  </a:cubicBezTo>
                  <a:cubicBezTo>
                    <a:pt x="6923" y="19860"/>
                    <a:pt x="7043" y="20288"/>
                    <a:pt x="7343" y="20680"/>
                  </a:cubicBezTo>
                  <a:cubicBezTo>
                    <a:pt x="7643" y="21072"/>
                    <a:pt x="8123" y="21428"/>
                    <a:pt x="8663" y="21500"/>
                  </a:cubicBezTo>
                  <a:cubicBezTo>
                    <a:pt x="9203" y="21571"/>
                    <a:pt x="9803" y="21357"/>
                    <a:pt x="10583" y="20502"/>
                  </a:cubicBezTo>
                  <a:cubicBezTo>
                    <a:pt x="11363" y="19646"/>
                    <a:pt x="12323" y="18149"/>
                    <a:pt x="12803" y="17187"/>
                  </a:cubicBezTo>
                  <a:cubicBezTo>
                    <a:pt x="13283" y="16224"/>
                    <a:pt x="13283" y="15797"/>
                    <a:pt x="13283" y="15405"/>
                  </a:cubicBezTo>
                  <a:cubicBezTo>
                    <a:pt x="13283" y="15013"/>
                    <a:pt x="13283" y="14656"/>
                    <a:pt x="14663" y="14050"/>
                  </a:cubicBezTo>
                  <a:cubicBezTo>
                    <a:pt x="16043" y="13444"/>
                    <a:pt x="18803" y="12589"/>
                    <a:pt x="21563" y="11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5968999" y="3368588"/>
              <a:ext cx="172243" cy="434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502" fill="norm" stroke="1" extrusionOk="0">
                  <a:moveTo>
                    <a:pt x="4684" y="6453"/>
                  </a:moveTo>
                  <a:cubicBezTo>
                    <a:pt x="4684" y="9599"/>
                    <a:pt x="4684" y="12744"/>
                    <a:pt x="4684" y="14999"/>
                  </a:cubicBezTo>
                  <a:cubicBezTo>
                    <a:pt x="4684" y="17253"/>
                    <a:pt x="4684" y="18616"/>
                    <a:pt x="4684" y="19665"/>
                  </a:cubicBezTo>
                  <a:cubicBezTo>
                    <a:pt x="4684" y="20713"/>
                    <a:pt x="4684" y="21447"/>
                    <a:pt x="4814" y="21500"/>
                  </a:cubicBezTo>
                  <a:cubicBezTo>
                    <a:pt x="4945" y="21552"/>
                    <a:pt x="5205" y="20923"/>
                    <a:pt x="5465" y="18669"/>
                  </a:cubicBezTo>
                  <a:cubicBezTo>
                    <a:pt x="5725" y="16414"/>
                    <a:pt x="5986" y="12535"/>
                    <a:pt x="6376" y="9336"/>
                  </a:cubicBezTo>
                  <a:cubicBezTo>
                    <a:pt x="6766" y="6138"/>
                    <a:pt x="7287" y="3622"/>
                    <a:pt x="7937" y="2102"/>
                  </a:cubicBezTo>
                  <a:cubicBezTo>
                    <a:pt x="8588" y="581"/>
                    <a:pt x="9369" y="57"/>
                    <a:pt x="10410" y="4"/>
                  </a:cubicBezTo>
                  <a:cubicBezTo>
                    <a:pt x="11451" y="-48"/>
                    <a:pt x="12752" y="371"/>
                    <a:pt x="14704" y="1839"/>
                  </a:cubicBezTo>
                  <a:cubicBezTo>
                    <a:pt x="16655" y="3307"/>
                    <a:pt x="19258" y="5824"/>
                    <a:pt x="20429" y="8498"/>
                  </a:cubicBezTo>
                  <a:cubicBezTo>
                    <a:pt x="21600" y="11171"/>
                    <a:pt x="21340" y="14002"/>
                    <a:pt x="20039" y="16100"/>
                  </a:cubicBezTo>
                  <a:cubicBezTo>
                    <a:pt x="18737" y="18197"/>
                    <a:pt x="16395" y="19560"/>
                    <a:pt x="12882" y="20136"/>
                  </a:cubicBezTo>
                  <a:cubicBezTo>
                    <a:pt x="9369" y="20713"/>
                    <a:pt x="4684" y="20503"/>
                    <a:pt x="0" y="20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6663692" y="3527373"/>
              <a:ext cx="194308" cy="18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0858" fill="norm" stroke="1" extrusionOk="0">
                  <a:moveTo>
                    <a:pt x="13656" y="8106"/>
                  </a:moveTo>
                  <a:cubicBezTo>
                    <a:pt x="13889" y="6932"/>
                    <a:pt x="14121" y="5758"/>
                    <a:pt x="14121" y="4350"/>
                  </a:cubicBezTo>
                  <a:cubicBezTo>
                    <a:pt x="14121" y="2941"/>
                    <a:pt x="13889" y="1297"/>
                    <a:pt x="13076" y="476"/>
                  </a:cubicBezTo>
                  <a:cubicBezTo>
                    <a:pt x="12263" y="-346"/>
                    <a:pt x="10869" y="-346"/>
                    <a:pt x="8547" y="2471"/>
                  </a:cubicBezTo>
                  <a:cubicBezTo>
                    <a:pt x="6224" y="5289"/>
                    <a:pt x="2973" y="10924"/>
                    <a:pt x="1347" y="14445"/>
                  </a:cubicBezTo>
                  <a:cubicBezTo>
                    <a:pt x="-279" y="17967"/>
                    <a:pt x="-279" y="19376"/>
                    <a:pt x="534" y="20197"/>
                  </a:cubicBezTo>
                  <a:cubicBezTo>
                    <a:pt x="1347" y="21019"/>
                    <a:pt x="2973" y="21254"/>
                    <a:pt x="5179" y="19845"/>
                  </a:cubicBezTo>
                  <a:cubicBezTo>
                    <a:pt x="7386" y="18437"/>
                    <a:pt x="10173" y="15384"/>
                    <a:pt x="11798" y="13154"/>
                  </a:cubicBezTo>
                  <a:cubicBezTo>
                    <a:pt x="13424" y="10924"/>
                    <a:pt x="13889" y="9515"/>
                    <a:pt x="14121" y="9750"/>
                  </a:cubicBezTo>
                  <a:cubicBezTo>
                    <a:pt x="14353" y="9984"/>
                    <a:pt x="14353" y="11863"/>
                    <a:pt x="14353" y="13389"/>
                  </a:cubicBezTo>
                  <a:cubicBezTo>
                    <a:pt x="14353" y="14915"/>
                    <a:pt x="14353" y="16089"/>
                    <a:pt x="14702" y="17145"/>
                  </a:cubicBezTo>
                  <a:cubicBezTo>
                    <a:pt x="15050" y="18202"/>
                    <a:pt x="15747" y="19141"/>
                    <a:pt x="16676" y="19376"/>
                  </a:cubicBezTo>
                  <a:cubicBezTo>
                    <a:pt x="17605" y="19611"/>
                    <a:pt x="18766" y="19141"/>
                    <a:pt x="19579" y="18202"/>
                  </a:cubicBezTo>
                  <a:cubicBezTo>
                    <a:pt x="20392" y="17263"/>
                    <a:pt x="20856" y="15854"/>
                    <a:pt x="21321" y="14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864350" y="3541304"/>
              <a:ext cx="120650" cy="19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8769"/>
                  </a:moveTo>
                  <a:cubicBezTo>
                    <a:pt x="379" y="6633"/>
                    <a:pt x="758" y="4496"/>
                    <a:pt x="1705" y="3784"/>
                  </a:cubicBezTo>
                  <a:cubicBezTo>
                    <a:pt x="2653" y="3072"/>
                    <a:pt x="4168" y="3784"/>
                    <a:pt x="6632" y="6039"/>
                  </a:cubicBezTo>
                  <a:cubicBezTo>
                    <a:pt x="9095" y="8294"/>
                    <a:pt x="12505" y="12092"/>
                    <a:pt x="14400" y="14584"/>
                  </a:cubicBezTo>
                  <a:cubicBezTo>
                    <a:pt x="16295" y="17076"/>
                    <a:pt x="16674" y="18263"/>
                    <a:pt x="16105" y="19331"/>
                  </a:cubicBezTo>
                  <a:cubicBezTo>
                    <a:pt x="15537" y="20400"/>
                    <a:pt x="14021" y="21349"/>
                    <a:pt x="12695" y="21349"/>
                  </a:cubicBezTo>
                  <a:cubicBezTo>
                    <a:pt x="11368" y="21349"/>
                    <a:pt x="10232" y="20400"/>
                    <a:pt x="8905" y="17551"/>
                  </a:cubicBezTo>
                  <a:cubicBezTo>
                    <a:pt x="7579" y="14703"/>
                    <a:pt x="6063" y="9956"/>
                    <a:pt x="6821" y="6633"/>
                  </a:cubicBezTo>
                  <a:cubicBezTo>
                    <a:pt x="7579" y="3309"/>
                    <a:pt x="10611" y="1411"/>
                    <a:pt x="13453" y="580"/>
                  </a:cubicBezTo>
                  <a:cubicBezTo>
                    <a:pt x="16295" y="-251"/>
                    <a:pt x="18947" y="-14"/>
                    <a:pt x="21600" y="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7027643" y="3541183"/>
              <a:ext cx="160557" cy="14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140" fill="norm" stroke="1" extrusionOk="0">
                  <a:moveTo>
                    <a:pt x="1068" y="11753"/>
                  </a:moveTo>
                  <a:cubicBezTo>
                    <a:pt x="4114" y="9211"/>
                    <a:pt x="7160" y="6670"/>
                    <a:pt x="8821" y="4606"/>
                  </a:cubicBezTo>
                  <a:cubicBezTo>
                    <a:pt x="10483" y="2541"/>
                    <a:pt x="10760" y="953"/>
                    <a:pt x="10206" y="317"/>
                  </a:cubicBezTo>
                  <a:cubicBezTo>
                    <a:pt x="9652" y="-318"/>
                    <a:pt x="8268" y="0"/>
                    <a:pt x="6606" y="1270"/>
                  </a:cubicBezTo>
                  <a:cubicBezTo>
                    <a:pt x="4944" y="2541"/>
                    <a:pt x="3006" y="4764"/>
                    <a:pt x="1621" y="7941"/>
                  </a:cubicBezTo>
                  <a:cubicBezTo>
                    <a:pt x="237" y="11117"/>
                    <a:pt x="-594" y="15247"/>
                    <a:pt x="514" y="17788"/>
                  </a:cubicBezTo>
                  <a:cubicBezTo>
                    <a:pt x="1621" y="20329"/>
                    <a:pt x="4668" y="21282"/>
                    <a:pt x="8406" y="21123"/>
                  </a:cubicBezTo>
                  <a:cubicBezTo>
                    <a:pt x="12144" y="20964"/>
                    <a:pt x="16575" y="19694"/>
                    <a:pt x="21006" y="18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7620493" y="3499795"/>
              <a:ext cx="145558" cy="18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267" fill="norm" stroke="1" extrusionOk="0">
                  <a:moveTo>
                    <a:pt x="14740" y="9572"/>
                  </a:moveTo>
                  <a:cubicBezTo>
                    <a:pt x="14740" y="6841"/>
                    <a:pt x="14740" y="4110"/>
                    <a:pt x="14123" y="2372"/>
                  </a:cubicBezTo>
                  <a:cubicBezTo>
                    <a:pt x="13506" y="634"/>
                    <a:pt x="12271" y="-111"/>
                    <a:pt x="10266" y="13"/>
                  </a:cubicBezTo>
                  <a:cubicBezTo>
                    <a:pt x="8260" y="137"/>
                    <a:pt x="5483" y="1130"/>
                    <a:pt x="3323" y="4358"/>
                  </a:cubicBezTo>
                  <a:cubicBezTo>
                    <a:pt x="1163" y="7586"/>
                    <a:pt x="-380" y="13048"/>
                    <a:pt x="83" y="16523"/>
                  </a:cubicBezTo>
                  <a:cubicBezTo>
                    <a:pt x="546" y="19999"/>
                    <a:pt x="3014" y="21489"/>
                    <a:pt x="6563" y="21241"/>
                  </a:cubicBezTo>
                  <a:cubicBezTo>
                    <a:pt x="10111" y="20992"/>
                    <a:pt x="14740" y="19006"/>
                    <a:pt x="17517" y="15903"/>
                  </a:cubicBezTo>
                  <a:cubicBezTo>
                    <a:pt x="20294" y="12799"/>
                    <a:pt x="21220" y="8579"/>
                    <a:pt x="21220" y="5972"/>
                  </a:cubicBezTo>
                  <a:cubicBezTo>
                    <a:pt x="21220" y="3365"/>
                    <a:pt x="20294" y="2372"/>
                    <a:pt x="19060" y="1751"/>
                  </a:cubicBezTo>
                  <a:cubicBezTo>
                    <a:pt x="17826" y="1130"/>
                    <a:pt x="16283" y="882"/>
                    <a:pt x="15666" y="1379"/>
                  </a:cubicBezTo>
                  <a:cubicBezTo>
                    <a:pt x="15049" y="1875"/>
                    <a:pt x="15357" y="3117"/>
                    <a:pt x="15666" y="4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7811398" y="3267830"/>
              <a:ext cx="328026" cy="388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06" fill="norm" stroke="1" extrusionOk="0">
                  <a:moveTo>
                    <a:pt x="2849" y="13094"/>
                  </a:moveTo>
                  <a:cubicBezTo>
                    <a:pt x="1879" y="14728"/>
                    <a:pt x="910" y="16363"/>
                    <a:pt x="426" y="17530"/>
                  </a:cubicBezTo>
                  <a:cubicBezTo>
                    <a:pt x="-59" y="18698"/>
                    <a:pt x="-59" y="19398"/>
                    <a:pt x="79" y="20041"/>
                  </a:cubicBezTo>
                  <a:cubicBezTo>
                    <a:pt x="218" y="20683"/>
                    <a:pt x="495" y="21266"/>
                    <a:pt x="1187" y="21383"/>
                  </a:cubicBezTo>
                  <a:cubicBezTo>
                    <a:pt x="1879" y="21500"/>
                    <a:pt x="2987" y="21150"/>
                    <a:pt x="3749" y="20741"/>
                  </a:cubicBezTo>
                  <a:cubicBezTo>
                    <a:pt x="4510" y="20332"/>
                    <a:pt x="4926" y="19865"/>
                    <a:pt x="5341" y="19340"/>
                  </a:cubicBezTo>
                  <a:cubicBezTo>
                    <a:pt x="5756" y="18815"/>
                    <a:pt x="6172" y="18231"/>
                    <a:pt x="6587" y="18231"/>
                  </a:cubicBezTo>
                  <a:cubicBezTo>
                    <a:pt x="7003" y="18231"/>
                    <a:pt x="7418" y="18815"/>
                    <a:pt x="8110" y="19106"/>
                  </a:cubicBezTo>
                  <a:cubicBezTo>
                    <a:pt x="8803" y="19398"/>
                    <a:pt x="9772" y="19398"/>
                    <a:pt x="11433" y="18231"/>
                  </a:cubicBezTo>
                  <a:cubicBezTo>
                    <a:pt x="13095" y="17063"/>
                    <a:pt x="15449" y="14728"/>
                    <a:pt x="17249" y="11751"/>
                  </a:cubicBezTo>
                  <a:cubicBezTo>
                    <a:pt x="19049" y="8774"/>
                    <a:pt x="20295" y="5154"/>
                    <a:pt x="20918" y="2994"/>
                  </a:cubicBezTo>
                  <a:cubicBezTo>
                    <a:pt x="21541" y="834"/>
                    <a:pt x="21541" y="134"/>
                    <a:pt x="21333" y="17"/>
                  </a:cubicBezTo>
                  <a:cubicBezTo>
                    <a:pt x="21126" y="-100"/>
                    <a:pt x="20710" y="367"/>
                    <a:pt x="19949" y="2294"/>
                  </a:cubicBezTo>
                  <a:cubicBezTo>
                    <a:pt x="19187" y="4220"/>
                    <a:pt x="18079" y="7606"/>
                    <a:pt x="17387" y="10175"/>
                  </a:cubicBezTo>
                  <a:cubicBezTo>
                    <a:pt x="16695" y="12743"/>
                    <a:pt x="16418" y="14495"/>
                    <a:pt x="16349" y="15662"/>
                  </a:cubicBezTo>
                  <a:cubicBezTo>
                    <a:pt x="16279" y="16830"/>
                    <a:pt x="16418" y="17414"/>
                    <a:pt x="16764" y="17881"/>
                  </a:cubicBezTo>
                  <a:cubicBezTo>
                    <a:pt x="17110" y="18348"/>
                    <a:pt x="17664" y="18698"/>
                    <a:pt x="18426" y="18581"/>
                  </a:cubicBezTo>
                  <a:cubicBezTo>
                    <a:pt x="19187" y="18464"/>
                    <a:pt x="20156" y="17881"/>
                    <a:pt x="21126" y="17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8010031" y="3268133"/>
              <a:ext cx="314820" cy="31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33" fill="norm" stroke="1" extrusionOk="0">
                  <a:moveTo>
                    <a:pt x="1546" y="13371"/>
                  </a:moveTo>
                  <a:cubicBezTo>
                    <a:pt x="682" y="13371"/>
                    <a:pt x="-182" y="13371"/>
                    <a:pt x="34" y="13298"/>
                  </a:cubicBezTo>
                  <a:cubicBezTo>
                    <a:pt x="250" y="13224"/>
                    <a:pt x="1546" y="13078"/>
                    <a:pt x="3634" y="12196"/>
                  </a:cubicBezTo>
                  <a:cubicBezTo>
                    <a:pt x="5722" y="11314"/>
                    <a:pt x="8602" y="9698"/>
                    <a:pt x="10834" y="7788"/>
                  </a:cubicBezTo>
                  <a:cubicBezTo>
                    <a:pt x="13066" y="5878"/>
                    <a:pt x="14650" y="3673"/>
                    <a:pt x="15514" y="2204"/>
                  </a:cubicBezTo>
                  <a:cubicBezTo>
                    <a:pt x="16378" y="735"/>
                    <a:pt x="16522" y="0"/>
                    <a:pt x="16450" y="0"/>
                  </a:cubicBezTo>
                  <a:cubicBezTo>
                    <a:pt x="16378" y="0"/>
                    <a:pt x="16090" y="735"/>
                    <a:pt x="15802" y="3820"/>
                  </a:cubicBezTo>
                  <a:cubicBezTo>
                    <a:pt x="15514" y="6906"/>
                    <a:pt x="15226" y="12343"/>
                    <a:pt x="15082" y="15429"/>
                  </a:cubicBezTo>
                  <a:cubicBezTo>
                    <a:pt x="14938" y="18514"/>
                    <a:pt x="14938" y="19249"/>
                    <a:pt x="15010" y="19984"/>
                  </a:cubicBezTo>
                  <a:cubicBezTo>
                    <a:pt x="15082" y="20718"/>
                    <a:pt x="15226" y="21453"/>
                    <a:pt x="15586" y="21527"/>
                  </a:cubicBezTo>
                  <a:cubicBezTo>
                    <a:pt x="15946" y="21600"/>
                    <a:pt x="16522" y="21012"/>
                    <a:pt x="16954" y="20278"/>
                  </a:cubicBezTo>
                  <a:cubicBezTo>
                    <a:pt x="17386" y="19543"/>
                    <a:pt x="17674" y="18661"/>
                    <a:pt x="17962" y="17853"/>
                  </a:cubicBezTo>
                  <a:cubicBezTo>
                    <a:pt x="18250" y="17045"/>
                    <a:pt x="18538" y="16310"/>
                    <a:pt x="18826" y="16457"/>
                  </a:cubicBezTo>
                  <a:cubicBezTo>
                    <a:pt x="19114" y="16604"/>
                    <a:pt x="19402" y="17633"/>
                    <a:pt x="19690" y="17780"/>
                  </a:cubicBezTo>
                  <a:cubicBezTo>
                    <a:pt x="19978" y="17927"/>
                    <a:pt x="20266" y="17192"/>
                    <a:pt x="20554" y="14914"/>
                  </a:cubicBezTo>
                  <a:cubicBezTo>
                    <a:pt x="20842" y="12637"/>
                    <a:pt x="21130" y="8816"/>
                    <a:pt x="21418" y="4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8375650" y="3337582"/>
              <a:ext cx="364067" cy="19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12" fill="norm" stroke="1" extrusionOk="0">
                  <a:moveTo>
                    <a:pt x="0" y="12818"/>
                  </a:moveTo>
                  <a:cubicBezTo>
                    <a:pt x="499" y="13515"/>
                    <a:pt x="999" y="14212"/>
                    <a:pt x="1561" y="14444"/>
                  </a:cubicBezTo>
                  <a:cubicBezTo>
                    <a:pt x="2123" y="14677"/>
                    <a:pt x="2747" y="14444"/>
                    <a:pt x="3371" y="13283"/>
                  </a:cubicBezTo>
                  <a:cubicBezTo>
                    <a:pt x="3995" y="12122"/>
                    <a:pt x="4620" y="10031"/>
                    <a:pt x="4745" y="8522"/>
                  </a:cubicBezTo>
                  <a:cubicBezTo>
                    <a:pt x="4869" y="7012"/>
                    <a:pt x="4495" y="6083"/>
                    <a:pt x="3933" y="5851"/>
                  </a:cubicBezTo>
                  <a:cubicBezTo>
                    <a:pt x="3371" y="5618"/>
                    <a:pt x="2622" y="6083"/>
                    <a:pt x="1998" y="7709"/>
                  </a:cubicBezTo>
                  <a:cubicBezTo>
                    <a:pt x="1373" y="9335"/>
                    <a:pt x="874" y="12122"/>
                    <a:pt x="687" y="14096"/>
                  </a:cubicBezTo>
                  <a:cubicBezTo>
                    <a:pt x="499" y="16070"/>
                    <a:pt x="624" y="17231"/>
                    <a:pt x="1311" y="18277"/>
                  </a:cubicBezTo>
                  <a:cubicBezTo>
                    <a:pt x="1998" y="19322"/>
                    <a:pt x="3246" y="20251"/>
                    <a:pt x="4308" y="19089"/>
                  </a:cubicBezTo>
                  <a:cubicBezTo>
                    <a:pt x="5369" y="17928"/>
                    <a:pt x="6243" y="14677"/>
                    <a:pt x="6680" y="12354"/>
                  </a:cubicBezTo>
                  <a:cubicBezTo>
                    <a:pt x="7117" y="10031"/>
                    <a:pt x="7117" y="8638"/>
                    <a:pt x="7429" y="7825"/>
                  </a:cubicBezTo>
                  <a:cubicBezTo>
                    <a:pt x="7741" y="7012"/>
                    <a:pt x="8365" y="6780"/>
                    <a:pt x="8865" y="7244"/>
                  </a:cubicBezTo>
                  <a:cubicBezTo>
                    <a:pt x="9364" y="7709"/>
                    <a:pt x="9739" y="8870"/>
                    <a:pt x="10176" y="10031"/>
                  </a:cubicBezTo>
                  <a:cubicBezTo>
                    <a:pt x="10613" y="11193"/>
                    <a:pt x="11112" y="12354"/>
                    <a:pt x="11424" y="13631"/>
                  </a:cubicBezTo>
                  <a:cubicBezTo>
                    <a:pt x="11736" y="14909"/>
                    <a:pt x="11861" y="16302"/>
                    <a:pt x="11924" y="16418"/>
                  </a:cubicBezTo>
                  <a:cubicBezTo>
                    <a:pt x="11986" y="16535"/>
                    <a:pt x="11986" y="15373"/>
                    <a:pt x="11861" y="12818"/>
                  </a:cubicBezTo>
                  <a:cubicBezTo>
                    <a:pt x="11736" y="10264"/>
                    <a:pt x="11487" y="6315"/>
                    <a:pt x="11549" y="3877"/>
                  </a:cubicBezTo>
                  <a:cubicBezTo>
                    <a:pt x="11612" y="1438"/>
                    <a:pt x="11986" y="509"/>
                    <a:pt x="12486" y="160"/>
                  </a:cubicBezTo>
                  <a:cubicBezTo>
                    <a:pt x="12985" y="-188"/>
                    <a:pt x="13609" y="44"/>
                    <a:pt x="14171" y="741"/>
                  </a:cubicBezTo>
                  <a:cubicBezTo>
                    <a:pt x="14733" y="1438"/>
                    <a:pt x="15232" y="2599"/>
                    <a:pt x="15794" y="3180"/>
                  </a:cubicBezTo>
                  <a:cubicBezTo>
                    <a:pt x="16356" y="3760"/>
                    <a:pt x="16980" y="3760"/>
                    <a:pt x="17542" y="3412"/>
                  </a:cubicBezTo>
                  <a:cubicBezTo>
                    <a:pt x="18104" y="3064"/>
                    <a:pt x="18603" y="2367"/>
                    <a:pt x="18603" y="1670"/>
                  </a:cubicBezTo>
                  <a:cubicBezTo>
                    <a:pt x="18603" y="973"/>
                    <a:pt x="18104" y="277"/>
                    <a:pt x="17605" y="393"/>
                  </a:cubicBezTo>
                  <a:cubicBezTo>
                    <a:pt x="17105" y="509"/>
                    <a:pt x="16606" y="1438"/>
                    <a:pt x="16356" y="3064"/>
                  </a:cubicBezTo>
                  <a:cubicBezTo>
                    <a:pt x="16106" y="4689"/>
                    <a:pt x="16106" y="7012"/>
                    <a:pt x="16543" y="8986"/>
                  </a:cubicBezTo>
                  <a:cubicBezTo>
                    <a:pt x="16980" y="10960"/>
                    <a:pt x="17854" y="12586"/>
                    <a:pt x="18728" y="13864"/>
                  </a:cubicBezTo>
                  <a:cubicBezTo>
                    <a:pt x="19602" y="15141"/>
                    <a:pt x="20476" y="16070"/>
                    <a:pt x="20976" y="17115"/>
                  </a:cubicBezTo>
                  <a:cubicBezTo>
                    <a:pt x="21475" y="18160"/>
                    <a:pt x="21600" y="19322"/>
                    <a:pt x="21350" y="20135"/>
                  </a:cubicBezTo>
                  <a:cubicBezTo>
                    <a:pt x="21101" y="20947"/>
                    <a:pt x="20476" y="21412"/>
                    <a:pt x="19477" y="21412"/>
                  </a:cubicBezTo>
                  <a:cubicBezTo>
                    <a:pt x="18479" y="21412"/>
                    <a:pt x="17105" y="20947"/>
                    <a:pt x="15732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9347200" y="3416299"/>
              <a:ext cx="254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9366249" y="3321049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9506507" y="3162423"/>
              <a:ext cx="101044" cy="36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69" fill="norm" stroke="1" extrusionOk="0">
                  <a:moveTo>
                    <a:pt x="21482" y="1474"/>
                  </a:moveTo>
                  <a:cubicBezTo>
                    <a:pt x="19682" y="856"/>
                    <a:pt x="17882" y="239"/>
                    <a:pt x="15857" y="54"/>
                  </a:cubicBezTo>
                  <a:cubicBezTo>
                    <a:pt x="13832" y="-131"/>
                    <a:pt x="11582" y="116"/>
                    <a:pt x="8882" y="1412"/>
                  </a:cubicBezTo>
                  <a:cubicBezTo>
                    <a:pt x="6182" y="2708"/>
                    <a:pt x="3032" y="5053"/>
                    <a:pt x="1457" y="7768"/>
                  </a:cubicBezTo>
                  <a:cubicBezTo>
                    <a:pt x="-118" y="10484"/>
                    <a:pt x="-118" y="13570"/>
                    <a:pt x="107" y="15915"/>
                  </a:cubicBezTo>
                  <a:cubicBezTo>
                    <a:pt x="332" y="18260"/>
                    <a:pt x="782" y="19864"/>
                    <a:pt x="1232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9436100" y="3340100"/>
              <a:ext cx="1778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00"/>
                    <a:pt x="0" y="18000"/>
                    <a:pt x="2700" y="14760"/>
                  </a:cubicBezTo>
                  <a:cubicBezTo>
                    <a:pt x="5400" y="11520"/>
                    <a:pt x="10800" y="6840"/>
                    <a:pt x="14400" y="4140"/>
                  </a:cubicBezTo>
                  <a:cubicBezTo>
                    <a:pt x="18000" y="1440"/>
                    <a:pt x="1980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9658350" y="3365499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000"/>
                    <a:pt x="14400" y="8000"/>
                    <a:pt x="18000" y="11600"/>
                  </a:cubicBezTo>
                  <a:cubicBezTo>
                    <a:pt x="21600" y="15200"/>
                    <a:pt x="21600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9664700" y="35496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4140200" y="4621113"/>
              <a:ext cx="196850" cy="1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8194"/>
                  </a:moveTo>
                  <a:cubicBezTo>
                    <a:pt x="2323" y="8417"/>
                    <a:pt x="4645" y="8639"/>
                    <a:pt x="6968" y="7860"/>
                  </a:cubicBezTo>
                  <a:cubicBezTo>
                    <a:pt x="9290" y="7080"/>
                    <a:pt x="11613" y="5299"/>
                    <a:pt x="12658" y="3740"/>
                  </a:cubicBezTo>
                  <a:cubicBezTo>
                    <a:pt x="13703" y="2181"/>
                    <a:pt x="13471" y="845"/>
                    <a:pt x="12658" y="289"/>
                  </a:cubicBezTo>
                  <a:cubicBezTo>
                    <a:pt x="11845" y="-268"/>
                    <a:pt x="10452" y="-45"/>
                    <a:pt x="8826" y="1179"/>
                  </a:cubicBezTo>
                  <a:cubicBezTo>
                    <a:pt x="7200" y="2404"/>
                    <a:pt x="5342" y="4631"/>
                    <a:pt x="4413" y="7860"/>
                  </a:cubicBezTo>
                  <a:cubicBezTo>
                    <a:pt x="3484" y="11089"/>
                    <a:pt x="3484" y="15320"/>
                    <a:pt x="5226" y="17880"/>
                  </a:cubicBezTo>
                  <a:cubicBezTo>
                    <a:pt x="6968" y="20441"/>
                    <a:pt x="10452" y="21332"/>
                    <a:pt x="13471" y="20887"/>
                  </a:cubicBezTo>
                  <a:cubicBezTo>
                    <a:pt x="16490" y="20441"/>
                    <a:pt x="19045" y="18660"/>
                    <a:pt x="21600" y="16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4368799" y="4464050"/>
              <a:ext cx="3810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367"/>
                    <a:pt x="0" y="8734"/>
                    <a:pt x="600" y="12098"/>
                  </a:cubicBezTo>
                  <a:cubicBezTo>
                    <a:pt x="1200" y="15462"/>
                    <a:pt x="2400" y="17823"/>
                    <a:pt x="4200" y="19357"/>
                  </a:cubicBezTo>
                  <a:cubicBezTo>
                    <a:pt x="6000" y="20892"/>
                    <a:pt x="8400" y="21600"/>
                    <a:pt x="11400" y="21600"/>
                  </a:cubicBezTo>
                  <a:cubicBezTo>
                    <a:pt x="14400" y="21600"/>
                    <a:pt x="18000" y="20892"/>
                    <a:pt x="21600" y="20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4409596" y="4654581"/>
              <a:ext cx="130655" cy="13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0621" fill="norm" stroke="1" extrusionOk="0">
                  <a:moveTo>
                    <a:pt x="2649" y="12759"/>
                  </a:moveTo>
                  <a:cubicBezTo>
                    <a:pt x="4363" y="13414"/>
                    <a:pt x="6077" y="14068"/>
                    <a:pt x="7620" y="13905"/>
                  </a:cubicBezTo>
                  <a:cubicBezTo>
                    <a:pt x="9163" y="13741"/>
                    <a:pt x="10534" y="12759"/>
                    <a:pt x="11563" y="11450"/>
                  </a:cubicBezTo>
                  <a:cubicBezTo>
                    <a:pt x="12592" y="10141"/>
                    <a:pt x="13277" y="8505"/>
                    <a:pt x="13620" y="6541"/>
                  </a:cubicBezTo>
                  <a:cubicBezTo>
                    <a:pt x="13963" y="4577"/>
                    <a:pt x="13963" y="2286"/>
                    <a:pt x="12592" y="977"/>
                  </a:cubicBezTo>
                  <a:cubicBezTo>
                    <a:pt x="11220" y="-332"/>
                    <a:pt x="8477" y="-659"/>
                    <a:pt x="6077" y="2123"/>
                  </a:cubicBezTo>
                  <a:cubicBezTo>
                    <a:pt x="3677" y="4905"/>
                    <a:pt x="1620" y="10796"/>
                    <a:pt x="592" y="14559"/>
                  </a:cubicBezTo>
                  <a:cubicBezTo>
                    <a:pt x="-437" y="18323"/>
                    <a:pt x="-437" y="19959"/>
                    <a:pt x="3163" y="20450"/>
                  </a:cubicBezTo>
                  <a:cubicBezTo>
                    <a:pt x="6763" y="20941"/>
                    <a:pt x="13963" y="20286"/>
                    <a:pt x="21163" y="1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4584700" y="4622799"/>
              <a:ext cx="203200" cy="181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0"/>
                  </a:moveTo>
                  <a:cubicBezTo>
                    <a:pt x="450" y="5777"/>
                    <a:pt x="900" y="11553"/>
                    <a:pt x="1125" y="15447"/>
                  </a:cubicBezTo>
                  <a:cubicBezTo>
                    <a:pt x="1350" y="19340"/>
                    <a:pt x="1350" y="21349"/>
                    <a:pt x="1238" y="21474"/>
                  </a:cubicBezTo>
                  <a:cubicBezTo>
                    <a:pt x="1125" y="21600"/>
                    <a:pt x="900" y="19842"/>
                    <a:pt x="900" y="17581"/>
                  </a:cubicBezTo>
                  <a:cubicBezTo>
                    <a:pt x="900" y="15321"/>
                    <a:pt x="1125" y="12558"/>
                    <a:pt x="1688" y="9921"/>
                  </a:cubicBezTo>
                  <a:cubicBezTo>
                    <a:pt x="2250" y="7284"/>
                    <a:pt x="3150" y="4772"/>
                    <a:pt x="4162" y="3516"/>
                  </a:cubicBezTo>
                  <a:cubicBezTo>
                    <a:pt x="5175" y="2260"/>
                    <a:pt x="6300" y="2260"/>
                    <a:pt x="7088" y="3642"/>
                  </a:cubicBezTo>
                  <a:cubicBezTo>
                    <a:pt x="7875" y="5023"/>
                    <a:pt x="8325" y="7786"/>
                    <a:pt x="8662" y="9795"/>
                  </a:cubicBezTo>
                  <a:cubicBezTo>
                    <a:pt x="9000" y="11805"/>
                    <a:pt x="9225" y="13060"/>
                    <a:pt x="9337" y="14316"/>
                  </a:cubicBezTo>
                  <a:cubicBezTo>
                    <a:pt x="9450" y="15572"/>
                    <a:pt x="9450" y="16828"/>
                    <a:pt x="9450" y="16828"/>
                  </a:cubicBezTo>
                  <a:cubicBezTo>
                    <a:pt x="9450" y="16828"/>
                    <a:pt x="9450" y="15572"/>
                    <a:pt x="10125" y="13186"/>
                  </a:cubicBezTo>
                  <a:cubicBezTo>
                    <a:pt x="10800" y="10800"/>
                    <a:pt x="12150" y="7284"/>
                    <a:pt x="13388" y="5274"/>
                  </a:cubicBezTo>
                  <a:cubicBezTo>
                    <a:pt x="14625" y="3265"/>
                    <a:pt x="15750" y="2763"/>
                    <a:pt x="16425" y="3140"/>
                  </a:cubicBezTo>
                  <a:cubicBezTo>
                    <a:pt x="17100" y="3516"/>
                    <a:pt x="17325" y="4772"/>
                    <a:pt x="17550" y="7158"/>
                  </a:cubicBezTo>
                  <a:cubicBezTo>
                    <a:pt x="17775" y="9544"/>
                    <a:pt x="18000" y="13060"/>
                    <a:pt x="18675" y="15070"/>
                  </a:cubicBezTo>
                  <a:cubicBezTo>
                    <a:pt x="19350" y="17079"/>
                    <a:pt x="20475" y="17581"/>
                    <a:pt x="21600" y="18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4834614" y="4629217"/>
              <a:ext cx="75948" cy="16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2" h="21318" fill="norm" stroke="1" extrusionOk="0">
                  <a:moveTo>
                    <a:pt x="2731" y="8194"/>
                  </a:moveTo>
                  <a:cubicBezTo>
                    <a:pt x="8269" y="6553"/>
                    <a:pt x="13808" y="4913"/>
                    <a:pt x="16854" y="3409"/>
                  </a:cubicBezTo>
                  <a:cubicBezTo>
                    <a:pt x="19900" y="1905"/>
                    <a:pt x="20454" y="538"/>
                    <a:pt x="19346" y="128"/>
                  </a:cubicBezTo>
                  <a:cubicBezTo>
                    <a:pt x="18239" y="-282"/>
                    <a:pt x="15469" y="265"/>
                    <a:pt x="12146" y="2179"/>
                  </a:cubicBezTo>
                  <a:cubicBezTo>
                    <a:pt x="8823" y="4093"/>
                    <a:pt x="4946" y="7374"/>
                    <a:pt x="2454" y="10518"/>
                  </a:cubicBezTo>
                  <a:cubicBezTo>
                    <a:pt x="-38" y="13662"/>
                    <a:pt x="-1146" y="16670"/>
                    <a:pt x="1623" y="18447"/>
                  </a:cubicBezTo>
                  <a:cubicBezTo>
                    <a:pt x="4392" y="20224"/>
                    <a:pt x="11039" y="20771"/>
                    <a:pt x="17685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4967816" y="4654031"/>
              <a:ext cx="82879" cy="12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0988" fill="norm" stroke="1" extrusionOk="0">
                  <a:moveTo>
                    <a:pt x="1080" y="3220"/>
                  </a:moveTo>
                  <a:cubicBezTo>
                    <a:pt x="540" y="6007"/>
                    <a:pt x="0" y="8794"/>
                    <a:pt x="0" y="9143"/>
                  </a:cubicBezTo>
                  <a:cubicBezTo>
                    <a:pt x="0" y="9491"/>
                    <a:pt x="540" y="7401"/>
                    <a:pt x="1620" y="5485"/>
                  </a:cubicBezTo>
                  <a:cubicBezTo>
                    <a:pt x="2700" y="3569"/>
                    <a:pt x="4320" y="1827"/>
                    <a:pt x="6480" y="782"/>
                  </a:cubicBezTo>
                  <a:cubicBezTo>
                    <a:pt x="8640" y="-264"/>
                    <a:pt x="11340" y="-612"/>
                    <a:pt x="14040" y="2001"/>
                  </a:cubicBezTo>
                  <a:cubicBezTo>
                    <a:pt x="16740" y="4614"/>
                    <a:pt x="19440" y="10188"/>
                    <a:pt x="20520" y="13846"/>
                  </a:cubicBezTo>
                  <a:cubicBezTo>
                    <a:pt x="21600" y="17504"/>
                    <a:pt x="21060" y="19246"/>
                    <a:pt x="20520" y="20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5188479" y="4394199"/>
              <a:ext cx="75672" cy="35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41" fill="norm" stroke="1" extrusionOk="0">
                  <a:moveTo>
                    <a:pt x="10650" y="0"/>
                  </a:moveTo>
                  <a:cubicBezTo>
                    <a:pt x="8250" y="4139"/>
                    <a:pt x="5850" y="8278"/>
                    <a:pt x="4050" y="11317"/>
                  </a:cubicBezTo>
                  <a:cubicBezTo>
                    <a:pt x="2250" y="14357"/>
                    <a:pt x="1050" y="16297"/>
                    <a:pt x="450" y="17590"/>
                  </a:cubicBezTo>
                  <a:cubicBezTo>
                    <a:pt x="-150" y="18884"/>
                    <a:pt x="-150" y="19531"/>
                    <a:pt x="450" y="20177"/>
                  </a:cubicBezTo>
                  <a:cubicBezTo>
                    <a:pt x="1050" y="20824"/>
                    <a:pt x="2250" y="21471"/>
                    <a:pt x="5850" y="21535"/>
                  </a:cubicBezTo>
                  <a:cubicBezTo>
                    <a:pt x="9450" y="21600"/>
                    <a:pt x="15450" y="21083"/>
                    <a:pt x="21450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5137149" y="4654550"/>
              <a:ext cx="120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5873749" y="4489450"/>
              <a:ext cx="346915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0" y="0"/>
                  </a:moveTo>
                  <a:cubicBezTo>
                    <a:pt x="3927" y="1397"/>
                    <a:pt x="7855" y="2794"/>
                    <a:pt x="11062" y="3922"/>
                  </a:cubicBezTo>
                  <a:cubicBezTo>
                    <a:pt x="14269" y="5051"/>
                    <a:pt x="16756" y="5910"/>
                    <a:pt x="18262" y="6555"/>
                  </a:cubicBezTo>
                  <a:cubicBezTo>
                    <a:pt x="19767" y="7200"/>
                    <a:pt x="20291" y="7630"/>
                    <a:pt x="20749" y="8060"/>
                  </a:cubicBezTo>
                  <a:cubicBezTo>
                    <a:pt x="21207" y="8490"/>
                    <a:pt x="21600" y="8919"/>
                    <a:pt x="21404" y="9403"/>
                  </a:cubicBezTo>
                  <a:cubicBezTo>
                    <a:pt x="21207" y="9887"/>
                    <a:pt x="20422" y="10424"/>
                    <a:pt x="18196" y="11606"/>
                  </a:cubicBezTo>
                  <a:cubicBezTo>
                    <a:pt x="15971" y="12788"/>
                    <a:pt x="12305" y="14615"/>
                    <a:pt x="9295" y="16119"/>
                  </a:cubicBezTo>
                  <a:cubicBezTo>
                    <a:pt x="6284" y="17624"/>
                    <a:pt x="3927" y="18806"/>
                    <a:pt x="2553" y="19666"/>
                  </a:cubicBezTo>
                  <a:cubicBezTo>
                    <a:pt x="1178" y="20525"/>
                    <a:pt x="785" y="21063"/>
                    <a:pt x="655" y="21331"/>
                  </a:cubicBezTo>
                  <a:cubicBezTo>
                    <a:pt x="524" y="21600"/>
                    <a:pt x="655" y="21600"/>
                    <a:pt x="7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6968193" y="4435294"/>
              <a:ext cx="188974" cy="36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302" fill="norm" stroke="1" extrusionOk="0">
                  <a:moveTo>
                    <a:pt x="13134" y="6120"/>
                  </a:moveTo>
                  <a:cubicBezTo>
                    <a:pt x="13368" y="5503"/>
                    <a:pt x="13603" y="4886"/>
                    <a:pt x="13603" y="4207"/>
                  </a:cubicBezTo>
                  <a:cubicBezTo>
                    <a:pt x="13603" y="3528"/>
                    <a:pt x="13368" y="2788"/>
                    <a:pt x="12077" y="2541"/>
                  </a:cubicBezTo>
                  <a:cubicBezTo>
                    <a:pt x="10786" y="2294"/>
                    <a:pt x="8438" y="2541"/>
                    <a:pt x="6208" y="4207"/>
                  </a:cubicBezTo>
                  <a:cubicBezTo>
                    <a:pt x="3977" y="5873"/>
                    <a:pt x="1864" y="8959"/>
                    <a:pt x="808" y="11366"/>
                  </a:cubicBezTo>
                  <a:cubicBezTo>
                    <a:pt x="-249" y="13773"/>
                    <a:pt x="-249" y="15501"/>
                    <a:pt x="690" y="16797"/>
                  </a:cubicBezTo>
                  <a:cubicBezTo>
                    <a:pt x="1629" y="18093"/>
                    <a:pt x="3508" y="18957"/>
                    <a:pt x="6560" y="18648"/>
                  </a:cubicBezTo>
                  <a:cubicBezTo>
                    <a:pt x="9612" y="18340"/>
                    <a:pt x="13838" y="16859"/>
                    <a:pt x="16773" y="14143"/>
                  </a:cubicBezTo>
                  <a:cubicBezTo>
                    <a:pt x="19708" y="11428"/>
                    <a:pt x="21351" y="7478"/>
                    <a:pt x="20881" y="4763"/>
                  </a:cubicBezTo>
                  <a:cubicBezTo>
                    <a:pt x="20412" y="2047"/>
                    <a:pt x="17829" y="566"/>
                    <a:pt x="15012" y="134"/>
                  </a:cubicBezTo>
                  <a:cubicBezTo>
                    <a:pt x="12194" y="-298"/>
                    <a:pt x="9142" y="319"/>
                    <a:pt x="7616" y="1924"/>
                  </a:cubicBezTo>
                  <a:cubicBezTo>
                    <a:pt x="6090" y="3528"/>
                    <a:pt x="6090" y="6120"/>
                    <a:pt x="7616" y="8342"/>
                  </a:cubicBezTo>
                  <a:cubicBezTo>
                    <a:pt x="9142" y="10564"/>
                    <a:pt x="12194" y="12415"/>
                    <a:pt x="14660" y="14513"/>
                  </a:cubicBezTo>
                  <a:cubicBezTo>
                    <a:pt x="17125" y="16612"/>
                    <a:pt x="19003" y="18957"/>
                    <a:pt x="20881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7194550" y="4729129"/>
              <a:ext cx="117565" cy="21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36" fill="norm" stroke="1" extrusionOk="0">
                  <a:moveTo>
                    <a:pt x="4629" y="2730"/>
                  </a:moveTo>
                  <a:cubicBezTo>
                    <a:pt x="5786" y="1875"/>
                    <a:pt x="6943" y="1019"/>
                    <a:pt x="8486" y="485"/>
                  </a:cubicBezTo>
                  <a:cubicBezTo>
                    <a:pt x="10029" y="-50"/>
                    <a:pt x="11957" y="-264"/>
                    <a:pt x="13886" y="485"/>
                  </a:cubicBezTo>
                  <a:cubicBezTo>
                    <a:pt x="15814" y="1233"/>
                    <a:pt x="17743" y="2944"/>
                    <a:pt x="18129" y="4334"/>
                  </a:cubicBezTo>
                  <a:cubicBezTo>
                    <a:pt x="18514" y="5724"/>
                    <a:pt x="17357" y="6793"/>
                    <a:pt x="16200" y="7756"/>
                  </a:cubicBezTo>
                  <a:cubicBezTo>
                    <a:pt x="15043" y="8718"/>
                    <a:pt x="13886" y="9574"/>
                    <a:pt x="14271" y="10001"/>
                  </a:cubicBezTo>
                  <a:cubicBezTo>
                    <a:pt x="14657" y="10429"/>
                    <a:pt x="16586" y="10429"/>
                    <a:pt x="18321" y="10964"/>
                  </a:cubicBezTo>
                  <a:cubicBezTo>
                    <a:pt x="20057" y="11498"/>
                    <a:pt x="21600" y="12568"/>
                    <a:pt x="21407" y="14172"/>
                  </a:cubicBezTo>
                  <a:cubicBezTo>
                    <a:pt x="21214" y="15776"/>
                    <a:pt x="19286" y="17914"/>
                    <a:pt x="15429" y="19197"/>
                  </a:cubicBezTo>
                  <a:cubicBezTo>
                    <a:pt x="11571" y="20481"/>
                    <a:pt x="5786" y="20908"/>
                    <a:pt x="0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7715250" y="4603749"/>
              <a:ext cx="273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6" y="16800"/>
                    <a:pt x="8372" y="12000"/>
                    <a:pt x="11972" y="8400"/>
                  </a:cubicBezTo>
                  <a:cubicBezTo>
                    <a:pt x="15572" y="4800"/>
                    <a:pt x="1858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7842250" y="4508500"/>
              <a:ext cx="5080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451"/>
                    <a:pt x="0" y="4902"/>
                    <a:pt x="1350" y="7966"/>
                  </a:cubicBezTo>
                  <a:cubicBezTo>
                    <a:pt x="2700" y="11030"/>
                    <a:pt x="5400" y="14706"/>
                    <a:pt x="9000" y="17081"/>
                  </a:cubicBezTo>
                  <a:cubicBezTo>
                    <a:pt x="12600" y="19455"/>
                    <a:pt x="17100" y="205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8478196" y="4362450"/>
              <a:ext cx="297505" cy="33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78" fill="norm" stroke="1" extrusionOk="0">
                  <a:moveTo>
                    <a:pt x="16935" y="0"/>
                  </a:moveTo>
                  <a:cubicBezTo>
                    <a:pt x="17088" y="1641"/>
                    <a:pt x="17242" y="3281"/>
                    <a:pt x="16399" y="6015"/>
                  </a:cubicBezTo>
                  <a:cubicBezTo>
                    <a:pt x="15557" y="8749"/>
                    <a:pt x="13718" y="12577"/>
                    <a:pt x="11727" y="15311"/>
                  </a:cubicBezTo>
                  <a:cubicBezTo>
                    <a:pt x="9735" y="18046"/>
                    <a:pt x="7591" y="19686"/>
                    <a:pt x="6135" y="20575"/>
                  </a:cubicBezTo>
                  <a:cubicBezTo>
                    <a:pt x="4680" y="21463"/>
                    <a:pt x="3914" y="21600"/>
                    <a:pt x="3225" y="21395"/>
                  </a:cubicBezTo>
                  <a:cubicBezTo>
                    <a:pt x="2535" y="21190"/>
                    <a:pt x="1922" y="20643"/>
                    <a:pt x="1310" y="19413"/>
                  </a:cubicBezTo>
                  <a:cubicBezTo>
                    <a:pt x="697" y="18182"/>
                    <a:pt x="84" y="16268"/>
                    <a:pt x="8" y="15038"/>
                  </a:cubicBezTo>
                  <a:cubicBezTo>
                    <a:pt x="-69" y="13808"/>
                    <a:pt x="391" y="13261"/>
                    <a:pt x="1769" y="12782"/>
                  </a:cubicBezTo>
                  <a:cubicBezTo>
                    <a:pt x="3148" y="12304"/>
                    <a:pt x="5446" y="11894"/>
                    <a:pt x="7591" y="12030"/>
                  </a:cubicBezTo>
                  <a:cubicBezTo>
                    <a:pt x="9735" y="12167"/>
                    <a:pt x="11727" y="12851"/>
                    <a:pt x="13488" y="13876"/>
                  </a:cubicBezTo>
                  <a:cubicBezTo>
                    <a:pt x="15250" y="14901"/>
                    <a:pt x="16782" y="16268"/>
                    <a:pt x="18084" y="17089"/>
                  </a:cubicBezTo>
                  <a:cubicBezTo>
                    <a:pt x="19386" y="17909"/>
                    <a:pt x="20459" y="18182"/>
                    <a:pt x="21531" y="18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8953500" y="4527549"/>
              <a:ext cx="184150" cy="11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0"/>
                  </a:moveTo>
                  <a:cubicBezTo>
                    <a:pt x="3228" y="4243"/>
                    <a:pt x="6455" y="8486"/>
                    <a:pt x="9683" y="12150"/>
                  </a:cubicBezTo>
                  <a:cubicBezTo>
                    <a:pt x="12910" y="15814"/>
                    <a:pt x="16138" y="18900"/>
                    <a:pt x="18124" y="20250"/>
                  </a:cubicBezTo>
                  <a:cubicBezTo>
                    <a:pt x="20110" y="21600"/>
                    <a:pt x="20855" y="21214"/>
                    <a:pt x="21600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9004300" y="4495800"/>
              <a:ext cx="10160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709"/>
                    <a:pt x="12600" y="7418"/>
                    <a:pt x="9000" y="11018"/>
                  </a:cubicBezTo>
                  <a:cubicBezTo>
                    <a:pt x="5400" y="14618"/>
                    <a:pt x="2700" y="18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9328149" y="4432299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9379479" y="4393941"/>
              <a:ext cx="24872" cy="279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18" fill="norm" stroke="1" extrusionOk="0">
                  <a:moveTo>
                    <a:pt x="21150" y="2437"/>
                  </a:moveTo>
                  <a:cubicBezTo>
                    <a:pt x="17550" y="1309"/>
                    <a:pt x="13950" y="180"/>
                    <a:pt x="12150" y="19"/>
                  </a:cubicBezTo>
                  <a:cubicBezTo>
                    <a:pt x="10350" y="-142"/>
                    <a:pt x="10350" y="664"/>
                    <a:pt x="8550" y="3324"/>
                  </a:cubicBezTo>
                  <a:cubicBezTo>
                    <a:pt x="6750" y="5983"/>
                    <a:pt x="3150" y="10497"/>
                    <a:pt x="1350" y="13559"/>
                  </a:cubicBezTo>
                  <a:cubicBezTo>
                    <a:pt x="-450" y="16622"/>
                    <a:pt x="-450" y="18234"/>
                    <a:pt x="1350" y="19443"/>
                  </a:cubicBezTo>
                  <a:cubicBezTo>
                    <a:pt x="3150" y="20652"/>
                    <a:pt x="6750" y="21458"/>
                    <a:pt x="10350" y="21297"/>
                  </a:cubicBezTo>
                  <a:cubicBezTo>
                    <a:pt x="13950" y="21136"/>
                    <a:pt x="17550" y="20007"/>
                    <a:pt x="21150" y="18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9251899" y="4407958"/>
              <a:ext cx="355651" cy="5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200" fill="norm" stroke="1" extrusionOk="0">
                  <a:moveTo>
                    <a:pt x="386" y="21200"/>
                  </a:moveTo>
                  <a:cubicBezTo>
                    <a:pt x="131" y="17200"/>
                    <a:pt x="-125" y="13200"/>
                    <a:pt x="67" y="11200"/>
                  </a:cubicBezTo>
                  <a:cubicBezTo>
                    <a:pt x="258" y="9200"/>
                    <a:pt x="897" y="9200"/>
                    <a:pt x="3326" y="7600"/>
                  </a:cubicBezTo>
                  <a:cubicBezTo>
                    <a:pt x="5754" y="6000"/>
                    <a:pt x="9972" y="2800"/>
                    <a:pt x="13103" y="1200"/>
                  </a:cubicBezTo>
                  <a:cubicBezTo>
                    <a:pt x="16235" y="-400"/>
                    <a:pt x="18280" y="-400"/>
                    <a:pt x="19494" y="1200"/>
                  </a:cubicBezTo>
                  <a:cubicBezTo>
                    <a:pt x="20708" y="2800"/>
                    <a:pt x="21092" y="6000"/>
                    <a:pt x="21475" y="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9296400" y="4686300"/>
              <a:ext cx="304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50" y="21600"/>
                    <a:pt x="3900" y="21600"/>
                    <a:pt x="7125" y="19800"/>
                  </a:cubicBezTo>
                  <a:cubicBezTo>
                    <a:pt x="10350" y="18000"/>
                    <a:pt x="14850" y="14400"/>
                    <a:pt x="17475" y="10800"/>
                  </a:cubicBezTo>
                  <a:cubicBezTo>
                    <a:pt x="20100" y="7200"/>
                    <a:pt x="2085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9790569" y="4411822"/>
              <a:ext cx="172581" cy="31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65" fill="norm" stroke="1" extrusionOk="0">
                  <a:moveTo>
                    <a:pt x="20687" y="529"/>
                  </a:moveTo>
                  <a:cubicBezTo>
                    <a:pt x="17789" y="97"/>
                    <a:pt x="14892" y="-335"/>
                    <a:pt x="11994" y="385"/>
                  </a:cubicBezTo>
                  <a:cubicBezTo>
                    <a:pt x="9097" y="1105"/>
                    <a:pt x="6199" y="2977"/>
                    <a:pt x="3960" y="5857"/>
                  </a:cubicBezTo>
                  <a:cubicBezTo>
                    <a:pt x="1721" y="8737"/>
                    <a:pt x="140" y="12625"/>
                    <a:pt x="9" y="15217"/>
                  </a:cubicBezTo>
                  <a:cubicBezTo>
                    <a:pt x="-123" y="17809"/>
                    <a:pt x="1194" y="19105"/>
                    <a:pt x="3565" y="19825"/>
                  </a:cubicBezTo>
                  <a:cubicBezTo>
                    <a:pt x="5936" y="20545"/>
                    <a:pt x="9360" y="20689"/>
                    <a:pt x="12389" y="19897"/>
                  </a:cubicBezTo>
                  <a:cubicBezTo>
                    <a:pt x="15418" y="19105"/>
                    <a:pt x="18053" y="17377"/>
                    <a:pt x="19501" y="14713"/>
                  </a:cubicBezTo>
                  <a:cubicBezTo>
                    <a:pt x="20950" y="12049"/>
                    <a:pt x="21214" y="8449"/>
                    <a:pt x="19765" y="6001"/>
                  </a:cubicBezTo>
                  <a:cubicBezTo>
                    <a:pt x="18316" y="3553"/>
                    <a:pt x="15155" y="2257"/>
                    <a:pt x="12126" y="1825"/>
                  </a:cubicBezTo>
                  <a:cubicBezTo>
                    <a:pt x="9097" y="1393"/>
                    <a:pt x="6199" y="1825"/>
                    <a:pt x="4355" y="2761"/>
                  </a:cubicBezTo>
                  <a:cubicBezTo>
                    <a:pt x="2511" y="3697"/>
                    <a:pt x="1721" y="5137"/>
                    <a:pt x="2643" y="7081"/>
                  </a:cubicBezTo>
                  <a:cubicBezTo>
                    <a:pt x="3565" y="9025"/>
                    <a:pt x="6199" y="11473"/>
                    <a:pt x="8965" y="13489"/>
                  </a:cubicBezTo>
                  <a:cubicBezTo>
                    <a:pt x="11731" y="15505"/>
                    <a:pt x="14628" y="17089"/>
                    <a:pt x="16472" y="18241"/>
                  </a:cubicBezTo>
                  <a:cubicBezTo>
                    <a:pt x="18316" y="19393"/>
                    <a:pt x="19106" y="20113"/>
                    <a:pt x="19765" y="20545"/>
                  </a:cubicBezTo>
                  <a:cubicBezTo>
                    <a:pt x="20423" y="20977"/>
                    <a:pt x="20950" y="21121"/>
                    <a:pt x="21477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10116020" y="4394199"/>
              <a:ext cx="18368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5904" y="4393"/>
                  </a:moveTo>
                  <a:cubicBezTo>
                    <a:pt x="4662" y="7444"/>
                    <a:pt x="3421" y="10495"/>
                    <a:pt x="2552" y="13119"/>
                  </a:cubicBezTo>
                  <a:cubicBezTo>
                    <a:pt x="1683" y="15742"/>
                    <a:pt x="1186" y="17939"/>
                    <a:pt x="814" y="19403"/>
                  </a:cubicBezTo>
                  <a:cubicBezTo>
                    <a:pt x="442" y="20868"/>
                    <a:pt x="193" y="21600"/>
                    <a:pt x="69" y="21356"/>
                  </a:cubicBezTo>
                  <a:cubicBezTo>
                    <a:pt x="-55" y="21112"/>
                    <a:pt x="-55" y="19892"/>
                    <a:pt x="442" y="17024"/>
                  </a:cubicBezTo>
                  <a:cubicBezTo>
                    <a:pt x="938" y="14156"/>
                    <a:pt x="1931" y="9641"/>
                    <a:pt x="2924" y="6651"/>
                  </a:cubicBezTo>
                  <a:cubicBezTo>
                    <a:pt x="3917" y="3661"/>
                    <a:pt x="4911" y="2197"/>
                    <a:pt x="6028" y="1281"/>
                  </a:cubicBezTo>
                  <a:cubicBezTo>
                    <a:pt x="7145" y="366"/>
                    <a:pt x="8386" y="0"/>
                    <a:pt x="9504" y="0"/>
                  </a:cubicBezTo>
                  <a:cubicBezTo>
                    <a:pt x="10621" y="0"/>
                    <a:pt x="11614" y="366"/>
                    <a:pt x="13228" y="1342"/>
                  </a:cubicBezTo>
                  <a:cubicBezTo>
                    <a:pt x="14842" y="2319"/>
                    <a:pt x="17076" y="3905"/>
                    <a:pt x="18069" y="5369"/>
                  </a:cubicBezTo>
                  <a:cubicBezTo>
                    <a:pt x="19062" y="6834"/>
                    <a:pt x="18814" y="8176"/>
                    <a:pt x="17324" y="9214"/>
                  </a:cubicBezTo>
                  <a:cubicBezTo>
                    <a:pt x="15835" y="10251"/>
                    <a:pt x="13104" y="10983"/>
                    <a:pt x="10869" y="11349"/>
                  </a:cubicBezTo>
                  <a:cubicBezTo>
                    <a:pt x="8635" y="11715"/>
                    <a:pt x="6897" y="11715"/>
                    <a:pt x="5283" y="11715"/>
                  </a:cubicBezTo>
                  <a:cubicBezTo>
                    <a:pt x="3669" y="11715"/>
                    <a:pt x="2179" y="11715"/>
                    <a:pt x="1311" y="12020"/>
                  </a:cubicBezTo>
                  <a:cubicBezTo>
                    <a:pt x="442" y="12325"/>
                    <a:pt x="193" y="12936"/>
                    <a:pt x="1311" y="13668"/>
                  </a:cubicBezTo>
                  <a:cubicBezTo>
                    <a:pt x="2428" y="14400"/>
                    <a:pt x="4911" y="15254"/>
                    <a:pt x="8511" y="16597"/>
                  </a:cubicBezTo>
                  <a:cubicBezTo>
                    <a:pt x="12111" y="17939"/>
                    <a:pt x="16828" y="19769"/>
                    <a:pt x="215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5531503" y="5373042"/>
              <a:ext cx="139048" cy="16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192" fill="norm" stroke="1" extrusionOk="0">
                  <a:moveTo>
                    <a:pt x="12474" y="1519"/>
                  </a:moveTo>
                  <a:cubicBezTo>
                    <a:pt x="11184" y="698"/>
                    <a:pt x="9894" y="-122"/>
                    <a:pt x="8605" y="15"/>
                  </a:cubicBezTo>
                  <a:cubicBezTo>
                    <a:pt x="7315" y="151"/>
                    <a:pt x="6026" y="1245"/>
                    <a:pt x="4414" y="4389"/>
                  </a:cubicBezTo>
                  <a:cubicBezTo>
                    <a:pt x="2802" y="7534"/>
                    <a:pt x="868" y="12729"/>
                    <a:pt x="223" y="16010"/>
                  </a:cubicBezTo>
                  <a:cubicBezTo>
                    <a:pt x="-422" y="19291"/>
                    <a:pt x="223" y="20658"/>
                    <a:pt x="3608" y="21068"/>
                  </a:cubicBezTo>
                  <a:cubicBezTo>
                    <a:pt x="6993" y="21478"/>
                    <a:pt x="13118" y="20931"/>
                    <a:pt x="16665" y="18470"/>
                  </a:cubicBezTo>
                  <a:cubicBezTo>
                    <a:pt x="20211" y="16010"/>
                    <a:pt x="21178" y="11635"/>
                    <a:pt x="21178" y="8627"/>
                  </a:cubicBezTo>
                  <a:cubicBezTo>
                    <a:pt x="21178" y="5620"/>
                    <a:pt x="20211" y="3979"/>
                    <a:pt x="19244" y="3296"/>
                  </a:cubicBezTo>
                  <a:cubicBezTo>
                    <a:pt x="18277" y="2612"/>
                    <a:pt x="17309" y="2886"/>
                    <a:pt x="16342" y="3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5695950" y="5336523"/>
              <a:ext cx="266700" cy="21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5259"/>
                  </a:moveTo>
                  <a:cubicBezTo>
                    <a:pt x="1714" y="3221"/>
                    <a:pt x="3429" y="1183"/>
                    <a:pt x="5143" y="368"/>
                  </a:cubicBezTo>
                  <a:cubicBezTo>
                    <a:pt x="6857" y="-447"/>
                    <a:pt x="8571" y="-39"/>
                    <a:pt x="9857" y="2915"/>
                  </a:cubicBezTo>
                  <a:cubicBezTo>
                    <a:pt x="11143" y="5870"/>
                    <a:pt x="12000" y="11372"/>
                    <a:pt x="12257" y="14632"/>
                  </a:cubicBezTo>
                  <a:cubicBezTo>
                    <a:pt x="12514" y="17893"/>
                    <a:pt x="12171" y="18911"/>
                    <a:pt x="11657" y="19727"/>
                  </a:cubicBezTo>
                  <a:cubicBezTo>
                    <a:pt x="11143" y="20542"/>
                    <a:pt x="10457" y="21153"/>
                    <a:pt x="10029" y="20949"/>
                  </a:cubicBezTo>
                  <a:cubicBezTo>
                    <a:pt x="9600" y="20745"/>
                    <a:pt x="9429" y="19727"/>
                    <a:pt x="9943" y="17179"/>
                  </a:cubicBezTo>
                  <a:cubicBezTo>
                    <a:pt x="10457" y="14632"/>
                    <a:pt x="11657" y="10557"/>
                    <a:pt x="13714" y="7500"/>
                  </a:cubicBezTo>
                  <a:cubicBezTo>
                    <a:pt x="15771" y="4444"/>
                    <a:pt x="18686" y="2406"/>
                    <a:pt x="21600" y="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4210050" y="5983587"/>
              <a:ext cx="273050" cy="13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2" fill="norm" stroke="1" extrusionOk="0">
                  <a:moveTo>
                    <a:pt x="0" y="14435"/>
                  </a:moveTo>
                  <a:cubicBezTo>
                    <a:pt x="2177" y="12144"/>
                    <a:pt x="4353" y="9853"/>
                    <a:pt x="5944" y="8217"/>
                  </a:cubicBezTo>
                  <a:cubicBezTo>
                    <a:pt x="7535" y="6581"/>
                    <a:pt x="8540" y="5599"/>
                    <a:pt x="9209" y="4290"/>
                  </a:cubicBezTo>
                  <a:cubicBezTo>
                    <a:pt x="9879" y="2981"/>
                    <a:pt x="10214" y="1344"/>
                    <a:pt x="9963" y="526"/>
                  </a:cubicBezTo>
                  <a:cubicBezTo>
                    <a:pt x="9712" y="-292"/>
                    <a:pt x="8874" y="-292"/>
                    <a:pt x="7367" y="1508"/>
                  </a:cubicBezTo>
                  <a:cubicBezTo>
                    <a:pt x="5860" y="3308"/>
                    <a:pt x="3684" y="6908"/>
                    <a:pt x="2512" y="9853"/>
                  </a:cubicBezTo>
                  <a:cubicBezTo>
                    <a:pt x="1340" y="12799"/>
                    <a:pt x="1172" y="15090"/>
                    <a:pt x="1340" y="17053"/>
                  </a:cubicBezTo>
                  <a:cubicBezTo>
                    <a:pt x="1507" y="19017"/>
                    <a:pt x="2009" y="20653"/>
                    <a:pt x="4019" y="20981"/>
                  </a:cubicBezTo>
                  <a:cubicBezTo>
                    <a:pt x="6028" y="21308"/>
                    <a:pt x="9544" y="20326"/>
                    <a:pt x="12726" y="17708"/>
                  </a:cubicBezTo>
                  <a:cubicBezTo>
                    <a:pt x="15907" y="15090"/>
                    <a:pt x="18753" y="10835"/>
                    <a:pt x="21600" y="6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4496742" y="5797550"/>
              <a:ext cx="43508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0"/>
                  </a:moveTo>
                  <a:cubicBezTo>
                    <a:pt x="15999" y="2541"/>
                    <a:pt x="10856" y="5082"/>
                    <a:pt x="6742" y="7835"/>
                  </a:cubicBezTo>
                  <a:cubicBezTo>
                    <a:pt x="2628" y="10588"/>
                    <a:pt x="-458" y="13553"/>
                    <a:pt x="56" y="15882"/>
                  </a:cubicBezTo>
                  <a:cubicBezTo>
                    <a:pt x="571" y="18212"/>
                    <a:pt x="4685" y="19906"/>
                    <a:pt x="87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4571068" y="5986852"/>
              <a:ext cx="70370" cy="14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7" h="21164" fill="norm" stroke="1" extrusionOk="0">
                  <a:moveTo>
                    <a:pt x="2064" y="7474"/>
                  </a:moveTo>
                  <a:cubicBezTo>
                    <a:pt x="5064" y="7474"/>
                    <a:pt x="8064" y="7474"/>
                    <a:pt x="10764" y="7018"/>
                  </a:cubicBezTo>
                  <a:cubicBezTo>
                    <a:pt x="13464" y="6561"/>
                    <a:pt x="15864" y="5649"/>
                    <a:pt x="17664" y="4432"/>
                  </a:cubicBezTo>
                  <a:cubicBezTo>
                    <a:pt x="19464" y="3215"/>
                    <a:pt x="20664" y="1694"/>
                    <a:pt x="19464" y="781"/>
                  </a:cubicBezTo>
                  <a:cubicBezTo>
                    <a:pt x="18264" y="-132"/>
                    <a:pt x="14664" y="-436"/>
                    <a:pt x="11064" y="933"/>
                  </a:cubicBezTo>
                  <a:cubicBezTo>
                    <a:pt x="7464" y="2302"/>
                    <a:pt x="3864" y="5344"/>
                    <a:pt x="1764" y="7930"/>
                  </a:cubicBezTo>
                  <a:cubicBezTo>
                    <a:pt x="-336" y="10516"/>
                    <a:pt x="-936" y="12646"/>
                    <a:pt x="2064" y="14775"/>
                  </a:cubicBezTo>
                  <a:cubicBezTo>
                    <a:pt x="5064" y="16905"/>
                    <a:pt x="11664" y="19034"/>
                    <a:pt x="18264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4737100" y="5993185"/>
              <a:ext cx="457200" cy="118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0" y="3627"/>
                  </a:moveTo>
                  <a:cubicBezTo>
                    <a:pt x="100" y="7417"/>
                    <a:pt x="200" y="11206"/>
                    <a:pt x="200" y="14427"/>
                  </a:cubicBezTo>
                  <a:cubicBezTo>
                    <a:pt x="200" y="17649"/>
                    <a:pt x="100" y="20301"/>
                    <a:pt x="100" y="20680"/>
                  </a:cubicBezTo>
                  <a:cubicBezTo>
                    <a:pt x="100" y="21059"/>
                    <a:pt x="200" y="19164"/>
                    <a:pt x="550" y="16512"/>
                  </a:cubicBezTo>
                  <a:cubicBezTo>
                    <a:pt x="900" y="13859"/>
                    <a:pt x="1500" y="10449"/>
                    <a:pt x="2000" y="8175"/>
                  </a:cubicBezTo>
                  <a:cubicBezTo>
                    <a:pt x="2500" y="5901"/>
                    <a:pt x="2900" y="4764"/>
                    <a:pt x="3200" y="5143"/>
                  </a:cubicBezTo>
                  <a:cubicBezTo>
                    <a:pt x="3500" y="5522"/>
                    <a:pt x="3700" y="7417"/>
                    <a:pt x="3800" y="9880"/>
                  </a:cubicBezTo>
                  <a:cubicBezTo>
                    <a:pt x="3900" y="12343"/>
                    <a:pt x="3900" y="15375"/>
                    <a:pt x="3900" y="15943"/>
                  </a:cubicBezTo>
                  <a:cubicBezTo>
                    <a:pt x="3900" y="16512"/>
                    <a:pt x="3900" y="14617"/>
                    <a:pt x="4250" y="11775"/>
                  </a:cubicBezTo>
                  <a:cubicBezTo>
                    <a:pt x="4600" y="8933"/>
                    <a:pt x="5300" y="5143"/>
                    <a:pt x="5900" y="2870"/>
                  </a:cubicBezTo>
                  <a:cubicBezTo>
                    <a:pt x="6500" y="596"/>
                    <a:pt x="7000" y="-162"/>
                    <a:pt x="7450" y="27"/>
                  </a:cubicBezTo>
                  <a:cubicBezTo>
                    <a:pt x="7900" y="217"/>
                    <a:pt x="8300" y="1354"/>
                    <a:pt x="8500" y="2870"/>
                  </a:cubicBezTo>
                  <a:cubicBezTo>
                    <a:pt x="8700" y="4385"/>
                    <a:pt x="8700" y="6280"/>
                    <a:pt x="8700" y="8175"/>
                  </a:cubicBezTo>
                  <a:cubicBezTo>
                    <a:pt x="8700" y="10070"/>
                    <a:pt x="8700" y="11964"/>
                    <a:pt x="8750" y="13859"/>
                  </a:cubicBezTo>
                  <a:cubicBezTo>
                    <a:pt x="8800" y="15754"/>
                    <a:pt x="8900" y="17649"/>
                    <a:pt x="9200" y="18406"/>
                  </a:cubicBezTo>
                  <a:cubicBezTo>
                    <a:pt x="9500" y="19164"/>
                    <a:pt x="10000" y="18785"/>
                    <a:pt x="10700" y="16891"/>
                  </a:cubicBezTo>
                  <a:cubicBezTo>
                    <a:pt x="11400" y="14996"/>
                    <a:pt x="12300" y="11585"/>
                    <a:pt x="12850" y="8743"/>
                  </a:cubicBezTo>
                  <a:cubicBezTo>
                    <a:pt x="13400" y="5901"/>
                    <a:pt x="13600" y="3627"/>
                    <a:pt x="13400" y="2112"/>
                  </a:cubicBezTo>
                  <a:cubicBezTo>
                    <a:pt x="13200" y="596"/>
                    <a:pt x="12600" y="-162"/>
                    <a:pt x="12100" y="217"/>
                  </a:cubicBezTo>
                  <a:cubicBezTo>
                    <a:pt x="11600" y="596"/>
                    <a:pt x="11200" y="2112"/>
                    <a:pt x="10900" y="3817"/>
                  </a:cubicBezTo>
                  <a:cubicBezTo>
                    <a:pt x="10600" y="5522"/>
                    <a:pt x="10400" y="7417"/>
                    <a:pt x="10300" y="9312"/>
                  </a:cubicBezTo>
                  <a:cubicBezTo>
                    <a:pt x="10200" y="11206"/>
                    <a:pt x="10200" y="13101"/>
                    <a:pt x="10400" y="14617"/>
                  </a:cubicBezTo>
                  <a:cubicBezTo>
                    <a:pt x="10600" y="16133"/>
                    <a:pt x="11000" y="17270"/>
                    <a:pt x="11450" y="17838"/>
                  </a:cubicBezTo>
                  <a:cubicBezTo>
                    <a:pt x="11900" y="18406"/>
                    <a:pt x="12400" y="18406"/>
                    <a:pt x="13050" y="17270"/>
                  </a:cubicBezTo>
                  <a:cubicBezTo>
                    <a:pt x="13700" y="16133"/>
                    <a:pt x="14500" y="13859"/>
                    <a:pt x="15050" y="11775"/>
                  </a:cubicBezTo>
                  <a:cubicBezTo>
                    <a:pt x="15600" y="9691"/>
                    <a:pt x="15900" y="7796"/>
                    <a:pt x="16100" y="9312"/>
                  </a:cubicBezTo>
                  <a:cubicBezTo>
                    <a:pt x="16300" y="10827"/>
                    <a:pt x="16400" y="15754"/>
                    <a:pt x="16500" y="17270"/>
                  </a:cubicBezTo>
                  <a:cubicBezTo>
                    <a:pt x="16600" y="18785"/>
                    <a:pt x="16700" y="16891"/>
                    <a:pt x="16900" y="14996"/>
                  </a:cubicBezTo>
                  <a:cubicBezTo>
                    <a:pt x="17100" y="13101"/>
                    <a:pt x="17400" y="11206"/>
                    <a:pt x="17700" y="9501"/>
                  </a:cubicBezTo>
                  <a:cubicBezTo>
                    <a:pt x="18000" y="7796"/>
                    <a:pt x="18300" y="6280"/>
                    <a:pt x="18700" y="5143"/>
                  </a:cubicBezTo>
                  <a:cubicBezTo>
                    <a:pt x="19100" y="4006"/>
                    <a:pt x="19600" y="3249"/>
                    <a:pt x="19900" y="3817"/>
                  </a:cubicBezTo>
                  <a:cubicBezTo>
                    <a:pt x="20200" y="4385"/>
                    <a:pt x="20300" y="6280"/>
                    <a:pt x="20350" y="8743"/>
                  </a:cubicBezTo>
                  <a:cubicBezTo>
                    <a:pt x="20400" y="11206"/>
                    <a:pt x="20400" y="14238"/>
                    <a:pt x="20350" y="16701"/>
                  </a:cubicBezTo>
                  <a:cubicBezTo>
                    <a:pt x="20300" y="19164"/>
                    <a:pt x="20200" y="21059"/>
                    <a:pt x="20300" y="21249"/>
                  </a:cubicBezTo>
                  <a:cubicBezTo>
                    <a:pt x="20400" y="21438"/>
                    <a:pt x="20700" y="19922"/>
                    <a:pt x="20950" y="18217"/>
                  </a:cubicBezTo>
                  <a:cubicBezTo>
                    <a:pt x="21200" y="16512"/>
                    <a:pt x="21400" y="14617"/>
                    <a:pt x="21600" y="12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5273423" y="5803900"/>
              <a:ext cx="73277" cy="30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28" fill="norm" stroke="1" extrusionOk="0">
                  <a:moveTo>
                    <a:pt x="19514" y="0"/>
                  </a:moveTo>
                  <a:cubicBezTo>
                    <a:pt x="13959" y="3403"/>
                    <a:pt x="8405" y="6805"/>
                    <a:pt x="5011" y="9764"/>
                  </a:cubicBezTo>
                  <a:cubicBezTo>
                    <a:pt x="1616" y="12723"/>
                    <a:pt x="382" y="15238"/>
                    <a:pt x="74" y="17088"/>
                  </a:cubicBezTo>
                  <a:cubicBezTo>
                    <a:pt x="-235" y="18937"/>
                    <a:pt x="382" y="20121"/>
                    <a:pt x="2851" y="20786"/>
                  </a:cubicBezTo>
                  <a:cubicBezTo>
                    <a:pt x="5319" y="21452"/>
                    <a:pt x="9639" y="21600"/>
                    <a:pt x="13034" y="21230"/>
                  </a:cubicBezTo>
                  <a:cubicBezTo>
                    <a:pt x="16428" y="20860"/>
                    <a:pt x="18896" y="19973"/>
                    <a:pt x="21365" y="19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5235485" y="5956300"/>
              <a:ext cx="181066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1894" y="21600"/>
                  </a:moveTo>
                  <a:cubicBezTo>
                    <a:pt x="890" y="17486"/>
                    <a:pt x="-115" y="13371"/>
                    <a:pt x="11" y="11314"/>
                  </a:cubicBezTo>
                  <a:cubicBezTo>
                    <a:pt x="136" y="9257"/>
                    <a:pt x="1392" y="9257"/>
                    <a:pt x="5159" y="7714"/>
                  </a:cubicBezTo>
                  <a:cubicBezTo>
                    <a:pt x="8927" y="6171"/>
                    <a:pt x="15206" y="3086"/>
                    <a:pt x="214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6148503" y="5831630"/>
              <a:ext cx="252297" cy="28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28" fill="norm" stroke="1" extrusionOk="0">
                  <a:moveTo>
                    <a:pt x="16055" y="2176"/>
                  </a:moveTo>
                  <a:cubicBezTo>
                    <a:pt x="16775" y="1706"/>
                    <a:pt x="17495" y="1237"/>
                    <a:pt x="18215" y="767"/>
                  </a:cubicBezTo>
                  <a:cubicBezTo>
                    <a:pt x="18935" y="298"/>
                    <a:pt x="19655" y="-172"/>
                    <a:pt x="19115" y="63"/>
                  </a:cubicBezTo>
                  <a:cubicBezTo>
                    <a:pt x="18575" y="298"/>
                    <a:pt x="16775" y="1237"/>
                    <a:pt x="13895" y="2802"/>
                  </a:cubicBezTo>
                  <a:cubicBezTo>
                    <a:pt x="11015" y="4367"/>
                    <a:pt x="7055" y="6558"/>
                    <a:pt x="4715" y="7889"/>
                  </a:cubicBezTo>
                  <a:cubicBezTo>
                    <a:pt x="2375" y="9219"/>
                    <a:pt x="1655" y="9689"/>
                    <a:pt x="1025" y="10315"/>
                  </a:cubicBezTo>
                  <a:cubicBezTo>
                    <a:pt x="395" y="10941"/>
                    <a:pt x="-145" y="11724"/>
                    <a:pt x="35" y="12193"/>
                  </a:cubicBezTo>
                  <a:cubicBezTo>
                    <a:pt x="215" y="12663"/>
                    <a:pt x="1115" y="12819"/>
                    <a:pt x="3725" y="13524"/>
                  </a:cubicBezTo>
                  <a:cubicBezTo>
                    <a:pt x="6335" y="14228"/>
                    <a:pt x="10655" y="15480"/>
                    <a:pt x="13895" y="16889"/>
                  </a:cubicBezTo>
                  <a:cubicBezTo>
                    <a:pt x="17135" y="18298"/>
                    <a:pt x="19295" y="19863"/>
                    <a:pt x="21455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7045949" y="5745969"/>
              <a:ext cx="271674" cy="34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85" fill="norm" stroke="1" extrusionOk="0">
                  <a:moveTo>
                    <a:pt x="10170" y="2814"/>
                  </a:moveTo>
                  <a:cubicBezTo>
                    <a:pt x="10336" y="1892"/>
                    <a:pt x="10502" y="970"/>
                    <a:pt x="10086" y="509"/>
                  </a:cubicBezTo>
                  <a:cubicBezTo>
                    <a:pt x="9671" y="48"/>
                    <a:pt x="8674" y="48"/>
                    <a:pt x="7179" y="1102"/>
                  </a:cubicBezTo>
                  <a:cubicBezTo>
                    <a:pt x="5683" y="2156"/>
                    <a:pt x="3690" y="4263"/>
                    <a:pt x="2360" y="7226"/>
                  </a:cubicBezTo>
                  <a:cubicBezTo>
                    <a:pt x="1031" y="10190"/>
                    <a:pt x="366" y="14009"/>
                    <a:pt x="117" y="16314"/>
                  </a:cubicBezTo>
                  <a:cubicBezTo>
                    <a:pt x="-132" y="18619"/>
                    <a:pt x="34" y="19409"/>
                    <a:pt x="450" y="20002"/>
                  </a:cubicBezTo>
                  <a:cubicBezTo>
                    <a:pt x="865" y="20595"/>
                    <a:pt x="1530" y="20990"/>
                    <a:pt x="2693" y="20990"/>
                  </a:cubicBezTo>
                  <a:cubicBezTo>
                    <a:pt x="3856" y="20990"/>
                    <a:pt x="5517" y="20595"/>
                    <a:pt x="8508" y="18948"/>
                  </a:cubicBezTo>
                  <a:cubicBezTo>
                    <a:pt x="11499" y="17302"/>
                    <a:pt x="15819" y="14405"/>
                    <a:pt x="18311" y="11836"/>
                  </a:cubicBezTo>
                  <a:cubicBezTo>
                    <a:pt x="20803" y="9268"/>
                    <a:pt x="21468" y="7029"/>
                    <a:pt x="21302" y="5119"/>
                  </a:cubicBezTo>
                  <a:cubicBezTo>
                    <a:pt x="21136" y="3209"/>
                    <a:pt x="20139" y="1629"/>
                    <a:pt x="18726" y="773"/>
                  </a:cubicBezTo>
                  <a:cubicBezTo>
                    <a:pt x="17314" y="-83"/>
                    <a:pt x="15486" y="-215"/>
                    <a:pt x="13493" y="312"/>
                  </a:cubicBezTo>
                  <a:cubicBezTo>
                    <a:pt x="11499" y="839"/>
                    <a:pt x="9339" y="2024"/>
                    <a:pt x="8010" y="3473"/>
                  </a:cubicBezTo>
                  <a:cubicBezTo>
                    <a:pt x="6680" y="4922"/>
                    <a:pt x="6182" y="6634"/>
                    <a:pt x="7096" y="8478"/>
                  </a:cubicBezTo>
                  <a:cubicBezTo>
                    <a:pt x="8010" y="10322"/>
                    <a:pt x="10336" y="12297"/>
                    <a:pt x="12080" y="13812"/>
                  </a:cubicBezTo>
                  <a:cubicBezTo>
                    <a:pt x="13825" y="15326"/>
                    <a:pt x="14988" y="16380"/>
                    <a:pt x="15570" y="17565"/>
                  </a:cubicBezTo>
                  <a:cubicBezTo>
                    <a:pt x="16151" y="18751"/>
                    <a:pt x="16151" y="20068"/>
                    <a:pt x="16151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7416800" y="6019800"/>
              <a:ext cx="190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7829550" y="5918200"/>
              <a:ext cx="3492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9" y="15840"/>
                    <a:pt x="8378" y="10080"/>
                    <a:pt x="11978" y="6480"/>
                  </a:cubicBezTo>
                  <a:cubicBezTo>
                    <a:pt x="15578" y="2880"/>
                    <a:pt x="1858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8555156" y="5727700"/>
              <a:ext cx="309444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1482" y="0"/>
                  </a:moveTo>
                  <a:cubicBezTo>
                    <a:pt x="18837" y="4640"/>
                    <a:pt x="16192" y="9280"/>
                    <a:pt x="13400" y="12480"/>
                  </a:cubicBezTo>
                  <a:cubicBezTo>
                    <a:pt x="10609" y="15680"/>
                    <a:pt x="7670" y="17440"/>
                    <a:pt x="5686" y="18320"/>
                  </a:cubicBezTo>
                  <a:cubicBezTo>
                    <a:pt x="3702" y="19200"/>
                    <a:pt x="2674" y="19200"/>
                    <a:pt x="1792" y="18480"/>
                  </a:cubicBezTo>
                  <a:cubicBezTo>
                    <a:pt x="911" y="17760"/>
                    <a:pt x="176" y="16320"/>
                    <a:pt x="29" y="14800"/>
                  </a:cubicBezTo>
                  <a:cubicBezTo>
                    <a:pt x="-118" y="13280"/>
                    <a:pt x="323" y="11680"/>
                    <a:pt x="911" y="10720"/>
                  </a:cubicBezTo>
                  <a:cubicBezTo>
                    <a:pt x="1498" y="9760"/>
                    <a:pt x="2233" y="9440"/>
                    <a:pt x="3409" y="9520"/>
                  </a:cubicBezTo>
                  <a:cubicBezTo>
                    <a:pt x="4584" y="9600"/>
                    <a:pt x="6200" y="10080"/>
                    <a:pt x="7890" y="11440"/>
                  </a:cubicBezTo>
                  <a:cubicBezTo>
                    <a:pt x="9580" y="12800"/>
                    <a:pt x="11343" y="15040"/>
                    <a:pt x="12960" y="16880"/>
                  </a:cubicBezTo>
                  <a:cubicBezTo>
                    <a:pt x="14576" y="18720"/>
                    <a:pt x="16045" y="20160"/>
                    <a:pt x="17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9042400" y="5822950"/>
              <a:ext cx="1460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5305"/>
                    <a:pt x="8139" y="10611"/>
                    <a:pt x="11739" y="14211"/>
                  </a:cubicBezTo>
                  <a:cubicBezTo>
                    <a:pt x="15339" y="17811"/>
                    <a:pt x="1847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9071255" y="5829300"/>
              <a:ext cx="85445" cy="17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481" fill="norm" stroke="1" extrusionOk="0">
                  <a:moveTo>
                    <a:pt x="21267" y="0"/>
                  </a:moveTo>
                  <a:cubicBezTo>
                    <a:pt x="17579" y="2400"/>
                    <a:pt x="13891" y="4800"/>
                    <a:pt x="10467" y="7333"/>
                  </a:cubicBezTo>
                  <a:cubicBezTo>
                    <a:pt x="7043" y="9867"/>
                    <a:pt x="3882" y="12533"/>
                    <a:pt x="2038" y="14533"/>
                  </a:cubicBezTo>
                  <a:cubicBezTo>
                    <a:pt x="194" y="16533"/>
                    <a:pt x="-333" y="17867"/>
                    <a:pt x="194" y="19067"/>
                  </a:cubicBezTo>
                  <a:cubicBezTo>
                    <a:pt x="721" y="20267"/>
                    <a:pt x="2301" y="21333"/>
                    <a:pt x="4935" y="21467"/>
                  </a:cubicBezTo>
                  <a:cubicBezTo>
                    <a:pt x="7569" y="21600"/>
                    <a:pt x="11257" y="20800"/>
                    <a:pt x="14945" y="20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9340850" y="5721350"/>
              <a:ext cx="254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200"/>
                    <a:pt x="7200" y="10400"/>
                    <a:pt x="3600" y="14000"/>
                  </a:cubicBezTo>
                  <a:cubicBezTo>
                    <a:pt x="0" y="17600"/>
                    <a:pt x="0" y="19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9217755" y="5722144"/>
              <a:ext cx="205645" cy="5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62" fill="norm" stroke="1" extrusionOk="0">
                  <a:moveTo>
                    <a:pt x="255" y="21262"/>
                  </a:moveTo>
                  <a:cubicBezTo>
                    <a:pt x="34" y="15862"/>
                    <a:pt x="-186" y="10462"/>
                    <a:pt x="255" y="6862"/>
                  </a:cubicBezTo>
                  <a:cubicBezTo>
                    <a:pt x="696" y="3262"/>
                    <a:pt x="1798" y="1462"/>
                    <a:pt x="4663" y="562"/>
                  </a:cubicBezTo>
                  <a:cubicBezTo>
                    <a:pt x="7528" y="-338"/>
                    <a:pt x="12157" y="-338"/>
                    <a:pt x="15243" y="1912"/>
                  </a:cubicBezTo>
                  <a:cubicBezTo>
                    <a:pt x="18328" y="4162"/>
                    <a:pt x="19871" y="8662"/>
                    <a:pt x="21414" y="13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9245600" y="5969000"/>
              <a:ext cx="234950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4086" y="18900"/>
                    <a:pt x="8173" y="21600"/>
                    <a:pt x="11773" y="18900"/>
                  </a:cubicBezTo>
                  <a:cubicBezTo>
                    <a:pt x="15373" y="16200"/>
                    <a:pt x="18486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9520297" y="5712404"/>
              <a:ext cx="141498" cy="27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310" fill="norm" stroke="1" extrusionOk="0">
                  <a:moveTo>
                    <a:pt x="15953" y="7074"/>
                  </a:moveTo>
                  <a:cubicBezTo>
                    <a:pt x="16271" y="6255"/>
                    <a:pt x="16588" y="5437"/>
                    <a:pt x="16588" y="4619"/>
                  </a:cubicBezTo>
                  <a:cubicBezTo>
                    <a:pt x="16588" y="3801"/>
                    <a:pt x="16271" y="2983"/>
                    <a:pt x="15159" y="2737"/>
                  </a:cubicBezTo>
                  <a:cubicBezTo>
                    <a:pt x="14047" y="2492"/>
                    <a:pt x="12141" y="2819"/>
                    <a:pt x="9441" y="4455"/>
                  </a:cubicBezTo>
                  <a:cubicBezTo>
                    <a:pt x="6741" y="6092"/>
                    <a:pt x="3247" y="9037"/>
                    <a:pt x="1500" y="11410"/>
                  </a:cubicBezTo>
                  <a:cubicBezTo>
                    <a:pt x="-247" y="13783"/>
                    <a:pt x="-247" y="15583"/>
                    <a:pt x="388" y="16728"/>
                  </a:cubicBezTo>
                  <a:cubicBezTo>
                    <a:pt x="1024" y="17874"/>
                    <a:pt x="2294" y="18365"/>
                    <a:pt x="4518" y="18365"/>
                  </a:cubicBezTo>
                  <a:cubicBezTo>
                    <a:pt x="6741" y="18365"/>
                    <a:pt x="9918" y="17874"/>
                    <a:pt x="13094" y="15583"/>
                  </a:cubicBezTo>
                  <a:cubicBezTo>
                    <a:pt x="16271" y="13292"/>
                    <a:pt x="19447" y="9201"/>
                    <a:pt x="19447" y="6255"/>
                  </a:cubicBezTo>
                  <a:cubicBezTo>
                    <a:pt x="19447" y="3310"/>
                    <a:pt x="16271" y="1510"/>
                    <a:pt x="13571" y="610"/>
                  </a:cubicBezTo>
                  <a:cubicBezTo>
                    <a:pt x="10871" y="-290"/>
                    <a:pt x="8647" y="-290"/>
                    <a:pt x="7218" y="1265"/>
                  </a:cubicBezTo>
                  <a:cubicBezTo>
                    <a:pt x="5788" y="2819"/>
                    <a:pt x="5153" y="5928"/>
                    <a:pt x="7059" y="8792"/>
                  </a:cubicBezTo>
                  <a:cubicBezTo>
                    <a:pt x="8965" y="11655"/>
                    <a:pt x="13412" y="14274"/>
                    <a:pt x="16112" y="15910"/>
                  </a:cubicBezTo>
                  <a:cubicBezTo>
                    <a:pt x="18812" y="17546"/>
                    <a:pt x="19765" y="18201"/>
                    <a:pt x="20400" y="18937"/>
                  </a:cubicBezTo>
                  <a:cubicBezTo>
                    <a:pt x="21035" y="19674"/>
                    <a:pt x="21353" y="20492"/>
                    <a:pt x="21194" y="20901"/>
                  </a:cubicBezTo>
                  <a:cubicBezTo>
                    <a:pt x="21035" y="21310"/>
                    <a:pt x="20400" y="21310"/>
                    <a:pt x="19765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9792277" y="5673446"/>
              <a:ext cx="202624" cy="31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261" fill="norm" stroke="1" extrusionOk="0">
                  <a:moveTo>
                    <a:pt x="3314" y="6670"/>
                  </a:moveTo>
                  <a:cubicBezTo>
                    <a:pt x="2414" y="10819"/>
                    <a:pt x="1514" y="14967"/>
                    <a:pt x="951" y="17399"/>
                  </a:cubicBezTo>
                  <a:cubicBezTo>
                    <a:pt x="389" y="19831"/>
                    <a:pt x="164" y="20546"/>
                    <a:pt x="51" y="20546"/>
                  </a:cubicBezTo>
                  <a:cubicBezTo>
                    <a:pt x="-61" y="20546"/>
                    <a:pt x="-61" y="19831"/>
                    <a:pt x="839" y="17256"/>
                  </a:cubicBezTo>
                  <a:cubicBezTo>
                    <a:pt x="1739" y="14681"/>
                    <a:pt x="3539" y="10246"/>
                    <a:pt x="5114" y="7099"/>
                  </a:cubicBezTo>
                  <a:cubicBezTo>
                    <a:pt x="6689" y="3952"/>
                    <a:pt x="8039" y="2093"/>
                    <a:pt x="9276" y="1020"/>
                  </a:cubicBezTo>
                  <a:cubicBezTo>
                    <a:pt x="10514" y="-53"/>
                    <a:pt x="11639" y="-339"/>
                    <a:pt x="12989" y="448"/>
                  </a:cubicBezTo>
                  <a:cubicBezTo>
                    <a:pt x="14339" y="1235"/>
                    <a:pt x="15914" y="3094"/>
                    <a:pt x="16251" y="4811"/>
                  </a:cubicBezTo>
                  <a:cubicBezTo>
                    <a:pt x="16589" y="6527"/>
                    <a:pt x="15689" y="8101"/>
                    <a:pt x="14676" y="9174"/>
                  </a:cubicBezTo>
                  <a:cubicBezTo>
                    <a:pt x="13664" y="10246"/>
                    <a:pt x="12539" y="10819"/>
                    <a:pt x="11414" y="11176"/>
                  </a:cubicBezTo>
                  <a:cubicBezTo>
                    <a:pt x="10289" y="11534"/>
                    <a:pt x="9164" y="11677"/>
                    <a:pt x="8601" y="12106"/>
                  </a:cubicBezTo>
                  <a:cubicBezTo>
                    <a:pt x="8039" y="12535"/>
                    <a:pt x="8039" y="13250"/>
                    <a:pt x="10289" y="14824"/>
                  </a:cubicBezTo>
                  <a:cubicBezTo>
                    <a:pt x="12539" y="16397"/>
                    <a:pt x="17039" y="18829"/>
                    <a:pt x="21539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10706100" y="4453450"/>
              <a:ext cx="174887" cy="131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565" fill="norm" stroke="1" extrusionOk="0">
                  <a:moveTo>
                    <a:pt x="1525" y="1113"/>
                  </a:moveTo>
                  <a:cubicBezTo>
                    <a:pt x="1525" y="939"/>
                    <a:pt x="1525" y="765"/>
                    <a:pt x="1779" y="574"/>
                  </a:cubicBezTo>
                  <a:cubicBezTo>
                    <a:pt x="2033" y="382"/>
                    <a:pt x="2541" y="174"/>
                    <a:pt x="3812" y="69"/>
                  </a:cubicBezTo>
                  <a:cubicBezTo>
                    <a:pt x="5082" y="-35"/>
                    <a:pt x="7115" y="-35"/>
                    <a:pt x="9784" y="156"/>
                  </a:cubicBezTo>
                  <a:cubicBezTo>
                    <a:pt x="12452" y="348"/>
                    <a:pt x="15755" y="730"/>
                    <a:pt x="18042" y="1461"/>
                  </a:cubicBezTo>
                  <a:cubicBezTo>
                    <a:pt x="20329" y="2191"/>
                    <a:pt x="21600" y="3269"/>
                    <a:pt x="20711" y="4330"/>
                  </a:cubicBezTo>
                  <a:cubicBezTo>
                    <a:pt x="19821" y="5391"/>
                    <a:pt x="16772" y="6435"/>
                    <a:pt x="14358" y="7478"/>
                  </a:cubicBezTo>
                  <a:cubicBezTo>
                    <a:pt x="11944" y="8522"/>
                    <a:pt x="10165" y="9565"/>
                    <a:pt x="9784" y="10574"/>
                  </a:cubicBezTo>
                  <a:cubicBezTo>
                    <a:pt x="9402" y="11582"/>
                    <a:pt x="10419" y="12556"/>
                    <a:pt x="11689" y="13461"/>
                  </a:cubicBezTo>
                  <a:cubicBezTo>
                    <a:pt x="12960" y="14365"/>
                    <a:pt x="14485" y="15200"/>
                    <a:pt x="15755" y="16017"/>
                  </a:cubicBezTo>
                  <a:cubicBezTo>
                    <a:pt x="17026" y="16835"/>
                    <a:pt x="18042" y="17635"/>
                    <a:pt x="18678" y="18295"/>
                  </a:cubicBezTo>
                  <a:cubicBezTo>
                    <a:pt x="19313" y="18956"/>
                    <a:pt x="19567" y="19478"/>
                    <a:pt x="16391" y="20000"/>
                  </a:cubicBezTo>
                  <a:cubicBezTo>
                    <a:pt x="13214" y="20522"/>
                    <a:pt x="6607" y="21043"/>
                    <a:pt x="0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11316493" y="4860080"/>
              <a:ext cx="208757" cy="279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81" fill="norm" stroke="1" extrusionOk="0">
                  <a:moveTo>
                    <a:pt x="16282" y="790"/>
                  </a:moveTo>
                  <a:cubicBezTo>
                    <a:pt x="17154" y="307"/>
                    <a:pt x="18027" y="-177"/>
                    <a:pt x="18573" y="65"/>
                  </a:cubicBezTo>
                  <a:cubicBezTo>
                    <a:pt x="19118" y="307"/>
                    <a:pt x="19336" y="1274"/>
                    <a:pt x="18354" y="4014"/>
                  </a:cubicBezTo>
                  <a:cubicBezTo>
                    <a:pt x="17373" y="6754"/>
                    <a:pt x="15191" y="11268"/>
                    <a:pt x="12791" y="14411"/>
                  </a:cubicBezTo>
                  <a:cubicBezTo>
                    <a:pt x="10391" y="17554"/>
                    <a:pt x="7773" y="19327"/>
                    <a:pt x="5918" y="20295"/>
                  </a:cubicBezTo>
                  <a:cubicBezTo>
                    <a:pt x="4063" y="21262"/>
                    <a:pt x="2973" y="21423"/>
                    <a:pt x="2100" y="21181"/>
                  </a:cubicBezTo>
                  <a:cubicBezTo>
                    <a:pt x="1227" y="20939"/>
                    <a:pt x="573" y="20295"/>
                    <a:pt x="245" y="19166"/>
                  </a:cubicBezTo>
                  <a:cubicBezTo>
                    <a:pt x="-82" y="18038"/>
                    <a:pt x="-82" y="16426"/>
                    <a:pt x="245" y="15298"/>
                  </a:cubicBezTo>
                  <a:cubicBezTo>
                    <a:pt x="573" y="14169"/>
                    <a:pt x="1227" y="13524"/>
                    <a:pt x="1991" y="12960"/>
                  </a:cubicBezTo>
                  <a:cubicBezTo>
                    <a:pt x="2754" y="12396"/>
                    <a:pt x="3627" y="11913"/>
                    <a:pt x="5154" y="11832"/>
                  </a:cubicBezTo>
                  <a:cubicBezTo>
                    <a:pt x="6682" y="11751"/>
                    <a:pt x="8863" y="12074"/>
                    <a:pt x="10609" y="13202"/>
                  </a:cubicBezTo>
                  <a:cubicBezTo>
                    <a:pt x="12354" y="14330"/>
                    <a:pt x="13663" y="16265"/>
                    <a:pt x="14536" y="17796"/>
                  </a:cubicBezTo>
                  <a:cubicBezTo>
                    <a:pt x="15409" y="19327"/>
                    <a:pt x="15845" y="20456"/>
                    <a:pt x="16936" y="20939"/>
                  </a:cubicBezTo>
                  <a:cubicBezTo>
                    <a:pt x="18027" y="21423"/>
                    <a:pt x="19773" y="21262"/>
                    <a:pt x="21518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11664950" y="5010150"/>
              <a:ext cx="82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11645899" y="5149850"/>
              <a:ext cx="17145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5891"/>
                  </a:moveTo>
                  <a:cubicBezTo>
                    <a:pt x="800" y="13745"/>
                    <a:pt x="1600" y="21600"/>
                    <a:pt x="5200" y="20618"/>
                  </a:cubicBezTo>
                  <a:cubicBezTo>
                    <a:pt x="8800" y="19636"/>
                    <a:pt x="15200" y="98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11969750" y="4921250"/>
              <a:ext cx="31750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640"/>
                    <a:pt x="12960" y="9280"/>
                    <a:pt x="9360" y="12880"/>
                  </a:cubicBezTo>
                  <a:cubicBezTo>
                    <a:pt x="5760" y="16480"/>
                    <a:pt x="2880" y="19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12039600" y="5137150"/>
              <a:ext cx="381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12231873" y="4942123"/>
              <a:ext cx="112527" cy="32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416" fill="norm" stroke="1" extrusionOk="0">
                  <a:moveTo>
                    <a:pt x="20878" y="2388"/>
                  </a:moveTo>
                  <a:cubicBezTo>
                    <a:pt x="17343" y="1552"/>
                    <a:pt x="13809" y="716"/>
                    <a:pt x="10863" y="298"/>
                  </a:cubicBezTo>
                  <a:cubicBezTo>
                    <a:pt x="7918" y="-120"/>
                    <a:pt x="5562" y="-120"/>
                    <a:pt x="3402" y="437"/>
                  </a:cubicBezTo>
                  <a:cubicBezTo>
                    <a:pt x="1242" y="995"/>
                    <a:pt x="-722" y="2110"/>
                    <a:pt x="260" y="3643"/>
                  </a:cubicBezTo>
                  <a:cubicBezTo>
                    <a:pt x="1242" y="5175"/>
                    <a:pt x="5169" y="7126"/>
                    <a:pt x="8900" y="9565"/>
                  </a:cubicBezTo>
                  <a:cubicBezTo>
                    <a:pt x="12631" y="12004"/>
                    <a:pt x="16165" y="14930"/>
                    <a:pt x="17933" y="16742"/>
                  </a:cubicBezTo>
                  <a:cubicBezTo>
                    <a:pt x="19700" y="18554"/>
                    <a:pt x="19700" y="19250"/>
                    <a:pt x="17933" y="19947"/>
                  </a:cubicBezTo>
                  <a:cubicBezTo>
                    <a:pt x="16165" y="20644"/>
                    <a:pt x="12631" y="21341"/>
                    <a:pt x="10078" y="21410"/>
                  </a:cubicBezTo>
                  <a:cubicBezTo>
                    <a:pt x="7525" y="21480"/>
                    <a:pt x="5954" y="20923"/>
                    <a:pt x="4383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12198349" y="4927600"/>
              <a:ext cx="285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200"/>
                    <a:pt x="9600" y="10800"/>
                    <a:pt x="13200" y="7200"/>
                  </a:cubicBezTo>
                  <a:cubicBezTo>
                    <a:pt x="16800" y="3600"/>
                    <a:pt x="19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4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805346" y="696335"/>
              <a:ext cx="2393825" cy="920005"/>
            </a:xfrm>
            <a:prstGeom prst="rect">
              <a:avLst/>
            </a:prstGeom>
            <a:effectLst/>
          </p:spPr>
        </p:pic>
        <p:pic>
          <p:nvPicPr>
            <p:cNvPr id="134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125149" y="5381831"/>
              <a:ext cx="787451" cy="168069"/>
            </a:xfrm>
            <a:prstGeom prst="rect">
              <a:avLst/>
            </a:prstGeom>
            <a:effectLst/>
          </p:spPr>
        </p:pic>
        <p:pic>
          <p:nvPicPr>
            <p:cNvPr id="134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68427" y="5439833"/>
              <a:ext cx="1023573" cy="154517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31000" y="4985113"/>
              <a:ext cx="3448050" cy="164738"/>
            </a:xfrm>
            <a:prstGeom prst="rect">
              <a:avLst/>
            </a:prstGeom>
            <a:effectLst/>
          </p:spPr>
        </p:pic>
        <p:pic>
          <p:nvPicPr>
            <p:cNvPr id="134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96100" y="6192190"/>
              <a:ext cx="3175000" cy="195911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2700" y="4002616"/>
              <a:ext cx="3510268" cy="3668185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84249" y="4808844"/>
              <a:ext cx="161745" cy="2112657"/>
            </a:xfrm>
            <a:prstGeom prst="rect">
              <a:avLst/>
            </a:prstGeom>
            <a:effectLst/>
          </p:spPr>
        </p:pic>
        <p:pic>
          <p:nvPicPr>
            <p:cNvPr id="135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71550" y="6636220"/>
              <a:ext cx="2286000" cy="113831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3050" y="5695950"/>
              <a:ext cx="427653" cy="182828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2836" y="5765800"/>
              <a:ext cx="45015" cy="114300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7058" y="5546637"/>
              <a:ext cx="166992" cy="143678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400" y="5365750"/>
              <a:ext cx="120650" cy="183356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7065" y="5212640"/>
              <a:ext cx="273036" cy="200372"/>
            </a:xfrm>
            <a:prstGeom prst="rect">
              <a:avLst/>
            </a:prstGeom>
            <a:effectLst/>
          </p:spPr>
        </p:pic>
        <p:pic>
          <p:nvPicPr>
            <p:cNvPr id="136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43612" y="4879024"/>
              <a:ext cx="161238" cy="302576"/>
            </a:xfrm>
            <a:prstGeom prst="rect">
              <a:avLst/>
            </a:prstGeom>
            <a:effectLst/>
          </p:spPr>
        </p:pic>
        <p:pic>
          <p:nvPicPr>
            <p:cNvPr id="136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2538" y="6669149"/>
              <a:ext cx="251314" cy="228316"/>
            </a:xfrm>
            <a:prstGeom prst="rect">
              <a:avLst/>
            </a:prstGeom>
            <a:effectLst/>
          </p:spPr>
        </p:pic>
        <p:pic>
          <p:nvPicPr>
            <p:cNvPr id="137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8717" y="4688037"/>
              <a:ext cx="270134" cy="136252"/>
            </a:xfrm>
            <a:prstGeom prst="rect">
              <a:avLst/>
            </a:prstGeom>
            <a:effectLst/>
          </p:spPr>
        </p:pic>
        <p:pic>
          <p:nvPicPr>
            <p:cNvPr id="137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00099" y="4545480"/>
              <a:ext cx="127531" cy="154425"/>
            </a:xfrm>
            <a:prstGeom prst="rect">
              <a:avLst/>
            </a:prstGeom>
            <a:effectLst/>
          </p:spPr>
        </p:pic>
        <p:pic>
          <p:nvPicPr>
            <p:cNvPr id="137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638300" y="5600700"/>
              <a:ext cx="1193800" cy="101600"/>
            </a:xfrm>
            <a:prstGeom prst="rect">
              <a:avLst/>
            </a:prstGeom>
            <a:effectLst/>
          </p:spPr>
        </p:pic>
        <p:pic>
          <p:nvPicPr>
            <p:cNvPr id="137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70100" y="5149850"/>
              <a:ext cx="101600" cy="1320313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68500" y="5111750"/>
              <a:ext cx="692201" cy="1316567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30500" y="6200515"/>
              <a:ext cx="215900" cy="154281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912162" y="6182697"/>
              <a:ext cx="105299" cy="173654"/>
            </a:xfrm>
            <a:prstGeom prst="rect">
              <a:avLst/>
            </a:prstGeom>
            <a:effectLst/>
          </p:spPr>
        </p:pic>
        <p:pic>
          <p:nvPicPr>
            <p:cNvPr id="138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901950" y="6076949"/>
              <a:ext cx="241300" cy="114301"/>
            </a:xfrm>
            <a:prstGeom prst="rect">
              <a:avLst/>
            </a:prstGeom>
            <a:effectLst/>
          </p:spPr>
        </p:pic>
        <p:pic>
          <p:nvPicPr>
            <p:cNvPr id="138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730499" y="4997450"/>
              <a:ext cx="125679" cy="254000"/>
            </a:xfrm>
            <a:prstGeom prst="rect">
              <a:avLst/>
            </a:prstGeom>
            <a:effectLst/>
          </p:spPr>
        </p:pic>
        <p:pic>
          <p:nvPicPr>
            <p:cNvPr id="138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730499" y="5143500"/>
              <a:ext cx="209551" cy="76200"/>
            </a:xfrm>
            <a:prstGeom prst="rect">
              <a:avLst/>
            </a:prstGeom>
            <a:effectLst/>
          </p:spPr>
        </p:pic>
        <p:pic>
          <p:nvPicPr>
            <p:cNvPr id="139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938343" y="5016500"/>
              <a:ext cx="104438" cy="273050"/>
            </a:xfrm>
            <a:prstGeom prst="rect">
              <a:avLst/>
            </a:prstGeom>
            <a:effectLst/>
          </p:spPr>
        </p:pic>
        <p:pic>
          <p:nvPicPr>
            <p:cNvPr id="139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914650" y="5010149"/>
              <a:ext cx="260350" cy="82551"/>
            </a:xfrm>
            <a:prstGeom prst="rect">
              <a:avLst/>
            </a:prstGeom>
            <a:effectLst/>
          </p:spPr>
        </p:pic>
        <p:pic>
          <p:nvPicPr>
            <p:cNvPr id="1395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317750" y="4616450"/>
              <a:ext cx="114300" cy="2019300"/>
            </a:xfrm>
            <a:prstGeom prst="rect">
              <a:avLst/>
            </a:prstGeom>
            <a:effectLst/>
          </p:spPr>
        </p:pic>
        <p:pic>
          <p:nvPicPr>
            <p:cNvPr id="1397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72783" y="6584950"/>
              <a:ext cx="33868" cy="285750"/>
            </a:xfrm>
            <a:prstGeom prst="rect">
              <a:avLst/>
            </a:prstGeom>
            <a:effectLst/>
          </p:spPr>
        </p:pic>
        <p:pic>
          <p:nvPicPr>
            <p:cNvPr id="139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197100" y="6845300"/>
              <a:ext cx="450850" cy="76200"/>
            </a:xfrm>
            <a:prstGeom prst="rect">
              <a:avLst/>
            </a:prstGeom>
            <a:effectLst/>
          </p:spPr>
        </p:pic>
        <p:pic>
          <p:nvPicPr>
            <p:cNvPr id="1401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146300" y="4639405"/>
              <a:ext cx="514350" cy="84995"/>
            </a:xfrm>
            <a:prstGeom prst="rect">
              <a:avLst/>
            </a:prstGeom>
            <a:effectLst/>
          </p:spPr>
        </p:pic>
        <p:pic>
          <p:nvPicPr>
            <p:cNvPr id="1403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363898" y="6972300"/>
              <a:ext cx="118953" cy="140921"/>
            </a:xfrm>
            <a:prstGeom prst="rect">
              <a:avLst/>
            </a:prstGeom>
            <a:effectLst/>
          </p:spPr>
        </p:pic>
        <p:pic>
          <p:nvPicPr>
            <p:cNvPr id="1405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11400" y="7258050"/>
              <a:ext cx="152400" cy="76200"/>
            </a:xfrm>
            <a:prstGeom prst="rect">
              <a:avLst/>
            </a:prstGeom>
            <a:effectLst/>
          </p:spPr>
        </p:pic>
        <p:pic>
          <p:nvPicPr>
            <p:cNvPr id="1407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34068" y="4451349"/>
              <a:ext cx="147183" cy="142330"/>
            </a:xfrm>
            <a:prstGeom prst="rect">
              <a:avLst/>
            </a:prstGeom>
            <a:effectLst/>
          </p:spPr>
        </p:pic>
        <p:pic>
          <p:nvPicPr>
            <p:cNvPr id="1409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179751" y="4260850"/>
              <a:ext cx="125300" cy="118341"/>
            </a:xfrm>
            <a:prstGeom prst="rect">
              <a:avLst/>
            </a:prstGeom>
            <a:effectLst/>
          </p:spPr>
        </p:pic>
        <p:pic>
          <p:nvPicPr>
            <p:cNvPr id="1411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095500" y="4114800"/>
              <a:ext cx="152400" cy="76200"/>
            </a:xfrm>
            <a:prstGeom prst="rect">
              <a:avLst/>
            </a:prstGeom>
            <a:effectLst/>
          </p:spPr>
        </p:pic>
        <p:sp>
          <p:nvSpPr>
            <p:cNvPr id="1413" name="Line"/>
            <p:cNvSpPr/>
            <p:nvPr/>
          </p:nvSpPr>
          <p:spPr>
            <a:xfrm>
              <a:off x="1890293" y="3951417"/>
              <a:ext cx="693261" cy="78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37" fill="norm" stroke="1" extrusionOk="0">
                  <a:moveTo>
                    <a:pt x="13218" y="2021"/>
                  </a:moveTo>
                  <a:cubicBezTo>
                    <a:pt x="13153" y="1447"/>
                    <a:pt x="13087" y="872"/>
                    <a:pt x="12924" y="499"/>
                  </a:cubicBezTo>
                  <a:cubicBezTo>
                    <a:pt x="12760" y="125"/>
                    <a:pt x="12498" y="-47"/>
                    <a:pt x="11909" y="10"/>
                  </a:cubicBezTo>
                  <a:cubicBezTo>
                    <a:pt x="11320" y="68"/>
                    <a:pt x="10404" y="355"/>
                    <a:pt x="8996" y="1044"/>
                  </a:cubicBezTo>
                  <a:cubicBezTo>
                    <a:pt x="7589" y="1734"/>
                    <a:pt x="5691" y="2825"/>
                    <a:pt x="4251" y="3802"/>
                  </a:cubicBezTo>
                  <a:cubicBezTo>
                    <a:pt x="2811" y="4779"/>
                    <a:pt x="1829" y="5640"/>
                    <a:pt x="1207" y="6990"/>
                  </a:cubicBezTo>
                  <a:cubicBezTo>
                    <a:pt x="586" y="8340"/>
                    <a:pt x="324" y="10179"/>
                    <a:pt x="160" y="12017"/>
                  </a:cubicBezTo>
                  <a:cubicBezTo>
                    <a:pt x="-4" y="13855"/>
                    <a:pt x="-69" y="15693"/>
                    <a:pt x="95" y="17015"/>
                  </a:cubicBezTo>
                  <a:cubicBezTo>
                    <a:pt x="258" y="18336"/>
                    <a:pt x="651" y="19140"/>
                    <a:pt x="1600" y="19830"/>
                  </a:cubicBezTo>
                  <a:cubicBezTo>
                    <a:pt x="2549" y="20519"/>
                    <a:pt x="4055" y="21093"/>
                    <a:pt x="5658" y="21323"/>
                  </a:cubicBezTo>
                  <a:cubicBezTo>
                    <a:pt x="7262" y="21553"/>
                    <a:pt x="8964" y="21438"/>
                    <a:pt x="10796" y="20950"/>
                  </a:cubicBezTo>
                  <a:cubicBezTo>
                    <a:pt x="12629" y="20462"/>
                    <a:pt x="14593" y="19600"/>
                    <a:pt x="16098" y="18939"/>
                  </a:cubicBezTo>
                  <a:cubicBezTo>
                    <a:pt x="17604" y="18279"/>
                    <a:pt x="18651" y="17819"/>
                    <a:pt x="19436" y="17043"/>
                  </a:cubicBezTo>
                  <a:cubicBezTo>
                    <a:pt x="20222" y="16268"/>
                    <a:pt x="20746" y="15176"/>
                    <a:pt x="21073" y="13625"/>
                  </a:cubicBezTo>
                  <a:cubicBezTo>
                    <a:pt x="21400" y="12074"/>
                    <a:pt x="21531" y="10064"/>
                    <a:pt x="21367" y="8254"/>
                  </a:cubicBezTo>
                  <a:cubicBezTo>
                    <a:pt x="21204" y="6444"/>
                    <a:pt x="20746" y="4836"/>
                    <a:pt x="19862" y="3630"/>
                  </a:cubicBezTo>
                  <a:cubicBezTo>
                    <a:pt x="18978" y="2423"/>
                    <a:pt x="17669" y="1619"/>
                    <a:pt x="15902" y="1590"/>
                  </a:cubicBezTo>
                  <a:cubicBezTo>
                    <a:pt x="14135" y="1562"/>
                    <a:pt x="11909" y="2308"/>
                    <a:pt x="9684" y="3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2034360" y="6751461"/>
              <a:ext cx="770852" cy="760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87" fill="norm" stroke="1" extrusionOk="0">
                  <a:moveTo>
                    <a:pt x="14198" y="6386"/>
                  </a:moveTo>
                  <a:cubicBezTo>
                    <a:pt x="14139" y="6089"/>
                    <a:pt x="14081" y="5791"/>
                    <a:pt x="13611" y="5405"/>
                  </a:cubicBezTo>
                  <a:cubicBezTo>
                    <a:pt x="13142" y="5018"/>
                    <a:pt x="12261" y="4542"/>
                    <a:pt x="11087" y="4363"/>
                  </a:cubicBezTo>
                  <a:cubicBezTo>
                    <a:pt x="9913" y="4185"/>
                    <a:pt x="8446" y="4304"/>
                    <a:pt x="6832" y="4631"/>
                  </a:cubicBezTo>
                  <a:cubicBezTo>
                    <a:pt x="5218" y="4958"/>
                    <a:pt x="3457" y="5494"/>
                    <a:pt x="2342" y="5851"/>
                  </a:cubicBezTo>
                  <a:cubicBezTo>
                    <a:pt x="1226" y="6208"/>
                    <a:pt x="757" y="6386"/>
                    <a:pt x="434" y="7041"/>
                  </a:cubicBezTo>
                  <a:cubicBezTo>
                    <a:pt x="111" y="7696"/>
                    <a:pt x="-65" y="8826"/>
                    <a:pt x="23" y="10284"/>
                  </a:cubicBezTo>
                  <a:cubicBezTo>
                    <a:pt x="111" y="11742"/>
                    <a:pt x="463" y="13527"/>
                    <a:pt x="1109" y="15223"/>
                  </a:cubicBezTo>
                  <a:cubicBezTo>
                    <a:pt x="1755" y="16919"/>
                    <a:pt x="2694" y="18525"/>
                    <a:pt x="3985" y="19626"/>
                  </a:cubicBezTo>
                  <a:cubicBezTo>
                    <a:pt x="5276" y="20727"/>
                    <a:pt x="6920" y="21322"/>
                    <a:pt x="8622" y="21381"/>
                  </a:cubicBezTo>
                  <a:cubicBezTo>
                    <a:pt x="10324" y="21441"/>
                    <a:pt x="12085" y="20965"/>
                    <a:pt x="13728" y="20072"/>
                  </a:cubicBezTo>
                  <a:cubicBezTo>
                    <a:pt x="15372" y="19180"/>
                    <a:pt x="16898" y="17871"/>
                    <a:pt x="18189" y="16532"/>
                  </a:cubicBezTo>
                  <a:cubicBezTo>
                    <a:pt x="19481" y="15193"/>
                    <a:pt x="20537" y="13824"/>
                    <a:pt x="21036" y="12218"/>
                  </a:cubicBezTo>
                  <a:cubicBezTo>
                    <a:pt x="21535" y="10611"/>
                    <a:pt x="21476" y="8767"/>
                    <a:pt x="20919" y="7041"/>
                  </a:cubicBezTo>
                  <a:cubicBezTo>
                    <a:pt x="20361" y="5315"/>
                    <a:pt x="19305" y="3709"/>
                    <a:pt x="17749" y="2489"/>
                  </a:cubicBezTo>
                  <a:cubicBezTo>
                    <a:pt x="16194" y="1269"/>
                    <a:pt x="14139" y="436"/>
                    <a:pt x="12848" y="139"/>
                  </a:cubicBezTo>
                  <a:cubicBezTo>
                    <a:pt x="11557" y="-159"/>
                    <a:pt x="11028" y="79"/>
                    <a:pt x="10500" y="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2239819" y="3092450"/>
              <a:ext cx="521460" cy="95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2404" y="21600"/>
                  </a:moveTo>
                  <a:cubicBezTo>
                    <a:pt x="2922" y="20256"/>
                    <a:pt x="3440" y="18912"/>
                    <a:pt x="3613" y="17448"/>
                  </a:cubicBezTo>
                  <a:cubicBezTo>
                    <a:pt x="3786" y="15984"/>
                    <a:pt x="3613" y="14400"/>
                    <a:pt x="3354" y="12696"/>
                  </a:cubicBezTo>
                  <a:cubicBezTo>
                    <a:pt x="3095" y="10992"/>
                    <a:pt x="2749" y="9168"/>
                    <a:pt x="2188" y="7824"/>
                  </a:cubicBezTo>
                  <a:cubicBezTo>
                    <a:pt x="1626" y="6480"/>
                    <a:pt x="848" y="5616"/>
                    <a:pt x="416" y="5064"/>
                  </a:cubicBezTo>
                  <a:cubicBezTo>
                    <a:pt x="-16" y="4512"/>
                    <a:pt x="-102" y="4272"/>
                    <a:pt x="114" y="4080"/>
                  </a:cubicBezTo>
                  <a:cubicBezTo>
                    <a:pt x="330" y="3888"/>
                    <a:pt x="848" y="3744"/>
                    <a:pt x="2749" y="3360"/>
                  </a:cubicBezTo>
                  <a:cubicBezTo>
                    <a:pt x="4650" y="2976"/>
                    <a:pt x="7933" y="2352"/>
                    <a:pt x="10741" y="1848"/>
                  </a:cubicBezTo>
                  <a:cubicBezTo>
                    <a:pt x="13549" y="1344"/>
                    <a:pt x="15882" y="960"/>
                    <a:pt x="17740" y="696"/>
                  </a:cubicBezTo>
                  <a:cubicBezTo>
                    <a:pt x="19597" y="432"/>
                    <a:pt x="20980" y="288"/>
                    <a:pt x="21239" y="192"/>
                  </a:cubicBezTo>
                  <a:cubicBezTo>
                    <a:pt x="21498" y="96"/>
                    <a:pt x="20634" y="48"/>
                    <a:pt x="197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2641600" y="3048000"/>
              <a:ext cx="97227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0" y="0"/>
                  </a:moveTo>
                  <a:cubicBezTo>
                    <a:pt x="6300" y="2520"/>
                    <a:pt x="12600" y="5040"/>
                    <a:pt x="16425" y="7470"/>
                  </a:cubicBezTo>
                  <a:cubicBezTo>
                    <a:pt x="20250" y="9900"/>
                    <a:pt x="21600" y="12240"/>
                    <a:pt x="20025" y="14580"/>
                  </a:cubicBezTo>
                  <a:cubicBezTo>
                    <a:pt x="18450" y="16920"/>
                    <a:pt x="13950" y="19260"/>
                    <a:pt x="9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8058150" y="1454791"/>
              <a:ext cx="451981" cy="9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267" fill="norm" stroke="1" extrusionOk="0">
                  <a:moveTo>
                    <a:pt x="0" y="18996"/>
                  </a:moveTo>
                  <a:cubicBezTo>
                    <a:pt x="1615" y="17524"/>
                    <a:pt x="3230" y="16051"/>
                    <a:pt x="5652" y="13596"/>
                  </a:cubicBezTo>
                  <a:cubicBezTo>
                    <a:pt x="8075" y="11142"/>
                    <a:pt x="11305" y="7706"/>
                    <a:pt x="13929" y="5251"/>
                  </a:cubicBezTo>
                  <a:cubicBezTo>
                    <a:pt x="16553" y="2796"/>
                    <a:pt x="18572" y="1324"/>
                    <a:pt x="19834" y="587"/>
                  </a:cubicBezTo>
                  <a:cubicBezTo>
                    <a:pt x="21095" y="-149"/>
                    <a:pt x="21600" y="-149"/>
                    <a:pt x="21550" y="342"/>
                  </a:cubicBezTo>
                  <a:cubicBezTo>
                    <a:pt x="21499" y="833"/>
                    <a:pt x="20893" y="1815"/>
                    <a:pt x="18824" y="3778"/>
                  </a:cubicBezTo>
                  <a:cubicBezTo>
                    <a:pt x="16755" y="5742"/>
                    <a:pt x="13222" y="8687"/>
                    <a:pt x="10447" y="10651"/>
                  </a:cubicBezTo>
                  <a:cubicBezTo>
                    <a:pt x="7671" y="12615"/>
                    <a:pt x="5652" y="13596"/>
                    <a:pt x="4340" y="14333"/>
                  </a:cubicBezTo>
                  <a:cubicBezTo>
                    <a:pt x="3028" y="15069"/>
                    <a:pt x="2422" y="15560"/>
                    <a:pt x="2574" y="15315"/>
                  </a:cubicBezTo>
                  <a:cubicBezTo>
                    <a:pt x="2725" y="15069"/>
                    <a:pt x="3634" y="14087"/>
                    <a:pt x="5551" y="12860"/>
                  </a:cubicBezTo>
                  <a:cubicBezTo>
                    <a:pt x="7469" y="11633"/>
                    <a:pt x="10396" y="10160"/>
                    <a:pt x="12364" y="9424"/>
                  </a:cubicBezTo>
                  <a:cubicBezTo>
                    <a:pt x="14333" y="8687"/>
                    <a:pt x="15342" y="8687"/>
                    <a:pt x="16150" y="8687"/>
                  </a:cubicBezTo>
                  <a:cubicBezTo>
                    <a:pt x="16957" y="8687"/>
                    <a:pt x="17563" y="8687"/>
                    <a:pt x="17563" y="8687"/>
                  </a:cubicBezTo>
                  <a:cubicBezTo>
                    <a:pt x="17563" y="8687"/>
                    <a:pt x="16957" y="8687"/>
                    <a:pt x="14989" y="10406"/>
                  </a:cubicBezTo>
                  <a:cubicBezTo>
                    <a:pt x="13021" y="12124"/>
                    <a:pt x="9690" y="15560"/>
                    <a:pt x="7419" y="17769"/>
                  </a:cubicBezTo>
                  <a:cubicBezTo>
                    <a:pt x="5148" y="19978"/>
                    <a:pt x="3936" y="20960"/>
                    <a:pt x="3028" y="21206"/>
                  </a:cubicBezTo>
                  <a:cubicBezTo>
                    <a:pt x="2120" y="21451"/>
                    <a:pt x="1514" y="20960"/>
                    <a:pt x="1413" y="19733"/>
                  </a:cubicBezTo>
                  <a:cubicBezTo>
                    <a:pt x="1312" y="18506"/>
                    <a:pt x="1716" y="16542"/>
                    <a:pt x="2978" y="14333"/>
                  </a:cubicBezTo>
                  <a:cubicBezTo>
                    <a:pt x="4239" y="12124"/>
                    <a:pt x="6359" y="9669"/>
                    <a:pt x="8832" y="8196"/>
                  </a:cubicBezTo>
                  <a:cubicBezTo>
                    <a:pt x="11305" y="6724"/>
                    <a:pt x="14131" y="6233"/>
                    <a:pt x="16957" y="5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7918450" y="2219506"/>
              <a:ext cx="1522807" cy="4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0662" fill="norm" stroke="1" extrusionOk="0">
                  <a:moveTo>
                    <a:pt x="0" y="1389"/>
                  </a:moveTo>
                  <a:cubicBezTo>
                    <a:pt x="1079" y="407"/>
                    <a:pt x="2157" y="-575"/>
                    <a:pt x="3221" y="407"/>
                  </a:cubicBezTo>
                  <a:cubicBezTo>
                    <a:pt x="4284" y="1389"/>
                    <a:pt x="5333" y="4334"/>
                    <a:pt x="6441" y="6789"/>
                  </a:cubicBezTo>
                  <a:cubicBezTo>
                    <a:pt x="7550" y="9243"/>
                    <a:pt x="8718" y="11207"/>
                    <a:pt x="9901" y="13170"/>
                  </a:cubicBezTo>
                  <a:cubicBezTo>
                    <a:pt x="11085" y="15134"/>
                    <a:pt x="12283" y="17098"/>
                    <a:pt x="13436" y="18570"/>
                  </a:cubicBezTo>
                  <a:cubicBezTo>
                    <a:pt x="14590" y="20043"/>
                    <a:pt x="15698" y="21025"/>
                    <a:pt x="16792" y="20534"/>
                  </a:cubicBezTo>
                  <a:cubicBezTo>
                    <a:pt x="17885" y="20043"/>
                    <a:pt x="18964" y="18080"/>
                    <a:pt x="19713" y="16607"/>
                  </a:cubicBezTo>
                  <a:cubicBezTo>
                    <a:pt x="20462" y="15134"/>
                    <a:pt x="20881" y="14152"/>
                    <a:pt x="21166" y="13661"/>
                  </a:cubicBezTo>
                  <a:cubicBezTo>
                    <a:pt x="21450" y="13170"/>
                    <a:pt x="21600" y="13170"/>
                    <a:pt x="21540" y="14152"/>
                  </a:cubicBezTo>
                  <a:cubicBezTo>
                    <a:pt x="21480" y="15134"/>
                    <a:pt x="21211" y="17098"/>
                    <a:pt x="20941" y="19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7956550" y="2257136"/>
              <a:ext cx="1485900" cy="3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0" y="5891"/>
                  </a:moveTo>
                  <a:cubicBezTo>
                    <a:pt x="1015" y="3350"/>
                    <a:pt x="2031" y="809"/>
                    <a:pt x="3108" y="173"/>
                  </a:cubicBezTo>
                  <a:cubicBezTo>
                    <a:pt x="4185" y="-462"/>
                    <a:pt x="5323" y="809"/>
                    <a:pt x="6431" y="1444"/>
                  </a:cubicBezTo>
                  <a:cubicBezTo>
                    <a:pt x="7538" y="2079"/>
                    <a:pt x="8615" y="2079"/>
                    <a:pt x="9800" y="2714"/>
                  </a:cubicBezTo>
                  <a:cubicBezTo>
                    <a:pt x="10985" y="3350"/>
                    <a:pt x="12277" y="4620"/>
                    <a:pt x="13554" y="5891"/>
                  </a:cubicBezTo>
                  <a:cubicBezTo>
                    <a:pt x="14831" y="7162"/>
                    <a:pt x="16092" y="8432"/>
                    <a:pt x="17431" y="10973"/>
                  </a:cubicBezTo>
                  <a:cubicBezTo>
                    <a:pt x="18769" y="13514"/>
                    <a:pt x="20185" y="17326"/>
                    <a:pt x="2160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8013700" y="1466850"/>
              <a:ext cx="463550" cy="93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20160"/>
                  </a:moveTo>
                  <a:cubicBezTo>
                    <a:pt x="2268" y="18240"/>
                    <a:pt x="4537" y="16320"/>
                    <a:pt x="7003" y="14640"/>
                  </a:cubicBezTo>
                  <a:cubicBezTo>
                    <a:pt x="9468" y="12960"/>
                    <a:pt x="12132" y="11520"/>
                    <a:pt x="13759" y="10320"/>
                  </a:cubicBezTo>
                  <a:cubicBezTo>
                    <a:pt x="15386" y="9120"/>
                    <a:pt x="15978" y="8160"/>
                    <a:pt x="16027" y="7680"/>
                  </a:cubicBezTo>
                  <a:cubicBezTo>
                    <a:pt x="16077" y="7200"/>
                    <a:pt x="15584" y="7200"/>
                    <a:pt x="14005" y="9600"/>
                  </a:cubicBezTo>
                  <a:cubicBezTo>
                    <a:pt x="12427" y="12000"/>
                    <a:pt x="9764" y="16800"/>
                    <a:pt x="8137" y="19200"/>
                  </a:cubicBezTo>
                  <a:cubicBezTo>
                    <a:pt x="6510" y="21600"/>
                    <a:pt x="5918" y="21600"/>
                    <a:pt x="5819" y="20400"/>
                  </a:cubicBezTo>
                  <a:cubicBezTo>
                    <a:pt x="5721" y="19200"/>
                    <a:pt x="6115" y="16800"/>
                    <a:pt x="7792" y="13680"/>
                  </a:cubicBezTo>
                  <a:cubicBezTo>
                    <a:pt x="9468" y="10560"/>
                    <a:pt x="12427" y="6720"/>
                    <a:pt x="14942" y="4320"/>
                  </a:cubicBezTo>
                  <a:cubicBezTo>
                    <a:pt x="17458" y="1920"/>
                    <a:pt x="19529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9139766" y="1347258"/>
              <a:ext cx="404285" cy="5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2601" y="10800"/>
                  </a:moveTo>
                  <a:cubicBezTo>
                    <a:pt x="1923" y="10056"/>
                    <a:pt x="1244" y="9311"/>
                    <a:pt x="1187" y="8938"/>
                  </a:cubicBezTo>
                  <a:cubicBezTo>
                    <a:pt x="1131" y="8566"/>
                    <a:pt x="1696" y="8566"/>
                    <a:pt x="3732" y="7076"/>
                  </a:cubicBezTo>
                  <a:cubicBezTo>
                    <a:pt x="5768" y="5587"/>
                    <a:pt x="9273" y="2607"/>
                    <a:pt x="11365" y="1118"/>
                  </a:cubicBezTo>
                  <a:cubicBezTo>
                    <a:pt x="13458" y="-372"/>
                    <a:pt x="14136" y="-372"/>
                    <a:pt x="14193" y="1118"/>
                  </a:cubicBezTo>
                  <a:cubicBezTo>
                    <a:pt x="14249" y="2607"/>
                    <a:pt x="13684" y="5587"/>
                    <a:pt x="11818" y="8938"/>
                  </a:cubicBezTo>
                  <a:cubicBezTo>
                    <a:pt x="9952" y="12290"/>
                    <a:pt x="6785" y="16014"/>
                    <a:pt x="4863" y="17876"/>
                  </a:cubicBezTo>
                  <a:cubicBezTo>
                    <a:pt x="2940" y="19738"/>
                    <a:pt x="2262" y="19738"/>
                    <a:pt x="1527" y="20111"/>
                  </a:cubicBezTo>
                  <a:cubicBezTo>
                    <a:pt x="792" y="20483"/>
                    <a:pt x="0" y="21228"/>
                    <a:pt x="0" y="20856"/>
                  </a:cubicBezTo>
                  <a:cubicBezTo>
                    <a:pt x="0" y="20483"/>
                    <a:pt x="792" y="18994"/>
                    <a:pt x="3393" y="16759"/>
                  </a:cubicBezTo>
                  <a:cubicBezTo>
                    <a:pt x="5994" y="14525"/>
                    <a:pt x="10404" y="11545"/>
                    <a:pt x="13740" y="10056"/>
                  </a:cubicBezTo>
                  <a:cubicBezTo>
                    <a:pt x="17076" y="8566"/>
                    <a:pt x="19338" y="8566"/>
                    <a:pt x="21600" y="8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2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569448" y="4641849"/>
              <a:ext cx="1491253" cy="120651"/>
            </a:xfrm>
            <a:prstGeom prst="rect">
              <a:avLst/>
            </a:prstGeom>
            <a:effectLst/>
          </p:spPr>
        </p:pic>
        <p:pic>
          <p:nvPicPr>
            <p:cNvPr id="142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592240" y="6841066"/>
              <a:ext cx="1579323" cy="105471"/>
            </a:xfrm>
            <a:prstGeom prst="rect">
              <a:avLst/>
            </a:prstGeom>
            <a:effectLst/>
          </p:spPr>
        </p:pic>
        <p:sp>
          <p:nvSpPr>
            <p:cNvPr id="1426" name="Line"/>
            <p:cNvSpPr/>
            <p:nvPr/>
          </p:nvSpPr>
          <p:spPr>
            <a:xfrm>
              <a:off x="4146550" y="6464300"/>
              <a:ext cx="86931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8" y="21000"/>
                    <a:pt x="316" y="20400"/>
                    <a:pt x="505" y="20100"/>
                  </a:cubicBezTo>
                  <a:cubicBezTo>
                    <a:pt x="694" y="19800"/>
                    <a:pt x="915" y="19800"/>
                    <a:pt x="1125" y="19350"/>
                  </a:cubicBezTo>
                  <a:cubicBezTo>
                    <a:pt x="1336" y="18900"/>
                    <a:pt x="1536" y="18000"/>
                    <a:pt x="1728" y="17250"/>
                  </a:cubicBezTo>
                  <a:cubicBezTo>
                    <a:pt x="1920" y="16500"/>
                    <a:pt x="2104" y="15900"/>
                    <a:pt x="2296" y="15450"/>
                  </a:cubicBezTo>
                  <a:cubicBezTo>
                    <a:pt x="2488" y="15000"/>
                    <a:pt x="2688" y="14700"/>
                    <a:pt x="2898" y="14400"/>
                  </a:cubicBezTo>
                  <a:cubicBezTo>
                    <a:pt x="3108" y="14100"/>
                    <a:pt x="3329" y="13800"/>
                    <a:pt x="3555" y="13650"/>
                  </a:cubicBezTo>
                  <a:cubicBezTo>
                    <a:pt x="3781" y="13500"/>
                    <a:pt x="4013" y="13500"/>
                    <a:pt x="4226" y="13500"/>
                  </a:cubicBezTo>
                  <a:cubicBezTo>
                    <a:pt x="4439" y="13500"/>
                    <a:pt x="4633" y="13500"/>
                    <a:pt x="4836" y="13350"/>
                  </a:cubicBezTo>
                  <a:cubicBezTo>
                    <a:pt x="5038" y="13200"/>
                    <a:pt x="5249" y="12900"/>
                    <a:pt x="5462" y="12450"/>
                  </a:cubicBezTo>
                  <a:cubicBezTo>
                    <a:pt x="5675" y="12000"/>
                    <a:pt x="5890" y="11400"/>
                    <a:pt x="6090" y="10800"/>
                  </a:cubicBezTo>
                  <a:cubicBezTo>
                    <a:pt x="6290" y="10200"/>
                    <a:pt x="6474" y="9600"/>
                    <a:pt x="6658" y="8850"/>
                  </a:cubicBezTo>
                  <a:cubicBezTo>
                    <a:pt x="6842" y="8100"/>
                    <a:pt x="7026" y="7200"/>
                    <a:pt x="7216" y="6450"/>
                  </a:cubicBezTo>
                  <a:cubicBezTo>
                    <a:pt x="7405" y="5700"/>
                    <a:pt x="7600" y="5100"/>
                    <a:pt x="7792" y="4650"/>
                  </a:cubicBezTo>
                  <a:cubicBezTo>
                    <a:pt x="7984" y="4200"/>
                    <a:pt x="8173" y="3900"/>
                    <a:pt x="8365" y="3750"/>
                  </a:cubicBezTo>
                  <a:cubicBezTo>
                    <a:pt x="8557" y="3600"/>
                    <a:pt x="8751" y="3600"/>
                    <a:pt x="8943" y="3600"/>
                  </a:cubicBezTo>
                  <a:cubicBezTo>
                    <a:pt x="9135" y="3600"/>
                    <a:pt x="9325" y="3600"/>
                    <a:pt x="9519" y="3900"/>
                  </a:cubicBezTo>
                  <a:cubicBezTo>
                    <a:pt x="9714" y="4200"/>
                    <a:pt x="9914" y="4800"/>
                    <a:pt x="10103" y="5250"/>
                  </a:cubicBezTo>
                  <a:cubicBezTo>
                    <a:pt x="10292" y="5700"/>
                    <a:pt x="10471" y="6000"/>
                    <a:pt x="10658" y="6450"/>
                  </a:cubicBezTo>
                  <a:cubicBezTo>
                    <a:pt x="10845" y="6900"/>
                    <a:pt x="11039" y="7500"/>
                    <a:pt x="11229" y="7800"/>
                  </a:cubicBezTo>
                  <a:cubicBezTo>
                    <a:pt x="11418" y="8100"/>
                    <a:pt x="11602" y="8100"/>
                    <a:pt x="11794" y="8100"/>
                  </a:cubicBezTo>
                  <a:cubicBezTo>
                    <a:pt x="11986" y="8100"/>
                    <a:pt x="12186" y="8100"/>
                    <a:pt x="12388" y="7800"/>
                  </a:cubicBezTo>
                  <a:cubicBezTo>
                    <a:pt x="12591" y="7500"/>
                    <a:pt x="12796" y="6900"/>
                    <a:pt x="13014" y="6450"/>
                  </a:cubicBezTo>
                  <a:cubicBezTo>
                    <a:pt x="13232" y="6000"/>
                    <a:pt x="13464" y="5700"/>
                    <a:pt x="13661" y="5400"/>
                  </a:cubicBezTo>
                  <a:cubicBezTo>
                    <a:pt x="13858" y="5100"/>
                    <a:pt x="14021" y="4800"/>
                    <a:pt x="14187" y="4500"/>
                  </a:cubicBezTo>
                  <a:cubicBezTo>
                    <a:pt x="14353" y="4200"/>
                    <a:pt x="14521" y="3900"/>
                    <a:pt x="14697" y="3450"/>
                  </a:cubicBezTo>
                  <a:cubicBezTo>
                    <a:pt x="14873" y="3000"/>
                    <a:pt x="15057" y="2400"/>
                    <a:pt x="15234" y="1950"/>
                  </a:cubicBezTo>
                  <a:cubicBezTo>
                    <a:pt x="15410" y="1500"/>
                    <a:pt x="15578" y="1200"/>
                    <a:pt x="15757" y="900"/>
                  </a:cubicBezTo>
                  <a:cubicBezTo>
                    <a:pt x="15936" y="600"/>
                    <a:pt x="16125" y="300"/>
                    <a:pt x="16309" y="150"/>
                  </a:cubicBezTo>
                  <a:cubicBezTo>
                    <a:pt x="16493" y="0"/>
                    <a:pt x="16672" y="0"/>
                    <a:pt x="16846" y="0"/>
                  </a:cubicBezTo>
                  <a:cubicBezTo>
                    <a:pt x="17019" y="0"/>
                    <a:pt x="17187" y="0"/>
                    <a:pt x="17356" y="0"/>
                  </a:cubicBezTo>
                  <a:cubicBezTo>
                    <a:pt x="17524" y="0"/>
                    <a:pt x="17692" y="0"/>
                    <a:pt x="17858" y="300"/>
                  </a:cubicBezTo>
                  <a:cubicBezTo>
                    <a:pt x="18024" y="600"/>
                    <a:pt x="18187" y="1200"/>
                    <a:pt x="18381" y="1800"/>
                  </a:cubicBezTo>
                  <a:cubicBezTo>
                    <a:pt x="18576" y="2400"/>
                    <a:pt x="18802" y="3000"/>
                    <a:pt x="19020" y="3750"/>
                  </a:cubicBezTo>
                  <a:cubicBezTo>
                    <a:pt x="19239" y="4500"/>
                    <a:pt x="19449" y="5400"/>
                    <a:pt x="19651" y="6000"/>
                  </a:cubicBezTo>
                  <a:cubicBezTo>
                    <a:pt x="19854" y="6600"/>
                    <a:pt x="20049" y="6900"/>
                    <a:pt x="20272" y="6900"/>
                  </a:cubicBezTo>
                  <a:cubicBezTo>
                    <a:pt x="20496" y="6900"/>
                    <a:pt x="20748" y="6600"/>
                    <a:pt x="20974" y="6000"/>
                  </a:cubicBezTo>
                  <a:cubicBezTo>
                    <a:pt x="21200" y="5400"/>
                    <a:pt x="21400" y="4500"/>
                    <a:pt x="21600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3655882" y="6586874"/>
              <a:ext cx="562782" cy="1293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68" fill="norm" stroke="1" extrusionOk="0">
                  <a:moveTo>
                    <a:pt x="21343" y="1133"/>
                  </a:moveTo>
                  <a:cubicBezTo>
                    <a:pt x="21343" y="956"/>
                    <a:pt x="21343" y="780"/>
                    <a:pt x="21383" y="586"/>
                  </a:cubicBezTo>
                  <a:cubicBezTo>
                    <a:pt x="21423" y="392"/>
                    <a:pt x="21504" y="180"/>
                    <a:pt x="21262" y="74"/>
                  </a:cubicBezTo>
                  <a:cubicBezTo>
                    <a:pt x="21020" y="-32"/>
                    <a:pt x="20456" y="-32"/>
                    <a:pt x="19368" y="127"/>
                  </a:cubicBezTo>
                  <a:cubicBezTo>
                    <a:pt x="18280" y="286"/>
                    <a:pt x="16668" y="603"/>
                    <a:pt x="14814" y="1168"/>
                  </a:cubicBezTo>
                  <a:cubicBezTo>
                    <a:pt x="12961" y="1733"/>
                    <a:pt x="10865" y="2544"/>
                    <a:pt x="9334" y="3497"/>
                  </a:cubicBezTo>
                  <a:cubicBezTo>
                    <a:pt x="7803" y="4450"/>
                    <a:pt x="6835" y="5544"/>
                    <a:pt x="5989" y="6727"/>
                  </a:cubicBezTo>
                  <a:cubicBezTo>
                    <a:pt x="5143" y="7909"/>
                    <a:pt x="4417" y="9180"/>
                    <a:pt x="3652" y="10468"/>
                  </a:cubicBezTo>
                  <a:cubicBezTo>
                    <a:pt x="2886" y="11756"/>
                    <a:pt x="2080" y="13062"/>
                    <a:pt x="1476" y="14386"/>
                  </a:cubicBezTo>
                  <a:cubicBezTo>
                    <a:pt x="871" y="15709"/>
                    <a:pt x="468" y="17050"/>
                    <a:pt x="226" y="18109"/>
                  </a:cubicBezTo>
                  <a:cubicBezTo>
                    <a:pt x="-15" y="19168"/>
                    <a:pt x="-96" y="19944"/>
                    <a:pt x="146" y="20474"/>
                  </a:cubicBezTo>
                  <a:cubicBezTo>
                    <a:pt x="388" y="21003"/>
                    <a:pt x="952" y="21286"/>
                    <a:pt x="1516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4178300" y="6663509"/>
              <a:ext cx="194469" cy="346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293" fill="norm" stroke="1" extrusionOk="0">
                  <a:moveTo>
                    <a:pt x="2787" y="5320"/>
                  </a:moveTo>
                  <a:cubicBezTo>
                    <a:pt x="2323" y="9224"/>
                    <a:pt x="1858" y="13127"/>
                    <a:pt x="1626" y="15404"/>
                  </a:cubicBezTo>
                  <a:cubicBezTo>
                    <a:pt x="1394" y="17682"/>
                    <a:pt x="1394" y="18332"/>
                    <a:pt x="1277" y="19178"/>
                  </a:cubicBezTo>
                  <a:cubicBezTo>
                    <a:pt x="1161" y="20024"/>
                    <a:pt x="929" y="21065"/>
                    <a:pt x="813" y="21260"/>
                  </a:cubicBezTo>
                  <a:cubicBezTo>
                    <a:pt x="697" y="21455"/>
                    <a:pt x="697" y="20804"/>
                    <a:pt x="1161" y="18788"/>
                  </a:cubicBezTo>
                  <a:cubicBezTo>
                    <a:pt x="1626" y="16771"/>
                    <a:pt x="2555" y="13388"/>
                    <a:pt x="3600" y="10525"/>
                  </a:cubicBezTo>
                  <a:cubicBezTo>
                    <a:pt x="4645" y="7662"/>
                    <a:pt x="5806" y="5320"/>
                    <a:pt x="7665" y="3628"/>
                  </a:cubicBezTo>
                  <a:cubicBezTo>
                    <a:pt x="9523" y="1937"/>
                    <a:pt x="12077" y="896"/>
                    <a:pt x="13935" y="375"/>
                  </a:cubicBezTo>
                  <a:cubicBezTo>
                    <a:pt x="15794" y="-145"/>
                    <a:pt x="16955" y="-145"/>
                    <a:pt x="18232" y="506"/>
                  </a:cubicBezTo>
                  <a:cubicBezTo>
                    <a:pt x="19510" y="1156"/>
                    <a:pt x="20903" y="2457"/>
                    <a:pt x="21252" y="4735"/>
                  </a:cubicBezTo>
                  <a:cubicBezTo>
                    <a:pt x="21600" y="7012"/>
                    <a:pt x="20903" y="10265"/>
                    <a:pt x="19161" y="12737"/>
                  </a:cubicBezTo>
                  <a:cubicBezTo>
                    <a:pt x="17419" y="15209"/>
                    <a:pt x="14632" y="16901"/>
                    <a:pt x="11729" y="17942"/>
                  </a:cubicBezTo>
                  <a:cubicBezTo>
                    <a:pt x="8826" y="18983"/>
                    <a:pt x="5806" y="19373"/>
                    <a:pt x="3600" y="19503"/>
                  </a:cubicBezTo>
                  <a:cubicBezTo>
                    <a:pt x="1394" y="19633"/>
                    <a:pt x="0" y="19503"/>
                    <a:pt x="0" y="19243"/>
                  </a:cubicBezTo>
                  <a:cubicBezTo>
                    <a:pt x="0" y="18983"/>
                    <a:pt x="1394" y="18592"/>
                    <a:pt x="2787" y="18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4533900" y="6851649"/>
              <a:ext cx="120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4508500" y="6953250"/>
              <a:ext cx="1651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4870449" y="6598594"/>
              <a:ext cx="133351" cy="38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20571" y="2795"/>
                  </a:moveTo>
                  <a:cubicBezTo>
                    <a:pt x="20571" y="2202"/>
                    <a:pt x="20571" y="1609"/>
                    <a:pt x="20057" y="1074"/>
                  </a:cubicBezTo>
                  <a:cubicBezTo>
                    <a:pt x="19543" y="540"/>
                    <a:pt x="18514" y="66"/>
                    <a:pt x="17143" y="6"/>
                  </a:cubicBezTo>
                  <a:cubicBezTo>
                    <a:pt x="15771" y="-53"/>
                    <a:pt x="14057" y="303"/>
                    <a:pt x="11486" y="1015"/>
                  </a:cubicBezTo>
                  <a:cubicBezTo>
                    <a:pt x="8914" y="1727"/>
                    <a:pt x="5486" y="2795"/>
                    <a:pt x="3257" y="3685"/>
                  </a:cubicBezTo>
                  <a:cubicBezTo>
                    <a:pt x="1029" y="4576"/>
                    <a:pt x="0" y="5288"/>
                    <a:pt x="0" y="5881"/>
                  </a:cubicBezTo>
                  <a:cubicBezTo>
                    <a:pt x="0" y="6474"/>
                    <a:pt x="1029" y="6949"/>
                    <a:pt x="3600" y="7305"/>
                  </a:cubicBezTo>
                  <a:cubicBezTo>
                    <a:pt x="6171" y="7661"/>
                    <a:pt x="10286" y="7899"/>
                    <a:pt x="13371" y="8433"/>
                  </a:cubicBezTo>
                  <a:cubicBezTo>
                    <a:pt x="16457" y="8967"/>
                    <a:pt x="18514" y="9798"/>
                    <a:pt x="18343" y="10628"/>
                  </a:cubicBezTo>
                  <a:cubicBezTo>
                    <a:pt x="18171" y="11459"/>
                    <a:pt x="15771" y="12290"/>
                    <a:pt x="12857" y="13002"/>
                  </a:cubicBezTo>
                  <a:cubicBezTo>
                    <a:pt x="9943" y="13714"/>
                    <a:pt x="6514" y="14307"/>
                    <a:pt x="4114" y="14782"/>
                  </a:cubicBezTo>
                  <a:cubicBezTo>
                    <a:pt x="1714" y="15257"/>
                    <a:pt x="343" y="15613"/>
                    <a:pt x="343" y="16028"/>
                  </a:cubicBezTo>
                  <a:cubicBezTo>
                    <a:pt x="343" y="16444"/>
                    <a:pt x="1714" y="16918"/>
                    <a:pt x="2571" y="17452"/>
                  </a:cubicBezTo>
                  <a:cubicBezTo>
                    <a:pt x="3429" y="17987"/>
                    <a:pt x="3771" y="18580"/>
                    <a:pt x="3943" y="19292"/>
                  </a:cubicBezTo>
                  <a:cubicBezTo>
                    <a:pt x="4114" y="20004"/>
                    <a:pt x="4114" y="20835"/>
                    <a:pt x="4971" y="21191"/>
                  </a:cubicBezTo>
                  <a:cubicBezTo>
                    <a:pt x="5829" y="21547"/>
                    <a:pt x="7543" y="21428"/>
                    <a:pt x="10457" y="20954"/>
                  </a:cubicBezTo>
                  <a:cubicBezTo>
                    <a:pt x="13371" y="20479"/>
                    <a:pt x="17486" y="19648"/>
                    <a:pt x="21600" y="18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5118826" y="6686550"/>
              <a:ext cx="50075" cy="1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68" fill="norm" stroke="1" extrusionOk="0">
                  <a:moveTo>
                    <a:pt x="10491" y="0"/>
                  </a:moveTo>
                  <a:cubicBezTo>
                    <a:pt x="6891" y="4985"/>
                    <a:pt x="3291" y="9969"/>
                    <a:pt x="1491" y="13055"/>
                  </a:cubicBezTo>
                  <a:cubicBezTo>
                    <a:pt x="-309" y="16141"/>
                    <a:pt x="-309" y="17327"/>
                    <a:pt x="591" y="18514"/>
                  </a:cubicBezTo>
                  <a:cubicBezTo>
                    <a:pt x="1491" y="19701"/>
                    <a:pt x="3291" y="20888"/>
                    <a:pt x="6891" y="21244"/>
                  </a:cubicBezTo>
                  <a:cubicBezTo>
                    <a:pt x="10491" y="21600"/>
                    <a:pt x="15891" y="21125"/>
                    <a:pt x="21291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5181084" y="6745816"/>
              <a:ext cx="116616" cy="110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0857" fill="norm" stroke="1" extrusionOk="0">
                  <a:moveTo>
                    <a:pt x="12597" y="3200"/>
                  </a:moveTo>
                  <a:cubicBezTo>
                    <a:pt x="10702" y="1600"/>
                    <a:pt x="8808" y="0"/>
                    <a:pt x="7292" y="0"/>
                  </a:cubicBezTo>
                  <a:cubicBezTo>
                    <a:pt x="5776" y="0"/>
                    <a:pt x="4639" y="1600"/>
                    <a:pt x="3313" y="4400"/>
                  </a:cubicBezTo>
                  <a:cubicBezTo>
                    <a:pt x="1987" y="7200"/>
                    <a:pt x="471" y="11200"/>
                    <a:pt x="92" y="14200"/>
                  </a:cubicBezTo>
                  <a:cubicBezTo>
                    <a:pt x="-287" y="17200"/>
                    <a:pt x="471" y="19200"/>
                    <a:pt x="2934" y="20200"/>
                  </a:cubicBezTo>
                  <a:cubicBezTo>
                    <a:pt x="5397" y="21200"/>
                    <a:pt x="9566" y="21200"/>
                    <a:pt x="12976" y="19200"/>
                  </a:cubicBezTo>
                  <a:cubicBezTo>
                    <a:pt x="16387" y="17200"/>
                    <a:pt x="19039" y="13200"/>
                    <a:pt x="20176" y="9400"/>
                  </a:cubicBezTo>
                  <a:cubicBezTo>
                    <a:pt x="21313" y="5600"/>
                    <a:pt x="20934" y="2000"/>
                    <a:pt x="19987" y="800"/>
                  </a:cubicBezTo>
                  <a:cubicBezTo>
                    <a:pt x="19039" y="-400"/>
                    <a:pt x="17524" y="800"/>
                    <a:pt x="16008" y="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5295900" y="6864350"/>
              <a:ext cx="7620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21600" y="0"/>
                  </a:moveTo>
                  <a:cubicBezTo>
                    <a:pt x="17400" y="7513"/>
                    <a:pt x="13200" y="15026"/>
                    <a:pt x="9600" y="18313"/>
                  </a:cubicBezTo>
                  <a:cubicBezTo>
                    <a:pt x="6000" y="21600"/>
                    <a:pt x="3000" y="20661"/>
                    <a:pt x="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5353049" y="6743700"/>
              <a:ext cx="254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431"/>
                    <a:pt x="3600" y="8862"/>
                    <a:pt x="7200" y="12462"/>
                  </a:cubicBezTo>
                  <a:cubicBezTo>
                    <a:pt x="10800" y="16062"/>
                    <a:pt x="16200" y="188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5435599" y="6889750"/>
              <a:ext cx="762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5676900" y="6699249"/>
              <a:ext cx="190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600"/>
                    <a:pt x="4800" y="11200"/>
                    <a:pt x="8400" y="14800"/>
                  </a:cubicBezTo>
                  <a:cubicBezTo>
                    <a:pt x="12000" y="18400"/>
                    <a:pt x="168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5766742" y="6699199"/>
              <a:ext cx="120770" cy="15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019" fill="norm" stroke="1" extrusionOk="0">
                  <a:moveTo>
                    <a:pt x="13880" y="895"/>
                  </a:moveTo>
                  <a:cubicBezTo>
                    <a:pt x="11720" y="303"/>
                    <a:pt x="9560" y="-289"/>
                    <a:pt x="7760" y="155"/>
                  </a:cubicBezTo>
                  <a:cubicBezTo>
                    <a:pt x="5960" y="599"/>
                    <a:pt x="4520" y="2078"/>
                    <a:pt x="3080" y="4445"/>
                  </a:cubicBezTo>
                  <a:cubicBezTo>
                    <a:pt x="1640" y="6812"/>
                    <a:pt x="200" y="10067"/>
                    <a:pt x="20" y="13026"/>
                  </a:cubicBezTo>
                  <a:cubicBezTo>
                    <a:pt x="-160" y="15985"/>
                    <a:pt x="920" y="18648"/>
                    <a:pt x="2360" y="19979"/>
                  </a:cubicBezTo>
                  <a:cubicBezTo>
                    <a:pt x="3800" y="21311"/>
                    <a:pt x="5600" y="21311"/>
                    <a:pt x="9020" y="20275"/>
                  </a:cubicBezTo>
                  <a:cubicBezTo>
                    <a:pt x="12440" y="19240"/>
                    <a:pt x="17480" y="17169"/>
                    <a:pt x="19460" y="14210"/>
                  </a:cubicBezTo>
                  <a:cubicBezTo>
                    <a:pt x="21440" y="11251"/>
                    <a:pt x="20360" y="7404"/>
                    <a:pt x="18920" y="5629"/>
                  </a:cubicBezTo>
                  <a:cubicBezTo>
                    <a:pt x="17480" y="3853"/>
                    <a:pt x="15680" y="4149"/>
                    <a:pt x="13880" y="4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5937250" y="6655552"/>
              <a:ext cx="120650" cy="193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5" fill="norm" stroke="1" extrusionOk="0">
                  <a:moveTo>
                    <a:pt x="0" y="4693"/>
                  </a:moveTo>
                  <a:cubicBezTo>
                    <a:pt x="379" y="3557"/>
                    <a:pt x="758" y="2420"/>
                    <a:pt x="3221" y="1397"/>
                  </a:cubicBezTo>
                  <a:cubicBezTo>
                    <a:pt x="5684" y="373"/>
                    <a:pt x="10232" y="-536"/>
                    <a:pt x="13453" y="373"/>
                  </a:cubicBezTo>
                  <a:cubicBezTo>
                    <a:pt x="16674" y="1283"/>
                    <a:pt x="18568" y="4011"/>
                    <a:pt x="17053" y="7195"/>
                  </a:cubicBezTo>
                  <a:cubicBezTo>
                    <a:pt x="15537" y="10378"/>
                    <a:pt x="10611" y="14016"/>
                    <a:pt x="7200" y="16517"/>
                  </a:cubicBezTo>
                  <a:cubicBezTo>
                    <a:pt x="3789" y="19018"/>
                    <a:pt x="1895" y="20382"/>
                    <a:pt x="3032" y="20723"/>
                  </a:cubicBezTo>
                  <a:cubicBezTo>
                    <a:pt x="4168" y="21064"/>
                    <a:pt x="8337" y="20382"/>
                    <a:pt x="11937" y="19813"/>
                  </a:cubicBezTo>
                  <a:cubicBezTo>
                    <a:pt x="15537" y="19245"/>
                    <a:pt x="18568" y="18790"/>
                    <a:pt x="21600" y="18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6026150" y="6864350"/>
              <a:ext cx="1206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6350000" y="6883400"/>
              <a:ext cx="82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6629400" y="6870700"/>
              <a:ext cx="698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6813550" y="6915150"/>
              <a:ext cx="889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4800"/>
                    <a:pt x="10286" y="9600"/>
                    <a:pt x="6686" y="13200"/>
                  </a:cubicBezTo>
                  <a:cubicBezTo>
                    <a:pt x="3086" y="16800"/>
                    <a:pt x="1543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7116042" y="6708515"/>
              <a:ext cx="211859" cy="18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54" fill="norm" stroke="1" extrusionOk="0">
                  <a:moveTo>
                    <a:pt x="2157" y="7025"/>
                  </a:moveTo>
                  <a:cubicBezTo>
                    <a:pt x="1516" y="6043"/>
                    <a:pt x="874" y="5062"/>
                    <a:pt x="447" y="3957"/>
                  </a:cubicBezTo>
                  <a:cubicBezTo>
                    <a:pt x="19" y="2852"/>
                    <a:pt x="-195" y="1625"/>
                    <a:pt x="233" y="889"/>
                  </a:cubicBezTo>
                  <a:cubicBezTo>
                    <a:pt x="660" y="152"/>
                    <a:pt x="1730" y="-93"/>
                    <a:pt x="3761" y="30"/>
                  </a:cubicBezTo>
                  <a:cubicBezTo>
                    <a:pt x="5793" y="152"/>
                    <a:pt x="8787" y="643"/>
                    <a:pt x="10819" y="1257"/>
                  </a:cubicBezTo>
                  <a:cubicBezTo>
                    <a:pt x="12851" y="1871"/>
                    <a:pt x="13920" y="2607"/>
                    <a:pt x="13706" y="4080"/>
                  </a:cubicBezTo>
                  <a:cubicBezTo>
                    <a:pt x="13492" y="5552"/>
                    <a:pt x="11995" y="7762"/>
                    <a:pt x="9750" y="10093"/>
                  </a:cubicBezTo>
                  <a:cubicBezTo>
                    <a:pt x="7504" y="12425"/>
                    <a:pt x="4510" y="14880"/>
                    <a:pt x="2799" y="16721"/>
                  </a:cubicBezTo>
                  <a:cubicBezTo>
                    <a:pt x="1088" y="18562"/>
                    <a:pt x="660" y="19789"/>
                    <a:pt x="1088" y="20525"/>
                  </a:cubicBezTo>
                  <a:cubicBezTo>
                    <a:pt x="1516" y="21262"/>
                    <a:pt x="2799" y="21507"/>
                    <a:pt x="6328" y="21262"/>
                  </a:cubicBezTo>
                  <a:cubicBezTo>
                    <a:pt x="9856" y="21016"/>
                    <a:pt x="15631" y="20280"/>
                    <a:pt x="21405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7337788" y="6736786"/>
              <a:ext cx="155212" cy="11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753" fill="norm" stroke="1" extrusionOk="0">
                  <a:moveTo>
                    <a:pt x="21404" y="11469"/>
                  </a:moveTo>
                  <a:cubicBezTo>
                    <a:pt x="18777" y="9575"/>
                    <a:pt x="16150" y="7680"/>
                    <a:pt x="12939" y="7490"/>
                  </a:cubicBezTo>
                  <a:cubicBezTo>
                    <a:pt x="9728" y="7301"/>
                    <a:pt x="5934" y="8817"/>
                    <a:pt x="3599" y="10333"/>
                  </a:cubicBezTo>
                  <a:cubicBezTo>
                    <a:pt x="1263" y="11848"/>
                    <a:pt x="388" y="13364"/>
                    <a:pt x="96" y="15069"/>
                  </a:cubicBezTo>
                  <a:cubicBezTo>
                    <a:pt x="-196" y="16775"/>
                    <a:pt x="96" y="18669"/>
                    <a:pt x="2139" y="19806"/>
                  </a:cubicBezTo>
                  <a:cubicBezTo>
                    <a:pt x="4182" y="20943"/>
                    <a:pt x="7977" y="21322"/>
                    <a:pt x="11334" y="19427"/>
                  </a:cubicBezTo>
                  <a:cubicBezTo>
                    <a:pt x="14690" y="17533"/>
                    <a:pt x="17609" y="13364"/>
                    <a:pt x="19069" y="10333"/>
                  </a:cubicBezTo>
                  <a:cubicBezTo>
                    <a:pt x="20528" y="7301"/>
                    <a:pt x="20528" y="5406"/>
                    <a:pt x="20090" y="3701"/>
                  </a:cubicBezTo>
                  <a:cubicBezTo>
                    <a:pt x="19653" y="1996"/>
                    <a:pt x="18777" y="480"/>
                    <a:pt x="18339" y="101"/>
                  </a:cubicBezTo>
                  <a:cubicBezTo>
                    <a:pt x="17901" y="-278"/>
                    <a:pt x="17901" y="480"/>
                    <a:pt x="17901" y="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7471617" y="6750050"/>
              <a:ext cx="155358" cy="13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0996" fill="norm" stroke="1" extrusionOk="0">
                  <a:moveTo>
                    <a:pt x="17140" y="4050"/>
                  </a:moveTo>
                  <a:cubicBezTo>
                    <a:pt x="12371" y="6075"/>
                    <a:pt x="7603" y="8100"/>
                    <a:pt x="4657" y="9956"/>
                  </a:cubicBezTo>
                  <a:cubicBezTo>
                    <a:pt x="1712" y="11812"/>
                    <a:pt x="590" y="13500"/>
                    <a:pt x="169" y="15187"/>
                  </a:cubicBezTo>
                  <a:cubicBezTo>
                    <a:pt x="-252" y="16875"/>
                    <a:pt x="29" y="18563"/>
                    <a:pt x="1992" y="19744"/>
                  </a:cubicBezTo>
                  <a:cubicBezTo>
                    <a:pt x="3956" y="20925"/>
                    <a:pt x="7603" y="21600"/>
                    <a:pt x="11390" y="20250"/>
                  </a:cubicBezTo>
                  <a:cubicBezTo>
                    <a:pt x="15177" y="18900"/>
                    <a:pt x="19104" y="15525"/>
                    <a:pt x="20226" y="11812"/>
                  </a:cubicBezTo>
                  <a:cubicBezTo>
                    <a:pt x="21348" y="8100"/>
                    <a:pt x="19665" y="4050"/>
                    <a:pt x="179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7664450" y="6599204"/>
              <a:ext cx="110410" cy="35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506" fill="norm" stroke="1" extrusionOk="0">
                  <a:moveTo>
                    <a:pt x="1223" y="2606"/>
                  </a:moveTo>
                  <a:cubicBezTo>
                    <a:pt x="4891" y="1706"/>
                    <a:pt x="8558" y="806"/>
                    <a:pt x="11819" y="356"/>
                  </a:cubicBezTo>
                  <a:cubicBezTo>
                    <a:pt x="15079" y="-94"/>
                    <a:pt x="17932" y="-94"/>
                    <a:pt x="19562" y="227"/>
                  </a:cubicBezTo>
                  <a:cubicBezTo>
                    <a:pt x="21192" y="549"/>
                    <a:pt x="21600" y="1192"/>
                    <a:pt x="20989" y="2156"/>
                  </a:cubicBezTo>
                  <a:cubicBezTo>
                    <a:pt x="20377" y="3120"/>
                    <a:pt x="18747" y="4406"/>
                    <a:pt x="17728" y="5756"/>
                  </a:cubicBezTo>
                  <a:cubicBezTo>
                    <a:pt x="16709" y="7106"/>
                    <a:pt x="16302" y="8520"/>
                    <a:pt x="17117" y="9870"/>
                  </a:cubicBezTo>
                  <a:cubicBezTo>
                    <a:pt x="17932" y="11220"/>
                    <a:pt x="19970" y="12506"/>
                    <a:pt x="20785" y="13856"/>
                  </a:cubicBezTo>
                  <a:cubicBezTo>
                    <a:pt x="21600" y="15206"/>
                    <a:pt x="21192" y="16620"/>
                    <a:pt x="17525" y="17906"/>
                  </a:cubicBezTo>
                  <a:cubicBezTo>
                    <a:pt x="13857" y="19192"/>
                    <a:pt x="6928" y="20349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7893050" y="6883400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8347815" y="6568830"/>
              <a:ext cx="213688" cy="33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47" fill="norm" stroke="1" extrusionOk="0">
                  <a:moveTo>
                    <a:pt x="14082" y="4322"/>
                  </a:moveTo>
                  <a:cubicBezTo>
                    <a:pt x="12614" y="4322"/>
                    <a:pt x="11146" y="4322"/>
                    <a:pt x="9678" y="4937"/>
                  </a:cubicBezTo>
                  <a:cubicBezTo>
                    <a:pt x="8210" y="5552"/>
                    <a:pt x="6742" y="6782"/>
                    <a:pt x="5170" y="8491"/>
                  </a:cubicBezTo>
                  <a:cubicBezTo>
                    <a:pt x="3597" y="10200"/>
                    <a:pt x="1919" y="12388"/>
                    <a:pt x="975" y="13823"/>
                  </a:cubicBezTo>
                  <a:cubicBezTo>
                    <a:pt x="32" y="15258"/>
                    <a:pt x="-178" y="15942"/>
                    <a:pt x="137" y="16625"/>
                  </a:cubicBezTo>
                  <a:cubicBezTo>
                    <a:pt x="451" y="17309"/>
                    <a:pt x="1290" y="17993"/>
                    <a:pt x="2863" y="18334"/>
                  </a:cubicBezTo>
                  <a:cubicBezTo>
                    <a:pt x="4436" y="18676"/>
                    <a:pt x="6742" y="18676"/>
                    <a:pt x="9678" y="17719"/>
                  </a:cubicBezTo>
                  <a:cubicBezTo>
                    <a:pt x="12614" y="16762"/>
                    <a:pt x="16179" y="14848"/>
                    <a:pt x="18381" y="12456"/>
                  </a:cubicBezTo>
                  <a:cubicBezTo>
                    <a:pt x="20583" y="10063"/>
                    <a:pt x="21422" y="7193"/>
                    <a:pt x="21107" y="5142"/>
                  </a:cubicBezTo>
                  <a:cubicBezTo>
                    <a:pt x="20793" y="3091"/>
                    <a:pt x="19325" y="1861"/>
                    <a:pt x="17542" y="1109"/>
                  </a:cubicBezTo>
                  <a:cubicBezTo>
                    <a:pt x="15760" y="357"/>
                    <a:pt x="13663" y="84"/>
                    <a:pt x="11985" y="15"/>
                  </a:cubicBezTo>
                  <a:cubicBezTo>
                    <a:pt x="10307" y="-53"/>
                    <a:pt x="9049" y="84"/>
                    <a:pt x="7896" y="767"/>
                  </a:cubicBezTo>
                  <a:cubicBezTo>
                    <a:pt x="6742" y="1451"/>
                    <a:pt x="5694" y="2681"/>
                    <a:pt x="5484" y="4663"/>
                  </a:cubicBezTo>
                  <a:cubicBezTo>
                    <a:pt x="5274" y="6646"/>
                    <a:pt x="5904" y="9380"/>
                    <a:pt x="7267" y="11636"/>
                  </a:cubicBezTo>
                  <a:cubicBezTo>
                    <a:pt x="8630" y="13891"/>
                    <a:pt x="10727" y="15669"/>
                    <a:pt x="11775" y="17241"/>
                  </a:cubicBezTo>
                  <a:cubicBezTo>
                    <a:pt x="12824" y="18813"/>
                    <a:pt x="12824" y="20180"/>
                    <a:pt x="12824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8591550" y="6813550"/>
              <a:ext cx="1" cy="889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8667750" y="6750050"/>
              <a:ext cx="1016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8680449" y="6832600"/>
              <a:ext cx="1143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9080499" y="6635750"/>
              <a:ext cx="57151" cy="2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21600" y="0"/>
                  </a:moveTo>
                  <a:cubicBezTo>
                    <a:pt x="19200" y="4452"/>
                    <a:pt x="16800" y="8904"/>
                    <a:pt x="14000" y="11872"/>
                  </a:cubicBezTo>
                  <a:cubicBezTo>
                    <a:pt x="11200" y="14840"/>
                    <a:pt x="8000" y="16324"/>
                    <a:pt x="5600" y="17725"/>
                  </a:cubicBezTo>
                  <a:cubicBezTo>
                    <a:pt x="3200" y="19127"/>
                    <a:pt x="1600" y="20446"/>
                    <a:pt x="800" y="21023"/>
                  </a:cubicBezTo>
                  <a:cubicBezTo>
                    <a:pt x="0" y="21600"/>
                    <a:pt x="0" y="21435"/>
                    <a:pt x="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9076480" y="6629400"/>
              <a:ext cx="188171" cy="2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648" fill="norm" stroke="1" extrusionOk="0">
                  <a:moveTo>
                    <a:pt x="1176" y="0"/>
                  </a:moveTo>
                  <a:cubicBezTo>
                    <a:pt x="456" y="6171"/>
                    <a:pt x="-264" y="12343"/>
                    <a:pt x="96" y="16200"/>
                  </a:cubicBezTo>
                  <a:cubicBezTo>
                    <a:pt x="456" y="20057"/>
                    <a:pt x="1896" y="21600"/>
                    <a:pt x="4656" y="20057"/>
                  </a:cubicBezTo>
                  <a:cubicBezTo>
                    <a:pt x="7416" y="18514"/>
                    <a:pt x="11496" y="13886"/>
                    <a:pt x="14496" y="10800"/>
                  </a:cubicBezTo>
                  <a:cubicBezTo>
                    <a:pt x="17496" y="7714"/>
                    <a:pt x="19416" y="6171"/>
                    <a:pt x="21336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9251950" y="6688666"/>
              <a:ext cx="114300" cy="9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0" y="939"/>
                  </a:moveTo>
                  <a:cubicBezTo>
                    <a:pt x="2000" y="470"/>
                    <a:pt x="4000" y="0"/>
                    <a:pt x="6000" y="0"/>
                  </a:cubicBezTo>
                  <a:cubicBezTo>
                    <a:pt x="8000" y="0"/>
                    <a:pt x="10000" y="470"/>
                    <a:pt x="11200" y="1878"/>
                  </a:cubicBezTo>
                  <a:cubicBezTo>
                    <a:pt x="12400" y="3287"/>
                    <a:pt x="12800" y="5635"/>
                    <a:pt x="12400" y="8217"/>
                  </a:cubicBezTo>
                  <a:cubicBezTo>
                    <a:pt x="12000" y="10800"/>
                    <a:pt x="10800" y="13617"/>
                    <a:pt x="9200" y="15730"/>
                  </a:cubicBezTo>
                  <a:cubicBezTo>
                    <a:pt x="7600" y="17843"/>
                    <a:pt x="5600" y="19252"/>
                    <a:pt x="5600" y="20191"/>
                  </a:cubicBezTo>
                  <a:cubicBezTo>
                    <a:pt x="5600" y="21130"/>
                    <a:pt x="7600" y="21600"/>
                    <a:pt x="10600" y="21130"/>
                  </a:cubicBezTo>
                  <a:cubicBezTo>
                    <a:pt x="13600" y="20661"/>
                    <a:pt x="17600" y="19252"/>
                    <a:pt x="21600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9404397" y="6646005"/>
              <a:ext cx="88853" cy="15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353" fill="norm" stroke="1" extrusionOk="0">
                  <a:moveTo>
                    <a:pt x="21086" y="337"/>
                  </a:moveTo>
                  <a:cubicBezTo>
                    <a:pt x="16063" y="45"/>
                    <a:pt x="11039" y="-247"/>
                    <a:pt x="7272" y="337"/>
                  </a:cubicBezTo>
                  <a:cubicBezTo>
                    <a:pt x="3505" y="921"/>
                    <a:pt x="993" y="2380"/>
                    <a:pt x="239" y="3839"/>
                  </a:cubicBezTo>
                  <a:cubicBezTo>
                    <a:pt x="-514" y="5299"/>
                    <a:pt x="491" y="6758"/>
                    <a:pt x="3505" y="8656"/>
                  </a:cubicBezTo>
                  <a:cubicBezTo>
                    <a:pt x="6519" y="10553"/>
                    <a:pt x="11542" y="12888"/>
                    <a:pt x="14305" y="15077"/>
                  </a:cubicBezTo>
                  <a:cubicBezTo>
                    <a:pt x="17067" y="17267"/>
                    <a:pt x="17570" y="19310"/>
                    <a:pt x="16565" y="20331"/>
                  </a:cubicBezTo>
                  <a:cubicBezTo>
                    <a:pt x="15560" y="21353"/>
                    <a:pt x="13049" y="21353"/>
                    <a:pt x="10537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9404350" y="6652355"/>
              <a:ext cx="2286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200" y="12582"/>
                    <a:pt x="12400" y="4867"/>
                    <a:pt x="16000" y="1782"/>
                  </a:cubicBezTo>
                  <a:cubicBezTo>
                    <a:pt x="19600" y="-1304"/>
                    <a:pt x="206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9251950" y="6838950"/>
              <a:ext cx="2222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9200"/>
                    <a:pt x="11931" y="16800"/>
                    <a:pt x="15531" y="13200"/>
                  </a:cubicBezTo>
                  <a:cubicBezTo>
                    <a:pt x="19131" y="9600"/>
                    <a:pt x="2036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9328150" y="6896100"/>
              <a:ext cx="127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9384755" y="6920277"/>
              <a:ext cx="79739" cy="5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3" h="21043" fill="norm" stroke="1" extrusionOk="0">
                  <a:moveTo>
                    <a:pt x="13099" y="3091"/>
                  </a:moveTo>
                  <a:cubicBezTo>
                    <a:pt x="10399" y="1363"/>
                    <a:pt x="7699" y="-365"/>
                    <a:pt x="5269" y="67"/>
                  </a:cubicBezTo>
                  <a:cubicBezTo>
                    <a:pt x="2839" y="499"/>
                    <a:pt x="679" y="3091"/>
                    <a:pt x="139" y="6547"/>
                  </a:cubicBezTo>
                  <a:cubicBezTo>
                    <a:pt x="-401" y="10003"/>
                    <a:pt x="679" y="14323"/>
                    <a:pt x="2569" y="16915"/>
                  </a:cubicBezTo>
                  <a:cubicBezTo>
                    <a:pt x="4459" y="19507"/>
                    <a:pt x="7159" y="20371"/>
                    <a:pt x="9859" y="20803"/>
                  </a:cubicBezTo>
                  <a:cubicBezTo>
                    <a:pt x="12559" y="21235"/>
                    <a:pt x="15259" y="21235"/>
                    <a:pt x="17419" y="19507"/>
                  </a:cubicBezTo>
                  <a:cubicBezTo>
                    <a:pt x="19579" y="17779"/>
                    <a:pt x="21199" y="14323"/>
                    <a:pt x="19849" y="11299"/>
                  </a:cubicBezTo>
                  <a:cubicBezTo>
                    <a:pt x="18499" y="8275"/>
                    <a:pt x="14179" y="5683"/>
                    <a:pt x="9859" y="3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9505405" y="6902449"/>
              <a:ext cx="83095" cy="9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119" fill="norm" stroke="1" extrusionOk="0">
                  <a:moveTo>
                    <a:pt x="21199" y="4418"/>
                  </a:moveTo>
                  <a:cubicBezTo>
                    <a:pt x="15799" y="5891"/>
                    <a:pt x="10399" y="7364"/>
                    <a:pt x="6619" y="9082"/>
                  </a:cubicBezTo>
                  <a:cubicBezTo>
                    <a:pt x="2839" y="10800"/>
                    <a:pt x="679" y="12764"/>
                    <a:pt x="139" y="14973"/>
                  </a:cubicBezTo>
                  <a:cubicBezTo>
                    <a:pt x="-401" y="17182"/>
                    <a:pt x="679" y="19636"/>
                    <a:pt x="2569" y="20618"/>
                  </a:cubicBezTo>
                  <a:cubicBezTo>
                    <a:pt x="4459" y="21600"/>
                    <a:pt x="7159" y="21109"/>
                    <a:pt x="9589" y="19391"/>
                  </a:cubicBezTo>
                  <a:cubicBezTo>
                    <a:pt x="12019" y="17673"/>
                    <a:pt x="14179" y="14727"/>
                    <a:pt x="14449" y="11291"/>
                  </a:cubicBezTo>
                  <a:cubicBezTo>
                    <a:pt x="14719" y="7855"/>
                    <a:pt x="13099" y="3927"/>
                    <a:pt x="1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9671049" y="6786697"/>
              <a:ext cx="139701" cy="12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39"/>
                  </a:moveTo>
                  <a:cubicBezTo>
                    <a:pt x="1964" y="-110"/>
                    <a:pt x="3927" y="-458"/>
                    <a:pt x="7200" y="2155"/>
                  </a:cubicBezTo>
                  <a:cubicBezTo>
                    <a:pt x="10473" y="4768"/>
                    <a:pt x="15055" y="10342"/>
                    <a:pt x="17673" y="14000"/>
                  </a:cubicBezTo>
                  <a:cubicBezTo>
                    <a:pt x="20291" y="17658"/>
                    <a:pt x="20945" y="19400"/>
                    <a:pt x="21600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9651999" y="6813550"/>
              <a:ext cx="139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516"/>
                    <a:pt x="15055" y="3032"/>
                    <a:pt x="11455" y="6632"/>
                  </a:cubicBezTo>
                  <a:cubicBezTo>
                    <a:pt x="7855" y="10232"/>
                    <a:pt x="3927" y="159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9975850" y="6673850"/>
              <a:ext cx="2540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600"/>
                    <a:pt x="10800" y="7200"/>
                    <a:pt x="7200" y="10800"/>
                  </a:cubicBezTo>
                  <a:cubicBezTo>
                    <a:pt x="3600" y="14400"/>
                    <a:pt x="1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10075829" y="6750050"/>
              <a:ext cx="74022" cy="8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5" h="20979" fill="norm" stroke="1" extrusionOk="0">
                  <a:moveTo>
                    <a:pt x="7452" y="0"/>
                  </a:moveTo>
                  <a:cubicBezTo>
                    <a:pt x="5117" y="1580"/>
                    <a:pt x="2782" y="3161"/>
                    <a:pt x="1322" y="5268"/>
                  </a:cubicBezTo>
                  <a:cubicBezTo>
                    <a:pt x="-137" y="7376"/>
                    <a:pt x="-721" y="10010"/>
                    <a:pt x="1322" y="13171"/>
                  </a:cubicBezTo>
                  <a:cubicBezTo>
                    <a:pt x="3365" y="16332"/>
                    <a:pt x="8036" y="20020"/>
                    <a:pt x="11538" y="20810"/>
                  </a:cubicBezTo>
                  <a:cubicBezTo>
                    <a:pt x="15041" y="21600"/>
                    <a:pt x="17376" y="19493"/>
                    <a:pt x="18836" y="17122"/>
                  </a:cubicBezTo>
                  <a:cubicBezTo>
                    <a:pt x="20295" y="14751"/>
                    <a:pt x="20879" y="12117"/>
                    <a:pt x="20003" y="9483"/>
                  </a:cubicBezTo>
                  <a:cubicBezTo>
                    <a:pt x="19128" y="6849"/>
                    <a:pt x="16793" y="4215"/>
                    <a:pt x="14165" y="3161"/>
                  </a:cubicBezTo>
                  <a:cubicBezTo>
                    <a:pt x="11538" y="2107"/>
                    <a:pt x="8620" y="2634"/>
                    <a:pt x="8036" y="3951"/>
                  </a:cubicBezTo>
                  <a:cubicBezTo>
                    <a:pt x="7452" y="5268"/>
                    <a:pt x="9203" y="7376"/>
                    <a:pt x="10955" y="9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10187137" y="6769099"/>
              <a:ext cx="87164" cy="8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290" fill="norm" stroke="1" extrusionOk="0">
                  <a:moveTo>
                    <a:pt x="21178" y="3086"/>
                  </a:moveTo>
                  <a:cubicBezTo>
                    <a:pt x="18607" y="1543"/>
                    <a:pt x="16035" y="0"/>
                    <a:pt x="12435" y="771"/>
                  </a:cubicBezTo>
                  <a:cubicBezTo>
                    <a:pt x="8835" y="1543"/>
                    <a:pt x="4207" y="4629"/>
                    <a:pt x="1892" y="8486"/>
                  </a:cubicBezTo>
                  <a:cubicBezTo>
                    <a:pt x="-422" y="12343"/>
                    <a:pt x="-422" y="16971"/>
                    <a:pt x="864" y="19286"/>
                  </a:cubicBezTo>
                  <a:cubicBezTo>
                    <a:pt x="2149" y="21600"/>
                    <a:pt x="4721" y="21600"/>
                    <a:pt x="7292" y="20829"/>
                  </a:cubicBezTo>
                  <a:cubicBezTo>
                    <a:pt x="9864" y="20057"/>
                    <a:pt x="12435" y="18514"/>
                    <a:pt x="14235" y="14914"/>
                  </a:cubicBezTo>
                  <a:cubicBezTo>
                    <a:pt x="16035" y="11314"/>
                    <a:pt x="17064" y="5657"/>
                    <a:pt x="180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10229850" y="6616700"/>
              <a:ext cx="172973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0" y="1271"/>
                  </a:moveTo>
                  <a:cubicBezTo>
                    <a:pt x="4164" y="847"/>
                    <a:pt x="8328" y="424"/>
                    <a:pt x="11190" y="212"/>
                  </a:cubicBezTo>
                  <a:cubicBezTo>
                    <a:pt x="14053" y="0"/>
                    <a:pt x="15614" y="0"/>
                    <a:pt x="17046" y="0"/>
                  </a:cubicBezTo>
                  <a:cubicBezTo>
                    <a:pt x="18477" y="0"/>
                    <a:pt x="19778" y="0"/>
                    <a:pt x="20559" y="265"/>
                  </a:cubicBezTo>
                  <a:cubicBezTo>
                    <a:pt x="21340" y="529"/>
                    <a:pt x="21600" y="1059"/>
                    <a:pt x="20689" y="2435"/>
                  </a:cubicBezTo>
                  <a:cubicBezTo>
                    <a:pt x="19778" y="3812"/>
                    <a:pt x="17696" y="6035"/>
                    <a:pt x="15614" y="8576"/>
                  </a:cubicBezTo>
                  <a:cubicBezTo>
                    <a:pt x="13533" y="11118"/>
                    <a:pt x="11451" y="13976"/>
                    <a:pt x="9889" y="16200"/>
                  </a:cubicBezTo>
                  <a:cubicBezTo>
                    <a:pt x="8328" y="18424"/>
                    <a:pt x="7287" y="20012"/>
                    <a:pt x="6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9778999" y="6705600"/>
              <a:ext cx="3619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4000"/>
                    <a:pt x="14021" y="8000"/>
                    <a:pt x="10421" y="11600"/>
                  </a:cubicBezTo>
                  <a:cubicBezTo>
                    <a:pt x="6821" y="15200"/>
                    <a:pt x="3411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9302750" y="6921500"/>
              <a:ext cx="196850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87" y="3812"/>
                    <a:pt x="12774" y="7624"/>
                    <a:pt x="9174" y="11224"/>
                  </a:cubicBezTo>
                  <a:cubicBezTo>
                    <a:pt x="5574" y="14824"/>
                    <a:pt x="2787" y="18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10648950" y="6851650"/>
              <a:ext cx="101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10629900" y="6883400"/>
              <a:ext cx="2032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10960049" y="6737945"/>
              <a:ext cx="95301" cy="14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17" fill="norm" stroke="1" extrusionOk="0">
                  <a:moveTo>
                    <a:pt x="1420" y="5547"/>
                  </a:moveTo>
                  <a:cubicBezTo>
                    <a:pt x="481" y="3982"/>
                    <a:pt x="-458" y="2416"/>
                    <a:pt x="246" y="1477"/>
                  </a:cubicBezTo>
                  <a:cubicBezTo>
                    <a:pt x="951" y="538"/>
                    <a:pt x="3299" y="225"/>
                    <a:pt x="6116" y="69"/>
                  </a:cubicBezTo>
                  <a:cubicBezTo>
                    <a:pt x="8933" y="-88"/>
                    <a:pt x="12220" y="-88"/>
                    <a:pt x="14803" y="1321"/>
                  </a:cubicBezTo>
                  <a:cubicBezTo>
                    <a:pt x="17385" y="2729"/>
                    <a:pt x="19264" y="5547"/>
                    <a:pt x="17620" y="8677"/>
                  </a:cubicBezTo>
                  <a:cubicBezTo>
                    <a:pt x="15977" y="11808"/>
                    <a:pt x="10812" y="15251"/>
                    <a:pt x="7290" y="17442"/>
                  </a:cubicBezTo>
                  <a:cubicBezTo>
                    <a:pt x="3768" y="19634"/>
                    <a:pt x="1890" y="20573"/>
                    <a:pt x="2594" y="21042"/>
                  </a:cubicBezTo>
                  <a:cubicBezTo>
                    <a:pt x="3299" y="21512"/>
                    <a:pt x="6585" y="21512"/>
                    <a:pt x="10107" y="21199"/>
                  </a:cubicBezTo>
                  <a:cubicBezTo>
                    <a:pt x="13629" y="20886"/>
                    <a:pt x="17385" y="20260"/>
                    <a:pt x="21142" y="19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11127041" y="6737350"/>
              <a:ext cx="131510" cy="19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52" fill="norm" stroke="1" extrusionOk="0">
                  <a:moveTo>
                    <a:pt x="21302" y="1409"/>
                  </a:moveTo>
                  <a:cubicBezTo>
                    <a:pt x="15473" y="704"/>
                    <a:pt x="9645" y="0"/>
                    <a:pt x="6045" y="0"/>
                  </a:cubicBezTo>
                  <a:cubicBezTo>
                    <a:pt x="2445" y="0"/>
                    <a:pt x="1073" y="704"/>
                    <a:pt x="388" y="1643"/>
                  </a:cubicBezTo>
                  <a:cubicBezTo>
                    <a:pt x="-298" y="2583"/>
                    <a:pt x="-298" y="3757"/>
                    <a:pt x="2273" y="5752"/>
                  </a:cubicBezTo>
                  <a:cubicBezTo>
                    <a:pt x="4845" y="7748"/>
                    <a:pt x="9988" y="10565"/>
                    <a:pt x="13073" y="12443"/>
                  </a:cubicBezTo>
                  <a:cubicBezTo>
                    <a:pt x="16159" y="14322"/>
                    <a:pt x="17188" y="15261"/>
                    <a:pt x="17531" y="16670"/>
                  </a:cubicBezTo>
                  <a:cubicBezTo>
                    <a:pt x="17873" y="18078"/>
                    <a:pt x="17531" y="19957"/>
                    <a:pt x="16331" y="20778"/>
                  </a:cubicBezTo>
                  <a:cubicBezTo>
                    <a:pt x="15131" y="21600"/>
                    <a:pt x="13073" y="21365"/>
                    <a:pt x="11016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11131549" y="6699249"/>
              <a:ext cx="2476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6364"/>
                    <a:pt x="5538" y="11127"/>
                    <a:pt x="9138" y="7527"/>
                  </a:cubicBezTo>
                  <a:cubicBezTo>
                    <a:pt x="12738" y="3927"/>
                    <a:pt x="17169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11389222" y="6546850"/>
              <a:ext cx="21729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850"/>
                    <a:pt x="4448" y="11700"/>
                    <a:pt x="1502" y="15300"/>
                  </a:cubicBezTo>
                  <a:cubicBezTo>
                    <a:pt x="-1443" y="18900"/>
                    <a:pt x="521" y="2025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11305116" y="6593017"/>
              <a:ext cx="245535" cy="16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607" y="13067"/>
                  </a:moveTo>
                  <a:cubicBezTo>
                    <a:pt x="1303" y="11960"/>
                    <a:pt x="0" y="10852"/>
                    <a:pt x="0" y="10298"/>
                  </a:cubicBezTo>
                  <a:cubicBezTo>
                    <a:pt x="0" y="9744"/>
                    <a:pt x="1303" y="9744"/>
                    <a:pt x="3910" y="8360"/>
                  </a:cubicBezTo>
                  <a:cubicBezTo>
                    <a:pt x="6517" y="6975"/>
                    <a:pt x="10428" y="4206"/>
                    <a:pt x="12848" y="2406"/>
                  </a:cubicBezTo>
                  <a:cubicBezTo>
                    <a:pt x="15269" y="606"/>
                    <a:pt x="16200" y="-225"/>
                    <a:pt x="16386" y="52"/>
                  </a:cubicBezTo>
                  <a:cubicBezTo>
                    <a:pt x="16572" y="329"/>
                    <a:pt x="16014" y="1713"/>
                    <a:pt x="15641" y="3098"/>
                  </a:cubicBezTo>
                  <a:cubicBezTo>
                    <a:pt x="15269" y="4483"/>
                    <a:pt x="15083" y="5867"/>
                    <a:pt x="14710" y="7806"/>
                  </a:cubicBezTo>
                  <a:cubicBezTo>
                    <a:pt x="14338" y="9744"/>
                    <a:pt x="13779" y="12237"/>
                    <a:pt x="13779" y="12929"/>
                  </a:cubicBezTo>
                  <a:cubicBezTo>
                    <a:pt x="13779" y="13621"/>
                    <a:pt x="14338" y="12513"/>
                    <a:pt x="14990" y="11406"/>
                  </a:cubicBezTo>
                  <a:cubicBezTo>
                    <a:pt x="15641" y="10298"/>
                    <a:pt x="16386" y="9190"/>
                    <a:pt x="17224" y="8498"/>
                  </a:cubicBezTo>
                  <a:cubicBezTo>
                    <a:pt x="18062" y="7806"/>
                    <a:pt x="18993" y="7529"/>
                    <a:pt x="19738" y="9052"/>
                  </a:cubicBezTo>
                  <a:cubicBezTo>
                    <a:pt x="20483" y="10575"/>
                    <a:pt x="21041" y="13898"/>
                    <a:pt x="21321" y="16252"/>
                  </a:cubicBezTo>
                  <a:cubicBezTo>
                    <a:pt x="21600" y="18606"/>
                    <a:pt x="21600" y="19990"/>
                    <a:pt x="21600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11652250" y="6902450"/>
              <a:ext cx="2222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11677650" y="6953250"/>
              <a:ext cx="273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6" y="19200"/>
                    <a:pt x="11051" y="16800"/>
                    <a:pt x="14651" y="13200"/>
                  </a:cubicBezTo>
                  <a:cubicBezTo>
                    <a:pt x="18251" y="9600"/>
                    <a:pt x="1992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11849100" y="6851650"/>
              <a:ext cx="153459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0" y="0"/>
                  </a:moveTo>
                  <a:cubicBezTo>
                    <a:pt x="5546" y="720"/>
                    <a:pt x="11092" y="1440"/>
                    <a:pt x="14595" y="2520"/>
                  </a:cubicBezTo>
                  <a:cubicBezTo>
                    <a:pt x="18097" y="3600"/>
                    <a:pt x="19557" y="5040"/>
                    <a:pt x="20432" y="6660"/>
                  </a:cubicBezTo>
                  <a:cubicBezTo>
                    <a:pt x="21308" y="8280"/>
                    <a:pt x="21600" y="10080"/>
                    <a:pt x="20141" y="12600"/>
                  </a:cubicBezTo>
                  <a:cubicBezTo>
                    <a:pt x="18681" y="15120"/>
                    <a:pt x="15470" y="18360"/>
                    <a:pt x="122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12109450" y="6838950"/>
              <a:ext cx="127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12172950" y="6811297"/>
              <a:ext cx="139700" cy="14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3974"/>
                  </a:moveTo>
                  <a:cubicBezTo>
                    <a:pt x="1309" y="2453"/>
                    <a:pt x="2618" y="932"/>
                    <a:pt x="5236" y="323"/>
                  </a:cubicBezTo>
                  <a:cubicBezTo>
                    <a:pt x="7855" y="-285"/>
                    <a:pt x="11782" y="19"/>
                    <a:pt x="14236" y="780"/>
                  </a:cubicBezTo>
                  <a:cubicBezTo>
                    <a:pt x="16691" y="1540"/>
                    <a:pt x="17673" y="2757"/>
                    <a:pt x="16855" y="5191"/>
                  </a:cubicBezTo>
                  <a:cubicBezTo>
                    <a:pt x="16036" y="7625"/>
                    <a:pt x="13418" y="11276"/>
                    <a:pt x="11291" y="13557"/>
                  </a:cubicBezTo>
                  <a:cubicBezTo>
                    <a:pt x="9164" y="15839"/>
                    <a:pt x="7527" y="16752"/>
                    <a:pt x="5891" y="17816"/>
                  </a:cubicBezTo>
                  <a:cubicBezTo>
                    <a:pt x="4255" y="18881"/>
                    <a:pt x="2618" y="20098"/>
                    <a:pt x="3436" y="20707"/>
                  </a:cubicBezTo>
                  <a:cubicBezTo>
                    <a:pt x="4255" y="21315"/>
                    <a:pt x="7527" y="21315"/>
                    <a:pt x="10964" y="21011"/>
                  </a:cubicBezTo>
                  <a:cubicBezTo>
                    <a:pt x="14400" y="20707"/>
                    <a:pt x="18000" y="20098"/>
                    <a:pt x="21600" y="19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12357032" y="6798587"/>
              <a:ext cx="117200" cy="192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381" fill="norm" stroke="1" extrusionOk="0">
                  <a:moveTo>
                    <a:pt x="13419" y="955"/>
                  </a:moveTo>
                  <a:cubicBezTo>
                    <a:pt x="11557" y="720"/>
                    <a:pt x="9695" y="485"/>
                    <a:pt x="7460" y="251"/>
                  </a:cubicBezTo>
                  <a:cubicBezTo>
                    <a:pt x="5226" y="16"/>
                    <a:pt x="2619" y="-219"/>
                    <a:pt x="1129" y="368"/>
                  </a:cubicBezTo>
                  <a:cubicBezTo>
                    <a:pt x="-361" y="955"/>
                    <a:pt x="-733" y="2364"/>
                    <a:pt x="2246" y="4946"/>
                  </a:cubicBezTo>
                  <a:cubicBezTo>
                    <a:pt x="5226" y="7529"/>
                    <a:pt x="11557" y="11285"/>
                    <a:pt x="15281" y="13633"/>
                  </a:cubicBezTo>
                  <a:cubicBezTo>
                    <a:pt x="19005" y="15981"/>
                    <a:pt x="20122" y="16920"/>
                    <a:pt x="20495" y="17977"/>
                  </a:cubicBezTo>
                  <a:cubicBezTo>
                    <a:pt x="20867" y="19033"/>
                    <a:pt x="20495" y="20207"/>
                    <a:pt x="18260" y="20794"/>
                  </a:cubicBezTo>
                  <a:cubicBezTo>
                    <a:pt x="16026" y="21381"/>
                    <a:pt x="11929" y="21381"/>
                    <a:pt x="7833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12325350" y="6792055"/>
              <a:ext cx="3619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158" y="12582"/>
                    <a:pt x="6316" y="4867"/>
                    <a:pt x="9916" y="1782"/>
                  </a:cubicBezTo>
                  <a:cubicBezTo>
                    <a:pt x="13516" y="-1304"/>
                    <a:pt x="17558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8301177" y="7127899"/>
              <a:ext cx="197240" cy="2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01" fill="norm" stroke="1" extrusionOk="0">
                  <a:moveTo>
                    <a:pt x="11531" y="1666"/>
                  </a:moveTo>
                  <a:cubicBezTo>
                    <a:pt x="8084" y="3254"/>
                    <a:pt x="4638" y="4842"/>
                    <a:pt x="2569" y="6669"/>
                  </a:cubicBezTo>
                  <a:cubicBezTo>
                    <a:pt x="501" y="8495"/>
                    <a:pt x="-188" y="10560"/>
                    <a:pt x="42" y="12307"/>
                  </a:cubicBezTo>
                  <a:cubicBezTo>
                    <a:pt x="272" y="14054"/>
                    <a:pt x="1421" y="15483"/>
                    <a:pt x="4523" y="15801"/>
                  </a:cubicBezTo>
                  <a:cubicBezTo>
                    <a:pt x="7625" y="16119"/>
                    <a:pt x="12680" y="15325"/>
                    <a:pt x="16127" y="13577"/>
                  </a:cubicBezTo>
                  <a:cubicBezTo>
                    <a:pt x="19574" y="11830"/>
                    <a:pt x="21412" y="9130"/>
                    <a:pt x="21412" y="6589"/>
                  </a:cubicBezTo>
                  <a:cubicBezTo>
                    <a:pt x="21412" y="4048"/>
                    <a:pt x="19574" y="1666"/>
                    <a:pt x="17276" y="633"/>
                  </a:cubicBezTo>
                  <a:cubicBezTo>
                    <a:pt x="14978" y="-399"/>
                    <a:pt x="12221" y="-81"/>
                    <a:pt x="10267" y="951"/>
                  </a:cubicBezTo>
                  <a:cubicBezTo>
                    <a:pt x="8314" y="1983"/>
                    <a:pt x="7165" y="3730"/>
                    <a:pt x="6935" y="5319"/>
                  </a:cubicBezTo>
                  <a:cubicBezTo>
                    <a:pt x="6706" y="6907"/>
                    <a:pt x="7395" y="8336"/>
                    <a:pt x="9693" y="10560"/>
                  </a:cubicBezTo>
                  <a:cubicBezTo>
                    <a:pt x="11991" y="12783"/>
                    <a:pt x="15897" y="15801"/>
                    <a:pt x="17850" y="17707"/>
                  </a:cubicBezTo>
                  <a:cubicBezTo>
                    <a:pt x="19803" y="19613"/>
                    <a:pt x="19803" y="20407"/>
                    <a:pt x="19803" y="21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8547100" y="7315926"/>
              <a:ext cx="137819" cy="11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70" fill="norm" stroke="1" extrusionOk="0">
                  <a:moveTo>
                    <a:pt x="0" y="2144"/>
                  </a:moveTo>
                  <a:cubicBezTo>
                    <a:pt x="1636" y="1386"/>
                    <a:pt x="3273" y="628"/>
                    <a:pt x="4909" y="249"/>
                  </a:cubicBezTo>
                  <a:cubicBezTo>
                    <a:pt x="6545" y="-130"/>
                    <a:pt x="8182" y="-130"/>
                    <a:pt x="9491" y="628"/>
                  </a:cubicBezTo>
                  <a:cubicBezTo>
                    <a:pt x="10800" y="1386"/>
                    <a:pt x="11782" y="2902"/>
                    <a:pt x="11455" y="4796"/>
                  </a:cubicBezTo>
                  <a:cubicBezTo>
                    <a:pt x="11127" y="6691"/>
                    <a:pt x="9491" y="8965"/>
                    <a:pt x="9491" y="10102"/>
                  </a:cubicBezTo>
                  <a:cubicBezTo>
                    <a:pt x="9491" y="11238"/>
                    <a:pt x="11127" y="11238"/>
                    <a:pt x="12764" y="11238"/>
                  </a:cubicBezTo>
                  <a:cubicBezTo>
                    <a:pt x="14400" y="11238"/>
                    <a:pt x="16036" y="11238"/>
                    <a:pt x="17509" y="11807"/>
                  </a:cubicBezTo>
                  <a:cubicBezTo>
                    <a:pt x="18982" y="12375"/>
                    <a:pt x="20291" y="13512"/>
                    <a:pt x="20945" y="15028"/>
                  </a:cubicBezTo>
                  <a:cubicBezTo>
                    <a:pt x="21600" y="16544"/>
                    <a:pt x="21600" y="18438"/>
                    <a:pt x="18982" y="19575"/>
                  </a:cubicBezTo>
                  <a:cubicBezTo>
                    <a:pt x="16364" y="20712"/>
                    <a:pt x="11127" y="21091"/>
                    <a:pt x="5891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8870950" y="7308850"/>
              <a:ext cx="1778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8839200" y="7397750"/>
              <a:ext cx="3111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8000"/>
                    <a:pt x="10286" y="14400"/>
                    <a:pt x="13886" y="10800"/>
                  </a:cubicBezTo>
                  <a:cubicBezTo>
                    <a:pt x="17486" y="7200"/>
                    <a:pt x="1954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9025051" y="7284361"/>
              <a:ext cx="164027" cy="19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500" fill="norm" stroke="1" extrusionOk="0">
                  <a:moveTo>
                    <a:pt x="1403" y="2687"/>
                  </a:moveTo>
                  <a:cubicBezTo>
                    <a:pt x="593" y="1758"/>
                    <a:pt x="-217" y="829"/>
                    <a:pt x="53" y="365"/>
                  </a:cubicBezTo>
                  <a:cubicBezTo>
                    <a:pt x="323" y="-100"/>
                    <a:pt x="1673" y="-100"/>
                    <a:pt x="3833" y="248"/>
                  </a:cubicBezTo>
                  <a:cubicBezTo>
                    <a:pt x="5993" y="597"/>
                    <a:pt x="8963" y="1294"/>
                    <a:pt x="11933" y="2455"/>
                  </a:cubicBezTo>
                  <a:cubicBezTo>
                    <a:pt x="14903" y="3616"/>
                    <a:pt x="17873" y="5242"/>
                    <a:pt x="19493" y="6635"/>
                  </a:cubicBezTo>
                  <a:cubicBezTo>
                    <a:pt x="21113" y="8029"/>
                    <a:pt x="21383" y="9190"/>
                    <a:pt x="20168" y="10584"/>
                  </a:cubicBezTo>
                  <a:cubicBezTo>
                    <a:pt x="18953" y="11977"/>
                    <a:pt x="16253" y="13603"/>
                    <a:pt x="13958" y="15461"/>
                  </a:cubicBezTo>
                  <a:cubicBezTo>
                    <a:pt x="11663" y="17319"/>
                    <a:pt x="9773" y="19410"/>
                    <a:pt x="7883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9493250" y="7238727"/>
              <a:ext cx="12700" cy="19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2098"/>
                  </a:moveTo>
                  <a:cubicBezTo>
                    <a:pt x="7200" y="949"/>
                    <a:pt x="14400" y="-200"/>
                    <a:pt x="18000" y="30"/>
                  </a:cubicBezTo>
                  <a:cubicBezTo>
                    <a:pt x="21600" y="260"/>
                    <a:pt x="21600" y="1868"/>
                    <a:pt x="18000" y="4855"/>
                  </a:cubicBezTo>
                  <a:cubicBezTo>
                    <a:pt x="14400" y="7843"/>
                    <a:pt x="7200" y="12209"/>
                    <a:pt x="7200" y="15196"/>
                  </a:cubicBezTo>
                  <a:cubicBezTo>
                    <a:pt x="7200" y="18183"/>
                    <a:pt x="14400" y="19791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9544050" y="7241915"/>
              <a:ext cx="156105" cy="21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22" fill="norm" stroke="1" extrusionOk="0">
                  <a:moveTo>
                    <a:pt x="0" y="3453"/>
                  </a:moveTo>
                  <a:cubicBezTo>
                    <a:pt x="288" y="2414"/>
                    <a:pt x="576" y="1376"/>
                    <a:pt x="2736" y="753"/>
                  </a:cubicBezTo>
                  <a:cubicBezTo>
                    <a:pt x="4896" y="130"/>
                    <a:pt x="8928" y="-78"/>
                    <a:pt x="12384" y="26"/>
                  </a:cubicBezTo>
                  <a:cubicBezTo>
                    <a:pt x="15840" y="130"/>
                    <a:pt x="18720" y="545"/>
                    <a:pt x="20160" y="1791"/>
                  </a:cubicBezTo>
                  <a:cubicBezTo>
                    <a:pt x="21600" y="3037"/>
                    <a:pt x="21600" y="5114"/>
                    <a:pt x="20160" y="7918"/>
                  </a:cubicBezTo>
                  <a:cubicBezTo>
                    <a:pt x="18720" y="10722"/>
                    <a:pt x="15840" y="14253"/>
                    <a:pt x="13968" y="16641"/>
                  </a:cubicBezTo>
                  <a:cubicBezTo>
                    <a:pt x="12096" y="19030"/>
                    <a:pt x="11232" y="20276"/>
                    <a:pt x="10368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9582150" y="7340600"/>
              <a:ext cx="1587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6000"/>
                    <a:pt x="6912" y="10400"/>
                    <a:pt x="10512" y="6800"/>
                  </a:cubicBezTo>
                  <a:cubicBezTo>
                    <a:pt x="14112" y="3200"/>
                    <a:pt x="1785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9806415" y="7249583"/>
              <a:ext cx="95671" cy="21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366" fill="norm" stroke="1" extrusionOk="0">
                  <a:moveTo>
                    <a:pt x="20243" y="847"/>
                  </a:moveTo>
                  <a:cubicBezTo>
                    <a:pt x="15647" y="424"/>
                    <a:pt x="11051" y="0"/>
                    <a:pt x="7605" y="0"/>
                  </a:cubicBezTo>
                  <a:cubicBezTo>
                    <a:pt x="4158" y="0"/>
                    <a:pt x="1860" y="424"/>
                    <a:pt x="711" y="1165"/>
                  </a:cubicBezTo>
                  <a:cubicBezTo>
                    <a:pt x="-438" y="1906"/>
                    <a:pt x="-438" y="2965"/>
                    <a:pt x="2549" y="4765"/>
                  </a:cubicBezTo>
                  <a:cubicBezTo>
                    <a:pt x="5536" y="6565"/>
                    <a:pt x="11511" y="9106"/>
                    <a:pt x="15417" y="11118"/>
                  </a:cubicBezTo>
                  <a:cubicBezTo>
                    <a:pt x="19324" y="13129"/>
                    <a:pt x="21162" y="14612"/>
                    <a:pt x="20702" y="16306"/>
                  </a:cubicBezTo>
                  <a:cubicBezTo>
                    <a:pt x="20243" y="18000"/>
                    <a:pt x="17485" y="19906"/>
                    <a:pt x="14958" y="20753"/>
                  </a:cubicBezTo>
                  <a:cubicBezTo>
                    <a:pt x="12430" y="21600"/>
                    <a:pt x="10132" y="21388"/>
                    <a:pt x="7834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9791700" y="7245350"/>
              <a:ext cx="3175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4400"/>
                    <a:pt x="8064" y="7200"/>
                    <a:pt x="11664" y="3600"/>
                  </a:cubicBezTo>
                  <a:cubicBezTo>
                    <a:pt x="15264" y="0"/>
                    <a:pt x="1843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5486400" y="7588250"/>
              <a:ext cx="254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0" y="0"/>
                  </a:moveTo>
                  <a:cubicBezTo>
                    <a:pt x="8308" y="3337"/>
                    <a:pt x="16615" y="6673"/>
                    <a:pt x="19108" y="10273"/>
                  </a:cubicBezTo>
                  <a:cubicBezTo>
                    <a:pt x="21600" y="13873"/>
                    <a:pt x="18277" y="17737"/>
                    <a:pt x="149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5340349" y="7610193"/>
              <a:ext cx="273051" cy="3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1134"/>
                  </a:moveTo>
                  <a:cubicBezTo>
                    <a:pt x="502" y="16052"/>
                    <a:pt x="1005" y="10969"/>
                    <a:pt x="2595" y="7158"/>
                  </a:cubicBezTo>
                  <a:cubicBezTo>
                    <a:pt x="4186" y="3346"/>
                    <a:pt x="6865" y="805"/>
                    <a:pt x="10214" y="169"/>
                  </a:cubicBezTo>
                  <a:cubicBezTo>
                    <a:pt x="13563" y="-466"/>
                    <a:pt x="17581" y="805"/>
                    <a:pt x="21600" y="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5391150" y="7810500"/>
              <a:ext cx="3175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12" y="19440"/>
                    <a:pt x="6624" y="17280"/>
                    <a:pt x="10224" y="13680"/>
                  </a:cubicBezTo>
                  <a:cubicBezTo>
                    <a:pt x="13824" y="10080"/>
                    <a:pt x="17712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5687659" y="7599231"/>
              <a:ext cx="151418" cy="23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185" fill="norm" stroke="1" extrusionOk="0">
                  <a:moveTo>
                    <a:pt x="18913" y="4133"/>
                  </a:moveTo>
                  <a:cubicBezTo>
                    <a:pt x="17433" y="3375"/>
                    <a:pt x="15954" y="2617"/>
                    <a:pt x="13587" y="2712"/>
                  </a:cubicBezTo>
                  <a:cubicBezTo>
                    <a:pt x="11220" y="2807"/>
                    <a:pt x="7965" y="3754"/>
                    <a:pt x="5450" y="5933"/>
                  </a:cubicBezTo>
                  <a:cubicBezTo>
                    <a:pt x="2935" y="8112"/>
                    <a:pt x="1159" y="11522"/>
                    <a:pt x="420" y="14175"/>
                  </a:cubicBezTo>
                  <a:cubicBezTo>
                    <a:pt x="-320" y="16828"/>
                    <a:pt x="-24" y="18722"/>
                    <a:pt x="864" y="19859"/>
                  </a:cubicBezTo>
                  <a:cubicBezTo>
                    <a:pt x="1751" y="20996"/>
                    <a:pt x="3231" y="21375"/>
                    <a:pt x="6633" y="19386"/>
                  </a:cubicBezTo>
                  <a:cubicBezTo>
                    <a:pt x="10036" y="17396"/>
                    <a:pt x="15362" y="13038"/>
                    <a:pt x="18025" y="9912"/>
                  </a:cubicBezTo>
                  <a:cubicBezTo>
                    <a:pt x="20688" y="6786"/>
                    <a:pt x="20688" y="4891"/>
                    <a:pt x="19801" y="3280"/>
                  </a:cubicBezTo>
                  <a:cubicBezTo>
                    <a:pt x="18913" y="1670"/>
                    <a:pt x="17138" y="343"/>
                    <a:pt x="14475" y="59"/>
                  </a:cubicBezTo>
                  <a:cubicBezTo>
                    <a:pt x="11812" y="-225"/>
                    <a:pt x="8261" y="533"/>
                    <a:pt x="6485" y="1954"/>
                  </a:cubicBezTo>
                  <a:cubicBezTo>
                    <a:pt x="4710" y="3375"/>
                    <a:pt x="4710" y="5459"/>
                    <a:pt x="6338" y="7733"/>
                  </a:cubicBezTo>
                  <a:cubicBezTo>
                    <a:pt x="7965" y="10007"/>
                    <a:pt x="11220" y="12470"/>
                    <a:pt x="13883" y="14364"/>
                  </a:cubicBezTo>
                  <a:cubicBezTo>
                    <a:pt x="16546" y="16259"/>
                    <a:pt x="18617" y="17586"/>
                    <a:pt x="19801" y="18817"/>
                  </a:cubicBezTo>
                  <a:cubicBezTo>
                    <a:pt x="20984" y="20049"/>
                    <a:pt x="21280" y="21186"/>
                    <a:pt x="21132" y="21186"/>
                  </a:cubicBezTo>
                  <a:cubicBezTo>
                    <a:pt x="20984" y="21186"/>
                    <a:pt x="20392" y="20049"/>
                    <a:pt x="19801" y="18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5902822" y="7616546"/>
              <a:ext cx="116978" cy="22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236" fill="norm" stroke="1" extrusionOk="0">
                  <a:moveTo>
                    <a:pt x="487" y="3890"/>
                  </a:moveTo>
                  <a:cubicBezTo>
                    <a:pt x="873" y="8845"/>
                    <a:pt x="1259" y="13799"/>
                    <a:pt x="1259" y="16870"/>
                  </a:cubicBezTo>
                  <a:cubicBezTo>
                    <a:pt x="1259" y="19942"/>
                    <a:pt x="873" y="21131"/>
                    <a:pt x="487" y="21230"/>
                  </a:cubicBezTo>
                  <a:cubicBezTo>
                    <a:pt x="102" y="21329"/>
                    <a:pt x="-284" y="20338"/>
                    <a:pt x="295" y="17366"/>
                  </a:cubicBezTo>
                  <a:cubicBezTo>
                    <a:pt x="873" y="14393"/>
                    <a:pt x="2416" y="9439"/>
                    <a:pt x="3766" y="6368"/>
                  </a:cubicBezTo>
                  <a:cubicBezTo>
                    <a:pt x="5116" y="3296"/>
                    <a:pt x="6273" y="2107"/>
                    <a:pt x="7816" y="1215"/>
                  </a:cubicBezTo>
                  <a:cubicBezTo>
                    <a:pt x="9359" y="323"/>
                    <a:pt x="11287" y="-271"/>
                    <a:pt x="12637" y="125"/>
                  </a:cubicBezTo>
                  <a:cubicBezTo>
                    <a:pt x="13987" y="522"/>
                    <a:pt x="14759" y="1909"/>
                    <a:pt x="14566" y="3593"/>
                  </a:cubicBezTo>
                  <a:cubicBezTo>
                    <a:pt x="14373" y="5278"/>
                    <a:pt x="13216" y="7259"/>
                    <a:pt x="11866" y="8547"/>
                  </a:cubicBezTo>
                  <a:cubicBezTo>
                    <a:pt x="10516" y="9835"/>
                    <a:pt x="8973" y="10430"/>
                    <a:pt x="6659" y="11024"/>
                  </a:cubicBezTo>
                  <a:cubicBezTo>
                    <a:pt x="4345" y="11619"/>
                    <a:pt x="1259" y="12213"/>
                    <a:pt x="680" y="12808"/>
                  </a:cubicBezTo>
                  <a:cubicBezTo>
                    <a:pt x="102" y="13402"/>
                    <a:pt x="2030" y="13997"/>
                    <a:pt x="5887" y="15384"/>
                  </a:cubicBezTo>
                  <a:cubicBezTo>
                    <a:pt x="9745" y="16771"/>
                    <a:pt x="15530" y="18951"/>
                    <a:pt x="21316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6070599" y="7734300"/>
              <a:ext cx="1016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6083299" y="7772400"/>
              <a:ext cx="171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6339416" y="7651750"/>
              <a:ext cx="42334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0"/>
                    <a:pt x="10800" y="0"/>
                    <a:pt x="7560" y="562"/>
                  </a:cubicBezTo>
                  <a:cubicBezTo>
                    <a:pt x="4320" y="1125"/>
                    <a:pt x="3240" y="2250"/>
                    <a:pt x="2160" y="5513"/>
                  </a:cubicBezTo>
                  <a:cubicBezTo>
                    <a:pt x="1080" y="8775"/>
                    <a:pt x="0" y="14175"/>
                    <a:pt x="0" y="17212"/>
                  </a:cubicBezTo>
                  <a:cubicBezTo>
                    <a:pt x="0" y="20250"/>
                    <a:pt x="1080" y="20925"/>
                    <a:pt x="21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6388100" y="7592229"/>
              <a:ext cx="120650" cy="28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7744"/>
                  </a:moveTo>
                  <a:cubicBezTo>
                    <a:pt x="3032" y="5537"/>
                    <a:pt x="6063" y="3330"/>
                    <a:pt x="8526" y="2068"/>
                  </a:cubicBezTo>
                  <a:cubicBezTo>
                    <a:pt x="10989" y="807"/>
                    <a:pt x="12884" y="492"/>
                    <a:pt x="14968" y="255"/>
                  </a:cubicBezTo>
                  <a:cubicBezTo>
                    <a:pt x="17053" y="19"/>
                    <a:pt x="19326" y="-139"/>
                    <a:pt x="20463" y="176"/>
                  </a:cubicBezTo>
                  <a:cubicBezTo>
                    <a:pt x="21600" y="492"/>
                    <a:pt x="21600" y="1280"/>
                    <a:pt x="21600" y="4039"/>
                  </a:cubicBezTo>
                  <a:cubicBezTo>
                    <a:pt x="21600" y="6798"/>
                    <a:pt x="21600" y="11528"/>
                    <a:pt x="21221" y="14760"/>
                  </a:cubicBezTo>
                  <a:cubicBezTo>
                    <a:pt x="20842" y="17992"/>
                    <a:pt x="20084" y="19727"/>
                    <a:pt x="19326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6400749" y="7734300"/>
              <a:ext cx="158802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860" y="21600"/>
                  </a:moveTo>
                  <a:cubicBezTo>
                    <a:pt x="291" y="18000"/>
                    <a:pt x="-277" y="14400"/>
                    <a:pt x="149" y="11700"/>
                  </a:cubicBezTo>
                  <a:cubicBezTo>
                    <a:pt x="576" y="9000"/>
                    <a:pt x="1997" y="7200"/>
                    <a:pt x="5691" y="5400"/>
                  </a:cubicBezTo>
                  <a:cubicBezTo>
                    <a:pt x="9386" y="3600"/>
                    <a:pt x="15355" y="1800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6565068" y="7637068"/>
              <a:ext cx="108782" cy="2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385" fill="norm" stroke="1" extrusionOk="0">
                  <a:moveTo>
                    <a:pt x="20557" y="2611"/>
                  </a:moveTo>
                  <a:cubicBezTo>
                    <a:pt x="16157" y="1602"/>
                    <a:pt x="11757" y="592"/>
                    <a:pt x="8557" y="189"/>
                  </a:cubicBezTo>
                  <a:cubicBezTo>
                    <a:pt x="5357" y="-215"/>
                    <a:pt x="3357" y="-13"/>
                    <a:pt x="1757" y="1198"/>
                  </a:cubicBezTo>
                  <a:cubicBezTo>
                    <a:pt x="157" y="2409"/>
                    <a:pt x="-1043" y="4630"/>
                    <a:pt x="1357" y="7355"/>
                  </a:cubicBezTo>
                  <a:cubicBezTo>
                    <a:pt x="3757" y="10080"/>
                    <a:pt x="9757" y="13310"/>
                    <a:pt x="12957" y="15430"/>
                  </a:cubicBezTo>
                  <a:cubicBezTo>
                    <a:pt x="16157" y="17549"/>
                    <a:pt x="16557" y="18559"/>
                    <a:pt x="15957" y="19366"/>
                  </a:cubicBezTo>
                  <a:cubicBezTo>
                    <a:pt x="15357" y="20174"/>
                    <a:pt x="13757" y="20779"/>
                    <a:pt x="11157" y="21082"/>
                  </a:cubicBezTo>
                  <a:cubicBezTo>
                    <a:pt x="8557" y="21385"/>
                    <a:pt x="4957" y="21385"/>
                    <a:pt x="1357" y="21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6534150" y="7636372"/>
              <a:ext cx="2349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449" y="12302"/>
                    <a:pt x="10897" y="4448"/>
                    <a:pt x="14497" y="1502"/>
                  </a:cubicBezTo>
                  <a:cubicBezTo>
                    <a:pt x="18097" y="-1443"/>
                    <a:pt x="1984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6731996" y="7740650"/>
              <a:ext cx="189504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2767" y="21600"/>
                  </a:moveTo>
                  <a:cubicBezTo>
                    <a:pt x="1327" y="20700"/>
                    <a:pt x="-113" y="19800"/>
                    <a:pt x="7" y="18450"/>
                  </a:cubicBezTo>
                  <a:cubicBezTo>
                    <a:pt x="127" y="17100"/>
                    <a:pt x="1807" y="15300"/>
                    <a:pt x="5647" y="12150"/>
                  </a:cubicBezTo>
                  <a:cubicBezTo>
                    <a:pt x="9487" y="9000"/>
                    <a:pt x="15487" y="4500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6972300" y="7696200"/>
              <a:ext cx="4445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720"/>
                    <a:pt x="9257" y="1440"/>
                    <a:pt x="5657" y="4320"/>
                  </a:cubicBezTo>
                  <a:cubicBezTo>
                    <a:pt x="2057" y="7200"/>
                    <a:pt x="1029" y="12240"/>
                    <a:pt x="514" y="15480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7004050" y="7670800"/>
              <a:ext cx="222250" cy="17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3200"/>
                  </a:moveTo>
                  <a:cubicBezTo>
                    <a:pt x="2057" y="1600"/>
                    <a:pt x="4114" y="0"/>
                    <a:pt x="6171" y="0"/>
                  </a:cubicBezTo>
                  <a:cubicBezTo>
                    <a:pt x="8229" y="0"/>
                    <a:pt x="10286" y="1600"/>
                    <a:pt x="11109" y="3867"/>
                  </a:cubicBezTo>
                  <a:cubicBezTo>
                    <a:pt x="11931" y="6133"/>
                    <a:pt x="11520" y="9067"/>
                    <a:pt x="11006" y="11067"/>
                  </a:cubicBezTo>
                  <a:cubicBezTo>
                    <a:pt x="10491" y="13067"/>
                    <a:pt x="9874" y="14133"/>
                    <a:pt x="9051" y="15733"/>
                  </a:cubicBezTo>
                  <a:cubicBezTo>
                    <a:pt x="8229" y="17333"/>
                    <a:pt x="7200" y="19467"/>
                    <a:pt x="7200" y="20533"/>
                  </a:cubicBezTo>
                  <a:cubicBezTo>
                    <a:pt x="7200" y="21600"/>
                    <a:pt x="8229" y="21600"/>
                    <a:pt x="10800" y="21200"/>
                  </a:cubicBezTo>
                  <a:cubicBezTo>
                    <a:pt x="13371" y="20800"/>
                    <a:pt x="17486" y="20000"/>
                    <a:pt x="21600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7251466" y="7702550"/>
              <a:ext cx="134469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13576" y="0"/>
                  </a:moveTo>
                  <a:cubicBezTo>
                    <a:pt x="11964" y="0"/>
                    <a:pt x="10352" y="0"/>
                    <a:pt x="7934" y="0"/>
                  </a:cubicBezTo>
                  <a:cubicBezTo>
                    <a:pt x="5516" y="0"/>
                    <a:pt x="2292" y="0"/>
                    <a:pt x="842" y="562"/>
                  </a:cubicBezTo>
                  <a:cubicBezTo>
                    <a:pt x="-609" y="1125"/>
                    <a:pt x="-287" y="2250"/>
                    <a:pt x="2615" y="4162"/>
                  </a:cubicBezTo>
                  <a:cubicBezTo>
                    <a:pt x="5516" y="6075"/>
                    <a:pt x="10997" y="8775"/>
                    <a:pt x="14382" y="10575"/>
                  </a:cubicBezTo>
                  <a:cubicBezTo>
                    <a:pt x="17767" y="12375"/>
                    <a:pt x="19057" y="13275"/>
                    <a:pt x="19863" y="14287"/>
                  </a:cubicBezTo>
                  <a:cubicBezTo>
                    <a:pt x="20669" y="15300"/>
                    <a:pt x="20991" y="16425"/>
                    <a:pt x="18895" y="17662"/>
                  </a:cubicBezTo>
                  <a:cubicBezTo>
                    <a:pt x="16800" y="18900"/>
                    <a:pt x="12287" y="20250"/>
                    <a:pt x="77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7200900" y="7683500"/>
              <a:ext cx="2794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6" y="16000"/>
                    <a:pt x="6873" y="10400"/>
                    <a:pt x="10473" y="6800"/>
                  </a:cubicBezTo>
                  <a:cubicBezTo>
                    <a:pt x="14073" y="3200"/>
                    <a:pt x="1783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7600950" y="7753350"/>
              <a:ext cx="1587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7587992" y="7854949"/>
              <a:ext cx="209808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648" fill="norm" stroke="1" extrusionOk="0">
                  <a:moveTo>
                    <a:pt x="3266" y="0"/>
                  </a:moveTo>
                  <a:cubicBezTo>
                    <a:pt x="1754" y="6171"/>
                    <a:pt x="242" y="12343"/>
                    <a:pt x="26" y="16200"/>
                  </a:cubicBezTo>
                  <a:cubicBezTo>
                    <a:pt x="-190" y="20057"/>
                    <a:pt x="890" y="21600"/>
                    <a:pt x="4670" y="20057"/>
                  </a:cubicBezTo>
                  <a:cubicBezTo>
                    <a:pt x="8450" y="18514"/>
                    <a:pt x="14930" y="13886"/>
                    <a:pt x="2141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7799006" y="7718195"/>
              <a:ext cx="137788" cy="20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7" h="21514" fill="norm" stroke="1" extrusionOk="0">
                  <a:moveTo>
                    <a:pt x="10933" y="1016"/>
                  </a:moveTo>
                  <a:cubicBezTo>
                    <a:pt x="9390" y="1016"/>
                    <a:pt x="7847" y="1016"/>
                    <a:pt x="5687" y="796"/>
                  </a:cubicBezTo>
                  <a:cubicBezTo>
                    <a:pt x="3527" y="575"/>
                    <a:pt x="750" y="134"/>
                    <a:pt x="133" y="24"/>
                  </a:cubicBezTo>
                  <a:cubicBezTo>
                    <a:pt x="-484" y="-86"/>
                    <a:pt x="1059" y="134"/>
                    <a:pt x="4607" y="1787"/>
                  </a:cubicBezTo>
                  <a:cubicBezTo>
                    <a:pt x="8156" y="3441"/>
                    <a:pt x="13710" y="6526"/>
                    <a:pt x="16950" y="9392"/>
                  </a:cubicBezTo>
                  <a:cubicBezTo>
                    <a:pt x="20190" y="12257"/>
                    <a:pt x="21116" y="14902"/>
                    <a:pt x="18802" y="16885"/>
                  </a:cubicBezTo>
                  <a:cubicBezTo>
                    <a:pt x="16487" y="18869"/>
                    <a:pt x="10933" y="20192"/>
                    <a:pt x="5379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7746999" y="7702550"/>
              <a:ext cx="3365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" y="16800"/>
                    <a:pt x="815" y="12000"/>
                    <a:pt x="2309" y="7800"/>
                  </a:cubicBezTo>
                  <a:cubicBezTo>
                    <a:pt x="3804" y="3600"/>
                    <a:pt x="6385" y="0"/>
                    <a:pt x="9781" y="0"/>
                  </a:cubicBezTo>
                  <a:cubicBezTo>
                    <a:pt x="13177" y="0"/>
                    <a:pt x="17389" y="36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8062072" y="7727949"/>
              <a:ext cx="188895" cy="15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948" fill="norm" stroke="1" extrusionOk="0">
                  <a:moveTo>
                    <a:pt x="11665" y="0"/>
                  </a:moveTo>
                  <a:cubicBezTo>
                    <a:pt x="8817" y="0"/>
                    <a:pt x="5968" y="0"/>
                    <a:pt x="3832" y="1314"/>
                  </a:cubicBezTo>
                  <a:cubicBezTo>
                    <a:pt x="1696" y="2627"/>
                    <a:pt x="272" y="5254"/>
                    <a:pt x="34" y="8757"/>
                  </a:cubicBezTo>
                  <a:cubicBezTo>
                    <a:pt x="-203" y="12259"/>
                    <a:pt x="746" y="16638"/>
                    <a:pt x="3713" y="18973"/>
                  </a:cubicBezTo>
                  <a:cubicBezTo>
                    <a:pt x="6681" y="21308"/>
                    <a:pt x="11665" y="21600"/>
                    <a:pt x="15226" y="19703"/>
                  </a:cubicBezTo>
                  <a:cubicBezTo>
                    <a:pt x="18786" y="17805"/>
                    <a:pt x="20922" y="13719"/>
                    <a:pt x="21160" y="10508"/>
                  </a:cubicBezTo>
                  <a:cubicBezTo>
                    <a:pt x="21397" y="7297"/>
                    <a:pt x="19735" y="4962"/>
                    <a:pt x="16768" y="4232"/>
                  </a:cubicBezTo>
                  <a:cubicBezTo>
                    <a:pt x="13801" y="3503"/>
                    <a:pt x="9529" y="4378"/>
                    <a:pt x="5256" y="5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7734300" y="7956550"/>
              <a:ext cx="4381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35" y="14400"/>
                    <a:pt x="6470" y="7200"/>
                    <a:pt x="10070" y="3600"/>
                  </a:cubicBezTo>
                  <a:cubicBezTo>
                    <a:pt x="13670" y="0"/>
                    <a:pt x="176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7835900" y="8051799"/>
              <a:ext cx="361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3" y="14400"/>
                    <a:pt x="7326" y="7200"/>
                    <a:pt x="10926" y="3600"/>
                  </a:cubicBezTo>
                  <a:cubicBezTo>
                    <a:pt x="14526" y="0"/>
                    <a:pt x="180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Drawing"/>
          <p:cNvGrpSpPr/>
          <p:nvPr/>
        </p:nvGrpSpPr>
        <p:grpSpPr>
          <a:xfrm>
            <a:off x="514350" y="1411816"/>
            <a:ext cx="4089400" cy="1337735"/>
            <a:chOff x="0" y="0"/>
            <a:chExt cx="4089400" cy="1337733"/>
          </a:xfrm>
        </p:grpSpPr>
        <p:sp>
          <p:nvSpPr>
            <p:cNvPr id="1520" name="Line"/>
            <p:cNvSpPr/>
            <p:nvPr/>
          </p:nvSpPr>
          <p:spPr>
            <a:xfrm>
              <a:off x="188876" y="399644"/>
              <a:ext cx="293724" cy="48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24" fill="norm" stroke="1" extrusionOk="0">
                  <a:moveTo>
                    <a:pt x="21258" y="2449"/>
                  </a:moveTo>
                  <a:cubicBezTo>
                    <a:pt x="21258" y="1794"/>
                    <a:pt x="21258" y="1140"/>
                    <a:pt x="20875" y="672"/>
                  </a:cubicBezTo>
                  <a:cubicBezTo>
                    <a:pt x="20492" y="205"/>
                    <a:pt x="19726" y="-76"/>
                    <a:pt x="17735" y="18"/>
                  </a:cubicBezTo>
                  <a:cubicBezTo>
                    <a:pt x="15743" y="111"/>
                    <a:pt x="12526" y="579"/>
                    <a:pt x="9615" y="1701"/>
                  </a:cubicBezTo>
                  <a:cubicBezTo>
                    <a:pt x="6705" y="2823"/>
                    <a:pt x="4101" y="4599"/>
                    <a:pt x="2339" y="6703"/>
                  </a:cubicBezTo>
                  <a:cubicBezTo>
                    <a:pt x="577" y="8807"/>
                    <a:pt x="-342" y="11238"/>
                    <a:pt x="118" y="13482"/>
                  </a:cubicBezTo>
                  <a:cubicBezTo>
                    <a:pt x="577" y="15727"/>
                    <a:pt x="2415" y="17784"/>
                    <a:pt x="5096" y="19093"/>
                  </a:cubicBezTo>
                  <a:cubicBezTo>
                    <a:pt x="7777" y="20402"/>
                    <a:pt x="11301" y="20963"/>
                    <a:pt x="14824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454895" y="683683"/>
              <a:ext cx="158358" cy="2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005" fill="norm" stroke="1" extrusionOk="0">
                  <a:moveTo>
                    <a:pt x="14425" y="0"/>
                  </a:moveTo>
                  <a:cubicBezTo>
                    <a:pt x="11656" y="0"/>
                    <a:pt x="8886" y="0"/>
                    <a:pt x="6256" y="1836"/>
                  </a:cubicBezTo>
                  <a:cubicBezTo>
                    <a:pt x="3625" y="3672"/>
                    <a:pt x="1133" y="7344"/>
                    <a:pt x="302" y="10800"/>
                  </a:cubicBezTo>
                  <a:cubicBezTo>
                    <a:pt x="-529" y="14256"/>
                    <a:pt x="302" y="17496"/>
                    <a:pt x="3486" y="19332"/>
                  </a:cubicBezTo>
                  <a:cubicBezTo>
                    <a:pt x="6671" y="21168"/>
                    <a:pt x="12209" y="21600"/>
                    <a:pt x="15809" y="20088"/>
                  </a:cubicBezTo>
                  <a:cubicBezTo>
                    <a:pt x="19409" y="18576"/>
                    <a:pt x="21071" y="15120"/>
                    <a:pt x="20656" y="11880"/>
                  </a:cubicBezTo>
                  <a:cubicBezTo>
                    <a:pt x="20240" y="8640"/>
                    <a:pt x="17748" y="5616"/>
                    <a:pt x="15809" y="4212"/>
                  </a:cubicBezTo>
                  <a:cubicBezTo>
                    <a:pt x="13871" y="2808"/>
                    <a:pt x="12486" y="3024"/>
                    <a:pt x="11102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698500" y="610514"/>
              <a:ext cx="158750" cy="24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9" fill="norm" stroke="1" extrusionOk="0">
                  <a:moveTo>
                    <a:pt x="0" y="7182"/>
                  </a:moveTo>
                  <a:cubicBezTo>
                    <a:pt x="576" y="10546"/>
                    <a:pt x="1152" y="13910"/>
                    <a:pt x="1584" y="16389"/>
                  </a:cubicBezTo>
                  <a:cubicBezTo>
                    <a:pt x="2016" y="18867"/>
                    <a:pt x="2304" y="20461"/>
                    <a:pt x="2304" y="20815"/>
                  </a:cubicBezTo>
                  <a:cubicBezTo>
                    <a:pt x="2304" y="21169"/>
                    <a:pt x="2016" y="20284"/>
                    <a:pt x="2016" y="17451"/>
                  </a:cubicBezTo>
                  <a:cubicBezTo>
                    <a:pt x="2016" y="14618"/>
                    <a:pt x="2304" y="9838"/>
                    <a:pt x="3456" y="6474"/>
                  </a:cubicBezTo>
                  <a:cubicBezTo>
                    <a:pt x="4608" y="3110"/>
                    <a:pt x="6624" y="1162"/>
                    <a:pt x="8928" y="366"/>
                  </a:cubicBezTo>
                  <a:cubicBezTo>
                    <a:pt x="11232" y="-431"/>
                    <a:pt x="13824" y="-77"/>
                    <a:pt x="15984" y="2933"/>
                  </a:cubicBezTo>
                  <a:cubicBezTo>
                    <a:pt x="18144" y="5943"/>
                    <a:pt x="19872" y="11608"/>
                    <a:pt x="21600" y="17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1042342" y="325880"/>
              <a:ext cx="94308" cy="459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05" fill="norm" stroke="1" extrusionOk="0">
                  <a:moveTo>
                    <a:pt x="21386" y="1589"/>
                  </a:moveTo>
                  <a:cubicBezTo>
                    <a:pt x="19946" y="1094"/>
                    <a:pt x="18506" y="599"/>
                    <a:pt x="16586" y="301"/>
                  </a:cubicBezTo>
                  <a:cubicBezTo>
                    <a:pt x="14666" y="4"/>
                    <a:pt x="12266" y="-95"/>
                    <a:pt x="9866" y="103"/>
                  </a:cubicBezTo>
                  <a:cubicBezTo>
                    <a:pt x="7466" y="301"/>
                    <a:pt x="5066" y="797"/>
                    <a:pt x="3146" y="2778"/>
                  </a:cubicBezTo>
                  <a:cubicBezTo>
                    <a:pt x="1226" y="4760"/>
                    <a:pt x="-214" y="8228"/>
                    <a:pt x="26" y="11299"/>
                  </a:cubicBezTo>
                  <a:cubicBezTo>
                    <a:pt x="266" y="14371"/>
                    <a:pt x="2186" y="17046"/>
                    <a:pt x="3146" y="18681"/>
                  </a:cubicBezTo>
                  <a:cubicBezTo>
                    <a:pt x="4106" y="20316"/>
                    <a:pt x="4106" y="20911"/>
                    <a:pt x="4106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947851" y="634206"/>
              <a:ext cx="239600" cy="10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35" fill="norm" stroke="1" extrusionOk="0">
                  <a:moveTo>
                    <a:pt x="985" y="12441"/>
                  </a:moveTo>
                  <a:cubicBezTo>
                    <a:pt x="416" y="10747"/>
                    <a:pt x="-152" y="9053"/>
                    <a:pt x="37" y="7994"/>
                  </a:cubicBezTo>
                  <a:cubicBezTo>
                    <a:pt x="227" y="6935"/>
                    <a:pt x="1174" y="6511"/>
                    <a:pt x="4016" y="5241"/>
                  </a:cubicBezTo>
                  <a:cubicBezTo>
                    <a:pt x="6859" y="3970"/>
                    <a:pt x="11595" y="1853"/>
                    <a:pt x="14437" y="794"/>
                  </a:cubicBezTo>
                  <a:cubicBezTo>
                    <a:pt x="17280" y="-265"/>
                    <a:pt x="18227" y="-265"/>
                    <a:pt x="18795" y="794"/>
                  </a:cubicBezTo>
                  <a:cubicBezTo>
                    <a:pt x="19364" y="1853"/>
                    <a:pt x="19553" y="3970"/>
                    <a:pt x="19932" y="7570"/>
                  </a:cubicBezTo>
                  <a:cubicBezTo>
                    <a:pt x="20311" y="11170"/>
                    <a:pt x="20880" y="16253"/>
                    <a:pt x="21448" y="21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1187450" y="537633"/>
              <a:ext cx="19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1259659" y="312956"/>
              <a:ext cx="156391" cy="44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259" fill="norm" stroke="1" extrusionOk="0">
                  <a:moveTo>
                    <a:pt x="18687" y="14953"/>
                  </a:moveTo>
                  <a:cubicBezTo>
                    <a:pt x="17823" y="14146"/>
                    <a:pt x="16959" y="13338"/>
                    <a:pt x="14943" y="13086"/>
                  </a:cubicBezTo>
                  <a:cubicBezTo>
                    <a:pt x="12927" y="12834"/>
                    <a:pt x="9759" y="13136"/>
                    <a:pt x="7023" y="14247"/>
                  </a:cubicBezTo>
                  <a:cubicBezTo>
                    <a:pt x="4287" y="15357"/>
                    <a:pt x="1983" y="17275"/>
                    <a:pt x="831" y="18486"/>
                  </a:cubicBezTo>
                  <a:cubicBezTo>
                    <a:pt x="-321" y="19697"/>
                    <a:pt x="-321" y="20202"/>
                    <a:pt x="1119" y="20656"/>
                  </a:cubicBezTo>
                  <a:cubicBezTo>
                    <a:pt x="2559" y="21110"/>
                    <a:pt x="5439" y="21514"/>
                    <a:pt x="8175" y="21060"/>
                  </a:cubicBezTo>
                  <a:cubicBezTo>
                    <a:pt x="10911" y="20606"/>
                    <a:pt x="13503" y="19293"/>
                    <a:pt x="15375" y="16770"/>
                  </a:cubicBezTo>
                  <a:cubicBezTo>
                    <a:pt x="17247" y="14247"/>
                    <a:pt x="18399" y="10512"/>
                    <a:pt x="18975" y="7736"/>
                  </a:cubicBezTo>
                  <a:cubicBezTo>
                    <a:pt x="19551" y="4961"/>
                    <a:pt x="19551" y="3144"/>
                    <a:pt x="19551" y="1933"/>
                  </a:cubicBezTo>
                  <a:cubicBezTo>
                    <a:pt x="19551" y="721"/>
                    <a:pt x="19551" y="116"/>
                    <a:pt x="18975" y="15"/>
                  </a:cubicBezTo>
                  <a:cubicBezTo>
                    <a:pt x="18399" y="-86"/>
                    <a:pt x="17247" y="318"/>
                    <a:pt x="16239" y="1579"/>
                  </a:cubicBezTo>
                  <a:cubicBezTo>
                    <a:pt x="15231" y="2841"/>
                    <a:pt x="14367" y="4961"/>
                    <a:pt x="14367" y="7484"/>
                  </a:cubicBezTo>
                  <a:cubicBezTo>
                    <a:pt x="14367" y="10007"/>
                    <a:pt x="15231" y="12935"/>
                    <a:pt x="16527" y="15105"/>
                  </a:cubicBezTo>
                  <a:cubicBezTo>
                    <a:pt x="17823" y="17275"/>
                    <a:pt x="19551" y="18688"/>
                    <a:pt x="21279" y="20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1488366" y="503982"/>
              <a:ext cx="130884" cy="19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147" fill="norm" stroke="1" extrusionOk="0">
                  <a:moveTo>
                    <a:pt x="6801" y="12482"/>
                  </a:moveTo>
                  <a:cubicBezTo>
                    <a:pt x="6801" y="11345"/>
                    <a:pt x="6801" y="10208"/>
                    <a:pt x="7830" y="8616"/>
                  </a:cubicBezTo>
                  <a:cubicBezTo>
                    <a:pt x="8858" y="7025"/>
                    <a:pt x="10915" y="4978"/>
                    <a:pt x="12115" y="3387"/>
                  </a:cubicBezTo>
                  <a:cubicBezTo>
                    <a:pt x="13315" y="1795"/>
                    <a:pt x="13658" y="658"/>
                    <a:pt x="12801" y="204"/>
                  </a:cubicBezTo>
                  <a:cubicBezTo>
                    <a:pt x="11944" y="-251"/>
                    <a:pt x="9887" y="-24"/>
                    <a:pt x="7487" y="1682"/>
                  </a:cubicBezTo>
                  <a:cubicBezTo>
                    <a:pt x="5087" y="3387"/>
                    <a:pt x="2344" y="6570"/>
                    <a:pt x="972" y="9640"/>
                  </a:cubicBezTo>
                  <a:cubicBezTo>
                    <a:pt x="-399" y="12709"/>
                    <a:pt x="-399" y="15665"/>
                    <a:pt x="1487" y="17825"/>
                  </a:cubicBezTo>
                  <a:cubicBezTo>
                    <a:pt x="3372" y="19985"/>
                    <a:pt x="7144" y="21349"/>
                    <a:pt x="10744" y="21122"/>
                  </a:cubicBezTo>
                  <a:cubicBezTo>
                    <a:pt x="14344" y="20894"/>
                    <a:pt x="17772" y="19075"/>
                    <a:pt x="21201" y="17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1638300" y="519531"/>
              <a:ext cx="107950" cy="19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3812" y="1986"/>
                  </a:moveTo>
                  <a:cubicBezTo>
                    <a:pt x="2541" y="4309"/>
                    <a:pt x="1271" y="6631"/>
                    <a:pt x="635" y="8838"/>
                  </a:cubicBezTo>
                  <a:cubicBezTo>
                    <a:pt x="0" y="11044"/>
                    <a:pt x="0" y="13135"/>
                    <a:pt x="0" y="14761"/>
                  </a:cubicBezTo>
                  <a:cubicBezTo>
                    <a:pt x="0" y="16386"/>
                    <a:pt x="0" y="17548"/>
                    <a:pt x="424" y="17548"/>
                  </a:cubicBezTo>
                  <a:cubicBezTo>
                    <a:pt x="847" y="17548"/>
                    <a:pt x="1694" y="16386"/>
                    <a:pt x="2965" y="13599"/>
                  </a:cubicBezTo>
                  <a:cubicBezTo>
                    <a:pt x="4235" y="10812"/>
                    <a:pt x="5929" y="6399"/>
                    <a:pt x="7412" y="3728"/>
                  </a:cubicBezTo>
                  <a:cubicBezTo>
                    <a:pt x="8894" y="1057"/>
                    <a:pt x="10165" y="128"/>
                    <a:pt x="11647" y="12"/>
                  </a:cubicBezTo>
                  <a:cubicBezTo>
                    <a:pt x="13129" y="-104"/>
                    <a:pt x="14824" y="593"/>
                    <a:pt x="16306" y="3264"/>
                  </a:cubicBezTo>
                  <a:cubicBezTo>
                    <a:pt x="17788" y="5935"/>
                    <a:pt x="19059" y="10580"/>
                    <a:pt x="19906" y="13948"/>
                  </a:cubicBezTo>
                  <a:cubicBezTo>
                    <a:pt x="20753" y="17315"/>
                    <a:pt x="21176" y="19406"/>
                    <a:pt x="2160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1796623" y="517789"/>
              <a:ext cx="330628" cy="18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744" fill="norm" stroke="1" extrusionOk="0">
                  <a:moveTo>
                    <a:pt x="6179" y="1496"/>
                  </a:moveTo>
                  <a:cubicBezTo>
                    <a:pt x="5496" y="1496"/>
                    <a:pt x="4812" y="1496"/>
                    <a:pt x="3719" y="3375"/>
                  </a:cubicBezTo>
                  <a:cubicBezTo>
                    <a:pt x="2625" y="5253"/>
                    <a:pt x="1121" y="9009"/>
                    <a:pt x="438" y="12061"/>
                  </a:cubicBezTo>
                  <a:cubicBezTo>
                    <a:pt x="-246" y="15114"/>
                    <a:pt x="-109" y="17461"/>
                    <a:pt x="711" y="18988"/>
                  </a:cubicBezTo>
                  <a:cubicBezTo>
                    <a:pt x="1531" y="20514"/>
                    <a:pt x="3035" y="21218"/>
                    <a:pt x="5017" y="20396"/>
                  </a:cubicBezTo>
                  <a:cubicBezTo>
                    <a:pt x="7000" y="19575"/>
                    <a:pt x="9460" y="17227"/>
                    <a:pt x="11306" y="14292"/>
                  </a:cubicBezTo>
                  <a:cubicBezTo>
                    <a:pt x="13151" y="11357"/>
                    <a:pt x="14382" y="7835"/>
                    <a:pt x="15202" y="5370"/>
                  </a:cubicBezTo>
                  <a:cubicBezTo>
                    <a:pt x="16022" y="2905"/>
                    <a:pt x="16432" y="1496"/>
                    <a:pt x="16227" y="675"/>
                  </a:cubicBezTo>
                  <a:cubicBezTo>
                    <a:pt x="16022" y="-147"/>
                    <a:pt x="15202" y="-382"/>
                    <a:pt x="14313" y="909"/>
                  </a:cubicBezTo>
                  <a:cubicBezTo>
                    <a:pt x="13425" y="2201"/>
                    <a:pt x="12468" y="5018"/>
                    <a:pt x="12058" y="7718"/>
                  </a:cubicBezTo>
                  <a:cubicBezTo>
                    <a:pt x="11648" y="10418"/>
                    <a:pt x="11784" y="13001"/>
                    <a:pt x="12605" y="14761"/>
                  </a:cubicBezTo>
                  <a:cubicBezTo>
                    <a:pt x="13425" y="16522"/>
                    <a:pt x="14929" y="17461"/>
                    <a:pt x="16501" y="17579"/>
                  </a:cubicBezTo>
                  <a:cubicBezTo>
                    <a:pt x="18073" y="17696"/>
                    <a:pt x="19713" y="16992"/>
                    <a:pt x="21354" y="16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2571750" y="531283"/>
              <a:ext cx="381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322"/>
                    <a:pt x="14400" y="10643"/>
                    <a:pt x="18000" y="14243"/>
                  </a:cubicBezTo>
                  <a:cubicBezTo>
                    <a:pt x="21600" y="17843"/>
                    <a:pt x="21600" y="197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2568756" y="422770"/>
              <a:ext cx="47445" cy="9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55" fill="norm" stroke="1" extrusionOk="0">
                  <a:moveTo>
                    <a:pt x="1328" y="21255"/>
                  </a:moveTo>
                  <a:cubicBezTo>
                    <a:pt x="389" y="15620"/>
                    <a:pt x="-550" y="9985"/>
                    <a:pt x="389" y="6229"/>
                  </a:cubicBezTo>
                  <a:cubicBezTo>
                    <a:pt x="1328" y="2472"/>
                    <a:pt x="4146" y="594"/>
                    <a:pt x="7902" y="125"/>
                  </a:cubicBezTo>
                  <a:cubicBezTo>
                    <a:pt x="11659" y="-345"/>
                    <a:pt x="16354" y="594"/>
                    <a:pt x="2105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2683169" y="459667"/>
              <a:ext cx="117181" cy="22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67" fill="norm" stroke="1" extrusionOk="0">
                  <a:moveTo>
                    <a:pt x="3996" y="1367"/>
                  </a:moveTo>
                  <a:cubicBezTo>
                    <a:pt x="3610" y="7167"/>
                    <a:pt x="3224" y="12967"/>
                    <a:pt x="3032" y="16467"/>
                  </a:cubicBezTo>
                  <a:cubicBezTo>
                    <a:pt x="2839" y="19967"/>
                    <a:pt x="2839" y="21167"/>
                    <a:pt x="2260" y="21167"/>
                  </a:cubicBezTo>
                  <a:cubicBezTo>
                    <a:pt x="1682" y="21167"/>
                    <a:pt x="524" y="19967"/>
                    <a:pt x="139" y="17567"/>
                  </a:cubicBezTo>
                  <a:cubicBezTo>
                    <a:pt x="-247" y="15167"/>
                    <a:pt x="139" y="11567"/>
                    <a:pt x="1682" y="8367"/>
                  </a:cubicBezTo>
                  <a:cubicBezTo>
                    <a:pt x="3224" y="5167"/>
                    <a:pt x="5924" y="2367"/>
                    <a:pt x="8239" y="967"/>
                  </a:cubicBezTo>
                  <a:cubicBezTo>
                    <a:pt x="10553" y="-433"/>
                    <a:pt x="12482" y="-433"/>
                    <a:pt x="14603" y="1767"/>
                  </a:cubicBezTo>
                  <a:cubicBezTo>
                    <a:pt x="16724" y="3967"/>
                    <a:pt x="19039" y="8367"/>
                    <a:pt x="20196" y="11167"/>
                  </a:cubicBezTo>
                  <a:cubicBezTo>
                    <a:pt x="21353" y="13967"/>
                    <a:pt x="21353" y="15167"/>
                    <a:pt x="21353" y="16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2876550" y="201619"/>
              <a:ext cx="88900" cy="42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1870"/>
                  </a:moveTo>
                  <a:cubicBezTo>
                    <a:pt x="2571" y="1027"/>
                    <a:pt x="5143" y="184"/>
                    <a:pt x="6429" y="26"/>
                  </a:cubicBezTo>
                  <a:cubicBezTo>
                    <a:pt x="7714" y="-132"/>
                    <a:pt x="7714" y="395"/>
                    <a:pt x="6943" y="2608"/>
                  </a:cubicBezTo>
                  <a:cubicBezTo>
                    <a:pt x="6171" y="4820"/>
                    <a:pt x="4629" y="8719"/>
                    <a:pt x="3857" y="11827"/>
                  </a:cubicBezTo>
                  <a:cubicBezTo>
                    <a:pt x="3086" y="14935"/>
                    <a:pt x="3086" y="17253"/>
                    <a:pt x="3343" y="18728"/>
                  </a:cubicBezTo>
                  <a:cubicBezTo>
                    <a:pt x="3600" y="20204"/>
                    <a:pt x="4114" y="20836"/>
                    <a:pt x="5657" y="21152"/>
                  </a:cubicBezTo>
                  <a:cubicBezTo>
                    <a:pt x="7200" y="21468"/>
                    <a:pt x="9771" y="21468"/>
                    <a:pt x="12343" y="20888"/>
                  </a:cubicBezTo>
                  <a:cubicBezTo>
                    <a:pt x="14914" y="20309"/>
                    <a:pt x="17486" y="19150"/>
                    <a:pt x="19029" y="18254"/>
                  </a:cubicBezTo>
                  <a:cubicBezTo>
                    <a:pt x="20571" y="17359"/>
                    <a:pt x="21086" y="16727"/>
                    <a:pt x="21600" y="16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2830970" y="410633"/>
              <a:ext cx="15988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3563" y="21600"/>
                  </a:moveTo>
                  <a:cubicBezTo>
                    <a:pt x="1857" y="21600"/>
                    <a:pt x="152" y="21600"/>
                    <a:pt x="10" y="20700"/>
                  </a:cubicBezTo>
                  <a:cubicBezTo>
                    <a:pt x="-132" y="19800"/>
                    <a:pt x="1289" y="18000"/>
                    <a:pt x="5126" y="14400"/>
                  </a:cubicBezTo>
                  <a:cubicBezTo>
                    <a:pt x="8963" y="10800"/>
                    <a:pt x="15215" y="5400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3027209" y="379548"/>
              <a:ext cx="122392" cy="192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095" fill="norm" stroke="1" extrusionOk="0">
                  <a:moveTo>
                    <a:pt x="2498" y="6198"/>
                  </a:moveTo>
                  <a:cubicBezTo>
                    <a:pt x="1033" y="6895"/>
                    <a:pt x="-431" y="7592"/>
                    <a:pt x="118" y="7708"/>
                  </a:cubicBezTo>
                  <a:cubicBezTo>
                    <a:pt x="667" y="7824"/>
                    <a:pt x="3230" y="7360"/>
                    <a:pt x="5610" y="6547"/>
                  </a:cubicBezTo>
                  <a:cubicBezTo>
                    <a:pt x="7989" y="5734"/>
                    <a:pt x="10186" y="4572"/>
                    <a:pt x="11833" y="3295"/>
                  </a:cubicBezTo>
                  <a:cubicBezTo>
                    <a:pt x="13481" y="2018"/>
                    <a:pt x="14579" y="624"/>
                    <a:pt x="14030" y="160"/>
                  </a:cubicBezTo>
                  <a:cubicBezTo>
                    <a:pt x="13481" y="-305"/>
                    <a:pt x="11284" y="160"/>
                    <a:pt x="8905" y="2714"/>
                  </a:cubicBezTo>
                  <a:cubicBezTo>
                    <a:pt x="6525" y="5269"/>
                    <a:pt x="3962" y="9914"/>
                    <a:pt x="3413" y="13282"/>
                  </a:cubicBezTo>
                  <a:cubicBezTo>
                    <a:pt x="2864" y="16650"/>
                    <a:pt x="4328" y="18740"/>
                    <a:pt x="5976" y="19901"/>
                  </a:cubicBezTo>
                  <a:cubicBezTo>
                    <a:pt x="7623" y="21063"/>
                    <a:pt x="9454" y="21295"/>
                    <a:pt x="12016" y="20947"/>
                  </a:cubicBezTo>
                  <a:cubicBezTo>
                    <a:pt x="14579" y="20598"/>
                    <a:pt x="17874" y="19669"/>
                    <a:pt x="21169" y="18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3169355" y="315383"/>
              <a:ext cx="278696" cy="24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433" y="7262"/>
                  </a:moveTo>
                  <a:cubicBezTo>
                    <a:pt x="108" y="6145"/>
                    <a:pt x="-217" y="5028"/>
                    <a:pt x="189" y="4469"/>
                  </a:cubicBezTo>
                  <a:cubicBezTo>
                    <a:pt x="595" y="3910"/>
                    <a:pt x="1732" y="3910"/>
                    <a:pt x="3112" y="5493"/>
                  </a:cubicBezTo>
                  <a:cubicBezTo>
                    <a:pt x="4493" y="7076"/>
                    <a:pt x="6117" y="10241"/>
                    <a:pt x="6929" y="12941"/>
                  </a:cubicBezTo>
                  <a:cubicBezTo>
                    <a:pt x="7741" y="15641"/>
                    <a:pt x="7741" y="17876"/>
                    <a:pt x="7335" y="19366"/>
                  </a:cubicBezTo>
                  <a:cubicBezTo>
                    <a:pt x="6929" y="20855"/>
                    <a:pt x="6117" y="21600"/>
                    <a:pt x="5467" y="21600"/>
                  </a:cubicBezTo>
                  <a:cubicBezTo>
                    <a:pt x="4818" y="21600"/>
                    <a:pt x="4330" y="20855"/>
                    <a:pt x="4087" y="18714"/>
                  </a:cubicBezTo>
                  <a:cubicBezTo>
                    <a:pt x="3843" y="16572"/>
                    <a:pt x="3843" y="13034"/>
                    <a:pt x="4412" y="9869"/>
                  </a:cubicBezTo>
                  <a:cubicBezTo>
                    <a:pt x="4980" y="6703"/>
                    <a:pt x="6117" y="3910"/>
                    <a:pt x="7010" y="2234"/>
                  </a:cubicBezTo>
                  <a:cubicBezTo>
                    <a:pt x="7903" y="559"/>
                    <a:pt x="8553" y="0"/>
                    <a:pt x="9203" y="0"/>
                  </a:cubicBezTo>
                  <a:cubicBezTo>
                    <a:pt x="9852" y="0"/>
                    <a:pt x="10502" y="559"/>
                    <a:pt x="10908" y="1769"/>
                  </a:cubicBezTo>
                  <a:cubicBezTo>
                    <a:pt x="11314" y="2979"/>
                    <a:pt x="11476" y="4841"/>
                    <a:pt x="11882" y="7448"/>
                  </a:cubicBezTo>
                  <a:cubicBezTo>
                    <a:pt x="12288" y="10055"/>
                    <a:pt x="12938" y="13407"/>
                    <a:pt x="13669" y="15548"/>
                  </a:cubicBezTo>
                  <a:cubicBezTo>
                    <a:pt x="14400" y="17690"/>
                    <a:pt x="15212" y="18621"/>
                    <a:pt x="15942" y="18621"/>
                  </a:cubicBezTo>
                  <a:cubicBezTo>
                    <a:pt x="16673" y="18621"/>
                    <a:pt x="17323" y="17690"/>
                    <a:pt x="17891" y="15362"/>
                  </a:cubicBezTo>
                  <a:cubicBezTo>
                    <a:pt x="18460" y="13034"/>
                    <a:pt x="18947" y="9310"/>
                    <a:pt x="19515" y="6703"/>
                  </a:cubicBezTo>
                  <a:cubicBezTo>
                    <a:pt x="20084" y="4097"/>
                    <a:pt x="20733" y="2607"/>
                    <a:pt x="21383" y="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3464021" y="0"/>
              <a:ext cx="461362" cy="53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6300" y="15732"/>
                  </a:moveTo>
                  <a:cubicBezTo>
                    <a:pt x="6104" y="15222"/>
                    <a:pt x="5909" y="14712"/>
                    <a:pt x="5371" y="14329"/>
                  </a:cubicBezTo>
                  <a:cubicBezTo>
                    <a:pt x="4834" y="13946"/>
                    <a:pt x="3954" y="13691"/>
                    <a:pt x="2977" y="14244"/>
                  </a:cubicBezTo>
                  <a:cubicBezTo>
                    <a:pt x="1999" y="14797"/>
                    <a:pt x="924" y="16157"/>
                    <a:pt x="387" y="17263"/>
                  </a:cubicBezTo>
                  <a:cubicBezTo>
                    <a:pt x="-151" y="18369"/>
                    <a:pt x="-151" y="19219"/>
                    <a:pt x="533" y="19729"/>
                  </a:cubicBezTo>
                  <a:cubicBezTo>
                    <a:pt x="1217" y="20239"/>
                    <a:pt x="2586" y="20409"/>
                    <a:pt x="3612" y="20069"/>
                  </a:cubicBezTo>
                  <a:cubicBezTo>
                    <a:pt x="4638" y="19729"/>
                    <a:pt x="5322" y="18879"/>
                    <a:pt x="5713" y="18198"/>
                  </a:cubicBezTo>
                  <a:cubicBezTo>
                    <a:pt x="6104" y="17518"/>
                    <a:pt x="6202" y="17008"/>
                    <a:pt x="6397" y="16923"/>
                  </a:cubicBezTo>
                  <a:cubicBezTo>
                    <a:pt x="6593" y="16838"/>
                    <a:pt x="6886" y="17178"/>
                    <a:pt x="7277" y="17348"/>
                  </a:cubicBezTo>
                  <a:cubicBezTo>
                    <a:pt x="7668" y="17518"/>
                    <a:pt x="8157" y="17518"/>
                    <a:pt x="8939" y="16965"/>
                  </a:cubicBezTo>
                  <a:cubicBezTo>
                    <a:pt x="9720" y="16413"/>
                    <a:pt x="10796" y="15307"/>
                    <a:pt x="11871" y="13266"/>
                  </a:cubicBezTo>
                  <a:cubicBezTo>
                    <a:pt x="12946" y="11225"/>
                    <a:pt x="14021" y="8249"/>
                    <a:pt x="14559" y="5995"/>
                  </a:cubicBezTo>
                  <a:cubicBezTo>
                    <a:pt x="15096" y="3742"/>
                    <a:pt x="15096" y="2211"/>
                    <a:pt x="14901" y="1276"/>
                  </a:cubicBezTo>
                  <a:cubicBezTo>
                    <a:pt x="14705" y="340"/>
                    <a:pt x="14314" y="0"/>
                    <a:pt x="13923" y="0"/>
                  </a:cubicBezTo>
                  <a:cubicBezTo>
                    <a:pt x="13532" y="0"/>
                    <a:pt x="13141" y="340"/>
                    <a:pt x="12555" y="1743"/>
                  </a:cubicBezTo>
                  <a:cubicBezTo>
                    <a:pt x="11968" y="3146"/>
                    <a:pt x="11187" y="5613"/>
                    <a:pt x="10747" y="8419"/>
                  </a:cubicBezTo>
                  <a:cubicBezTo>
                    <a:pt x="10307" y="11225"/>
                    <a:pt x="10209" y="14372"/>
                    <a:pt x="10209" y="16157"/>
                  </a:cubicBezTo>
                  <a:cubicBezTo>
                    <a:pt x="10209" y="17943"/>
                    <a:pt x="10307" y="18369"/>
                    <a:pt x="10502" y="18879"/>
                  </a:cubicBezTo>
                  <a:cubicBezTo>
                    <a:pt x="10698" y="19389"/>
                    <a:pt x="10991" y="19984"/>
                    <a:pt x="11480" y="20282"/>
                  </a:cubicBezTo>
                  <a:cubicBezTo>
                    <a:pt x="11968" y="20580"/>
                    <a:pt x="12653" y="20580"/>
                    <a:pt x="13483" y="19984"/>
                  </a:cubicBezTo>
                  <a:cubicBezTo>
                    <a:pt x="14314" y="19389"/>
                    <a:pt x="15292" y="18198"/>
                    <a:pt x="16122" y="16838"/>
                  </a:cubicBezTo>
                  <a:cubicBezTo>
                    <a:pt x="16953" y="15477"/>
                    <a:pt x="17637" y="13946"/>
                    <a:pt x="18028" y="12798"/>
                  </a:cubicBezTo>
                  <a:cubicBezTo>
                    <a:pt x="18419" y="11650"/>
                    <a:pt x="18517" y="10885"/>
                    <a:pt x="18273" y="10502"/>
                  </a:cubicBezTo>
                  <a:cubicBezTo>
                    <a:pt x="18028" y="10120"/>
                    <a:pt x="17442" y="10120"/>
                    <a:pt x="17002" y="10290"/>
                  </a:cubicBezTo>
                  <a:cubicBezTo>
                    <a:pt x="16562" y="10460"/>
                    <a:pt x="16269" y="10800"/>
                    <a:pt x="16122" y="11183"/>
                  </a:cubicBezTo>
                  <a:cubicBezTo>
                    <a:pt x="15976" y="11565"/>
                    <a:pt x="15976" y="11991"/>
                    <a:pt x="16562" y="12798"/>
                  </a:cubicBezTo>
                  <a:cubicBezTo>
                    <a:pt x="17149" y="13606"/>
                    <a:pt x="18321" y="14797"/>
                    <a:pt x="19201" y="15775"/>
                  </a:cubicBezTo>
                  <a:cubicBezTo>
                    <a:pt x="20081" y="16753"/>
                    <a:pt x="20667" y="17518"/>
                    <a:pt x="21009" y="18113"/>
                  </a:cubicBezTo>
                  <a:cubicBezTo>
                    <a:pt x="21351" y="18709"/>
                    <a:pt x="21449" y="19134"/>
                    <a:pt x="21009" y="19644"/>
                  </a:cubicBezTo>
                  <a:cubicBezTo>
                    <a:pt x="20569" y="20154"/>
                    <a:pt x="19592" y="20750"/>
                    <a:pt x="18615" y="21090"/>
                  </a:cubicBezTo>
                  <a:cubicBezTo>
                    <a:pt x="17637" y="21430"/>
                    <a:pt x="16660" y="21515"/>
                    <a:pt x="15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0" y="518583"/>
              <a:ext cx="3816350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9" y="21016"/>
                    <a:pt x="839" y="20432"/>
                    <a:pt x="1288" y="19849"/>
                  </a:cubicBezTo>
                  <a:cubicBezTo>
                    <a:pt x="1737" y="19265"/>
                    <a:pt x="2216" y="18681"/>
                    <a:pt x="2642" y="18195"/>
                  </a:cubicBezTo>
                  <a:cubicBezTo>
                    <a:pt x="3067" y="17708"/>
                    <a:pt x="3438" y="17319"/>
                    <a:pt x="3846" y="16930"/>
                  </a:cubicBezTo>
                  <a:cubicBezTo>
                    <a:pt x="4253" y="16541"/>
                    <a:pt x="4696" y="16151"/>
                    <a:pt x="5157" y="15730"/>
                  </a:cubicBezTo>
                  <a:cubicBezTo>
                    <a:pt x="5619" y="15308"/>
                    <a:pt x="6098" y="14854"/>
                    <a:pt x="6589" y="14368"/>
                  </a:cubicBezTo>
                  <a:cubicBezTo>
                    <a:pt x="7080" y="13881"/>
                    <a:pt x="7583" y="13362"/>
                    <a:pt x="8015" y="12941"/>
                  </a:cubicBezTo>
                  <a:cubicBezTo>
                    <a:pt x="8446" y="12519"/>
                    <a:pt x="8805" y="12195"/>
                    <a:pt x="9177" y="11838"/>
                  </a:cubicBezTo>
                  <a:cubicBezTo>
                    <a:pt x="9548" y="11481"/>
                    <a:pt x="9931" y="11092"/>
                    <a:pt x="10303" y="10703"/>
                  </a:cubicBezTo>
                  <a:cubicBezTo>
                    <a:pt x="10674" y="10314"/>
                    <a:pt x="11034" y="9924"/>
                    <a:pt x="11405" y="9568"/>
                  </a:cubicBezTo>
                  <a:cubicBezTo>
                    <a:pt x="11776" y="9211"/>
                    <a:pt x="12160" y="8886"/>
                    <a:pt x="12567" y="8562"/>
                  </a:cubicBezTo>
                  <a:cubicBezTo>
                    <a:pt x="12974" y="8238"/>
                    <a:pt x="13406" y="7914"/>
                    <a:pt x="13801" y="7589"/>
                  </a:cubicBezTo>
                  <a:cubicBezTo>
                    <a:pt x="14196" y="7265"/>
                    <a:pt x="14556" y="6941"/>
                    <a:pt x="14921" y="6616"/>
                  </a:cubicBezTo>
                  <a:cubicBezTo>
                    <a:pt x="15287" y="6292"/>
                    <a:pt x="15658" y="5968"/>
                    <a:pt x="16101" y="5611"/>
                  </a:cubicBezTo>
                  <a:cubicBezTo>
                    <a:pt x="16544" y="5254"/>
                    <a:pt x="17060" y="4865"/>
                    <a:pt x="17527" y="4508"/>
                  </a:cubicBezTo>
                  <a:cubicBezTo>
                    <a:pt x="17994" y="4151"/>
                    <a:pt x="18413" y="3827"/>
                    <a:pt x="18851" y="3438"/>
                  </a:cubicBezTo>
                  <a:cubicBezTo>
                    <a:pt x="19288" y="3049"/>
                    <a:pt x="19743" y="2595"/>
                    <a:pt x="20180" y="2108"/>
                  </a:cubicBezTo>
                  <a:cubicBezTo>
                    <a:pt x="20618" y="1622"/>
                    <a:pt x="21037" y="1103"/>
                    <a:pt x="21271" y="746"/>
                  </a:cubicBezTo>
                  <a:cubicBezTo>
                    <a:pt x="21504" y="389"/>
                    <a:pt x="21552" y="1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247650" y="664633"/>
              <a:ext cx="3333750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" y="21125"/>
                    <a:pt x="795" y="20649"/>
                    <a:pt x="1255" y="20106"/>
                  </a:cubicBezTo>
                  <a:cubicBezTo>
                    <a:pt x="1714" y="19562"/>
                    <a:pt x="2235" y="18951"/>
                    <a:pt x="2743" y="18340"/>
                  </a:cubicBezTo>
                  <a:cubicBezTo>
                    <a:pt x="3250" y="17728"/>
                    <a:pt x="3744" y="17117"/>
                    <a:pt x="4203" y="16574"/>
                  </a:cubicBezTo>
                  <a:cubicBezTo>
                    <a:pt x="4663" y="16030"/>
                    <a:pt x="5088" y="15555"/>
                    <a:pt x="5561" y="15011"/>
                  </a:cubicBezTo>
                  <a:cubicBezTo>
                    <a:pt x="6034" y="14468"/>
                    <a:pt x="6555" y="13857"/>
                    <a:pt x="7090" y="13279"/>
                  </a:cubicBezTo>
                  <a:cubicBezTo>
                    <a:pt x="7625" y="12702"/>
                    <a:pt x="8174" y="12158"/>
                    <a:pt x="8736" y="11581"/>
                  </a:cubicBezTo>
                  <a:cubicBezTo>
                    <a:pt x="9298" y="11004"/>
                    <a:pt x="9874" y="10392"/>
                    <a:pt x="10450" y="9815"/>
                  </a:cubicBezTo>
                  <a:cubicBezTo>
                    <a:pt x="11026" y="9238"/>
                    <a:pt x="11602" y="8694"/>
                    <a:pt x="12089" y="8219"/>
                  </a:cubicBezTo>
                  <a:cubicBezTo>
                    <a:pt x="12576" y="7743"/>
                    <a:pt x="12974" y="7336"/>
                    <a:pt x="13467" y="6894"/>
                  </a:cubicBezTo>
                  <a:cubicBezTo>
                    <a:pt x="13961" y="6453"/>
                    <a:pt x="14551" y="5977"/>
                    <a:pt x="15141" y="5502"/>
                  </a:cubicBezTo>
                  <a:cubicBezTo>
                    <a:pt x="15730" y="5026"/>
                    <a:pt x="16320" y="4551"/>
                    <a:pt x="16882" y="4109"/>
                  </a:cubicBezTo>
                  <a:cubicBezTo>
                    <a:pt x="17445" y="3668"/>
                    <a:pt x="17979" y="3260"/>
                    <a:pt x="18562" y="2785"/>
                  </a:cubicBezTo>
                  <a:cubicBezTo>
                    <a:pt x="19145" y="2309"/>
                    <a:pt x="19776" y="1766"/>
                    <a:pt x="20290" y="1291"/>
                  </a:cubicBezTo>
                  <a:cubicBezTo>
                    <a:pt x="20805" y="815"/>
                    <a:pt x="21202" y="4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4070350" y="391583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4083050" y="499533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15" name="Drawing"/>
          <p:cNvGrpSpPr/>
          <p:nvPr/>
        </p:nvGrpSpPr>
        <p:grpSpPr>
          <a:xfrm>
            <a:off x="615950" y="1554833"/>
            <a:ext cx="12090400" cy="7310943"/>
            <a:chOff x="0" y="0"/>
            <a:chExt cx="12090400" cy="7310942"/>
          </a:xfrm>
        </p:grpSpPr>
        <p:sp>
          <p:nvSpPr>
            <p:cNvPr id="1543" name="Line"/>
            <p:cNvSpPr/>
            <p:nvPr/>
          </p:nvSpPr>
          <p:spPr>
            <a:xfrm>
              <a:off x="6100473" y="0"/>
              <a:ext cx="215946" cy="57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314" fill="norm" stroke="1" extrusionOk="0">
                  <a:moveTo>
                    <a:pt x="5737" y="7602"/>
                  </a:moveTo>
                  <a:cubicBezTo>
                    <a:pt x="5531" y="7050"/>
                    <a:pt x="5325" y="6498"/>
                    <a:pt x="5222" y="6419"/>
                  </a:cubicBezTo>
                  <a:cubicBezTo>
                    <a:pt x="5120" y="6340"/>
                    <a:pt x="5120" y="6734"/>
                    <a:pt x="5222" y="8311"/>
                  </a:cubicBezTo>
                  <a:cubicBezTo>
                    <a:pt x="5325" y="9888"/>
                    <a:pt x="5531" y="12647"/>
                    <a:pt x="5634" y="14657"/>
                  </a:cubicBezTo>
                  <a:cubicBezTo>
                    <a:pt x="5737" y="16667"/>
                    <a:pt x="5737" y="17929"/>
                    <a:pt x="5634" y="18756"/>
                  </a:cubicBezTo>
                  <a:cubicBezTo>
                    <a:pt x="5531" y="19584"/>
                    <a:pt x="5325" y="19978"/>
                    <a:pt x="5017" y="19860"/>
                  </a:cubicBezTo>
                  <a:cubicBezTo>
                    <a:pt x="4708" y="19742"/>
                    <a:pt x="4297" y="19111"/>
                    <a:pt x="3885" y="17377"/>
                  </a:cubicBezTo>
                  <a:cubicBezTo>
                    <a:pt x="3474" y="15642"/>
                    <a:pt x="3062" y="12804"/>
                    <a:pt x="3062" y="10124"/>
                  </a:cubicBezTo>
                  <a:cubicBezTo>
                    <a:pt x="3062" y="7444"/>
                    <a:pt x="3474" y="4921"/>
                    <a:pt x="4297" y="3266"/>
                  </a:cubicBezTo>
                  <a:cubicBezTo>
                    <a:pt x="5120" y="1610"/>
                    <a:pt x="6354" y="822"/>
                    <a:pt x="7588" y="388"/>
                  </a:cubicBezTo>
                  <a:cubicBezTo>
                    <a:pt x="8822" y="-45"/>
                    <a:pt x="10057" y="-124"/>
                    <a:pt x="11497" y="191"/>
                  </a:cubicBezTo>
                  <a:cubicBezTo>
                    <a:pt x="12937" y="507"/>
                    <a:pt x="14582" y="1216"/>
                    <a:pt x="16434" y="2753"/>
                  </a:cubicBezTo>
                  <a:cubicBezTo>
                    <a:pt x="18285" y="4291"/>
                    <a:pt x="20342" y="6656"/>
                    <a:pt x="20857" y="9139"/>
                  </a:cubicBezTo>
                  <a:cubicBezTo>
                    <a:pt x="21371" y="11622"/>
                    <a:pt x="20342" y="14223"/>
                    <a:pt x="18182" y="16273"/>
                  </a:cubicBezTo>
                  <a:cubicBezTo>
                    <a:pt x="16022" y="18323"/>
                    <a:pt x="12731" y="19821"/>
                    <a:pt x="9542" y="20609"/>
                  </a:cubicBezTo>
                  <a:cubicBezTo>
                    <a:pt x="6354" y="21397"/>
                    <a:pt x="3268" y="21476"/>
                    <a:pt x="1622" y="21082"/>
                  </a:cubicBezTo>
                  <a:cubicBezTo>
                    <a:pt x="-23" y="20688"/>
                    <a:pt x="-229" y="19821"/>
                    <a:pt x="182" y="19190"/>
                  </a:cubicBezTo>
                  <a:cubicBezTo>
                    <a:pt x="594" y="18559"/>
                    <a:pt x="1622" y="18165"/>
                    <a:pt x="2651" y="17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6496050" y="335349"/>
              <a:ext cx="1016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0800"/>
                    <a:pt x="9000" y="0"/>
                    <a:pt x="12600" y="0"/>
                  </a:cubicBezTo>
                  <a:cubicBezTo>
                    <a:pt x="16200" y="0"/>
                    <a:pt x="189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6527800" y="426366"/>
              <a:ext cx="146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6787490" y="103458"/>
              <a:ext cx="191161" cy="51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60" fill="norm" stroke="1" extrusionOk="0">
                  <a:moveTo>
                    <a:pt x="21204" y="493"/>
                  </a:moveTo>
                  <a:cubicBezTo>
                    <a:pt x="16039" y="227"/>
                    <a:pt x="10874" y="-40"/>
                    <a:pt x="7234" y="4"/>
                  </a:cubicBezTo>
                  <a:cubicBezTo>
                    <a:pt x="3595" y="49"/>
                    <a:pt x="1482" y="404"/>
                    <a:pt x="543" y="804"/>
                  </a:cubicBezTo>
                  <a:cubicBezTo>
                    <a:pt x="-396" y="1204"/>
                    <a:pt x="-161" y="1649"/>
                    <a:pt x="1600" y="2449"/>
                  </a:cubicBezTo>
                  <a:cubicBezTo>
                    <a:pt x="3361" y="3249"/>
                    <a:pt x="6647" y="4404"/>
                    <a:pt x="8761" y="5560"/>
                  </a:cubicBezTo>
                  <a:cubicBezTo>
                    <a:pt x="10874" y="6716"/>
                    <a:pt x="11813" y="7871"/>
                    <a:pt x="11695" y="8849"/>
                  </a:cubicBezTo>
                  <a:cubicBezTo>
                    <a:pt x="11578" y="9827"/>
                    <a:pt x="10404" y="10627"/>
                    <a:pt x="8878" y="11338"/>
                  </a:cubicBezTo>
                  <a:cubicBezTo>
                    <a:pt x="7352" y="12049"/>
                    <a:pt x="5474" y="12671"/>
                    <a:pt x="4300" y="13560"/>
                  </a:cubicBezTo>
                  <a:cubicBezTo>
                    <a:pt x="3126" y="14449"/>
                    <a:pt x="2656" y="15604"/>
                    <a:pt x="2069" y="16760"/>
                  </a:cubicBezTo>
                  <a:cubicBezTo>
                    <a:pt x="1482" y="17916"/>
                    <a:pt x="778" y="19071"/>
                    <a:pt x="661" y="19871"/>
                  </a:cubicBezTo>
                  <a:cubicBezTo>
                    <a:pt x="543" y="20671"/>
                    <a:pt x="1013" y="21116"/>
                    <a:pt x="1952" y="21338"/>
                  </a:cubicBezTo>
                  <a:cubicBezTo>
                    <a:pt x="2891" y="21560"/>
                    <a:pt x="4300" y="21560"/>
                    <a:pt x="5708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7033429" y="190197"/>
              <a:ext cx="199221" cy="34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43" fill="norm" stroke="1" extrusionOk="0">
                  <a:moveTo>
                    <a:pt x="1619" y="4476"/>
                  </a:moveTo>
                  <a:cubicBezTo>
                    <a:pt x="1164" y="3810"/>
                    <a:pt x="709" y="3143"/>
                    <a:pt x="368" y="2476"/>
                  </a:cubicBezTo>
                  <a:cubicBezTo>
                    <a:pt x="27" y="1810"/>
                    <a:pt x="-200" y="1143"/>
                    <a:pt x="255" y="676"/>
                  </a:cubicBezTo>
                  <a:cubicBezTo>
                    <a:pt x="709" y="210"/>
                    <a:pt x="1846" y="-57"/>
                    <a:pt x="4461" y="10"/>
                  </a:cubicBezTo>
                  <a:cubicBezTo>
                    <a:pt x="7076" y="76"/>
                    <a:pt x="11168" y="476"/>
                    <a:pt x="14011" y="1676"/>
                  </a:cubicBezTo>
                  <a:cubicBezTo>
                    <a:pt x="16853" y="2876"/>
                    <a:pt x="18444" y="4876"/>
                    <a:pt x="18444" y="7410"/>
                  </a:cubicBezTo>
                  <a:cubicBezTo>
                    <a:pt x="18444" y="9943"/>
                    <a:pt x="16853" y="13010"/>
                    <a:pt x="15261" y="15276"/>
                  </a:cubicBezTo>
                  <a:cubicBezTo>
                    <a:pt x="13669" y="17543"/>
                    <a:pt x="12078" y="19010"/>
                    <a:pt x="10941" y="20010"/>
                  </a:cubicBezTo>
                  <a:cubicBezTo>
                    <a:pt x="9804" y="21010"/>
                    <a:pt x="9122" y="21543"/>
                    <a:pt x="8440" y="21543"/>
                  </a:cubicBezTo>
                  <a:cubicBezTo>
                    <a:pt x="7758" y="21543"/>
                    <a:pt x="7076" y="21010"/>
                    <a:pt x="6166" y="20210"/>
                  </a:cubicBezTo>
                  <a:cubicBezTo>
                    <a:pt x="5257" y="19410"/>
                    <a:pt x="4120" y="18343"/>
                    <a:pt x="3438" y="17476"/>
                  </a:cubicBezTo>
                  <a:cubicBezTo>
                    <a:pt x="2756" y="16610"/>
                    <a:pt x="2528" y="15943"/>
                    <a:pt x="3211" y="15476"/>
                  </a:cubicBezTo>
                  <a:cubicBezTo>
                    <a:pt x="3893" y="15010"/>
                    <a:pt x="5484" y="14743"/>
                    <a:pt x="8667" y="14543"/>
                  </a:cubicBezTo>
                  <a:cubicBezTo>
                    <a:pt x="11851" y="14343"/>
                    <a:pt x="16625" y="14210"/>
                    <a:pt x="21400" y="14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7253654" y="483516"/>
              <a:ext cx="7424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21046" y="0"/>
                  </a:moveTo>
                  <a:cubicBezTo>
                    <a:pt x="13846" y="4500"/>
                    <a:pt x="6646" y="9000"/>
                    <a:pt x="3046" y="12375"/>
                  </a:cubicBezTo>
                  <a:cubicBezTo>
                    <a:pt x="-554" y="15750"/>
                    <a:pt x="-554" y="18000"/>
                    <a:pt x="946" y="19350"/>
                  </a:cubicBezTo>
                  <a:cubicBezTo>
                    <a:pt x="2446" y="20700"/>
                    <a:pt x="5446" y="21150"/>
                    <a:pt x="8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7489674" y="255913"/>
              <a:ext cx="168422" cy="28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25" fill="norm" stroke="1" extrusionOk="0">
                  <a:moveTo>
                    <a:pt x="13848" y="10005"/>
                  </a:moveTo>
                  <a:cubicBezTo>
                    <a:pt x="13585" y="7285"/>
                    <a:pt x="13322" y="4565"/>
                    <a:pt x="12136" y="2725"/>
                  </a:cubicBezTo>
                  <a:cubicBezTo>
                    <a:pt x="10951" y="885"/>
                    <a:pt x="8844" y="-75"/>
                    <a:pt x="6604" y="5"/>
                  </a:cubicBezTo>
                  <a:cubicBezTo>
                    <a:pt x="4365" y="85"/>
                    <a:pt x="1995" y="1205"/>
                    <a:pt x="809" y="2165"/>
                  </a:cubicBezTo>
                  <a:cubicBezTo>
                    <a:pt x="-376" y="3125"/>
                    <a:pt x="-376" y="3925"/>
                    <a:pt x="1600" y="4645"/>
                  </a:cubicBezTo>
                  <a:cubicBezTo>
                    <a:pt x="3575" y="5365"/>
                    <a:pt x="7526" y="6005"/>
                    <a:pt x="10161" y="6165"/>
                  </a:cubicBezTo>
                  <a:cubicBezTo>
                    <a:pt x="12795" y="6325"/>
                    <a:pt x="14112" y="6005"/>
                    <a:pt x="15561" y="5765"/>
                  </a:cubicBezTo>
                  <a:cubicBezTo>
                    <a:pt x="17009" y="5525"/>
                    <a:pt x="18590" y="5365"/>
                    <a:pt x="19644" y="6245"/>
                  </a:cubicBezTo>
                  <a:cubicBezTo>
                    <a:pt x="20697" y="7125"/>
                    <a:pt x="21224" y="9045"/>
                    <a:pt x="20829" y="11765"/>
                  </a:cubicBezTo>
                  <a:cubicBezTo>
                    <a:pt x="20434" y="14485"/>
                    <a:pt x="19117" y="18005"/>
                    <a:pt x="178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7664450" y="566066"/>
              <a:ext cx="444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3300"/>
                    <a:pt x="19543" y="6600"/>
                    <a:pt x="15943" y="10200"/>
                  </a:cubicBezTo>
                  <a:cubicBezTo>
                    <a:pt x="12343" y="13800"/>
                    <a:pt x="6171" y="17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8207872" y="299896"/>
              <a:ext cx="47129" cy="25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82" fill="norm" stroke="1" extrusionOk="0">
                  <a:moveTo>
                    <a:pt x="1188" y="3092"/>
                  </a:moveTo>
                  <a:cubicBezTo>
                    <a:pt x="249" y="1698"/>
                    <a:pt x="-690" y="305"/>
                    <a:pt x="719" y="43"/>
                  </a:cubicBezTo>
                  <a:cubicBezTo>
                    <a:pt x="2127" y="-218"/>
                    <a:pt x="5884" y="653"/>
                    <a:pt x="9171" y="3876"/>
                  </a:cubicBezTo>
                  <a:cubicBezTo>
                    <a:pt x="12458" y="7098"/>
                    <a:pt x="15275" y="12672"/>
                    <a:pt x="17153" y="15982"/>
                  </a:cubicBezTo>
                  <a:cubicBezTo>
                    <a:pt x="19032" y="19292"/>
                    <a:pt x="19971" y="20337"/>
                    <a:pt x="20910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8299450" y="585116"/>
              <a:ext cx="635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8718550" y="316475"/>
              <a:ext cx="146050" cy="34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1878" y="2096"/>
                  </a:moveTo>
                  <a:cubicBezTo>
                    <a:pt x="1878" y="1437"/>
                    <a:pt x="1878" y="779"/>
                    <a:pt x="3287" y="384"/>
                  </a:cubicBezTo>
                  <a:cubicBezTo>
                    <a:pt x="4696" y="-11"/>
                    <a:pt x="7513" y="-143"/>
                    <a:pt x="9391" y="186"/>
                  </a:cubicBezTo>
                  <a:cubicBezTo>
                    <a:pt x="11270" y="516"/>
                    <a:pt x="12209" y="1306"/>
                    <a:pt x="12678" y="2491"/>
                  </a:cubicBezTo>
                  <a:cubicBezTo>
                    <a:pt x="13148" y="3677"/>
                    <a:pt x="13148" y="5257"/>
                    <a:pt x="11739" y="6574"/>
                  </a:cubicBezTo>
                  <a:cubicBezTo>
                    <a:pt x="10330" y="7891"/>
                    <a:pt x="7513" y="8945"/>
                    <a:pt x="5322" y="9537"/>
                  </a:cubicBezTo>
                  <a:cubicBezTo>
                    <a:pt x="3130" y="10130"/>
                    <a:pt x="1565" y="10262"/>
                    <a:pt x="2035" y="10196"/>
                  </a:cubicBezTo>
                  <a:cubicBezTo>
                    <a:pt x="2504" y="10130"/>
                    <a:pt x="5009" y="9867"/>
                    <a:pt x="8296" y="9867"/>
                  </a:cubicBezTo>
                  <a:cubicBezTo>
                    <a:pt x="11583" y="9867"/>
                    <a:pt x="15652" y="10130"/>
                    <a:pt x="18157" y="10525"/>
                  </a:cubicBezTo>
                  <a:cubicBezTo>
                    <a:pt x="20661" y="10920"/>
                    <a:pt x="21600" y="11447"/>
                    <a:pt x="21600" y="12435"/>
                  </a:cubicBezTo>
                  <a:cubicBezTo>
                    <a:pt x="21600" y="13423"/>
                    <a:pt x="20661" y="14872"/>
                    <a:pt x="16904" y="16452"/>
                  </a:cubicBezTo>
                  <a:cubicBezTo>
                    <a:pt x="13148" y="18033"/>
                    <a:pt x="6574" y="19745"/>
                    <a:pt x="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8883650" y="674016"/>
              <a:ext cx="1460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9196111" y="331116"/>
              <a:ext cx="189190" cy="33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371" fill="norm" stroke="1" extrusionOk="0">
                  <a:moveTo>
                    <a:pt x="20985" y="0"/>
                  </a:moveTo>
                  <a:cubicBezTo>
                    <a:pt x="19576" y="0"/>
                    <a:pt x="18168" y="0"/>
                    <a:pt x="15937" y="1207"/>
                  </a:cubicBezTo>
                  <a:cubicBezTo>
                    <a:pt x="13707" y="2415"/>
                    <a:pt x="10655" y="4830"/>
                    <a:pt x="7602" y="7647"/>
                  </a:cubicBezTo>
                  <a:cubicBezTo>
                    <a:pt x="4550" y="10465"/>
                    <a:pt x="1498" y="13684"/>
                    <a:pt x="442" y="16032"/>
                  </a:cubicBezTo>
                  <a:cubicBezTo>
                    <a:pt x="-615" y="18380"/>
                    <a:pt x="324" y="19856"/>
                    <a:pt x="2202" y="20661"/>
                  </a:cubicBezTo>
                  <a:cubicBezTo>
                    <a:pt x="4081" y="21466"/>
                    <a:pt x="6898" y="21600"/>
                    <a:pt x="9011" y="20996"/>
                  </a:cubicBezTo>
                  <a:cubicBezTo>
                    <a:pt x="11124" y="20393"/>
                    <a:pt x="12533" y="19051"/>
                    <a:pt x="12885" y="17709"/>
                  </a:cubicBezTo>
                  <a:cubicBezTo>
                    <a:pt x="13237" y="16368"/>
                    <a:pt x="12533" y="15026"/>
                    <a:pt x="11124" y="14087"/>
                  </a:cubicBezTo>
                  <a:cubicBezTo>
                    <a:pt x="9715" y="13148"/>
                    <a:pt x="7602" y="12611"/>
                    <a:pt x="5489" y="12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9315450" y="674016"/>
              <a:ext cx="1270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9772649" y="340282"/>
              <a:ext cx="260351" cy="32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0" y="3139"/>
                  </a:moveTo>
                  <a:cubicBezTo>
                    <a:pt x="176" y="2446"/>
                    <a:pt x="351" y="1754"/>
                    <a:pt x="1229" y="1062"/>
                  </a:cubicBezTo>
                  <a:cubicBezTo>
                    <a:pt x="2107" y="369"/>
                    <a:pt x="3688" y="-323"/>
                    <a:pt x="5620" y="162"/>
                  </a:cubicBezTo>
                  <a:cubicBezTo>
                    <a:pt x="7551" y="646"/>
                    <a:pt x="9834" y="2308"/>
                    <a:pt x="10624" y="4315"/>
                  </a:cubicBezTo>
                  <a:cubicBezTo>
                    <a:pt x="11415" y="6323"/>
                    <a:pt x="10712" y="8677"/>
                    <a:pt x="8780" y="11169"/>
                  </a:cubicBezTo>
                  <a:cubicBezTo>
                    <a:pt x="6849" y="13662"/>
                    <a:pt x="3688" y="16292"/>
                    <a:pt x="2107" y="18023"/>
                  </a:cubicBezTo>
                  <a:cubicBezTo>
                    <a:pt x="527" y="19754"/>
                    <a:pt x="527" y="20585"/>
                    <a:pt x="966" y="20931"/>
                  </a:cubicBezTo>
                  <a:cubicBezTo>
                    <a:pt x="1405" y="21277"/>
                    <a:pt x="2283" y="21139"/>
                    <a:pt x="5795" y="20446"/>
                  </a:cubicBezTo>
                  <a:cubicBezTo>
                    <a:pt x="9307" y="19754"/>
                    <a:pt x="15454" y="18508"/>
                    <a:pt x="21600" y="17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10090150" y="218933"/>
              <a:ext cx="154558" cy="53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9632" y="1446"/>
                  </a:moveTo>
                  <a:cubicBezTo>
                    <a:pt x="9924" y="1020"/>
                    <a:pt x="10216" y="595"/>
                    <a:pt x="11238" y="340"/>
                  </a:cubicBezTo>
                  <a:cubicBezTo>
                    <a:pt x="12259" y="85"/>
                    <a:pt x="14011" y="0"/>
                    <a:pt x="15762" y="0"/>
                  </a:cubicBezTo>
                  <a:cubicBezTo>
                    <a:pt x="17514" y="0"/>
                    <a:pt x="19265" y="85"/>
                    <a:pt x="20286" y="553"/>
                  </a:cubicBezTo>
                  <a:cubicBezTo>
                    <a:pt x="21308" y="1020"/>
                    <a:pt x="21600" y="1871"/>
                    <a:pt x="21016" y="3189"/>
                  </a:cubicBezTo>
                  <a:cubicBezTo>
                    <a:pt x="20432" y="4507"/>
                    <a:pt x="18973" y="6293"/>
                    <a:pt x="17222" y="7909"/>
                  </a:cubicBezTo>
                  <a:cubicBezTo>
                    <a:pt x="15470" y="9524"/>
                    <a:pt x="13427" y="10970"/>
                    <a:pt x="13135" y="12416"/>
                  </a:cubicBezTo>
                  <a:cubicBezTo>
                    <a:pt x="12843" y="13861"/>
                    <a:pt x="14303" y="15307"/>
                    <a:pt x="14595" y="16540"/>
                  </a:cubicBezTo>
                  <a:cubicBezTo>
                    <a:pt x="14886" y="17773"/>
                    <a:pt x="14011" y="18794"/>
                    <a:pt x="11384" y="19602"/>
                  </a:cubicBezTo>
                  <a:cubicBezTo>
                    <a:pt x="8757" y="20409"/>
                    <a:pt x="4378" y="210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6651924" y="1438854"/>
              <a:ext cx="174327" cy="21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322" fill="norm" stroke="1" extrusionOk="0">
                  <a:moveTo>
                    <a:pt x="1121" y="7199"/>
                  </a:moveTo>
                  <a:cubicBezTo>
                    <a:pt x="864" y="8237"/>
                    <a:pt x="607" y="9276"/>
                    <a:pt x="1249" y="9795"/>
                  </a:cubicBezTo>
                  <a:cubicBezTo>
                    <a:pt x="1892" y="10314"/>
                    <a:pt x="3435" y="10314"/>
                    <a:pt x="5621" y="9899"/>
                  </a:cubicBezTo>
                  <a:cubicBezTo>
                    <a:pt x="7807" y="9484"/>
                    <a:pt x="10635" y="8653"/>
                    <a:pt x="12564" y="7822"/>
                  </a:cubicBezTo>
                  <a:cubicBezTo>
                    <a:pt x="14492" y="6991"/>
                    <a:pt x="15521" y="6160"/>
                    <a:pt x="15778" y="4810"/>
                  </a:cubicBezTo>
                  <a:cubicBezTo>
                    <a:pt x="16035" y="3460"/>
                    <a:pt x="15521" y="1591"/>
                    <a:pt x="13978" y="657"/>
                  </a:cubicBezTo>
                  <a:cubicBezTo>
                    <a:pt x="12435" y="-278"/>
                    <a:pt x="9864" y="-278"/>
                    <a:pt x="7292" y="1072"/>
                  </a:cubicBezTo>
                  <a:cubicBezTo>
                    <a:pt x="4721" y="2422"/>
                    <a:pt x="2149" y="5122"/>
                    <a:pt x="864" y="8445"/>
                  </a:cubicBezTo>
                  <a:cubicBezTo>
                    <a:pt x="-422" y="11768"/>
                    <a:pt x="-422" y="15714"/>
                    <a:pt x="1892" y="18103"/>
                  </a:cubicBezTo>
                  <a:cubicBezTo>
                    <a:pt x="4207" y="20491"/>
                    <a:pt x="8835" y="21322"/>
                    <a:pt x="12435" y="21322"/>
                  </a:cubicBezTo>
                  <a:cubicBezTo>
                    <a:pt x="16035" y="21322"/>
                    <a:pt x="18607" y="20491"/>
                    <a:pt x="21178" y="19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6909293" y="1353820"/>
              <a:ext cx="158258" cy="31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286" fill="norm" stroke="1" extrusionOk="0">
                  <a:moveTo>
                    <a:pt x="21250" y="3020"/>
                  </a:moveTo>
                  <a:cubicBezTo>
                    <a:pt x="20966" y="2295"/>
                    <a:pt x="20682" y="1571"/>
                    <a:pt x="18834" y="918"/>
                  </a:cubicBezTo>
                  <a:cubicBezTo>
                    <a:pt x="16987" y="266"/>
                    <a:pt x="13576" y="-314"/>
                    <a:pt x="10592" y="193"/>
                  </a:cubicBezTo>
                  <a:cubicBezTo>
                    <a:pt x="7608" y="701"/>
                    <a:pt x="5050" y="2295"/>
                    <a:pt x="3061" y="4760"/>
                  </a:cubicBezTo>
                  <a:cubicBezTo>
                    <a:pt x="1071" y="7224"/>
                    <a:pt x="-350" y="10558"/>
                    <a:pt x="76" y="13458"/>
                  </a:cubicBezTo>
                  <a:cubicBezTo>
                    <a:pt x="503" y="16357"/>
                    <a:pt x="2776" y="18822"/>
                    <a:pt x="6187" y="20054"/>
                  </a:cubicBezTo>
                  <a:cubicBezTo>
                    <a:pt x="9597" y="21286"/>
                    <a:pt x="14145" y="21286"/>
                    <a:pt x="18692" y="21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7096782" y="1372516"/>
              <a:ext cx="122223" cy="31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45" fill="norm" stroke="1" extrusionOk="0">
                  <a:moveTo>
                    <a:pt x="8123" y="2558"/>
                  </a:moveTo>
                  <a:cubicBezTo>
                    <a:pt x="6659" y="2984"/>
                    <a:pt x="5195" y="3411"/>
                    <a:pt x="4096" y="4974"/>
                  </a:cubicBezTo>
                  <a:cubicBezTo>
                    <a:pt x="2998" y="6537"/>
                    <a:pt x="2266" y="9237"/>
                    <a:pt x="1900" y="11297"/>
                  </a:cubicBezTo>
                  <a:cubicBezTo>
                    <a:pt x="1534" y="13358"/>
                    <a:pt x="1534" y="14779"/>
                    <a:pt x="1534" y="16200"/>
                  </a:cubicBezTo>
                  <a:cubicBezTo>
                    <a:pt x="1534" y="17621"/>
                    <a:pt x="1534" y="19042"/>
                    <a:pt x="1167" y="19255"/>
                  </a:cubicBezTo>
                  <a:cubicBezTo>
                    <a:pt x="801" y="19468"/>
                    <a:pt x="69" y="18474"/>
                    <a:pt x="252" y="15916"/>
                  </a:cubicBezTo>
                  <a:cubicBezTo>
                    <a:pt x="435" y="13358"/>
                    <a:pt x="1534" y="9237"/>
                    <a:pt x="2998" y="6466"/>
                  </a:cubicBezTo>
                  <a:cubicBezTo>
                    <a:pt x="4462" y="3695"/>
                    <a:pt x="6293" y="2274"/>
                    <a:pt x="8123" y="1350"/>
                  </a:cubicBezTo>
                  <a:cubicBezTo>
                    <a:pt x="9954" y="426"/>
                    <a:pt x="11784" y="0"/>
                    <a:pt x="13432" y="0"/>
                  </a:cubicBezTo>
                  <a:cubicBezTo>
                    <a:pt x="15079" y="0"/>
                    <a:pt x="16544" y="426"/>
                    <a:pt x="18008" y="1918"/>
                  </a:cubicBezTo>
                  <a:cubicBezTo>
                    <a:pt x="19472" y="3411"/>
                    <a:pt x="20937" y="5968"/>
                    <a:pt x="21120" y="8455"/>
                  </a:cubicBezTo>
                  <a:cubicBezTo>
                    <a:pt x="21303" y="10942"/>
                    <a:pt x="20205" y="13358"/>
                    <a:pt x="17459" y="15489"/>
                  </a:cubicBezTo>
                  <a:cubicBezTo>
                    <a:pt x="14713" y="17621"/>
                    <a:pt x="10320" y="19468"/>
                    <a:pt x="7208" y="20463"/>
                  </a:cubicBezTo>
                  <a:cubicBezTo>
                    <a:pt x="4096" y="21458"/>
                    <a:pt x="2266" y="21600"/>
                    <a:pt x="1167" y="21316"/>
                  </a:cubicBezTo>
                  <a:cubicBezTo>
                    <a:pt x="69" y="21032"/>
                    <a:pt x="-297" y="20321"/>
                    <a:pt x="252" y="18758"/>
                  </a:cubicBezTo>
                  <a:cubicBezTo>
                    <a:pt x="801" y="17195"/>
                    <a:pt x="2266" y="14779"/>
                    <a:pt x="3730" y="12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7302500" y="1366166"/>
              <a:ext cx="30742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18000" y="460"/>
                  </a:cubicBezTo>
                  <a:cubicBezTo>
                    <a:pt x="21600" y="919"/>
                    <a:pt x="21600" y="1838"/>
                    <a:pt x="19440" y="4519"/>
                  </a:cubicBezTo>
                  <a:cubicBezTo>
                    <a:pt x="17280" y="7200"/>
                    <a:pt x="12960" y="11643"/>
                    <a:pt x="10800" y="14783"/>
                  </a:cubicBezTo>
                  <a:cubicBezTo>
                    <a:pt x="8640" y="17923"/>
                    <a:pt x="8640" y="19762"/>
                    <a:pt x="8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7289800" y="1317016"/>
              <a:ext cx="228600" cy="9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fill="norm" stroke="1" extrusionOk="0">
                  <a:moveTo>
                    <a:pt x="0" y="21226"/>
                  </a:moveTo>
                  <a:cubicBezTo>
                    <a:pt x="0" y="17866"/>
                    <a:pt x="0" y="14506"/>
                    <a:pt x="1400" y="10906"/>
                  </a:cubicBezTo>
                  <a:cubicBezTo>
                    <a:pt x="2800" y="7306"/>
                    <a:pt x="5600" y="3466"/>
                    <a:pt x="8600" y="1546"/>
                  </a:cubicBezTo>
                  <a:cubicBezTo>
                    <a:pt x="11600" y="-374"/>
                    <a:pt x="14800" y="-374"/>
                    <a:pt x="17000" y="826"/>
                  </a:cubicBezTo>
                  <a:cubicBezTo>
                    <a:pt x="19200" y="2026"/>
                    <a:pt x="20400" y="4426"/>
                    <a:pt x="21600" y="6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7308850" y="1474116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4400"/>
                    <a:pt x="12218" y="7200"/>
                    <a:pt x="15818" y="3600"/>
                  </a:cubicBezTo>
                  <a:cubicBezTo>
                    <a:pt x="19418" y="0"/>
                    <a:pt x="205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7747000" y="1690016"/>
              <a:ext cx="508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8550932" y="1448716"/>
              <a:ext cx="46969" cy="38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544" fill="norm" stroke="1" extrusionOk="0">
                  <a:moveTo>
                    <a:pt x="20839" y="0"/>
                  </a:moveTo>
                  <a:cubicBezTo>
                    <a:pt x="18961" y="3052"/>
                    <a:pt x="17082" y="6104"/>
                    <a:pt x="13796" y="9333"/>
                  </a:cubicBezTo>
                  <a:cubicBezTo>
                    <a:pt x="10509" y="12561"/>
                    <a:pt x="5813" y="15965"/>
                    <a:pt x="2996" y="18196"/>
                  </a:cubicBezTo>
                  <a:cubicBezTo>
                    <a:pt x="178" y="20426"/>
                    <a:pt x="-761" y="21483"/>
                    <a:pt x="648" y="21541"/>
                  </a:cubicBezTo>
                  <a:cubicBezTo>
                    <a:pt x="2056" y="21600"/>
                    <a:pt x="5813" y="20661"/>
                    <a:pt x="9569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8551333" y="1378866"/>
              <a:ext cx="256117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14" y="21600"/>
                  </a:moveTo>
                  <a:cubicBezTo>
                    <a:pt x="357" y="19705"/>
                    <a:pt x="0" y="17811"/>
                    <a:pt x="0" y="15916"/>
                  </a:cubicBezTo>
                  <a:cubicBezTo>
                    <a:pt x="0" y="14021"/>
                    <a:pt x="357" y="12126"/>
                    <a:pt x="1874" y="9853"/>
                  </a:cubicBezTo>
                  <a:cubicBezTo>
                    <a:pt x="3392" y="7579"/>
                    <a:pt x="6069" y="4926"/>
                    <a:pt x="9193" y="3032"/>
                  </a:cubicBezTo>
                  <a:cubicBezTo>
                    <a:pt x="12317" y="1137"/>
                    <a:pt x="15888" y="0"/>
                    <a:pt x="18030" y="0"/>
                  </a:cubicBezTo>
                  <a:cubicBezTo>
                    <a:pt x="20172" y="0"/>
                    <a:pt x="20886" y="1137"/>
                    <a:pt x="21600" y="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8559800" y="1615060"/>
              <a:ext cx="222250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3497" y="12452"/>
                    <a:pt x="6994" y="4676"/>
                    <a:pt x="10594" y="1652"/>
                  </a:cubicBezTo>
                  <a:cubicBezTo>
                    <a:pt x="14194" y="-1372"/>
                    <a:pt x="17897" y="356"/>
                    <a:pt x="21600" y="2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8693150" y="1785266"/>
              <a:ext cx="1460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1662"/>
                    <a:pt x="7513" y="3323"/>
                    <a:pt x="11113" y="6923"/>
                  </a:cubicBezTo>
                  <a:cubicBezTo>
                    <a:pt x="14713" y="10523"/>
                    <a:pt x="18157" y="160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8718550" y="1801054"/>
              <a:ext cx="135795" cy="2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05" fill="norm" stroke="1" extrusionOk="0">
                  <a:moveTo>
                    <a:pt x="20935" y="2190"/>
                  </a:moveTo>
                  <a:cubicBezTo>
                    <a:pt x="21268" y="1151"/>
                    <a:pt x="21600" y="113"/>
                    <a:pt x="20935" y="9"/>
                  </a:cubicBezTo>
                  <a:cubicBezTo>
                    <a:pt x="20271" y="-95"/>
                    <a:pt x="18609" y="736"/>
                    <a:pt x="15286" y="3228"/>
                  </a:cubicBezTo>
                  <a:cubicBezTo>
                    <a:pt x="11963" y="5720"/>
                    <a:pt x="6978" y="9874"/>
                    <a:pt x="4154" y="13197"/>
                  </a:cubicBezTo>
                  <a:cubicBezTo>
                    <a:pt x="1329" y="16520"/>
                    <a:pt x="665" y="19013"/>
                    <a:pt x="0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9034919" y="1479047"/>
              <a:ext cx="166232" cy="388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45" fill="norm" stroke="1" extrusionOk="0">
                  <a:moveTo>
                    <a:pt x="21473" y="1830"/>
                  </a:moveTo>
                  <a:cubicBezTo>
                    <a:pt x="21473" y="1129"/>
                    <a:pt x="21473" y="429"/>
                    <a:pt x="20653" y="137"/>
                  </a:cubicBezTo>
                  <a:cubicBezTo>
                    <a:pt x="19832" y="-155"/>
                    <a:pt x="18192" y="-38"/>
                    <a:pt x="15048" y="1071"/>
                  </a:cubicBezTo>
                  <a:cubicBezTo>
                    <a:pt x="11903" y="2180"/>
                    <a:pt x="7255" y="4282"/>
                    <a:pt x="4248" y="6325"/>
                  </a:cubicBezTo>
                  <a:cubicBezTo>
                    <a:pt x="1240" y="8368"/>
                    <a:pt x="-127" y="10353"/>
                    <a:pt x="10" y="12396"/>
                  </a:cubicBezTo>
                  <a:cubicBezTo>
                    <a:pt x="146" y="14440"/>
                    <a:pt x="1787" y="16541"/>
                    <a:pt x="4931" y="18059"/>
                  </a:cubicBezTo>
                  <a:cubicBezTo>
                    <a:pt x="8076" y="19577"/>
                    <a:pt x="12724" y="20511"/>
                    <a:pt x="17372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9524999" y="1505866"/>
              <a:ext cx="10812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8400" y="0"/>
                  </a:moveTo>
                  <a:cubicBezTo>
                    <a:pt x="10400" y="338"/>
                    <a:pt x="12400" y="675"/>
                    <a:pt x="14200" y="1800"/>
                  </a:cubicBezTo>
                  <a:cubicBezTo>
                    <a:pt x="16000" y="2925"/>
                    <a:pt x="17600" y="4837"/>
                    <a:pt x="19000" y="7088"/>
                  </a:cubicBezTo>
                  <a:cubicBezTo>
                    <a:pt x="20400" y="9337"/>
                    <a:pt x="21600" y="11925"/>
                    <a:pt x="18400" y="14400"/>
                  </a:cubicBezTo>
                  <a:cubicBezTo>
                    <a:pt x="15200" y="16875"/>
                    <a:pt x="7600" y="192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8674100" y="1065599"/>
              <a:ext cx="209550" cy="27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6646"/>
                  </a:moveTo>
                  <a:cubicBezTo>
                    <a:pt x="6982" y="10800"/>
                    <a:pt x="4145" y="14954"/>
                    <a:pt x="2400" y="17363"/>
                  </a:cubicBezTo>
                  <a:cubicBezTo>
                    <a:pt x="655" y="19772"/>
                    <a:pt x="0" y="20437"/>
                    <a:pt x="0" y="20188"/>
                  </a:cubicBezTo>
                  <a:cubicBezTo>
                    <a:pt x="0" y="19938"/>
                    <a:pt x="655" y="18775"/>
                    <a:pt x="2182" y="16200"/>
                  </a:cubicBezTo>
                  <a:cubicBezTo>
                    <a:pt x="3709" y="13625"/>
                    <a:pt x="6109" y="9637"/>
                    <a:pt x="7964" y="6978"/>
                  </a:cubicBezTo>
                  <a:cubicBezTo>
                    <a:pt x="9818" y="4320"/>
                    <a:pt x="11127" y="2991"/>
                    <a:pt x="12327" y="1911"/>
                  </a:cubicBezTo>
                  <a:cubicBezTo>
                    <a:pt x="13527" y="831"/>
                    <a:pt x="14618" y="0"/>
                    <a:pt x="15273" y="0"/>
                  </a:cubicBezTo>
                  <a:cubicBezTo>
                    <a:pt x="15927" y="0"/>
                    <a:pt x="16145" y="831"/>
                    <a:pt x="16582" y="3822"/>
                  </a:cubicBezTo>
                  <a:cubicBezTo>
                    <a:pt x="17018" y="6812"/>
                    <a:pt x="17673" y="11963"/>
                    <a:pt x="18545" y="15286"/>
                  </a:cubicBezTo>
                  <a:cubicBezTo>
                    <a:pt x="19418" y="18609"/>
                    <a:pt x="20509" y="201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9264650" y="1642889"/>
              <a:ext cx="69850" cy="21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262"/>
                  </a:moveTo>
                  <a:cubicBezTo>
                    <a:pt x="18327" y="55"/>
                    <a:pt x="15055" y="-153"/>
                    <a:pt x="12436" y="159"/>
                  </a:cubicBezTo>
                  <a:cubicBezTo>
                    <a:pt x="9818" y="470"/>
                    <a:pt x="7855" y="1301"/>
                    <a:pt x="5891" y="3170"/>
                  </a:cubicBezTo>
                  <a:cubicBezTo>
                    <a:pt x="3927" y="5039"/>
                    <a:pt x="1964" y="7947"/>
                    <a:pt x="2291" y="9712"/>
                  </a:cubicBezTo>
                  <a:cubicBezTo>
                    <a:pt x="2618" y="11478"/>
                    <a:pt x="5236" y="12101"/>
                    <a:pt x="7855" y="13659"/>
                  </a:cubicBezTo>
                  <a:cubicBezTo>
                    <a:pt x="10473" y="15216"/>
                    <a:pt x="13091" y="17709"/>
                    <a:pt x="13091" y="19266"/>
                  </a:cubicBezTo>
                  <a:cubicBezTo>
                    <a:pt x="13091" y="20824"/>
                    <a:pt x="10473" y="21447"/>
                    <a:pt x="7855" y="21447"/>
                  </a:cubicBezTo>
                  <a:cubicBezTo>
                    <a:pt x="5236" y="21447"/>
                    <a:pt x="2618" y="20824"/>
                    <a:pt x="0" y="20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9296399" y="1620166"/>
              <a:ext cx="101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1125" y="10800"/>
                  </a:cubicBezTo>
                  <a:cubicBezTo>
                    <a:pt x="2250" y="8000"/>
                    <a:pt x="4500" y="6400"/>
                    <a:pt x="8100" y="4800"/>
                  </a:cubicBezTo>
                  <a:cubicBezTo>
                    <a:pt x="11700" y="3200"/>
                    <a:pt x="1665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9855199" y="1695143"/>
              <a:ext cx="1651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154" y="11040"/>
                    <a:pt x="8308" y="1783"/>
                    <a:pt x="11908" y="240"/>
                  </a:cubicBezTo>
                  <a:cubicBezTo>
                    <a:pt x="15508" y="-1303"/>
                    <a:pt x="18554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9880600" y="1817016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7911546" y="14613"/>
              <a:ext cx="606048" cy="79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24" fill="norm" stroke="1" extrusionOk="0">
                  <a:moveTo>
                    <a:pt x="12533" y="3554"/>
                  </a:moveTo>
                  <a:cubicBezTo>
                    <a:pt x="12533" y="3213"/>
                    <a:pt x="12533" y="2872"/>
                    <a:pt x="12310" y="2673"/>
                  </a:cubicBezTo>
                  <a:cubicBezTo>
                    <a:pt x="12086" y="2474"/>
                    <a:pt x="11639" y="2417"/>
                    <a:pt x="10708" y="2616"/>
                  </a:cubicBezTo>
                  <a:cubicBezTo>
                    <a:pt x="9777" y="2815"/>
                    <a:pt x="8362" y="3270"/>
                    <a:pt x="6835" y="4179"/>
                  </a:cubicBezTo>
                  <a:cubicBezTo>
                    <a:pt x="5308" y="5089"/>
                    <a:pt x="3670" y="6453"/>
                    <a:pt x="2478" y="7846"/>
                  </a:cubicBezTo>
                  <a:cubicBezTo>
                    <a:pt x="1286" y="9238"/>
                    <a:pt x="541" y="10659"/>
                    <a:pt x="206" y="12507"/>
                  </a:cubicBezTo>
                  <a:cubicBezTo>
                    <a:pt x="-129" y="14354"/>
                    <a:pt x="-55" y="16628"/>
                    <a:pt x="430" y="18219"/>
                  </a:cubicBezTo>
                  <a:cubicBezTo>
                    <a:pt x="914" y="19811"/>
                    <a:pt x="1808" y="20720"/>
                    <a:pt x="3111" y="21147"/>
                  </a:cubicBezTo>
                  <a:cubicBezTo>
                    <a:pt x="4414" y="21573"/>
                    <a:pt x="6128" y="21516"/>
                    <a:pt x="8139" y="20919"/>
                  </a:cubicBezTo>
                  <a:cubicBezTo>
                    <a:pt x="10150" y="20322"/>
                    <a:pt x="12459" y="19186"/>
                    <a:pt x="14395" y="17907"/>
                  </a:cubicBezTo>
                  <a:cubicBezTo>
                    <a:pt x="16332" y="16628"/>
                    <a:pt x="17896" y="15207"/>
                    <a:pt x="19050" y="13786"/>
                  </a:cubicBezTo>
                  <a:cubicBezTo>
                    <a:pt x="20205" y="12365"/>
                    <a:pt x="20950" y="10944"/>
                    <a:pt x="21210" y="9153"/>
                  </a:cubicBezTo>
                  <a:cubicBezTo>
                    <a:pt x="21471" y="7362"/>
                    <a:pt x="21248" y="5202"/>
                    <a:pt x="20987" y="3725"/>
                  </a:cubicBezTo>
                  <a:cubicBezTo>
                    <a:pt x="20726" y="2247"/>
                    <a:pt x="20428" y="1451"/>
                    <a:pt x="19944" y="882"/>
                  </a:cubicBezTo>
                  <a:cubicBezTo>
                    <a:pt x="19460" y="314"/>
                    <a:pt x="18790" y="-27"/>
                    <a:pt x="18082" y="1"/>
                  </a:cubicBezTo>
                  <a:cubicBezTo>
                    <a:pt x="17374" y="30"/>
                    <a:pt x="16630" y="428"/>
                    <a:pt x="15885" y="8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8458694" y="141563"/>
              <a:ext cx="468680" cy="641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73" fill="norm" stroke="1" extrusionOk="0">
                  <a:moveTo>
                    <a:pt x="20049" y="1668"/>
                  </a:moveTo>
                  <a:cubicBezTo>
                    <a:pt x="19858" y="1314"/>
                    <a:pt x="19667" y="959"/>
                    <a:pt x="19093" y="641"/>
                  </a:cubicBezTo>
                  <a:cubicBezTo>
                    <a:pt x="18520" y="322"/>
                    <a:pt x="17564" y="39"/>
                    <a:pt x="16178" y="3"/>
                  </a:cubicBezTo>
                  <a:cubicBezTo>
                    <a:pt x="14792" y="-32"/>
                    <a:pt x="12976" y="180"/>
                    <a:pt x="10922" y="818"/>
                  </a:cubicBezTo>
                  <a:cubicBezTo>
                    <a:pt x="8867" y="1455"/>
                    <a:pt x="6573" y="2518"/>
                    <a:pt x="4709" y="3969"/>
                  </a:cubicBezTo>
                  <a:cubicBezTo>
                    <a:pt x="2845" y="5421"/>
                    <a:pt x="1412" y="7262"/>
                    <a:pt x="647" y="9139"/>
                  </a:cubicBezTo>
                  <a:cubicBezTo>
                    <a:pt x="-117" y="11016"/>
                    <a:pt x="-213" y="12928"/>
                    <a:pt x="408" y="14663"/>
                  </a:cubicBezTo>
                  <a:cubicBezTo>
                    <a:pt x="1029" y="16398"/>
                    <a:pt x="2368" y="17956"/>
                    <a:pt x="4183" y="19196"/>
                  </a:cubicBezTo>
                  <a:cubicBezTo>
                    <a:pt x="5999" y="20435"/>
                    <a:pt x="8293" y="21356"/>
                    <a:pt x="10730" y="21462"/>
                  </a:cubicBezTo>
                  <a:cubicBezTo>
                    <a:pt x="13168" y="21568"/>
                    <a:pt x="15748" y="20860"/>
                    <a:pt x="17612" y="19479"/>
                  </a:cubicBezTo>
                  <a:cubicBezTo>
                    <a:pt x="19475" y="18098"/>
                    <a:pt x="20622" y="16044"/>
                    <a:pt x="21005" y="13919"/>
                  </a:cubicBezTo>
                  <a:cubicBezTo>
                    <a:pt x="21387" y="11795"/>
                    <a:pt x="21005" y="9599"/>
                    <a:pt x="20622" y="8183"/>
                  </a:cubicBezTo>
                  <a:cubicBezTo>
                    <a:pt x="20240" y="6767"/>
                    <a:pt x="19858" y="6129"/>
                    <a:pt x="19475" y="5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9627616" y="224114"/>
              <a:ext cx="483431" cy="53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562" fill="norm" stroke="1" extrusionOk="0">
                  <a:moveTo>
                    <a:pt x="13420" y="4028"/>
                  </a:moveTo>
                  <a:cubicBezTo>
                    <a:pt x="13046" y="2927"/>
                    <a:pt x="12672" y="1826"/>
                    <a:pt x="12298" y="1106"/>
                  </a:cubicBezTo>
                  <a:cubicBezTo>
                    <a:pt x="11924" y="386"/>
                    <a:pt x="11550" y="47"/>
                    <a:pt x="10615" y="4"/>
                  </a:cubicBezTo>
                  <a:cubicBezTo>
                    <a:pt x="9680" y="-38"/>
                    <a:pt x="8184" y="216"/>
                    <a:pt x="6594" y="1148"/>
                  </a:cubicBezTo>
                  <a:cubicBezTo>
                    <a:pt x="5004" y="2080"/>
                    <a:pt x="3321" y="3689"/>
                    <a:pt x="2059" y="5934"/>
                  </a:cubicBezTo>
                  <a:cubicBezTo>
                    <a:pt x="797" y="8178"/>
                    <a:pt x="-45" y="11058"/>
                    <a:pt x="2" y="13515"/>
                  </a:cubicBezTo>
                  <a:cubicBezTo>
                    <a:pt x="49" y="15971"/>
                    <a:pt x="984" y="18004"/>
                    <a:pt x="2900" y="19402"/>
                  </a:cubicBezTo>
                  <a:cubicBezTo>
                    <a:pt x="4817" y="20800"/>
                    <a:pt x="7716" y="21562"/>
                    <a:pt x="10428" y="21562"/>
                  </a:cubicBezTo>
                  <a:cubicBezTo>
                    <a:pt x="13139" y="21562"/>
                    <a:pt x="15664" y="20800"/>
                    <a:pt x="17487" y="19571"/>
                  </a:cubicBezTo>
                  <a:cubicBezTo>
                    <a:pt x="19311" y="18343"/>
                    <a:pt x="20433" y="16649"/>
                    <a:pt x="20994" y="14531"/>
                  </a:cubicBezTo>
                  <a:cubicBezTo>
                    <a:pt x="21555" y="12414"/>
                    <a:pt x="21555" y="9873"/>
                    <a:pt x="20339" y="8306"/>
                  </a:cubicBezTo>
                  <a:cubicBezTo>
                    <a:pt x="19124" y="6738"/>
                    <a:pt x="16693" y="6146"/>
                    <a:pt x="14776" y="6018"/>
                  </a:cubicBezTo>
                  <a:cubicBezTo>
                    <a:pt x="12859" y="5891"/>
                    <a:pt x="11456" y="6230"/>
                    <a:pt x="10054" y="6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10375899" y="1352217"/>
              <a:ext cx="173548" cy="31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396" fill="norm" stroke="1" extrusionOk="0">
                  <a:moveTo>
                    <a:pt x="6171" y="4870"/>
                  </a:moveTo>
                  <a:cubicBezTo>
                    <a:pt x="6171" y="4145"/>
                    <a:pt x="6171" y="3420"/>
                    <a:pt x="7329" y="2623"/>
                  </a:cubicBezTo>
                  <a:cubicBezTo>
                    <a:pt x="8486" y="1826"/>
                    <a:pt x="10800" y="956"/>
                    <a:pt x="13114" y="448"/>
                  </a:cubicBezTo>
                  <a:cubicBezTo>
                    <a:pt x="15429" y="-59"/>
                    <a:pt x="17743" y="-204"/>
                    <a:pt x="19286" y="376"/>
                  </a:cubicBezTo>
                  <a:cubicBezTo>
                    <a:pt x="20829" y="956"/>
                    <a:pt x="21600" y="2260"/>
                    <a:pt x="20700" y="3783"/>
                  </a:cubicBezTo>
                  <a:cubicBezTo>
                    <a:pt x="19800" y="5305"/>
                    <a:pt x="17229" y="7044"/>
                    <a:pt x="15300" y="8204"/>
                  </a:cubicBezTo>
                  <a:cubicBezTo>
                    <a:pt x="13371" y="9364"/>
                    <a:pt x="12086" y="9944"/>
                    <a:pt x="12343" y="10306"/>
                  </a:cubicBezTo>
                  <a:cubicBezTo>
                    <a:pt x="12600" y="10668"/>
                    <a:pt x="14400" y="10813"/>
                    <a:pt x="15814" y="11176"/>
                  </a:cubicBezTo>
                  <a:cubicBezTo>
                    <a:pt x="17229" y="11538"/>
                    <a:pt x="18257" y="12118"/>
                    <a:pt x="18771" y="12770"/>
                  </a:cubicBezTo>
                  <a:cubicBezTo>
                    <a:pt x="19286" y="13423"/>
                    <a:pt x="19286" y="14148"/>
                    <a:pt x="16071" y="15597"/>
                  </a:cubicBezTo>
                  <a:cubicBezTo>
                    <a:pt x="12857" y="17047"/>
                    <a:pt x="6429" y="19222"/>
                    <a:pt x="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10261599" y="1772566"/>
              <a:ext cx="3111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9" y="16800"/>
                    <a:pt x="5878" y="12000"/>
                    <a:pt x="9478" y="8400"/>
                  </a:cubicBezTo>
                  <a:cubicBezTo>
                    <a:pt x="13078" y="4800"/>
                    <a:pt x="1733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10370639" y="1893216"/>
              <a:ext cx="157661" cy="29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33" fill="norm" stroke="1" extrusionOk="0">
                  <a:moveTo>
                    <a:pt x="21452" y="0"/>
                  </a:moveTo>
                  <a:cubicBezTo>
                    <a:pt x="18572" y="0"/>
                    <a:pt x="15692" y="0"/>
                    <a:pt x="12956" y="1017"/>
                  </a:cubicBezTo>
                  <a:cubicBezTo>
                    <a:pt x="10220" y="2035"/>
                    <a:pt x="7628" y="4070"/>
                    <a:pt x="5468" y="6809"/>
                  </a:cubicBezTo>
                  <a:cubicBezTo>
                    <a:pt x="3308" y="9548"/>
                    <a:pt x="1580" y="12991"/>
                    <a:pt x="716" y="15261"/>
                  </a:cubicBezTo>
                  <a:cubicBezTo>
                    <a:pt x="-148" y="17530"/>
                    <a:pt x="-148" y="18626"/>
                    <a:pt x="284" y="19487"/>
                  </a:cubicBezTo>
                  <a:cubicBezTo>
                    <a:pt x="716" y="20348"/>
                    <a:pt x="1580" y="20974"/>
                    <a:pt x="2876" y="21287"/>
                  </a:cubicBezTo>
                  <a:cubicBezTo>
                    <a:pt x="4172" y="21600"/>
                    <a:pt x="5900" y="21600"/>
                    <a:pt x="7340" y="21365"/>
                  </a:cubicBezTo>
                  <a:cubicBezTo>
                    <a:pt x="8780" y="21130"/>
                    <a:pt x="9932" y="20661"/>
                    <a:pt x="10796" y="20035"/>
                  </a:cubicBezTo>
                  <a:cubicBezTo>
                    <a:pt x="11660" y="19409"/>
                    <a:pt x="12236" y="18626"/>
                    <a:pt x="12092" y="17843"/>
                  </a:cubicBezTo>
                  <a:cubicBezTo>
                    <a:pt x="11948" y="17061"/>
                    <a:pt x="11084" y="16278"/>
                    <a:pt x="9788" y="15809"/>
                  </a:cubicBezTo>
                  <a:cubicBezTo>
                    <a:pt x="8492" y="15339"/>
                    <a:pt x="6764" y="15183"/>
                    <a:pt x="5036" y="15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10864850" y="1716358"/>
              <a:ext cx="1778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2314" y="6132"/>
                    <a:pt x="4629" y="-1068"/>
                    <a:pt x="8229" y="132"/>
                  </a:cubicBezTo>
                  <a:cubicBezTo>
                    <a:pt x="11829" y="1332"/>
                    <a:pt x="16714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10820400" y="1817016"/>
              <a:ext cx="2413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8000"/>
                    <a:pt x="4168" y="14400"/>
                    <a:pt x="7768" y="10800"/>
                  </a:cubicBezTo>
                  <a:cubicBezTo>
                    <a:pt x="11368" y="7200"/>
                    <a:pt x="1648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11319187" y="1653239"/>
              <a:ext cx="180664" cy="180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0880" fill="norm" stroke="1" extrusionOk="0">
                  <a:moveTo>
                    <a:pt x="21191" y="3529"/>
                  </a:moveTo>
                  <a:cubicBezTo>
                    <a:pt x="20446" y="2547"/>
                    <a:pt x="19701" y="1565"/>
                    <a:pt x="16970" y="1811"/>
                  </a:cubicBezTo>
                  <a:cubicBezTo>
                    <a:pt x="14239" y="2056"/>
                    <a:pt x="9522" y="3529"/>
                    <a:pt x="6170" y="6229"/>
                  </a:cubicBezTo>
                  <a:cubicBezTo>
                    <a:pt x="2819" y="8929"/>
                    <a:pt x="832" y="12856"/>
                    <a:pt x="212" y="15433"/>
                  </a:cubicBezTo>
                  <a:cubicBezTo>
                    <a:pt x="-409" y="18011"/>
                    <a:pt x="336" y="19238"/>
                    <a:pt x="2446" y="20097"/>
                  </a:cubicBezTo>
                  <a:cubicBezTo>
                    <a:pt x="4557" y="20956"/>
                    <a:pt x="8032" y="21447"/>
                    <a:pt x="10888" y="19729"/>
                  </a:cubicBezTo>
                  <a:cubicBezTo>
                    <a:pt x="13743" y="18011"/>
                    <a:pt x="15977" y="14083"/>
                    <a:pt x="17219" y="11015"/>
                  </a:cubicBezTo>
                  <a:cubicBezTo>
                    <a:pt x="18460" y="7947"/>
                    <a:pt x="18708" y="5738"/>
                    <a:pt x="18460" y="4020"/>
                  </a:cubicBezTo>
                  <a:cubicBezTo>
                    <a:pt x="18212" y="2302"/>
                    <a:pt x="17467" y="1074"/>
                    <a:pt x="16474" y="461"/>
                  </a:cubicBezTo>
                  <a:cubicBezTo>
                    <a:pt x="15481" y="-153"/>
                    <a:pt x="14239" y="-153"/>
                    <a:pt x="13619" y="461"/>
                  </a:cubicBezTo>
                  <a:cubicBezTo>
                    <a:pt x="12998" y="1074"/>
                    <a:pt x="12998" y="2302"/>
                    <a:pt x="12998" y="3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11626849" y="1785266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11734800" y="1676096"/>
              <a:ext cx="158750" cy="26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21600" y="1119"/>
                  </a:moveTo>
                  <a:cubicBezTo>
                    <a:pt x="16416" y="608"/>
                    <a:pt x="11232" y="98"/>
                    <a:pt x="7920" y="13"/>
                  </a:cubicBezTo>
                  <a:cubicBezTo>
                    <a:pt x="4608" y="-72"/>
                    <a:pt x="3168" y="268"/>
                    <a:pt x="2016" y="778"/>
                  </a:cubicBezTo>
                  <a:cubicBezTo>
                    <a:pt x="864" y="1289"/>
                    <a:pt x="0" y="1969"/>
                    <a:pt x="0" y="2649"/>
                  </a:cubicBezTo>
                  <a:cubicBezTo>
                    <a:pt x="0" y="3330"/>
                    <a:pt x="864" y="4010"/>
                    <a:pt x="4176" y="5796"/>
                  </a:cubicBezTo>
                  <a:cubicBezTo>
                    <a:pt x="7488" y="7582"/>
                    <a:pt x="13248" y="10473"/>
                    <a:pt x="16560" y="12854"/>
                  </a:cubicBezTo>
                  <a:cubicBezTo>
                    <a:pt x="19872" y="15235"/>
                    <a:pt x="20736" y="17106"/>
                    <a:pt x="19872" y="18552"/>
                  </a:cubicBezTo>
                  <a:cubicBezTo>
                    <a:pt x="19008" y="19997"/>
                    <a:pt x="16416" y="21018"/>
                    <a:pt x="12960" y="21273"/>
                  </a:cubicBezTo>
                  <a:cubicBezTo>
                    <a:pt x="9504" y="21528"/>
                    <a:pt x="5184" y="21018"/>
                    <a:pt x="864" y="20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11747499" y="1664616"/>
              <a:ext cx="3429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" y="17600"/>
                    <a:pt x="533" y="13600"/>
                    <a:pt x="1400" y="10400"/>
                  </a:cubicBezTo>
                  <a:cubicBezTo>
                    <a:pt x="2267" y="7200"/>
                    <a:pt x="3733" y="4800"/>
                    <a:pt x="7200" y="3200"/>
                  </a:cubicBezTo>
                  <a:cubicBezTo>
                    <a:pt x="10667" y="1600"/>
                    <a:pt x="1613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7054850" y="2516002"/>
              <a:ext cx="24975" cy="31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24" fill="norm" stroke="1" extrusionOk="0">
                  <a:moveTo>
                    <a:pt x="16200" y="1254"/>
                  </a:moveTo>
                  <a:cubicBezTo>
                    <a:pt x="18000" y="539"/>
                    <a:pt x="19800" y="-176"/>
                    <a:pt x="20700" y="39"/>
                  </a:cubicBezTo>
                  <a:cubicBezTo>
                    <a:pt x="21600" y="253"/>
                    <a:pt x="21600" y="1398"/>
                    <a:pt x="18900" y="3901"/>
                  </a:cubicBezTo>
                  <a:cubicBezTo>
                    <a:pt x="16200" y="6404"/>
                    <a:pt x="10800" y="10266"/>
                    <a:pt x="7200" y="13413"/>
                  </a:cubicBezTo>
                  <a:cubicBezTo>
                    <a:pt x="3600" y="16560"/>
                    <a:pt x="1800" y="18992"/>
                    <a:pt x="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6826914" y="2494349"/>
              <a:ext cx="685136" cy="29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00" fill="norm" stroke="1" extrusionOk="0">
                  <a:moveTo>
                    <a:pt x="2372" y="18077"/>
                  </a:moveTo>
                  <a:cubicBezTo>
                    <a:pt x="1907" y="17770"/>
                    <a:pt x="1442" y="17464"/>
                    <a:pt x="1010" y="17081"/>
                  </a:cubicBezTo>
                  <a:cubicBezTo>
                    <a:pt x="578" y="16698"/>
                    <a:pt x="179" y="16238"/>
                    <a:pt x="46" y="15626"/>
                  </a:cubicBezTo>
                  <a:cubicBezTo>
                    <a:pt x="-87" y="15013"/>
                    <a:pt x="46" y="14247"/>
                    <a:pt x="777" y="12945"/>
                  </a:cubicBezTo>
                  <a:cubicBezTo>
                    <a:pt x="1508" y="11643"/>
                    <a:pt x="2837" y="9804"/>
                    <a:pt x="4067" y="8119"/>
                  </a:cubicBezTo>
                  <a:cubicBezTo>
                    <a:pt x="5296" y="6434"/>
                    <a:pt x="6426" y="4902"/>
                    <a:pt x="7390" y="3447"/>
                  </a:cubicBezTo>
                  <a:cubicBezTo>
                    <a:pt x="8354" y="1991"/>
                    <a:pt x="9151" y="613"/>
                    <a:pt x="9550" y="306"/>
                  </a:cubicBezTo>
                  <a:cubicBezTo>
                    <a:pt x="9949" y="0"/>
                    <a:pt x="9949" y="766"/>
                    <a:pt x="9849" y="3217"/>
                  </a:cubicBezTo>
                  <a:cubicBezTo>
                    <a:pt x="9749" y="5668"/>
                    <a:pt x="9550" y="9804"/>
                    <a:pt x="9417" y="12791"/>
                  </a:cubicBezTo>
                  <a:cubicBezTo>
                    <a:pt x="9284" y="15779"/>
                    <a:pt x="9218" y="17617"/>
                    <a:pt x="9151" y="18996"/>
                  </a:cubicBezTo>
                  <a:cubicBezTo>
                    <a:pt x="9085" y="20374"/>
                    <a:pt x="9018" y="21294"/>
                    <a:pt x="9151" y="21140"/>
                  </a:cubicBezTo>
                  <a:cubicBezTo>
                    <a:pt x="9284" y="20987"/>
                    <a:pt x="9616" y="19762"/>
                    <a:pt x="9949" y="19226"/>
                  </a:cubicBezTo>
                  <a:cubicBezTo>
                    <a:pt x="10281" y="18689"/>
                    <a:pt x="10613" y="18843"/>
                    <a:pt x="10912" y="19149"/>
                  </a:cubicBezTo>
                  <a:cubicBezTo>
                    <a:pt x="11211" y="19455"/>
                    <a:pt x="11477" y="19915"/>
                    <a:pt x="12009" y="19838"/>
                  </a:cubicBezTo>
                  <a:cubicBezTo>
                    <a:pt x="12541" y="19762"/>
                    <a:pt x="13338" y="19149"/>
                    <a:pt x="13903" y="18460"/>
                  </a:cubicBezTo>
                  <a:cubicBezTo>
                    <a:pt x="14468" y="17770"/>
                    <a:pt x="14800" y="17004"/>
                    <a:pt x="14767" y="16774"/>
                  </a:cubicBezTo>
                  <a:cubicBezTo>
                    <a:pt x="14734" y="16545"/>
                    <a:pt x="14335" y="16851"/>
                    <a:pt x="14036" y="17311"/>
                  </a:cubicBezTo>
                  <a:cubicBezTo>
                    <a:pt x="13737" y="17770"/>
                    <a:pt x="13538" y="18383"/>
                    <a:pt x="13604" y="18689"/>
                  </a:cubicBezTo>
                  <a:cubicBezTo>
                    <a:pt x="13671" y="18996"/>
                    <a:pt x="14003" y="18996"/>
                    <a:pt x="14235" y="19455"/>
                  </a:cubicBezTo>
                  <a:cubicBezTo>
                    <a:pt x="14468" y="19915"/>
                    <a:pt x="14601" y="20834"/>
                    <a:pt x="14867" y="21217"/>
                  </a:cubicBezTo>
                  <a:cubicBezTo>
                    <a:pt x="15133" y="21600"/>
                    <a:pt x="15531" y="21447"/>
                    <a:pt x="16096" y="20145"/>
                  </a:cubicBezTo>
                  <a:cubicBezTo>
                    <a:pt x="16661" y="18843"/>
                    <a:pt x="17392" y="16391"/>
                    <a:pt x="18123" y="13098"/>
                  </a:cubicBezTo>
                  <a:cubicBezTo>
                    <a:pt x="18855" y="9804"/>
                    <a:pt x="19586" y="5668"/>
                    <a:pt x="19984" y="3217"/>
                  </a:cubicBezTo>
                  <a:cubicBezTo>
                    <a:pt x="20383" y="766"/>
                    <a:pt x="20450" y="0"/>
                    <a:pt x="20350" y="0"/>
                  </a:cubicBezTo>
                  <a:cubicBezTo>
                    <a:pt x="20250" y="0"/>
                    <a:pt x="19984" y="766"/>
                    <a:pt x="19719" y="3294"/>
                  </a:cubicBezTo>
                  <a:cubicBezTo>
                    <a:pt x="19453" y="5821"/>
                    <a:pt x="19187" y="10111"/>
                    <a:pt x="19054" y="13098"/>
                  </a:cubicBezTo>
                  <a:cubicBezTo>
                    <a:pt x="18921" y="16085"/>
                    <a:pt x="18921" y="17770"/>
                    <a:pt x="19021" y="18919"/>
                  </a:cubicBezTo>
                  <a:cubicBezTo>
                    <a:pt x="19120" y="20068"/>
                    <a:pt x="19320" y="20681"/>
                    <a:pt x="19752" y="20604"/>
                  </a:cubicBezTo>
                  <a:cubicBezTo>
                    <a:pt x="20184" y="20528"/>
                    <a:pt x="20848" y="19762"/>
                    <a:pt x="21513" y="18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7375440" y="2610766"/>
              <a:ext cx="25726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867" y="21600"/>
                  </a:moveTo>
                  <a:cubicBezTo>
                    <a:pt x="981" y="21600"/>
                    <a:pt x="96" y="21600"/>
                    <a:pt x="8" y="20400"/>
                  </a:cubicBezTo>
                  <a:cubicBezTo>
                    <a:pt x="-81" y="19200"/>
                    <a:pt x="627" y="16800"/>
                    <a:pt x="3903" y="13500"/>
                  </a:cubicBezTo>
                  <a:cubicBezTo>
                    <a:pt x="7178" y="10200"/>
                    <a:pt x="13021" y="6000"/>
                    <a:pt x="16385" y="3600"/>
                  </a:cubicBezTo>
                  <a:cubicBezTo>
                    <a:pt x="19749" y="1200"/>
                    <a:pt x="20634" y="600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8166100" y="2521866"/>
              <a:ext cx="571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4376"/>
                    <a:pt x="8800" y="8753"/>
                    <a:pt x="5200" y="12353"/>
                  </a:cubicBezTo>
                  <a:cubicBezTo>
                    <a:pt x="1600" y="15953"/>
                    <a:pt x="800" y="187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8140700" y="2477416"/>
              <a:ext cx="1968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94" y="16591"/>
                    <a:pt x="2787" y="11583"/>
                    <a:pt x="6387" y="7983"/>
                  </a:cubicBezTo>
                  <a:cubicBezTo>
                    <a:pt x="9987" y="4383"/>
                    <a:pt x="15794" y="21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8147050" y="2655216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8299450" y="2788566"/>
              <a:ext cx="1079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8337550" y="2819094"/>
              <a:ext cx="133350" cy="14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21600" y="183"/>
                  </a:moveTo>
                  <a:cubicBezTo>
                    <a:pt x="18857" y="-134"/>
                    <a:pt x="16114" y="-452"/>
                    <a:pt x="12514" y="3042"/>
                  </a:cubicBezTo>
                  <a:cubicBezTo>
                    <a:pt x="8914" y="6536"/>
                    <a:pt x="4457" y="13842"/>
                    <a:pt x="0" y="21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8546763" y="2579966"/>
              <a:ext cx="127338" cy="29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530" fill="norm" stroke="1" extrusionOk="0">
                  <a:moveTo>
                    <a:pt x="20959" y="6034"/>
                  </a:moveTo>
                  <a:cubicBezTo>
                    <a:pt x="20611" y="4469"/>
                    <a:pt x="20262" y="2904"/>
                    <a:pt x="19565" y="1808"/>
                  </a:cubicBezTo>
                  <a:cubicBezTo>
                    <a:pt x="18869" y="713"/>
                    <a:pt x="17824" y="87"/>
                    <a:pt x="16256" y="8"/>
                  </a:cubicBezTo>
                  <a:cubicBezTo>
                    <a:pt x="14688" y="-70"/>
                    <a:pt x="12598" y="400"/>
                    <a:pt x="9811" y="2591"/>
                  </a:cubicBezTo>
                  <a:cubicBezTo>
                    <a:pt x="7024" y="4782"/>
                    <a:pt x="3540" y="8695"/>
                    <a:pt x="1624" y="11591"/>
                  </a:cubicBezTo>
                  <a:cubicBezTo>
                    <a:pt x="-293" y="14487"/>
                    <a:pt x="-641" y="16365"/>
                    <a:pt x="1275" y="17852"/>
                  </a:cubicBezTo>
                  <a:cubicBezTo>
                    <a:pt x="3191" y="19339"/>
                    <a:pt x="7372" y="20434"/>
                    <a:pt x="11553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8782050" y="2624044"/>
              <a:ext cx="114300" cy="230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4659"/>
                  </a:moveTo>
                  <a:cubicBezTo>
                    <a:pt x="18800" y="3088"/>
                    <a:pt x="16000" y="1517"/>
                    <a:pt x="13600" y="731"/>
                  </a:cubicBezTo>
                  <a:cubicBezTo>
                    <a:pt x="11200" y="-54"/>
                    <a:pt x="9200" y="-54"/>
                    <a:pt x="7200" y="44"/>
                  </a:cubicBezTo>
                  <a:cubicBezTo>
                    <a:pt x="5200" y="142"/>
                    <a:pt x="3200" y="339"/>
                    <a:pt x="3200" y="2302"/>
                  </a:cubicBezTo>
                  <a:cubicBezTo>
                    <a:pt x="3200" y="4266"/>
                    <a:pt x="5200" y="7997"/>
                    <a:pt x="6800" y="11041"/>
                  </a:cubicBezTo>
                  <a:cubicBezTo>
                    <a:pt x="8400" y="14084"/>
                    <a:pt x="9600" y="16441"/>
                    <a:pt x="9800" y="18110"/>
                  </a:cubicBezTo>
                  <a:cubicBezTo>
                    <a:pt x="10000" y="19779"/>
                    <a:pt x="9200" y="20761"/>
                    <a:pt x="7400" y="21153"/>
                  </a:cubicBezTo>
                  <a:cubicBezTo>
                    <a:pt x="5600" y="21546"/>
                    <a:pt x="2800" y="21350"/>
                    <a:pt x="0" y="21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8750300" y="2623466"/>
              <a:ext cx="2222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364"/>
                    <a:pt x="4114" y="11127"/>
                    <a:pt x="7714" y="7527"/>
                  </a:cubicBezTo>
                  <a:cubicBezTo>
                    <a:pt x="11314" y="3927"/>
                    <a:pt x="16457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8985249" y="2540916"/>
              <a:ext cx="1723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1600" fill="norm" stroke="1" extrusionOk="0">
                  <a:moveTo>
                    <a:pt x="5214" y="0"/>
                  </a:moveTo>
                  <a:cubicBezTo>
                    <a:pt x="9683" y="2483"/>
                    <a:pt x="14152" y="4966"/>
                    <a:pt x="17131" y="7386"/>
                  </a:cubicBezTo>
                  <a:cubicBezTo>
                    <a:pt x="20110" y="9807"/>
                    <a:pt x="21600" y="12166"/>
                    <a:pt x="18497" y="14524"/>
                  </a:cubicBezTo>
                  <a:cubicBezTo>
                    <a:pt x="15393" y="16883"/>
                    <a:pt x="7697" y="192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9544049" y="2731416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9563099" y="2623466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9617778" y="2686958"/>
              <a:ext cx="130304" cy="224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176" fill="norm" stroke="1" extrusionOk="0">
                  <a:moveTo>
                    <a:pt x="20018" y="2401"/>
                  </a:moveTo>
                  <a:cubicBezTo>
                    <a:pt x="17073" y="1401"/>
                    <a:pt x="14127" y="401"/>
                    <a:pt x="11018" y="101"/>
                  </a:cubicBezTo>
                  <a:cubicBezTo>
                    <a:pt x="7909" y="-199"/>
                    <a:pt x="4636" y="201"/>
                    <a:pt x="2509" y="901"/>
                  </a:cubicBezTo>
                  <a:cubicBezTo>
                    <a:pt x="382" y="1601"/>
                    <a:pt x="-600" y="2601"/>
                    <a:pt x="382" y="3501"/>
                  </a:cubicBezTo>
                  <a:cubicBezTo>
                    <a:pt x="1364" y="4401"/>
                    <a:pt x="4309" y="5201"/>
                    <a:pt x="8236" y="6901"/>
                  </a:cubicBezTo>
                  <a:cubicBezTo>
                    <a:pt x="12164" y="8601"/>
                    <a:pt x="17073" y="11201"/>
                    <a:pt x="19036" y="13501"/>
                  </a:cubicBezTo>
                  <a:cubicBezTo>
                    <a:pt x="21000" y="15801"/>
                    <a:pt x="20018" y="17801"/>
                    <a:pt x="18709" y="19001"/>
                  </a:cubicBezTo>
                  <a:cubicBezTo>
                    <a:pt x="17400" y="20201"/>
                    <a:pt x="15764" y="20601"/>
                    <a:pt x="14127" y="20901"/>
                  </a:cubicBezTo>
                  <a:cubicBezTo>
                    <a:pt x="12491" y="21201"/>
                    <a:pt x="10855" y="21401"/>
                    <a:pt x="10036" y="20701"/>
                  </a:cubicBezTo>
                  <a:cubicBezTo>
                    <a:pt x="9218" y="20001"/>
                    <a:pt x="9218" y="18401"/>
                    <a:pt x="9218" y="16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10083800" y="2763166"/>
              <a:ext cx="254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1371"/>
                    <a:pt x="10800" y="2743"/>
                    <a:pt x="7200" y="6343"/>
                  </a:cubicBezTo>
                  <a:cubicBezTo>
                    <a:pt x="3600" y="9943"/>
                    <a:pt x="1800" y="15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10083800" y="2642516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10163495" y="2571536"/>
              <a:ext cx="846900" cy="346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57" fill="norm" stroke="1" extrusionOk="0">
                  <a:moveTo>
                    <a:pt x="881" y="8710"/>
                  </a:moveTo>
                  <a:cubicBezTo>
                    <a:pt x="719" y="11197"/>
                    <a:pt x="558" y="13684"/>
                    <a:pt x="396" y="15255"/>
                  </a:cubicBezTo>
                  <a:cubicBezTo>
                    <a:pt x="234" y="16826"/>
                    <a:pt x="73" y="17481"/>
                    <a:pt x="19" y="17481"/>
                  </a:cubicBezTo>
                  <a:cubicBezTo>
                    <a:pt x="-35" y="17481"/>
                    <a:pt x="19" y="16826"/>
                    <a:pt x="288" y="15583"/>
                  </a:cubicBezTo>
                  <a:cubicBezTo>
                    <a:pt x="558" y="14339"/>
                    <a:pt x="1042" y="12506"/>
                    <a:pt x="1473" y="11328"/>
                  </a:cubicBezTo>
                  <a:cubicBezTo>
                    <a:pt x="1904" y="10150"/>
                    <a:pt x="2281" y="9626"/>
                    <a:pt x="2497" y="9888"/>
                  </a:cubicBezTo>
                  <a:cubicBezTo>
                    <a:pt x="2712" y="10150"/>
                    <a:pt x="2766" y="11197"/>
                    <a:pt x="3062" y="12441"/>
                  </a:cubicBezTo>
                  <a:cubicBezTo>
                    <a:pt x="3359" y="13684"/>
                    <a:pt x="3897" y="15124"/>
                    <a:pt x="4436" y="15844"/>
                  </a:cubicBezTo>
                  <a:cubicBezTo>
                    <a:pt x="4974" y="16564"/>
                    <a:pt x="5513" y="16564"/>
                    <a:pt x="5863" y="16237"/>
                  </a:cubicBezTo>
                  <a:cubicBezTo>
                    <a:pt x="6213" y="15910"/>
                    <a:pt x="6375" y="15255"/>
                    <a:pt x="6510" y="14470"/>
                  </a:cubicBezTo>
                  <a:cubicBezTo>
                    <a:pt x="6644" y="13684"/>
                    <a:pt x="6752" y="12768"/>
                    <a:pt x="6671" y="12310"/>
                  </a:cubicBezTo>
                  <a:cubicBezTo>
                    <a:pt x="6590" y="11852"/>
                    <a:pt x="6321" y="11852"/>
                    <a:pt x="5971" y="12506"/>
                  </a:cubicBezTo>
                  <a:cubicBezTo>
                    <a:pt x="5621" y="13161"/>
                    <a:pt x="5190" y="14470"/>
                    <a:pt x="4974" y="15517"/>
                  </a:cubicBezTo>
                  <a:cubicBezTo>
                    <a:pt x="4759" y="16564"/>
                    <a:pt x="4759" y="17350"/>
                    <a:pt x="4840" y="18201"/>
                  </a:cubicBezTo>
                  <a:cubicBezTo>
                    <a:pt x="4921" y="19052"/>
                    <a:pt x="5082" y="19968"/>
                    <a:pt x="5298" y="20492"/>
                  </a:cubicBezTo>
                  <a:cubicBezTo>
                    <a:pt x="5513" y="21015"/>
                    <a:pt x="5782" y="21146"/>
                    <a:pt x="6240" y="19968"/>
                  </a:cubicBezTo>
                  <a:cubicBezTo>
                    <a:pt x="6698" y="18790"/>
                    <a:pt x="7345" y="16303"/>
                    <a:pt x="7749" y="13750"/>
                  </a:cubicBezTo>
                  <a:cubicBezTo>
                    <a:pt x="8153" y="11197"/>
                    <a:pt x="8314" y="8579"/>
                    <a:pt x="8395" y="6550"/>
                  </a:cubicBezTo>
                  <a:cubicBezTo>
                    <a:pt x="8476" y="4521"/>
                    <a:pt x="8476" y="3081"/>
                    <a:pt x="8422" y="1968"/>
                  </a:cubicBezTo>
                  <a:cubicBezTo>
                    <a:pt x="8368" y="855"/>
                    <a:pt x="8260" y="70"/>
                    <a:pt x="8126" y="4"/>
                  </a:cubicBezTo>
                  <a:cubicBezTo>
                    <a:pt x="7991" y="-61"/>
                    <a:pt x="7829" y="594"/>
                    <a:pt x="7587" y="2361"/>
                  </a:cubicBezTo>
                  <a:cubicBezTo>
                    <a:pt x="7345" y="4128"/>
                    <a:pt x="7021" y="7008"/>
                    <a:pt x="6967" y="9561"/>
                  </a:cubicBezTo>
                  <a:cubicBezTo>
                    <a:pt x="6914" y="12114"/>
                    <a:pt x="7129" y="14339"/>
                    <a:pt x="7371" y="15779"/>
                  </a:cubicBezTo>
                  <a:cubicBezTo>
                    <a:pt x="7614" y="17219"/>
                    <a:pt x="7883" y="17874"/>
                    <a:pt x="8368" y="18070"/>
                  </a:cubicBezTo>
                  <a:cubicBezTo>
                    <a:pt x="8853" y="18266"/>
                    <a:pt x="9553" y="18004"/>
                    <a:pt x="10119" y="17415"/>
                  </a:cubicBezTo>
                  <a:cubicBezTo>
                    <a:pt x="10684" y="16826"/>
                    <a:pt x="11115" y="15910"/>
                    <a:pt x="11384" y="15124"/>
                  </a:cubicBezTo>
                  <a:cubicBezTo>
                    <a:pt x="11654" y="14339"/>
                    <a:pt x="11762" y="13684"/>
                    <a:pt x="11735" y="13095"/>
                  </a:cubicBezTo>
                  <a:cubicBezTo>
                    <a:pt x="11708" y="12506"/>
                    <a:pt x="11546" y="11983"/>
                    <a:pt x="11358" y="11983"/>
                  </a:cubicBezTo>
                  <a:cubicBezTo>
                    <a:pt x="11169" y="11983"/>
                    <a:pt x="10954" y="12506"/>
                    <a:pt x="10738" y="13357"/>
                  </a:cubicBezTo>
                  <a:cubicBezTo>
                    <a:pt x="10523" y="14208"/>
                    <a:pt x="10307" y="15386"/>
                    <a:pt x="10226" y="16303"/>
                  </a:cubicBezTo>
                  <a:cubicBezTo>
                    <a:pt x="10146" y="17219"/>
                    <a:pt x="10199" y="17874"/>
                    <a:pt x="10388" y="18266"/>
                  </a:cubicBezTo>
                  <a:cubicBezTo>
                    <a:pt x="10576" y="18659"/>
                    <a:pt x="10900" y="18790"/>
                    <a:pt x="11573" y="18463"/>
                  </a:cubicBezTo>
                  <a:cubicBezTo>
                    <a:pt x="12246" y="18135"/>
                    <a:pt x="13270" y="17350"/>
                    <a:pt x="13916" y="16761"/>
                  </a:cubicBezTo>
                  <a:cubicBezTo>
                    <a:pt x="14563" y="16172"/>
                    <a:pt x="14832" y="15779"/>
                    <a:pt x="14993" y="15255"/>
                  </a:cubicBezTo>
                  <a:cubicBezTo>
                    <a:pt x="15155" y="14732"/>
                    <a:pt x="15209" y="14077"/>
                    <a:pt x="15074" y="13684"/>
                  </a:cubicBezTo>
                  <a:cubicBezTo>
                    <a:pt x="14940" y="13292"/>
                    <a:pt x="14616" y="13161"/>
                    <a:pt x="14320" y="13161"/>
                  </a:cubicBezTo>
                  <a:cubicBezTo>
                    <a:pt x="14024" y="13161"/>
                    <a:pt x="13755" y="13292"/>
                    <a:pt x="13566" y="13684"/>
                  </a:cubicBezTo>
                  <a:cubicBezTo>
                    <a:pt x="13377" y="14077"/>
                    <a:pt x="13270" y="14732"/>
                    <a:pt x="13216" y="15517"/>
                  </a:cubicBezTo>
                  <a:cubicBezTo>
                    <a:pt x="13162" y="16303"/>
                    <a:pt x="13162" y="17219"/>
                    <a:pt x="13270" y="17874"/>
                  </a:cubicBezTo>
                  <a:cubicBezTo>
                    <a:pt x="13377" y="18528"/>
                    <a:pt x="13593" y="18921"/>
                    <a:pt x="14105" y="19183"/>
                  </a:cubicBezTo>
                  <a:cubicBezTo>
                    <a:pt x="14616" y="19444"/>
                    <a:pt x="15424" y="19575"/>
                    <a:pt x="16340" y="18986"/>
                  </a:cubicBezTo>
                  <a:cubicBezTo>
                    <a:pt x="17256" y="18397"/>
                    <a:pt x="18279" y="17088"/>
                    <a:pt x="18845" y="16106"/>
                  </a:cubicBezTo>
                  <a:cubicBezTo>
                    <a:pt x="19410" y="15124"/>
                    <a:pt x="19518" y="14470"/>
                    <a:pt x="19437" y="14077"/>
                  </a:cubicBezTo>
                  <a:cubicBezTo>
                    <a:pt x="19357" y="13684"/>
                    <a:pt x="19087" y="13554"/>
                    <a:pt x="18710" y="13815"/>
                  </a:cubicBezTo>
                  <a:cubicBezTo>
                    <a:pt x="18333" y="14077"/>
                    <a:pt x="17848" y="14732"/>
                    <a:pt x="17552" y="15714"/>
                  </a:cubicBezTo>
                  <a:cubicBezTo>
                    <a:pt x="17256" y="16695"/>
                    <a:pt x="17148" y="18004"/>
                    <a:pt x="17094" y="18986"/>
                  </a:cubicBezTo>
                  <a:cubicBezTo>
                    <a:pt x="17040" y="19968"/>
                    <a:pt x="17040" y="20623"/>
                    <a:pt x="17202" y="21015"/>
                  </a:cubicBezTo>
                  <a:cubicBezTo>
                    <a:pt x="17364" y="21408"/>
                    <a:pt x="17687" y="21539"/>
                    <a:pt x="18118" y="21408"/>
                  </a:cubicBezTo>
                  <a:cubicBezTo>
                    <a:pt x="18549" y="21277"/>
                    <a:pt x="19087" y="20884"/>
                    <a:pt x="19653" y="18986"/>
                  </a:cubicBezTo>
                  <a:cubicBezTo>
                    <a:pt x="20218" y="17088"/>
                    <a:pt x="20811" y="13684"/>
                    <a:pt x="21134" y="10935"/>
                  </a:cubicBezTo>
                  <a:cubicBezTo>
                    <a:pt x="21457" y="8186"/>
                    <a:pt x="21511" y="6092"/>
                    <a:pt x="21538" y="4717"/>
                  </a:cubicBezTo>
                  <a:cubicBezTo>
                    <a:pt x="21565" y="3343"/>
                    <a:pt x="21565" y="2688"/>
                    <a:pt x="21430" y="2426"/>
                  </a:cubicBezTo>
                  <a:cubicBezTo>
                    <a:pt x="21296" y="2164"/>
                    <a:pt x="21026" y="2295"/>
                    <a:pt x="20838" y="3146"/>
                  </a:cubicBezTo>
                  <a:cubicBezTo>
                    <a:pt x="20649" y="3997"/>
                    <a:pt x="20542" y="5568"/>
                    <a:pt x="20515" y="7794"/>
                  </a:cubicBezTo>
                  <a:cubicBezTo>
                    <a:pt x="20488" y="10019"/>
                    <a:pt x="20542" y="12899"/>
                    <a:pt x="20703" y="14797"/>
                  </a:cubicBezTo>
                  <a:cubicBezTo>
                    <a:pt x="20865" y="16695"/>
                    <a:pt x="21134" y="17612"/>
                    <a:pt x="21403" y="18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11351171" y="2724460"/>
              <a:ext cx="193129" cy="18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810" fill="norm" stroke="1" extrusionOk="0">
                  <a:moveTo>
                    <a:pt x="21422" y="764"/>
                  </a:moveTo>
                  <a:cubicBezTo>
                    <a:pt x="18839" y="67"/>
                    <a:pt x="16257" y="-630"/>
                    <a:pt x="12970" y="996"/>
                  </a:cubicBezTo>
                  <a:cubicBezTo>
                    <a:pt x="9683" y="2622"/>
                    <a:pt x="5692" y="6570"/>
                    <a:pt x="3461" y="9125"/>
                  </a:cubicBezTo>
                  <a:cubicBezTo>
                    <a:pt x="1231" y="11680"/>
                    <a:pt x="761" y="12841"/>
                    <a:pt x="409" y="14118"/>
                  </a:cubicBezTo>
                  <a:cubicBezTo>
                    <a:pt x="57" y="15396"/>
                    <a:pt x="-178" y="16789"/>
                    <a:pt x="174" y="17951"/>
                  </a:cubicBezTo>
                  <a:cubicBezTo>
                    <a:pt x="526" y="19112"/>
                    <a:pt x="1465" y="20041"/>
                    <a:pt x="2522" y="20505"/>
                  </a:cubicBezTo>
                  <a:cubicBezTo>
                    <a:pt x="3579" y="20970"/>
                    <a:pt x="4752" y="20970"/>
                    <a:pt x="6161" y="20041"/>
                  </a:cubicBezTo>
                  <a:cubicBezTo>
                    <a:pt x="7570" y="19112"/>
                    <a:pt x="9213" y="17254"/>
                    <a:pt x="10270" y="14351"/>
                  </a:cubicBezTo>
                  <a:cubicBezTo>
                    <a:pt x="11326" y="11447"/>
                    <a:pt x="11796" y="7499"/>
                    <a:pt x="11561" y="4944"/>
                  </a:cubicBezTo>
                  <a:cubicBezTo>
                    <a:pt x="11326" y="2389"/>
                    <a:pt x="10387" y="1228"/>
                    <a:pt x="10035" y="1228"/>
                  </a:cubicBezTo>
                  <a:cubicBezTo>
                    <a:pt x="9683" y="1228"/>
                    <a:pt x="9918" y="2389"/>
                    <a:pt x="10152" y="3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1595100" y="2813966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11647573" y="2750466"/>
              <a:ext cx="93577" cy="20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305" fill="norm" stroke="1" extrusionOk="0">
                  <a:moveTo>
                    <a:pt x="20759" y="1964"/>
                  </a:moveTo>
                  <a:cubicBezTo>
                    <a:pt x="18881" y="1309"/>
                    <a:pt x="17002" y="655"/>
                    <a:pt x="14889" y="327"/>
                  </a:cubicBezTo>
                  <a:cubicBezTo>
                    <a:pt x="12776" y="0"/>
                    <a:pt x="10429" y="0"/>
                    <a:pt x="8081" y="0"/>
                  </a:cubicBezTo>
                  <a:cubicBezTo>
                    <a:pt x="5733" y="0"/>
                    <a:pt x="3385" y="0"/>
                    <a:pt x="1742" y="545"/>
                  </a:cubicBezTo>
                  <a:cubicBezTo>
                    <a:pt x="98" y="1091"/>
                    <a:pt x="-841" y="2182"/>
                    <a:pt x="1037" y="5127"/>
                  </a:cubicBezTo>
                  <a:cubicBezTo>
                    <a:pt x="2916" y="8073"/>
                    <a:pt x="7611" y="12873"/>
                    <a:pt x="9959" y="16036"/>
                  </a:cubicBezTo>
                  <a:cubicBezTo>
                    <a:pt x="12307" y="19200"/>
                    <a:pt x="12307" y="20727"/>
                    <a:pt x="11368" y="21164"/>
                  </a:cubicBezTo>
                  <a:cubicBezTo>
                    <a:pt x="10429" y="21600"/>
                    <a:pt x="8550" y="20945"/>
                    <a:pt x="6672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11652250" y="2750466"/>
              <a:ext cx="203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15429"/>
                    <a:pt x="5850" y="9257"/>
                    <a:pt x="9450" y="5657"/>
                  </a:cubicBezTo>
                  <a:cubicBezTo>
                    <a:pt x="13050" y="2057"/>
                    <a:pt x="1732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11938000" y="2619233"/>
              <a:ext cx="147158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7301" y="2803"/>
                  </a:moveTo>
                  <a:cubicBezTo>
                    <a:pt x="7606" y="1979"/>
                    <a:pt x="7910" y="1154"/>
                    <a:pt x="8823" y="660"/>
                  </a:cubicBezTo>
                  <a:cubicBezTo>
                    <a:pt x="9735" y="165"/>
                    <a:pt x="11256" y="0"/>
                    <a:pt x="13082" y="0"/>
                  </a:cubicBezTo>
                  <a:cubicBezTo>
                    <a:pt x="14907" y="0"/>
                    <a:pt x="17037" y="165"/>
                    <a:pt x="18710" y="1072"/>
                  </a:cubicBezTo>
                  <a:cubicBezTo>
                    <a:pt x="20383" y="1979"/>
                    <a:pt x="21600" y="3627"/>
                    <a:pt x="20992" y="5524"/>
                  </a:cubicBezTo>
                  <a:cubicBezTo>
                    <a:pt x="20383" y="7420"/>
                    <a:pt x="17949" y="9563"/>
                    <a:pt x="14146" y="12284"/>
                  </a:cubicBezTo>
                  <a:cubicBezTo>
                    <a:pt x="10344" y="15005"/>
                    <a:pt x="5172" y="18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11944350" y="3023516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5130799" y="154324"/>
              <a:ext cx="250095" cy="36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2" fill="norm" stroke="1" extrusionOk="0">
                  <a:moveTo>
                    <a:pt x="0" y="3312"/>
                  </a:moveTo>
                  <a:cubicBezTo>
                    <a:pt x="5627" y="2688"/>
                    <a:pt x="11254" y="2064"/>
                    <a:pt x="14612" y="1689"/>
                  </a:cubicBezTo>
                  <a:cubicBezTo>
                    <a:pt x="17970" y="1314"/>
                    <a:pt x="19059" y="1190"/>
                    <a:pt x="19966" y="940"/>
                  </a:cubicBezTo>
                  <a:cubicBezTo>
                    <a:pt x="20874" y="690"/>
                    <a:pt x="21600" y="316"/>
                    <a:pt x="21418" y="128"/>
                  </a:cubicBezTo>
                  <a:cubicBezTo>
                    <a:pt x="21237" y="-59"/>
                    <a:pt x="20148" y="-59"/>
                    <a:pt x="18605" y="253"/>
                  </a:cubicBezTo>
                  <a:cubicBezTo>
                    <a:pt x="17062" y="565"/>
                    <a:pt x="15066" y="1190"/>
                    <a:pt x="13704" y="1751"/>
                  </a:cubicBezTo>
                  <a:cubicBezTo>
                    <a:pt x="12343" y="2313"/>
                    <a:pt x="11617" y="2813"/>
                    <a:pt x="11617" y="3250"/>
                  </a:cubicBezTo>
                  <a:cubicBezTo>
                    <a:pt x="11617" y="3687"/>
                    <a:pt x="12343" y="4061"/>
                    <a:pt x="12978" y="4498"/>
                  </a:cubicBezTo>
                  <a:cubicBezTo>
                    <a:pt x="13613" y="4935"/>
                    <a:pt x="14158" y="5435"/>
                    <a:pt x="14430" y="5996"/>
                  </a:cubicBezTo>
                  <a:cubicBezTo>
                    <a:pt x="14703" y="6558"/>
                    <a:pt x="14703" y="7183"/>
                    <a:pt x="13341" y="8681"/>
                  </a:cubicBezTo>
                  <a:cubicBezTo>
                    <a:pt x="11980" y="10179"/>
                    <a:pt x="9257" y="12551"/>
                    <a:pt x="7351" y="14424"/>
                  </a:cubicBezTo>
                  <a:cubicBezTo>
                    <a:pt x="5445" y="16297"/>
                    <a:pt x="4356" y="17670"/>
                    <a:pt x="3903" y="18732"/>
                  </a:cubicBezTo>
                  <a:cubicBezTo>
                    <a:pt x="3449" y="19793"/>
                    <a:pt x="3630" y="20542"/>
                    <a:pt x="4175" y="20979"/>
                  </a:cubicBezTo>
                  <a:cubicBezTo>
                    <a:pt x="4719" y="21416"/>
                    <a:pt x="5627" y="21541"/>
                    <a:pt x="7442" y="21416"/>
                  </a:cubicBezTo>
                  <a:cubicBezTo>
                    <a:pt x="9257" y="21291"/>
                    <a:pt x="11980" y="20917"/>
                    <a:pt x="14703" y="20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5337002" y="347616"/>
              <a:ext cx="250999" cy="1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198" fill="norm" stroke="1" extrusionOk="0">
                  <a:moveTo>
                    <a:pt x="1365" y="3316"/>
                  </a:moveTo>
                  <a:cubicBezTo>
                    <a:pt x="645" y="2312"/>
                    <a:pt x="-75" y="1307"/>
                    <a:pt x="285" y="679"/>
                  </a:cubicBezTo>
                  <a:cubicBezTo>
                    <a:pt x="645" y="51"/>
                    <a:pt x="2085" y="-200"/>
                    <a:pt x="3165" y="177"/>
                  </a:cubicBezTo>
                  <a:cubicBezTo>
                    <a:pt x="4245" y="553"/>
                    <a:pt x="4965" y="1558"/>
                    <a:pt x="5235" y="4321"/>
                  </a:cubicBezTo>
                  <a:cubicBezTo>
                    <a:pt x="5505" y="7084"/>
                    <a:pt x="5325" y="11605"/>
                    <a:pt x="4875" y="14493"/>
                  </a:cubicBezTo>
                  <a:cubicBezTo>
                    <a:pt x="4425" y="17381"/>
                    <a:pt x="3705" y="18637"/>
                    <a:pt x="2715" y="19642"/>
                  </a:cubicBezTo>
                  <a:cubicBezTo>
                    <a:pt x="1725" y="20647"/>
                    <a:pt x="465" y="21400"/>
                    <a:pt x="105" y="21149"/>
                  </a:cubicBezTo>
                  <a:cubicBezTo>
                    <a:pt x="-255" y="20898"/>
                    <a:pt x="285" y="19642"/>
                    <a:pt x="2175" y="17005"/>
                  </a:cubicBezTo>
                  <a:cubicBezTo>
                    <a:pt x="4065" y="14367"/>
                    <a:pt x="7305" y="10349"/>
                    <a:pt x="9375" y="7963"/>
                  </a:cubicBezTo>
                  <a:cubicBezTo>
                    <a:pt x="11445" y="5577"/>
                    <a:pt x="12345" y="4823"/>
                    <a:pt x="12075" y="4823"/>
                  </a:cubicBezTo>
                  <a:cubicBezTo>
                    <a:pt x="11805" y="4823"/>
                    <a:pt x="10365" y="5577"/>
                    <a:pt x="9375" y="6456"/>
                  </a:cubicBezTo>
                  <a:cubicBezTo>
                    <a:pt x="8385" y="7335"/>
                    <a:pt x="7845" y="8340"/>
                    <a:pt x="7575" y="9470"/>
                  </a:cubicBezTo>
                  <a:cubicBezTo>
                    <a:pt x="7305" y="10600"/>
                    <a:pt x="7305" y="11856"/>
                    <a:pt x="7935" y="12735"/>
                  </a:cubicBezTo>
                  <a:cubicBezTo>
                    <a:pt x="8565" y="13614"/>
                    <a:pt x="9825" y="14116"/>
                    <a:pt x="12165" y="14493"/>
                  </a:cubicBezTo>
                  <a:cubicBezTo>
                    <a:pt x="14505" y="14870"/>
                    <a:pt x="17925" y="15121"/>
                    <a:pt x="21345" y="15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5175250" y="630272"/>
              <a:ext cx="317500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3744" y="12126"/>
                    <a:pt x="7488" y="4168"/>
                    <a:pt x="11088" y="1326"/>
                  </a:cubicBezTo>
                  <a:cubicBezTo>
                    <a:pt x="14688" y="-1516"/>
                    <a:pt x="18144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5321785" y="616866"/>
              <a:ext cx="20906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fill="norm" stroke="1" extrusionOk="0">
                  <a:moveTo>
                    <a:pt x="1894" y="21600"/>
                  </a:moveTo>
                  <a:cubicBezTo>
                    <a:pt x="814" y="21600"/>
                    <a:pt x="-266" y="21600"/>
                    <a:pt x="58" y="20541"/>
                  </a:cubicBezTo>
                  <a:cubicBezTo>
                    <a:pt x="382" y="19482"/>
                    <a:pt x="2110" y="17365"/>
                    <a:pt x="5890" y="13765"/>
                  </a:cubicBezTo>
                  <a:cubicBezTo>
                    <a:pt x="9670" y="10165"/>
                    <a:pt x="15502" y="5082"/>
                    <a:pt x="213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5683250" y="381916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5695950" y="572416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750297" y="3132407"/>
              <a:ext cx="10101854" cy="46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56" fill="norm" stroke="1" extrusionOk="0">
                  <a:moveTo>
                    <a:pt x="256" y="2323"/>
                  </a:moveTo>
                  <a:cubicBezTo>
                    <a:pt x="188" y="1534"/>
                    <a:pt x="120" y="745"/>
                    <a:pt x="73" y="351"/>
                  </a:cubicBezTo>
                  <a:cubicBezTo>
                    <a:pt x="25" y="-44"/>
                    <a:pt x="-2" y="-44"/>
                    <a:pt x="0" y="55"/>
                  </a:cubicBezTo>
                  <a:cubicBezTo>
                    <a:pt x="3" y="153"/>
                    <a:pt x="34" y="351"/>
                    <a:pt x="132" y="449"/>
                  </a:cubicBezTo>
                  <a:cubicBezTo>
                    <a:pt x="229" y="548"/>
                    <a:pt x="392" y="548"/>
                    <a:pt x="559" y="548"/>
                  </a:cubicBezTo>
                  <a:cubicBezTo>
                    <a:pt x="727" y="548"/>
                    <a:pt x="899" y="548"/>
                    <a:pt x="1077" y="597"/>
                  </a:cubicBezTo>
                  <a:cubicBezTo>
                    <a:pt x="1256" y="646"/>
                    <a:pt x="1442" y="745"/>
                    <a:pt x="1616" y="844"/>
                  </a:cubicBezTo>
                  <a:cubicBezTo>
                    <a:pt x="1790" y="942"/>
                    <a:pt x="1953" y="1041"/>
                    <a:pt x="2127" y="1140"/>
                  </a:cubicBezTo>
                  <a:cubicBezTo>
                    <a:pt x="2301" y="1238"/>
                    <a:pt x="2487" y="1337"/>
                    <a:pt x="2661" y="1386"/>
                  </a:cubicBezTo>
                  <a:cubicBezTo>
                    <a:pt x="2835" y="1435"/>
                    <a:pt x="2998" y="1435"/>
                    <a:pt x="3161" y="1435"/>
                  </a:cubicBezTo>
                  <a:cubicBezTo>
                    <a:pt x="3324" y="1435"/>
                    <a:pt x="3487" y="1435"/>
                    <a:pt x="3659" y="1435"/>
                  </a:cubicBezTo>
                  <a:cubicBezTo>
                    <a:pt x="3831" y="1435"/>
                    <a:pt x="4012" y="1435"/>
                    <a:pt x="4200" y="1435"/>
                  </a:cubicBezTo>
                  <a:cubicBezTo>
                    <a:pt x="4388" y="1435"/>
                    <a:pt x="4582" y="1435"/>
                    <a:pt x="4779" y="1435"/>
                  </a:cubicBezTo>
                  <a:cubicBezTo>
                    <a:pt x="4976" y="1435"/>
                    <a:pt x="5175" y="1435"/>
                    <a:pt x="5345" y="1435"/>
                  </a:cubicBezTo>
                  <a:cubicBezTo>
                    <a:pt x="5515" y="1435"/>
                    <a:pt x="5655" y="1435"/>
                    <a:pt x="5802" y="1485"/>
                  </a:cubicBezTo>
                  <a:cubicBezTo>
                    <a:pt x="5949" y="1534"/>
                    <a:pt x="6103" y="1633"/>
                    <a:pt x="6250" y="1682"/>
                  </a:cubicBezTo>
                  <a:cubicBezTo>
                    <a:pt x="6397" y="1731"/>
                    <a:pt x="6537" y="1731"/>
                    <a:pt x="6684" y="1731"/>
                  </a:cubicBezTo>
                  <a:cubicBezTo>
                    <a:pt x="6831" y="1731"/>
                    <a:pt x="6985" y="1731"/>
                    <a:pt x="7148" y="1731"/>
                  </a:cubicBezTo>
                  <a:cubicBezTo>
                    <a:pt x="7311" y="1731"/>
                    <a:pt x="7483" y="1731"/>
                    <a:pt x="7651" y="1731"/>
                  </a:cubicBezTo>
                  <a:cubicBezTo>
                    <a:pt x="7818" y="1731"/>
                    <a:pt x="7981" y="1731"/>
                    <a:pt x="8144" y="1682"/>
                  </a:cubicBezTo>
                  <a:cubicBezTo>
                    <a:pt x="8307" y="1633"/>
                    <a:pt x="8470" y="1534"/>
                    <a:pt x="8642" y="1485"/>
                  </a:cubicBezTo>
                  <a:cubicBezTo>
                    <a:pt x="8814" y="1435"/>
                    <a:pt x="8995" y="1435"/>
                    <a:pt x="9169" y="1435"/>
                  </a:cubicBezTo>
                  <a:cubicBezTo>
                    <a:pt x="9343" y="1435"/>
                    <a:pt x="9511" y="1435"/>
                    <a:pt x="9685" y="1435"/>
                  </a:cubicBezTo>
                  <a:cubicBezTo>
                    <a:pt x="9859" y="1435"/>
                    <a:pt x="10040" y="1435"/>
                    <a:pt x="10221" y="1534"/>
                  </a:cubicBezTo>
                  <a:cubicBezTo>
                    <a:pt x="10402" y="1633"/>
                    <a:pt x="10583" y="1830"/>
                    <a:pt x="10760" y="2027"/>
                  </a:cubicBezTo>
                  <a:cubicBezTo>
                    <a:pt x="10936" y="2224"/>
                    <a:pt x="11108" y="2422"/>
                    <a:pt x="11278" y="2718"/>
                  </a:cubicBezTo>
                  <a:cubicBezTo>
                    <a:pt x="11447" y="3014"/>
                    <a:pt x="11615" y="3408"/>
                    <a:pt x="11787" y="3803"/>
                  </a:cubicBezTo>
                  <a:cubicBezTo>
                    <a:pt x="11959" y="4197"/>
                    <a:pt x="12135" y="4592"/>
                    <a:pt x="12305" y="4937"/>
                  </a:cubicBezTo>
                  <a:cubicBezTo>
                    <a:pt x="12475" y="5282"/>
                    <a:pt x="12638" y="5578"/>
                    <a:pt x="12807" y="5923"/>
                  </a:cubicBezTo>
                  <a:cubicBezTo>
                    <a:pt x="12977" y="6268"/>
                    <a:pt x="13153" y="6663"/>
                    <a:pt x="13330" y="7057"/>
                  </a:cubicBezTo>
                  <a:cubicBezTo>
                    <a:pt x="13506" y="7452"/>
                    <a:pt x="13683" y="7846"/>
                    <a:pt x="13855" y="8192"/>
                  </a:cubicBezTo>
                  <a:cubicBezTo>
                    <a:pt x="14027" y="8537"/>
                    <a:pt x="14194" y="8833"/>
                    <a:pt x="14364" y="9079"/>
                  </a:cubicBezTo>
                  <a:cubicBezTo>
                    <a:pt x="14534" y="9326"/>
                    <a:pt x="14706" y="9523"/>
                    <a:pt x="14887" y="9720"/>
                  </a:cubicBezTo>
                  <a:cubicBezTo>
                    <a:pt x="15068" y="9918"/>
                    <a:pt x="15258" y="10115"/>
                    <a:pt x="15446" y="10312"/>
                  </a:cubicBezTo>
                  <a:cubicBezTo>
                    <a:pt x="15633" y="10509"/>
                    <a:pt x="15819" y="10707"/>
                    <a:pt x="16005" y="10855"/>
                  </a:cubicBezTo>
                  <a:cubicBezTo>
                    <a:pt x="16190" y="11003"/>
                    <a:pt x="16376" y="11101"/>
                    <a:pt x="16566" y="11200"/>
                  </a:cubicBezTo>
                  <a:cubicBezTo>
                    <a:pt x="16756" y="11298"/>
                    <a:pt x="16950" y="11397"/>
                    <a:pt x="17138" y="11545"/>
                  </a:cubicBezTo>
                  <a:cubicBezTo>
                    <a:pt x="17326" y="11693"/>
                    <a:pt x="17507" y="11890"/>
                    <a:pt x="17688" y="12088"/>
                  </a:cubicBezTo>
                  <a:cubicBezTo>
                    <a:pt x="17869" y="12285"/>
                    <a:pt x="18050" y="12482"/>
                    <a:pt x="18227" y="12630"/>
                  </a:cubicBezTo>
                  <a:cubicBezTo>
                    <a:pt x="18403" y="12778"/>
                    <a:pt x="18575" y="12877"/>
                    <a:pt x="18740" y="13074"/>
                  </a:cubicBezTo>
                  <a:cubicBezTo>
                    <a:pt x="18905" y="13271"/>
                    <a:pt x="19064" y="13567"/>
                    <a:pt x="19218" y="13863"/>
                  </a:cubicBezTo>
                  <a:cubicBezTo>
                    <a:pt x="19371" y="14159"/>
                    <a:pt x="19521" y="14455"/>
                    <a:pt x="19700" y="14898"/>
                  </a:cubicBezTo>
                  <a:cubicBezTo>
                    <a:pt x="19878" y="15342"/>
                    <a:pt x="20086" y="15934"/>
                    <a:pt x="20290" y="16575"/>
                  </a:cubicBezTo>
                  <a:cubicBezTo>
                    <a:pt x="20494" y="17216"/>
                    <a:pt x="20693" y="17907"/>
                    <a:pt x="20910" y="18745"/>
                  </a:cubicBezTo>
                  <a:cubicBezTo>
                    <a:pt x="21127" y="19583"/>
                    <a:pt x="21363" y="20570"/>
                    <a:pt x="21598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12678" y="3476756"/>
              <a:ext cx="130264" cy="47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369" fill="norm" stroke="1" extrusionOk="0">
                  <a:moveTo>
                    <a:pt x="6079" y="8948"/>
                  </a:moveTo>
                  <a:cubicBezTo>
                    <a:pt x="6416" y="10929"/>
                    <a:pt x="6754" y="12910"/>
                    <a:pt x="7260" y="14796"/>
                  </a:cubicBezTo>
                  <a:cubicBezTo>
                    <a:pt x="7766" y="16683"/>
                    <a:pt x="8441" y="18475"/>
                    <a:pt x="8441" y="19607"/>
                  </a:cubicBezTo>
                  <a:cubicBezTo>
                    <a:pt x="8441" y="20738"/>
                    <a:pt x="7766" y="21210"/>
                    <a:pt x="6922" y="21116"/>
                  </a:cubicBezTo>
                  <a:cubicBezTo>
                    <a:pt x="6079" y="21021"/>
                    <a:pt x="5066" y="20361"/>
                    <a:pt x="3716" y="18427"/>
                  </a:cubicBezTo>
                  <a:cubicBezTo>
                    <a:pt x="2366" y="16494"/>
                    <a:pt x="679" y="13287"/>
                    <a:pt x="172" y="10221"/>
                  </a:cubicBezTo>
                  <a:cubicBezTo>
                    <a:pt x="-334" y="7156"/>
                    <a:pt x="341" y="4232"/>
                    <a:pt x="1354" y="2534"/>
                  </a:cubicBezTo>
                  <a:cubicBezTo>
                    <a:pt x="2366" y="836"/>
                    <a:pt x="3716" y="365"/>
                    <a:pt x="5404" y="129"/>
                  </a:cubicBezTo>
                  <a:cubicBezTo>
                    <a:pt x="7091" y="-107"/>
                    <a:pt x="9116" y="-107"/>
                    <a:pt x="11816" y="883"/>
                  </a:cubicBezTo>
                  <a:cubicBezTo>
                    <a:pt x="14516" y="1874"/>
                    <a:pt x="17891" y="3855"/>
                    <a:pt x="19579" y="6401"/>
                  </a:cubicBezTo>
                  <a:cubicBezTo>
                    <a:pt x="21266" y="8948"/>
                    <a:pt x="21266" y="12061"/>
                    <a:pt x="18903" y="14607"/>
                  </a:cubicBezTo>
                  <a:cubicBezTo>
                    <a:pt x="16541" y="17154"/>
                    <a:pt x="11816" y="19135"/>
                    <a:pt x="8272" y="20220"/>
                  </a:cubicBezTo>
                  <a:cubicBezTo>
                    <a:pt x="4729" y="21304"/>
                    <a:pt x="2366" y="21493"/>
                    <a:pt x="1185" y="21304"/>
                  </a:cubicBezTo>
                  <a:cubicBezTo>
                    <a:pt x="4" y="21116"/>
                    <a:pt x="4" y="20550"/>
                    <a:pt x="1354" y="19842"/>
                  </a:cubicBezTo>
                  <a:cubicBezTo>
                    <a:pt x="2704" y="19135"/>
                    <a:pt x="5404" y="18286"/>
                    <a:pt x="8103" y="17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203777" y="3698349"/>
              <a:ext cx="164524" cy="17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998" fill="norm" stroke="1" extrusionOk="0">
                  <a:moveTo>
                    <a:pt x="4909" y="11990"/>
                  </a:moveTo>
                  <a:cubicBezTo>
                    <a:pt x="3524" y="12498"/>
                    <a:pt x="2139" y="13006"/>
                    <a:pt x="2001" y="12879"/>
                  </a:cubicBezTo>
                  <a:cubicBezTo>
                    <a:pt x="1862" y="12752"/>
                    <a:pt x="2970" y="11990"/>
                    <a:pt x="4770" y="10211"/>
                  </a:cubicBezTo>
                  <a:cubicBezTo>
                    <a:pt x="6570" y="8432"/>
                    <a:pt x="9062" y="5637"/>
                    <a:pt x="10309" y="3604"/>
                  </a:cubicBezTo>
                  <a:cubicBezTo>
                    <a:pt x="11555" y="1571"/>
                    <a:pt x="11555" y="300"/>
                    <a:pt x="10724" y="46"/>
                  </a:cubicBezTo>
                  <a:cubicBezTo>
                    <a:pt x="9893" y="-208"/>
                    <a:pt x="8232" y="554"/>
                    <a:pt x="6293" y="3223"/>
                  </a:cubicBezTo>
                  <a:cubicBezTo>
                    <a:pt x="4355" y="5891"/>
                    <a:pt x="2139" y="10465"/>
                    <a:pt x="1032" y="13387"/>
                  </a:cubicBezTo>
                  <a:cubicBezTo>
                    <a:pt x="-76" y="16310"/>
                    <a:pt x="-76" y="17580"/>
                    <a:pt x="62" y="18851"/>
                  </a:cubicBezTo>
                  <a:cubicBezTo>
                    <a:pt x="201" y="20121"/>
                    <a:pt x="478" y="21392"/>
                    <a:pt x="4078" y="20884"/>
                  </a:cubicBezTo>
                  <a:cubicBezTo>
                    <a:pt x="7678" y="20376"/>
                    <a:pt x="14601" y="18088"/>
                    <a:pt x="21524" y="15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388563" y="3435737"/>
              <a:ext cx="132137" cy="411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320" fill="norm" stroke="1" extrusionOk="0">
                  <a:moveTo>
                    <a:pt x="21069" y="2330"/>
                  </a:moveTo>
                  <a:cubicBezTo>
                    <a:pt x="18369" y="1562"/>
                    <a:pt x="15669" y="795"/>
                    <a:pt x="13475" y="356"/>
                  </a:cubicBezTo>
                  <a:cubicBezTo>
                    <a:pt x="11282" y="-82"/>
                    <a:pt x="9594" y="-192"/>
                    <a:pt x="7569" y="466"/>
                  </a:cubicBezTo>
                  <a:cubicBezTo>
                    <a:pt x="5544" y="1124"/>
                    <a:pt x="3181" y="2549"/>
                    <a:pt x="1663" y="4852"/>
                  </a:cubicBezTo>
                  <a:cubicBezTo>
                    <a:pt x="144" y="7154"/>
                    <a:pt x="-531" y="10334"/>
                    <a:pt x="481" y="13020"/>
                  </a:cubicBezTo>
                  <a:cubicBezTo>
                    <a:pt x="1494" y="15706"/>
                    <a:pt x="4194" y="17899"/>
                    <a:pt x="6050" y="19270"/>
                  </a:cubicBezTo>
                  <a:cubicBezTo>
                    <a:pt x="7907" y="20640"/>
                    <a:pt x="8919" y="21189"/>
                    <a:pt x="8919" y="21298"/>
                  </a:cubicBezTo>
                  <a:cubicBezTo>
                    <a:pt x="8919" y="21408"/>
                    <a:pt x="7907" y="21079"/>
                    <a:pt x="6894" y="20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380432" y="3620416"/>
              <a:ext cx="20041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2732" y="21600"/>
                  </a:moveTo>
                  <a:cubicBezTo>
                    <a:pt x="1841" y="20571"/>
                    <a:pt x="950" y="19543"/>
                    <a:pt x="393" y="18386"/>
                  </a:cubicBezTo>
                  <a:cubicBezTo>
                    <a:pt x="-163" y="17229"/>
                    <a:pt x="-386" y="15943"/>
                    <a:pt x="1507" y="14529"/>
                  </a:cubicBezTo>
                  <a:cubicBezTo>
                    <a:pt x="3400" y="13114"/>
                    <a:pt x="7408" y="11571"/>
                    <a:pt x="10525" y="10929"/>
                  </a:cubicBezTo>
                  <a:cubicBezTo>
                    <a:pt x="13643" y="10286"/>
                    <a:pt x="15870" y="10543"/>
                    <a:pt x="17206" y="11314"/>
                  </a:cubicBezTo>
                  <a:cubicBezTo>
                    <a:pt x="18542" y="12086"/>
                    <a:pt x="18987" y="13371"/>
                    <a:pt x="19210" y="15171"/>
                  </a:cubicBezTo>
                  <a:cubicBezTo>
                    <a:pt x="19433" y="16971"/>
                    <a:pt x="19433" y="19286"/>
                    <a:pt x="19767" y="19929"/>
                  </a:cubicBezTo>
                  <a:cubicBezTo>
                    <a:pt x="20101" y="20571"/>
                    <a:pt x="20769" y="19543"/>
                    <a:pt x="20991" y="15943"/>
                  </a:cubicBezTo>
                  <a:cubicBezTo>
                    <a:pt x="21214" y="12343"/>
                    <a:pt x="20991" y="6171"/>
                    <a:pt x="207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590550" y="3614066"/>
              <a:ext cx="14237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0" y="0"/>
                  </a:moveTo>
                  <a:cubicBezTo>
                    <a:pt x="1588" y="288"/>
                    <a:pt x="3176" y="576"/>
                    <a:pt x="4129" y="1440"/>
                  </a:cubicBezTo>
                  <a:cubicBezTo>
                    <a:pt x="5082" y="2304"/>
                    <a:pt x="5400" y="3744"/>
                    <a:pt x="5718" y="5760"/>
                  </a:cubicBezTo>
                  <a:cubicBezTo>
                    <a:pt x="6035" y="7776"/>
                    <a:pt x="6353" y="10368"/>
                    <a:pt x="7306" y="10224"/>
                  </a:cubicBezTo>
                  <a:cubicBezTo>
                    <a:pt x="8259" y="10080"/>
                    <a:pt x="9847" y="7200"/>
                    <a:pt x="11753" y="5616"/>
                  </a:cubicBezTo>
                  <a:cubicBezTo>
                    <a:pt x="13659" y="4032"/>
                    <a:pt x="15882" y="3744"/>
                    <a:pt x="17629" y="5184"/>
                  </a:cubicBezTo>
                  <a:cubicBezTo>
                    <a:pt x="19376" y="6624"/>
                    <a:pt x="20647" y="9792"/>
                    <a:pt x="21124" y="12816"/>
                  </a:cubicBezTo>
                  <a:cubicBezTo>
                    <a:pt x="21600" y="15840"/>
                    <a:pt x="21282" y="18720"/>
                    <a:pt x="209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781050" y="3626766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806450" y="3518816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879385" y="3417216"/>
              <a:ext cx="136615" cy="32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82" fill="norm" stroke="1" extrusionOk="0">
                  <a:moveTo>
                    <a:pt x="5497" y="0"/>
                  </a:moveTo>
                  <a:cubicBezTo>
                    <a:pt x="5497" y="2369"/>
                    <a:pt x="5497" y="4738"/>
                    <a:pt x="4999" y="8013"/>
                  </a:cubicBezTo>
                  <a:cubicBezTo>
                    <a:pt x="4500" y="11288"/>
                    <a:pt x="3503" y="15468"/>
                    <a:pt x="3337" y="17977"/>
                  </a:cubicBezTo>
                  <a:cubicBezTo>
                    <a:pt x="3171" y="20485"/>
                    <a:pt x="3836" y="21321"/>
                    <a:pt x="4833" y="21461"/>
                  </a:cubicBezTo>
                  <a:cubicBezTo>
                    <a:pt x="5830" y="21600"/>
                    <a:pt x="7159" y="21043"/>
                    <a:pt x="7990" y="20346"/>
                  </a:cubicBezTo>
                  <a:cubicBezTo>
                    <a:pt x="8820" y="19649"/>
                    <a:pt x="9153" y="18813"/>
                    <a:pt x="8986" y="18046"/>
                  </a:cubicBezTo>
                  <a:cubicBezTo>
                    <a:pt x="8820" y="17280"/>
                    <a:pt x="8156" y="16583"/>
                    <a:pt x="6993" y="16095"/>
                  </a:cubicBezTo>
                  <a:cubicBezTo>
                    <a:pt x="5830" y="15608"/>
                    <a:pt x="4168" y="15329"/>
                    <a:pt x="2673" y="14981"/>
                  </a:cubicBezTo>
                  <a:cubicBezTo>
                    <a:pt x="1177" y="14632"/>
                    <a:pt x="-152" y="14214"/>
                    <a:pt x="14" y="13866"/>
                  </a:cubicBezTo>
                  <a:cubicBezTo>
                    <a:pt x="180" y="13517"/>
                    <a:pt x="1842" y="13239"/>
                    <a:pt x="3503" y="13030"/>
                  </a:cubicBezTo>
                  <a:cubicBezTo>
                    <a:pt x="5165" y="12821"/>
                    <a:pt x="6826" y="12681"/>
                    <a:pt x="8488" y="12612"/>
                  </a:cubicBezTo>
                  <a:cubicBezTo>
                    <a:pt x="10150" y="12542"/>
                    <a:pt x="11811" y="12542"/>
                    <a:pt x="13140" y="12821"/>
                  </a:cubicBezTo>
                  <a:cubicBezTo>
                    <a:pt x="14470" y="13099"/>
                    <a:pt x="15466" y="13657"/>
                    <a:pt x="16131" y="14423"/>
                  </a:cubicBezTo>
                  <a:cubicBezTo>
                    <a:pt x="16796" y="15190"/>
                    <a:pt x="17128" y="16165"/>
                    <a:pt x="17294" y="17001"/>
                  </a:cubicBezTo>
                  <a:cubicBezTo>
                    <a:pt x="17460" y="17837"/>
                    <a:pt x="17460" y="18534"/>
                    <a:pt x="17793" y="18534"/>
                  </a:cubicBezTo>
                  <a:cubicBezTo>
                    <a:pt x="18125" y="18534"/>
                    <a:pt x="18790" y="17837"/>
                    <a:pt x="19454" y="16095"/>
                  </a:cubicBezTo>
                  <a:cubicBezTo>
                    <a:pt x="20119" y="14354"/>
                    <a:pt x="20783" y="11566"/>
                    <a:pt x="21448" y="8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1039147" y="3569616"/>
              <a:ext cx="103854" cy="12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075" fill="norm" stroke="1" extrusionOk="0">
                  <a:moveTo>
                    <a:pt x="21196" y="1098"/>
                  </a:moveTo>
                  <a:cubicBezTo>
                    <a:pt x="16012" y="4393"/>
                    <a:pt x="10828" y="7688"/>
                    <a:pt x="7372" y="10068"/>
                  </a:cubicBezTo>
                  <a:cubicBezTo>
                    <a:pt x="3916" y="12447"/>
                    <a:pt x="2188" y="13912"/>
                    <a:pt x="1108" y="15559"/>
                  </a:cubicBezTo>
                  <a:cubicBezTo>
                    <a:pt x="28" y="17207"/>
                    <a:pt x="-404" y="19037"/>
                    <a:pt x="460" y="20136"/>
                  </a:cubicBezTo>
                  <a:cubicBezTo>
                    <a:pt x="1324" y="21234"/>
                    <a:pt x="3484" y="21600"/>
                    <a:pt x="6940" y="19953"/>
                  </a:cubicBezTo>
                  <a:cubicBezTo>
                    <a:pt x="10396" y="18305"/>
                    <a:pt x="15148" y="14644"/>
                    <a:pt x="17524" y="10983"/>
                  </a:cubicBezTo>
                  <a:cubicBezTo>
                    <a:pt x="19900" y="7322"/>
                    <a:pt x="19900" y="3661"/>
                    <a:pt x="199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1174750" y="3563266"/>
              <a:ext cx="1524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9" fill="norm" stroke="1" extrusionOk="0">
                  <a:moveTo>
                    <a:pt x="0" y="0"/>
                  </a:moveTo>
                  <a:cubicBezTo>
                    <a:pt x="1200" y="1322"/>
                    <a:pt x="2400" y="2645"/>
                    <a:pt x="3000" y="4628"/>
                  </a:cubicBezTo>
                  <a:cubicBezTo>
                    <a:pt x="3600" y="6612"/>
                    <a:pt x="3600" y="9257"/>
                    <a:pt x="3450" y="11902"/>
                  </a:cubicBezTo>
                  <a:cubicBezTo>
                    <a:pt x="3300" y="14547"/>
                    <a:pt x="3000" y="17192"/>
                    <a:pt x="3300" y="17192"/>
                  </a:cubicBezTo>
                  <a:cubicBezTo>
                    <a:pt x="3600" y="17192"/>
                    <a:pt x="4500" y="14547"/>
                    <a:pt x="6150" y="11461"/>
                  </a:cubicBezTo>
                  <a:cubicBezTo>
                    <a:pt x="7800" y="8375"/>
                    <a:pt x="10200" y="4849"/>
                    <a:pt x="12300" y="2645"/>
                  </a:cubicBezTo>
                  <a:cubicBezTo>
                    <a:pt x="14400" y="441"/>
                    <a:pt x="16200" y="-441"/>
                    <a:pt x="17400" y="441"/>
                  </a:cubicBezTo>
                  <a:cubicBezTo>
                    <a:pt x="18600" y="1322"/>
                    <a:pt x="19200" y="3967"/>
                    <a:pt x="19800" y="7714"/>
                  </a:cubicBezTo>
                  <a:cubicBezTo>
                    <a:pt x="20400" y="11461"/>
                    <a:pt x="21000" y="16310"/>
                    <a:pt x="2160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0" y="3798216"/>
              <a:ext cx="13081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28" y="20314"/>
                    <a:pt x="2656" y="19029"/>
                    <a:pt x="3950" y="17743"/>
                  </a:cubicBezTo>
                  <a:cubicBezTo>
                    <a:pt x="5243" y="16457"/>
                    <a:pt x="6501" y="15171"/>
                    <a:pt x="7847" y="13886"/>
                  </a:cubicBezTo>
                  <a:cubicBezTo>
                    <a:pt x="9192" y="12600"/>
                    <a:pt x="10625" y="11314"/>
                    <a:pt x="12058" y="10157"/>
                  </a:cubicBezTo>
                  <a:cubicBezTo>
                    <a:pt x="13491" y="9000"/>
                    <a:pt x="14924" y="7971"/>
                    <a:pt x="16287" y="6879"/>
                  </a:cubicBezTo>
                  <a:cubicBezTo>
                    <a:pt x="17650" y="5786"/>
                    <a:pt x="18944" y="4629"/>
                    <a:pt x="19817" y="3471"/>
                  </a:cubicBezTo>
                  <a:cubicBezTo>
                    <a:pt x="20691" y="2314"/>
                    <a:pt x="21146" y="11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505555" y="4071266"/>
              <a:ext cx="573946" cy="14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082" fill="norm" stroke="1" extrusionOk="0">
                  <a:moveTo>
                    <a:pt x="92" y="10952"/>
                  </a:moveTo>
                  <a:cubicBezTo>
                    <a:pt x="12" y="14299"/>
                    <a:pt x="-67" y="17645"/>
                    <a:pt x="92" y="19470"/>
                  </a:cubicBezTo>
                  <a:cubicBezTo>
                    <a:pt x="251" y="21296"/>
                    <a:pt x="648" y="21600"/>
                    <a:pt x="2236" y="20231"/>
                  </a:cubicBezTo>
                  <a:cubicBezTo>
                    <a:pt x="3824" y="18862"/>
                    <a:pt x="6604" y="15820"/>
                    <a:pt x="9264" y="12777"/>
                  </a:cubicBezTo>
                  <a:cubicBezTo>
                    <a:pt x="11924" y="9735"/>
                    <a:pt x="14465" y="6693"/>
                    <a:pt x="16490" y="4563"/>
                  </a:cubicBezTo>
                  <a:cubicBezTo>
                    <a:pt x="18515" y="2434"/>
                    <a:pt x="20024" y="1217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1435100" y="3614066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1466850" y="3753766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628650" y="3652166"/>
              <a:ext cx="127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2035915" y="3503861"/>
              <a:ext cx="211986" cy="32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14" fill="norm" stroke="1" extrusionOk="0">
                  <a:moveTo>
                    <a:pt x="16927" y="3493"/>
                  </a:moveTo>
                  <a:cubicBezTo>
                    <a:pt x="17141" y="2796"/>
                    <a:pt x="17355" y="2100"/>
                    <a:pt x="17141" y="1473"/>
                  </a:cubicBezTo>
                  <a:cubicBezTo>
                    <a:pt x="16927" y="845"/>
                    <a:pt x="16285" y="288"/>
                    <a:pt x="15430" y="79"/>
                  </a:cubicBezTo>
                  <a:cubicBezTo>
                    <a:pt x="14574" y="-130"/>
                    <a:pt x="13505" y="9"/>
                    <a:pt x="11367" y="1333"/>
                  </a:cubicBezTo>
                  <a:cubicBezTo>
                    <a:pt x="9228" y="2657"/>
                    <a:pt x="6020" y="5165"/>
                    <a:pt x="3774" y="7883"/>
                  </a:cubicBezTo>
                  <a:cubicBezTo>
                    <a:pt x="1529" y="10600"/>
                    <a:pt x="246" y="13527"/>
                    <a:pt x="32" y="15687"/>
                  </a:cubicBezTo>
                  <a:cubicBezTo>
                    <a:pt x="-182" y="17847"/>
                    <a:pt x="673" y="19240"/>
                    <a:pt x="2598" y="20146"/>
                  </a:cubicBezTo>
                  <a:cubicBezTo>
                    <a:pt x="4523" y="21052"/>
                    <a:pt x="7517" y="21470"/>
                    <a:pt x="10832" y="21052"/>
                  </a:cubicBezTo>
                  <a:cubicBezTo>
                    <a:pt x="14147" y="20634"/>
                    <a:pt x="17782" y="19380"/>
                    <a:pt x="21418" y="18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2406650" y="3529399"/>
              <a:ext cx="19050" cy="256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1770"/>
                  </a:moveTo>
                  <a:cubicBezTo>
                    <a:pt x="2400" y="885"/>
                    <a:pt x="4800" y="0"/>
                    <a:pt x="4800" y="0"/>
                  </a:cubicBezTo>
                  <a:cubicBezTo>
                    <a:pt x="4800" y="0"/>
                    <a:pt x="2400" y="885"/>
                    <a:pt x="1200" y="4161"/>
                  </a:cubicBezTo>
                  <a:cubicBezTo>
                    <a:pt x="0" y="7436"/>
                    <a:pt x="0" y="13102"/>
                    <a:pt x="1200" y="16554"/>
                  </a:cubicBezTo>
                  <a:cubicBezTo>
                    <a:pt x="2400" y="20007"/>
                    <a:pt x="4800" y="21246"/>
                    <a:pt x="8400" y="21423"/>
                  </a:cubicBezTo>
                  <a:cubicBezTo>
                    <a:pt x="12000" y="21600"/>
                    <a:pt x="16800" y="20715"/>
                    <a:pt x="21600" y="19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2324100" y="3518816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2336800" y="3753766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8900"/>
                    <a:pt x="8229" y="16200"/>
                    <a:pt x="11829" y="12600"/>
                  </a:cubicBezTo>
                  <a:cubicBezTo>
                    <a:pt x="15429" y="9000"/>
                    <a:pt x="18514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2622550" y="3494358"/>
              <a:ext cx="64627" cy="32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537" fill="norm" stroke="1" extrusionOk="0">
                  <a:moveTo>
                    <a:pt x="0" y="784"/>
                  </a:moveTo>
                  <a:cubicBezTo>
                    <a:pt x="2700" y="361"/>
                    <a:pt x="5400" y="-63"/>
                    <a:pt x="8100" y="8"/>
                  </a:cubicBezTo>
                  <a:cubicBezTo>
                    <a:pt x="10800" y="78"/>
                    <a:pt x="13500" y="643"/>
                    <a:pt x="16200" y="2619"/>
                  </a:cubicBezTo>
                  <a:cubicBezTo>
                    <a:pt x="18900" y="4596"/>
                    <a:pt x="21600" y="7984"/>
                    <a:pt x="20250" y="11372"/>
                  </a:cubicBezTo>
                  <a:cubicBezTo>
                    <a:pt x="18900" y="14761"/>
                    <a:pt x="13500" y="18149"/>
                    <a:pt x="810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906464" y="3506116"/>
              <a:ext cx="20173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6460" y="0"/>
                  </a:moveTo>
                  <a:cubicBezTo>
                    <a:pt x="4256" y="3895"/>
                    <a:pt x="2052" y="7790"/>
                    <a:pt x="840" y="10800"/>
                  </a:cubicBezTo>
                  <a:cubicBezTo>
                    <a:pt x="-373" y="13810"/>
                    <a:pt x="-593" y="15934"/>
                    <a:pt x="2383" y="17528"/>
                  </a:cubicBezTo>
                  <a:cubicBezTo>
                    <a:pt x="5358" y="19121"/>
                    <a:pt x="11529" y="20184"/>
                    <a:pt x="15166" y="20774"/>
                  </a:cubicBezTo>
                  <a:cubicBezTo>
                    <a:pt x="18803" y="21364"/>
                    <a:pt x="19905" y="21482"/>
                    <a:pt x="210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3639685" y="3442071"/>
              <a:ext cx="163467" cy="51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436" fill="norm" stroke="1" extrusionOk="0">
                  <a:moveTo>
                    <a:pt x="665" y="4290"/>
                  </a:moveTo>
                  <a:cubicBezTo>
                    <a:pt x="1205" y="6690"/>
                    <a:pt x="1745" y="9090"/>
                    <a:pt x="2015" y="11490"/>
                  </a:cubicBezTo>
                  <a:cubicBezTo>
                    <a:pt x="2285" y="13890"/>
                    <a:pt x="2285" y="16290"/>
                    <a:pt x="1880" y="15712"/>
                  </a:cubicBezTo>
                  <a:cubicBezTo>
                    <a:pt x="1475" y="15134"/>
                    <a:pt x="665" y="11578"/>
                    <a:pt x="530" y="8734"/>
                  </a:cubicBezTo>
                  <a:cubicBezTo>
                    <a:pt x="395" y="5890"/>
                    <a:pt x="935" y="3756"/>
                    <a:pt x="1610" y="2467"/>
                  </a:cubicBezTo>
                  <a:cubicBezTo>
                    <a:pt x="2285" y="1178"/>
                    <a:pt x="3095" y="734"/>
                    <a:pt x="4175" y="423"/>
                  </a:cubicBezTo>
                  <a:cubicBezTo>
                    <a:pt x="5255" y="112"/>
                    <a:pt x="6605" y="-66"/>
                    <a:pt x="8630" y="23"/>
                  </a:cubicBezTo>
                  <a:cubicBezTo>
                    <a:pt x="10655" y="112"/>
                    <a:pt x="13355" y="467"/>
                    <a:pt x="15785" y="1934"/>
                  </a:cubicBezTo>
                  <a:cubicBezTo>
                    <a:pt x="18215" y="3401"/>
                    <a:pt x="20375" y="5978"/>
                    <a:pt x="20780" y="8467"/>
                  </a:cubicBezTo>
                  <a:cubicBezTo>
                    <a:pt x="21185" y="10956"/>
                    <a:pt x="19835" y="13356"/>
                    <a:pt x="17540" y="15356"/>
                  </a:cubicBezTo>
                  <a:cubicBezTo>
                    <a:pt x="15245" y="17356"/>
                    <a:pt x="12005" y="18956"/>
                    <a:pt x="9710" y="19890"/>
                  </a:cubicBezTo>
                  <a:cubicBezTo>
                    <a:pt x="7415" y="20823"/>
                    <a:pt x="6065" y="21090"/>
                    <a:pt x="4715" y="21267"/>
                  </a:cubicBezTo>
                  <a:cubicBezTo>
                    <a:pt x="3365" y="21445"/>
                    <a:pt x="2015" y="21534"/>
                    <a:pt x="1070" y="21267"/>
                  </a:cubicBezTo>
                  <a:cubicBezTo>
                    <a:pt x="125" y="21001"/>
                    <a:pt x="-415" y="20378"/>
                    <a:pt x="395" y="19401"/>
                  </a:cubicBezTo>
                  <a:cubicBezTo>
                    <a:pt x="1205" y="18423"/>
                    <a:pt x="3365" y="17090"/>
                    <a:pt x="5525" y="15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3975100" y="3664866"/>
              <a:ext cx="1206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3981450" y="3772816"/>
              <a:ext cx="1016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4436932" y="3437677"/>
              <a:ext cx="115076" cy="49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463" fill="norm" stroke="1" extrusionOk="0">
                  <a:moveTo>
                    <a:pt x="18828" y="1885"/>
                  </a:moveTo>
                  <a:cubicBezTo>
                    <a:pt x="19985" y="1514"/>
                    <a:pt x="21142" y="1143"/>
                    <a:pt x="20949" y="819"/>
                  </a:cubicBezTo>
                  <a:cubicBezTo>
                    <a:pt x="20756" y="494"/>
                    <a:pt x="19213" y="216"/>
                    <a:pt x="17092" y="77"/>
                  </a:cubicBezTo>
                  <a:cubicBezTo>
                    <a:pt x="14971" y="-62"/>
                    <a:pt x="12271" y="-62"/>
                    <a:pt x="9378" y="494"/>
                  </a:cubicBezTo>
                  <a:cubicBezTo>
                    <a:pt x="6485" y="1050"/>
                    <a:pt x="3399" y="2163"/>
                    <a:pt x="2049" y="2951"/>
                  </a:cubicBezTo>
                  <a:cubicBezTo>
                    <a:pt x="699" y="3739"/>
                    <a:pt x="1085" y="4202"/>
                    <a:pt x="2821" y="4759"/>
                  </a:cubicBezTo>
                  <a:cubicBezTo>
                    <a:pt x="4556" y="5315"/>
                    <a:pt x="7642" y="5964"/>
                    <a:pt x="9956" y="6752"/>
                  </a:cubicBezTo>
                  <a:cubicBezTo>
                    <a:pt x="12271" y="7540"/>
                    <a:pt x="13813" y="8467"/>
                    <a:pt x="14006" y="9440"/>
                  </a:cubicBezTo>
                  <a:cubicBezTo>
                    <a:pt x="14199" y="10414"/>
                    <a:pt x="13042" y="11433"/>
                    <a:pt x="11692" y="12129"/>
                  </a:cubicBezTo>
                  <a:cubicBezTo>
                    <a:pt x="10342" y="12824"/>
                    <a:pt x="8799" y="13195"/>
                    <a:pt x="7256" y="13519"/>
                  </a:cubicBezTo>
                  <a:cubicBezTo>
                    <a:pt x="5713" y="13844"/>
                    <a:pt x="4171" y="14122"/>
                    <a:pt x="3978" y="14029"/>
                  </a:cubicBezTo>
                  <a:cubicBezTo>
                    <a:pt x="3785" y="13936"/>
                    <a:pt x="4942" y="13473"/>
                    <a:pt x="6485" y="13195"/>
                  </a:cubicBezTo>
                  <a:cubicBezTo>
                    <a:pt x="8028" y="12917"/>
                    <a:pt x="9956" y="12824"/>
                    <a:pt x="12078" y="12731"/>
                  </a:cubicBezTo>
                  <a:cubicBezTo>
                    <a:pt x="14199" y="12638"/>
                    <a:pt x="16513" y="12546"/>
                    <a:pt x="17671" y="12777"/>
                  </a:cubicBezTo>
                  <a:cubicBezTo>
                    <a:pt x="18828" y="13009"/>
                    <a:pt x="18828" y="13565"/>
                    <a:pt x="16706" y="14493"/>
                  </a:cubicBezTo>
                  <a:cubicBezTo>
                    <a:pt x="14585" y="15420"/>
                    <a:pt x="10342" y="16717"/>
                    <a:pt x="7256" y="17691"/>
                  </a:cubicBezTo>
                  <a:cubicBezTo>
                    <a:pt x="4171" y="18664"/>
                    <a:pt x="2242" y="19313"/>
                    <a:pt x="1085" y="19869"/>
                  </a:cubicBezTo>
                  <a:cubicBezTo>
                    <a:pt x="-72" y="20426"/>
                    <a:pt x="-458" y="20889"/>
                    <a:pt x="699" y="21167"/>
                  </a:cubicBezTo>
                  <a:cubicBezTo>
                    <a:pt x="1856" y="21445"/>
                    <a:pt x="4556" y="21538"/>
                    <a:pt x="7256" y="21399"/>
                  </a:cubicBezTo>
                  <a:cubicBezTo>
                    <a:pt x="9956" y="21260"/>
                    <a:pt x="12656" y="20889"/>
                    <a:pt x="15356" y="20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4673600" y="3563266"/>
              <a:ext cx="1778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3388"/>
                    <a:pt x="8743" y="6776"/>
                    <a:pt x="12343" y="10376"/>
                  </a:cubicBezTo>
                  <a:cubicBezTo>
                    <a:pt x="15943" y="13976"/>
                    <a:pt x="18771" y="1778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4709806" y="3528255"/>
              <a:ext cx="160644" cy="40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49" fill="norm" stroke="1" extrusionOk="0">
                  <a:moveTo>
                    <a:pt x="21290" y="1174"/>
                  </a:moveTo>
                  <a:cubicBezTo>
                    <a:pt x="20729" y="617"/>
                    <a:pt x="20168" y="60"/>
                    <a:pt x="19326" y="5"/>
                  </a:cubicBezTo>
                  <a:cubicBezTo>
                    <a:pt x="18485" y="-51"/>
                    <a:pt x="17363" y="394"/>
                    <a:pt x="15259" y="2009"/>
                  </a:cubicBezTo>
                  <a:cubicBezTo>
                    <a:pt x="13155" y="3623"/>
                    <a:pt x="10069" y="6407"/>
                    <a:pt x="7264" y="9246"/>
                  </a:cubicBezTo>
                  <a:cubicBezTo>
                    <a:pt x="4459" y="12085"/>
                    <a:pt x="1934" y="14980"/>
                    <a:pt x="812" y="17040"/>
                  </a:cubicBezTo>
                  <a:cubicBezTo>
                    <a:pt x="-310" y="19100"/>
                    <a:pt x="-29" y="20324"/>
                    <a:pt x="251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4933950" y="3753766"/>
              <a:ext cx="317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5022849" y="3842666"/>
              <a:ext cx="69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5187949" y="3861716"/>
              <a:ext cx="57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5486400" y="3855366"/>
              <a:ext cx="34979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0" y="0"/>
                  </a:moveTo>
                  <a:cubicBezTo>
                    <a:pt x="10165" y="0"/>
                    <a:pt x="20329" y="0"/>
                    <a:pt x="20965" y="3600"/>
                  </a:cubicBezTo>
                  <a:cubicBezTo>
                    <a:pt x="21600" y="7200"/>
                    <a:pt x="12706" y="14400"/>
                    <a:pt x="3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5880100" y="3526489"/>
              <a:ext cx="196850" cy="32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0" y="1990"/>
                  </a:moveTo>
                  <a:cubicBezTo>
                    <a:pt x="465" y="1298"/>
                    <a:pt x="929" y="605"/>
                    <a:pt x="1742" y="259"/>
                  </a:cubicBezTo>
                  <a:cubicBezTo>
                    <a:pt x="2555" y="-87"/>
                    <a:pt x="3716" y="-87"/>
                    <a:pt x="4529" y="259"/>
                  </a:cubicBezTo>
                  <a:cubicBezTo>
                    <a:pt x="5342" y="605"/>
                    <a:pt x="5806" y="1298"/>
                    <a:pt x="8013" y="3651"/>
                  </a:cubicBezTo>
                  <a:cubicBezTo>
                    <a:pt x="10219" y="6005"/>
                    <a:pt x="14168" y="10021"/>
                    <a:pt x="16723" y="13275"/>
                  </a:cubicBezTo>
                  <a:cubicBezTo>
                    <a:pt x="19277" y="16528"/>
                    <a:pt x="20439" y="19021"/>
                    <a:pt x="2160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5892892" y="3551508"/>
              <a:ext cx="215809" cy="33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90" fill="norm" stroke="1" extrusionOk="0">
                  <a:moveTo>
                    <a:pt x="21381" y="755"/>
                  </a:moveTo>
                  <a:cubicBezTo>
                    <a:pt x="20542" y="348"/>
                    <a:pt x="19703" y="-60"/>
                    <a:pt x="18969" y="8"/>
                  </a:cubicBezTo>
                  <a:cubicBezTo>
                    <a:pt x="18235" y="76"/>
                    <a:pt x="17606" y="619"/>
                    <a:pt x="16138" y="2317"/>
                  </a:cubicBezTo>
                  <a:cubicBezTo>
                    <a:pt x="14670" y="4015"/>
                    <a:pt x="12364" y="6868"/>
                    <a:pt x="9637" y="9925"/>
                  </a:cubicBezTo>
                  <a:cubicBezTo>
                    <a:pt x="6911" y="12982"/>
                    <a:pt x="3765" y="16242"/>
                    <a:pt x="1983" y="18280"/>
                  </a:cubicBezTo>
                  <a:cubicBezTo>
                    <a:pt x="200" y="20317"/>
                    <a:pt x="-219" y="21132"/>
                    <a:pt x="96" y="21336"/>
                  </a:cubicBezTo>
                  <a:cubicBezTo>
                    <a:pt x="410" y="21540"/>
                    <a:pt x="1459" y="21132"/>
                    <a:pt x="2507" y="20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6098899" y="3798195"/>
              <a:ext cx="73302" cy="10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189" fill="norm" stroke="1" extrusionOk="0">
                  <a:moveTo>
                    <a:pt x="4709" y="1251"/>
                  </a:moveTo>
                  <a:cubicBezTo>
                    <a:pt x="3475" y="3327"/>
                    <a:pt x="2241" y="5404"/>
                    <a:pt x="1315" y="7481"/>
                  </a:cubicBezTo>
                  <a:cubicBezTo>
                    <a:pt x="389" y="9558"/>
                    <a:pt x="-228" y="11635"/>
                    <a:pt x="81" y="11427"/>
                  </a:cubicBezTo>
                  <a:cubicBezTo>
                    <a:pt x="389" y="11220"/>
                    <a:pt x="1623" y="8727"/>
                    <a:pt x="3166" y="6651"/>
                  </a:cubicBezTo>
                  <a:cubicBezTo>
                    <a:pt x="4709" y="4574"/>
                    <a:pt x="6561" y="2912"/>
                    <a:pt x="9029" y="1666"/>
                  </a:cubicBezTo>
                  <a:cubicBezTo>
                    <a:pt x="11498" y="420"/>
                    <a:pt x="14583" y="-411"/>
                    <a:pt x="16743" y="212"/>
                  </a:cubicBezTo>
                  <a:cubicBezTo>
                    <a:pt x="18903" y="835"/>
                    <a:pt x="20138" y="2912"/>
                    <a:pt x="20755" y="6651"/>
                  </a:cubicBezTo>
                  <a:cubicBezTo>
                    <a:pt x="21372" y="10389"/>
                    <a:pt x="21372" y="15789"/>
                    <a:pt x="21372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6242050" y="3514583"/>
              <a:ext cx="86519" cy="410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10800" y="891"/>
                  </a:moveTo>
                  <a:cubicBezTo>
                    <a:pt x="12343" y="445"/>
                    <a:pt x="13886" y="0"/>
                    <a:pt x="15429" y="0"/>
                  </a:cubicBezTo>
                  <a:cubicBezTo>
                    <a:pt x="16971" y="0"/>
                    <a:pt x="18514" y="445"/>
                    <a:pt x="19286" y="1225"/>
                  </a:cubicBezTo>
                  <a:cubicBezTo>
                    <a:pt x="20057" y="2004"/>
                    <a:pt x="20057" y="3118"/>
                    <a:pt x="19029" y="4342"/>
                  </a:cubicBezTo>
                  <a:cubicBezTo>
                    <a:pt x="18000" y="5567"/>
                    <a:pt x="15943" y="6903"/>
                    <a:pt x="14914" y="8128"/>
                  </a:cubicBezTo>
                  <a:cubicBezTo>
                    <a:pt x="13886" y="9353"/>
                    <a:pt x="13886" y="10466"/>
                    <a:pt x="15429" y="11913"/>
                  </a:cubicBezTo>
                  <a:cubicBezTo>
                    <a:pt x="16971" y="13361"/>
                    <a:pt x="20057" y="15142"/>
                    <a:pt x="20829" y="16645"/>
                  </a:cubicBezTo>
                  <a:cubicBezTo>
                    <a:pt x="21600" y="18148"/>
                    <a:pt x="20057" y="19373"/>
                    <a:pt x="16200" y="20153"/>
                  </a:cubicBezTo>
                  <a:cubicBezTo>
                    <a:pt x="12343" y="20932"/>
                    <a:pt x="6171" y="212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6813550" y="3722016"/>
              <a:ext cx="254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6838950" y="3614066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6902449" y="3734716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6927850" y="3664866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6966861" y="3463414"/>
              <a:ext cx="145140" cy="42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63" fill="norm" stroke="1" extrusionOk="0">
                  <a:moveTo>
                    <a:pt x="16769" y="13000"/>
                  </a:moveTo>
                  <a:cubicBezTo>
                    <a:pt x="15830" y="12574"/>
                    <a:pt x="14891" y="12148"/>
                    <a:pt x="12700" y="12095"/>
                  </a:cubicBezTo>
                  <a:cubicBezTo>
                    <a:pt x="10508" y="12042"/>
                    <a:pt x="7065" y="12361"/>
                    <a:pt x="4717" y="13479"/>
                  </a:cubicBezTo>
                  <a:cubicBezTo>
                    <a:pt x="2369" y="14596"/>
                    <a:pt x="1117" y="16511"/>
                    <a:pt x="491" y="17841"/>
                  </a:cubicBezTo>
                  <a:cubicBezTo>
                    <a:pt x="-135" y="19171"/>
                    <a:pt x="-135" y="19916"/>
                    <a:pt x="335" y="20501"/>
                  </a:cubicBezTo>
                  <a:cubicBezTo>
                    <a:pt x="804" y="21086"/>
                    <a:pt x="1743" y="21512"/>
                    <a:pt x="3465" y="21459"/>
                  </a:cubicBezTo>
                  <a:cubicBezTo>
                    <a:pt x="5187" y="21406"/>
                    <a:pt x="7691" y="20874"/>
                    <a:pt x="10665" y="18799"/>
                  </a:cubicBezTo>
                  <a:cubicBezTo>
                    <a:pt x="13639" y="16724"/>
                    <a:pt x="17082" y="13106"/>
                    <a:pt x="18961" y="9914"/>
                  </a:cubicBezTo>
                  <a:cubicBezTo>
                    <a:pt x="20839" y="6722"/>
                    <a:pt x="21152" y="3955"/>
                    <a:pt x="21308" y="2306"/>
                  </a:cubicBezTo>
                  <a:cubicBezTo>
                    <a:pt x="21465" y="657"/>
                    <a:pt x="21465" y="125"/>
                    <a:pt x="20839" y="18"/>
                  </a:cubicBezTo>
                  <a:cubicBezTo>
                    <a:pt x="20213" y="-88"/>
                    <a:pt x="18961" y="231"/>
                    <a:pt x="17708" y="1827"/>
                  </a:cubicBezTo>
                  <a:cubicBezTo>
                    <a:pt x="16456" y="3423"/>
                    <a:pt x="15204" y="6296"/>
                    <a:pt x="15361" y="8956"/>
                  </a:cubicBezTo>
                  <a:cubicBezTo>
                    <a:pt x="15517" y="11616"/>
                    <a:pt x="17082" y="14064"/>
                    <a:pt x="18335" y="15553"/>
                  </a:cubicBezTo>
                  <a:cubicBezTo>
                    <a:pt x="19587" y="17043"/>
                    <a:pt x="20526" y="17575"/>
                    <a:pt x="21465" y="18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7776633" y="3482305"/>
              <a:ext cx="179918" cy="45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4066" y="8249"/>
                  </a:moveTo>
                  <a:cubicBezTo>
                    <a:pt x="4066" y="11618"/>
                    <a:pt x="4066" y="14987"/>
                    <a:pt x="3939" y="17067"/>
                  </a:cubicBezTo>
                  <a:cubicBezTo>
                    <a:pt x="3812" y="19148"/>
                    <a:pt x="3558" y="19941"/>
                    <a:pt x="3049" y="20535"/>
                  </a:cubicBezTo>
                  <a:cubicBezTo>
                    <a:pt x="2541" y="21130"/>
                    <a:pt x="1779" y="21526"/>
                    <a:pt x="1144" y="21278"/>
                  </a:cubicBezTo>
                  <a:cubicBezTo>
                    <a:pt x="508" y="21031"/>
                    <a:pt x="0" y="20139"/>
                    <a:pt x="0" y="18058"/>
                  </a:cubicBezTo>
                  <a:cubicBezTo>
                    <a:pt x="0" y="15977"/>
                    <a:pt x="508" y="12708"/>
                    <a:pt x="2033" y="9686"/>
                  </a:cubicBezTo>
                  <a:cubicBezTo>
                    <a:pt x="3558" y="6664"/>
                    <a:pt x="6099" y="3889"/>
                    <a:pt x="7878" y="2304"/>
                  </a:cubicBezTo>
                  <a:cubicBezTo>
                    <a:pt x="9656" y="719"/>
                    <a:pt x="10673" y="322"/>
                    <a:pt x="11816" y="124"/>
                  </a:cubicBezTo>
                  <a:cubicBezTo>
                    <a:pt x="12960" y="-74"/>
                    <a:pt x="14231" y="-74"/>
                    <a:pt x="15374" y="421"/>
                  </a:cubicBezTo>
                  <a:cubicBezTo>
                    <a:pt x="16518" y="917"/>
                    <a:pt x="17534" y="1908"/>
                    <a:pt x="17407" y="3741"/>
                  </a:cubicBezTo>
                  <a:cubicBezTo>
                    <a:pt x="17280" y="5574"/>
                    <a:pt x="16009" y="8249"/>
                    <a:pt x="14612" y="9983"/>
                  </a:cubicBezTo>
                  <a:cubicBezTo>
                    <a:pt x="13214" y="11717"/>
                    <a:pt x="11689" y="12509"/>
                    <a:pt x="10292" y="13005"/>
                  </a:cubicBezTo>
                  <a:cubicBezTo>
                    <a:pt x="8894" y="13500"/>
                    <a:pt x="7624" y="13698"/>
                    <a:pt x="6353" y="13649"/>
                  </a:cubicBezTo>
                  <a:cubicBezTo>
                    <a:pt x="5082" y="13599"/>
                    <a:pt x="3812" y="13302"/>
                    <a:pt x="3685" y="13352"/>
                  </a:cubicBezTo>
                  <a:cubicBezTo>
                    <a:pt x="3558" y="13401"/>
                    <a:pt x="4574" y="13798"/>
                    <a:pt x="6607" y="14590"/>
                  </a:cubicBezTo>
                  <a:cubicBezTo>
                    <a:pt x="8640" y="15383"/>
                    <a:pt x="11689" y="16572"/>
                    <a:pt x="14358" y="17315"/>
                  </a:cubicBezTo>
                  <a:cubicBezTo>
                    <a:pt x="17026" y="18058"/>
                    <a:pt x="19313" y="18355"/>
                    <a:pt x="21600" y="18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8045450" y="3556916"/>
              <a:ext cx="139700" cy="29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0"/>
                  </a:moveTo>
                  <a:cubicBezTo>
                    <a:pt x="1964" y="4662"/>
                    <a:pt x="3927" y="9324"/>
                    <a:pt x="5236" y="12587"/>
                  </a:cubicBezTo>
                  <a:cubicBezTo>
                    <a:pt x="6545" y="15850"/>
                    <a:pt x="7200" y="17715"/>
                    <a:pt x="7855" y="19114"/>
                  </a:cubicBezTo>
                  <a:cubicBezTo>
                    <a:pt x="8509" y="20512"/>
                    <a:pt x="9164" y="21445"/>
                    <a:pt x="9982" y="21522"/>
                  </a:cubicBezTo>
                  <a:cubicBezTo>
                    <a:pt x="10800" y="21600"/>
                    <a:pt x="11782" y="20823"/>
                    <a:pt x="13418" y="17871"/>
                  </a:cubicBezTo>
                  <a:cubicBezTo>
                    <a:pt x="15055" y="14918"/>
                    <a:pt x="17345" y="9790"/>
                    <a:pt x="18818" y="6682"/>
                  </a:cubicBezTo>
                  <a:cubicBezTo>
                    <a:pt x="20291" y="3574"/>
                    <a:pt x="20945" y="2486"/>
                    <a:pt x="21273" y="2642"/>
                  </a:cubicBezTo>
                  <a:cubicBezTo>
                    <a:pt x="21600" y="2797"/>
                    <a:pt x="21600" y="4196"/>
                    <a:pt x="21600" y="5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8197850" y="3736422"/>
              <a:ext cx="95250" cy="15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21600" y="5665"/>
                  </a:moveTo>
                  <a:cubicBezTo>
                    <a:pt x="20640" y="4262"/>
                    <a:pt x="19680" y="2860"/>
                    <a:pt x="17520" y="1738"/>
                  </a:cubicBezTo>
                  <a:cubicBezTo>
                    <a:pt x="15360" y="616"/>
                    <a:pt x="12000" y="-226"/>
                    <a:pt x="9840" y="55"/>
                  </a:cubicBezTo>
                  <a:cubicBezTo>
                    <a:pt x="7680" y="335"/>
                    <a:pt x="6720" y="1738"/>
                    <a:pt x="6240" y="3982"/>
                  </a:cubicBezTo>
                  <a:cubicBezTo>
                    <a:pt x="5760" y="6226"/>
                    <a:pt x="5760" y="9312"/>
                    <a:pt x="6480" y="11416"/>
                  </a:cubicBezTo>
                  <a:cubicBezTo>
                    <a:pt x="7200" y="13519"/>
                    <a:pt x="8640" y="14642"/>
                    <a:pt x="10320" y="16044"/>
                  </a:cubicBezTo>
                  <a:cubicBezTo>
                    <a:pt x="12000" y="17447"/>
                    <a:pt x="13920" y="19130"/>
                    <a:pt x="13680" y="20112"/>
                  </a:cubicBezTo>
                  <a:cubicBezTo>
                    <a:pt x="13440" y="21093"/>
                    <a:pt x="11040" y="21374"/>
                    <a:pt x="8400" y="21093"/>
                  </a:cubicBezTo>
                  <a:cubicBezTo>
                    <a:pt x="5760" y="20813"/>
                    <a:pt x="2880" y="19971"/>
                    <a:pt x="0" y="19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8343900" y="3887116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8980547" y="3591025"/>
              <a:ext cx="157103" cy="369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17" fill="norm" stroke="1" extrusionOk="0">
                  <a:moveTo>
                    <a:pt x="21376" y="2808"/>
                  </a:moveTo>
                  <a:cubicBezTo>
                    <a:pt x="21376" y="1827"/>
                    <a:pt x="21376" y="845"/>
                    <a:pt x="20656" y="354"/>
                  </a:cubicBezTo>
                  <a:cubicBezTo>
                    <a:pt x="19936" y="-137"/>
                    <a:pt x="18496" y="-137"/>
                    <a:pt x="16480" y="477"/>
                  </a:cubicBezTo>
                  <a:cubicBezTo>
                    <a:pt x="14464" y="1090"/>
                    <a:pt x="11872" y="2318"/>
                    <a:pt x="8992" y="4711"/>
                  </a:cubicBezTo>
                  <a:cubicBezTo>
                    <a:pt x="6112" y="7104"/>
                    <a:pt x="2944" y="10663"/>
                    <a:pt x="1360" y="13179"/>
                  </a:cubicBezTo>
                  <a:cubicBezTo>
                    <a:pt x="-224" y="15695"/>
                    <a:pt x="-224" y="17168"/>
                    <a:pt x="352" y="18272"/>
                  </a:cubicBezTo>
                  <a:cubicBezTo>
                    <a:pt x="928" y="19377"/>
                    <a:pt x="2080" y="20113"/>
                    <a:pt x="3376" y="20604"/>
                  </a:cubicBezTo>
                  <a:cubicBezTo>
                    <a:pt x="4672" y="21095"/>
                    <a:pt x="6112" y="21340"/>
                    <a:pt x="7552" y="21402"/>
                  </a:cubicBezTo>
                  <a:cubicBezTo>
                    <a:pt x="8992" y="21463"/>
                    <a:pt x="10432" y="21340"/>
                    <a:pt x="11728" y="21095"/>
                  </a:cubicBezTo>
                  <a:cubicBezTo>
                    <a:pt x="13024" y="20849"/>
                    <a:pt x="14176" y="20481"/>
                    <a:pt x="14752" y="19868"/>
                  </a:cubicBezTo>
                  <a:cubicBezTo>
                    <a:pt x="15328" y="19254"/>
                    <a:pt x="15328" y="18395"/>
                    <a:pt x="14608" y="17965"/>
                  </a:cubicBezTo>
                  <a:cubicBezTo>
                    <a:pt x="13888" y="17536"/>
                    <a:pt x="12448" y="17536"/>
                    <a:pt x="11008" y="17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9232900" y="3855366"/>
              <a:ext cx="1" cy="889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9226550" y="3770890"/>
              <a:ext cx="171450" cy="15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0" y="3669"/>
                  </a:moveTo>
                  <a:cubicBezTo>
                    <a:pt x="0" y="2248"/>
                    <a:pt x="0" y="827"/>
                    <a:pt x="800" y="258"/>
                  </a:cubicBezTo>
                  <a:cubicBezTo>
                    <a:pt x="1600" y="-310"/>
                    <a:pt x="3200" y="-26"/>
                    <a:pt x="4800" y="1964"/>
                  </a:cubicBezTo>
                  <a:cubicBezTo>
                    <a:pt x="6400" y="3953"/>
                    <a:pt x="8000" y="7648"/>
                    <a:pt x="8933" y="10348"/>
                  </a:cubicBezTo>
                  <a:cubicBezTo>
                    <a:pt x="9867" y="13048"/>
                    <a:pt x="10133" y="14753"/>
                    <a:pt x="10667" y="16601"/>
                  </a:cubicBezTo>
                  <a:cubicBezTo>
                    <a:pt x="11200" y="18448"/>
                    <a:pt x="12000" y="20437"/>
                    <a:pt x="12933" y="20864"/>
                  </a:cubicBezTo>
                  <a:cubicBezTo>
                    <a:pt x="13867" y="21290"/>
                    <a:pt x="14933" y="20153"/>
                    <a:pt x="16400" y="17737"/>
                  </a:cubicBezTo>
                  <a:cubicBezTo>
                    <a:pt x="17867" y="15322"/>
                    <a:pt x="19733" y="11627"/>
                    <a:pt x="21600" y="7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9417050" y="3780990"/>
              <a:ext cx="254000" cy="16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6170"/>
                  </a:moveTo>
                  <a:cubicBezTo>
                    <a:pt x="180" y="7503"/>
                    <a:pt x="360" y="8837"/>
                    <a:pt x="900" y="9637"/>
                  </a:cubicBezTo>
                  <a:cubicBezTo>
                    <a:pt x="1440" y="10437"/>
                    <a:pt x="2340" y="10703"/>
                    <a:pt x="3150" y="10437"/>
                  </a:cubicBezTo>
                  <a:cubicBezTo>
                    <a:pt x="3960" y="10170"/>
                    <a:pt x="4680" y="9370"/>
                    <a:pt x="5310" y="8303"/>
                  </a:cubicBezTo>
                  <a:cubicBezTo>
                    <a:pt x="5940" y="7237"/>
                    <a:pt x="6480" y="5903"/>
                    <a:pt x="6750" y="4437"/>
                  </a:cubicBezTo>
                  <a:cubicBezTo>
                    <a:pt x="7020" y="2970"/>
                    <a:pt x="7020" y="1370"/>
                    <a:pt x="6570" y="570"/>
                  </a:cubicBezTo>
                  <a:cubicBezTo>
                    <a:pt x="6120" y="-230"/>
                    <a:pt x="5220" y="-230"/>
                    <a:pt x="4230" y="837"/>
                  </a:cubicBezTo>
                  <a:cubicBezTo>
                    <a:pt x="3240" y="1903"/>
                    <a:pt x="2160" y="4037"/>
                    <a:pt x="1530" y="6970"/>
                  </a:cubicBezTo>
                  <a:cubicBezTo>
                    <a:pt x="900" y="9903"/>
                    <a:pt x="720" y="13637"/>
                    <a:pt x="1440" y="16037"/>
                  </a:cubicBezTo>
                  <a:cubicBezTo>
                    <a:pt x="2160" y="18437"/>
                    <a:pt x="3780" y="19503"/>
                    <a:pt x="5760" y="18703"/>
                  </a:cubicBezTo>
                  <a:cubicBezTo>
                    <a:pt x="7740" y="17903"/>
                    <a:pt x="10080" y="15237"/>
                    <a:pt x="11340" y="13237"/>
                  </a:cubicBezTo>
                  <a:cubicBezTo>
                    <a:pt x="12600" y="11237"/>
                    <a:pt x="12780" y="9903"/>
                    <a:pt x="12510" y="9903"/>
                  </a:cubicBezTo>
                  <a:cubicBezTo>
                    <a:pt x="12240" y="9903"/>
                    <a:pt x="11520" y="11237"/>
                    <a:pt x="11160" y="12703"/>
                  </a:cubicBezTo>
                  <a:cubicBezTo>
                    <a:pt x="10800" y="14170"/>
                    <a:pt x="10800" y="15770"/>
                    <a:pt x="10890" y="17237"/>
                  </a:cubicBezTo>
                  <a:cubicBezTo>
                    <a:pt x="10980" y="18703"/>
                    <a:pt x="11160" y="20037"/>
                    <a:pt x="11520" y="20170"/>
                  </a:cubicBezTo>
                  <a:cubicBezTo>
                    <a:pt x="11880" y="20303"/>
                    <a:pt x="12420" y="19237"/>
                    <a:pt x="13050" y="17370"/>
                  </a:cubicBezTo>
                  <a:cubicBezTo>
                    <a:pt x="13680" y="15503"/>
                    <a:pt x="14400" y="12837"/>
                    <a:pt x="15210" y="10703"/>
                  </a:cubicBezTo>
                  <a:cubicBezTo>
                    <a:pt x="16020" y="8570"/>
                    <a:pt x="16920" y="6970"/>
                    <a:pt x="17730" y="6570"/>
                  </a:cubicBezTo>
                  <a:cubicBezTo>
                    <a:pt x="18540" y="6170"/>
                    <a:pt x="19260" y="6970"/>
                    <a:pt x="19890" y="9637"/>
                  </a:cubicBezTo>
                  <a:cubicBezTo>
                    <a:pt x="20520" y="12303"/>
                    <a:pt x="21060" y="16837"/>
                    <a:pt x="216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10130428" y="3811044"/>
              <a:ext cx="296272" cy="18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100" fill="norm" stroke="1" extrusionOk="0">
                  <a:moveTo>
                    <a:pt x="10412" y="6538"/>
                  </a:moveTo>
                  <a:cubicBezTo>
                    <a:pt x="9493" y="4354"/>
                    <a:pt x="8574" y="2170"/>
                    <a:pt x="7731" y="956"/>
                  </a:cubicBezTo>
                  <a:cubicBezTo>
                    <a:pt x="6889" y="-257"/>
                    <a:pt x="6123" y="-500"/>
                    <a:pt x="4821" y="1320"/>
                  </a:cubicBezTo>
                  <a:cubicBezTo>
                    <a:pt x="3519" y="3140"/>
                    <a:pt x="1680" y="7024"/>
                    <a:pt x="761" y="10300"/>
                  </a:cubicBezTo>
                  <a:cubicBezTo>
                    <a:pt x="-158" y="13576"/>
                    <a:pt x="-158" y="16246"/>
                    <a:pt x="302" y="17824"/>
                  </a:cubicBezTo>
                  <a:cubicBezTo>
                    <a:pt x="761" y="19401"/>
                    <a:pt x="1680" y="19887"/>
                    <a:pt x="3136" y="18552"/>
                  </a:cubicBezTo>
                  <a:cubicBezTo>
                    <a:pt x="4591" y="17217"/>
                    <a:pt x="6582" y="14062"/>
                    <a:pt x="7731" y="11878"/>
                  </a:cubicBezTo>
                  <a:cubicBezTo>
                    <a:pt x="8880" y="9693"/>
                    <a:pt x="9187" y="8480"/>
                    <a:pt x="9110" y="8358"/>
                  </a:cubicBezTo>
                  <a:cubicBezTo>
                    <a:pt x="9033" y="8237"/>
                    <a:pt x="8574" y="9208"/>
                    <a:pt x="8344" y="10300"/>
                  </a:cubicBezTo>
                  <a:cubicBezTo>
                    <a:pt x="8114" y="11392"/>
                    <a:pt x="8114" y="12606"/>
                    <a:pt x="8421" y="13576"/>
                  </a:cubicBezTo>
                  <a:cubicBezTo>
                    <a:pt x="8727" y="14547"/>
                    <a:pt x="9340" y="15275"/>
                    <a:pt x="10029" y="15275"/>
                  </a:cubicBezTo>
                  <a:cubicBezTo>
                    <a:pt x="10719" y="15275"/>
                    <a:pt x="11485" y="14547"/>
                    <a:pt x="12097" y="13576"/>
                  </a:cubicBezTo>
                  <a:cubicBezTo>
                    <a:pt x="12710" y="12606"/>
                    <a:pt x="13170" y="11392"/>
                    <a:pt x="13629" y="10057"/>
                  </a:cubicBezTo>
                  <a:cubicBezTo>
                    <a:pt x="14089" y="8722"/>
                    <a:pt x="14548" y="7266"/>
                    <a:pt x="14778" y="7509"/>
                  </a:cubicBezTo>
                  <a:cubicBezTo>
                    <a:pt x="15008" y="7752"/>
                    <a:pt x="15008" y="9693"/>
                    <a:pt x="14931" y="11271"/>
                  </a:cubicBezTo>
                  <a:cubicBezTo>
                    <a:pt x="14855" y="12848"/>
                    <a:pt x="14702" y="14062"/>
                    <a:pt x="14625" y="15275"/>
                  </a:cubicBezTo>
                  <a:cubicBezTo>
                    <a:pt x="14548" y="16489"/>
                    <a:pt x="14548" y="17702"/>
                    <a:pt x="14472" y="17702"/>
                  </a:cubicBezTo>
                  <a:cubicBezTo>
                    <a:pt x="14395" y="17702"/>
                    <a:pt x="14242" y="16489"/>
                    <a:pt x="14165" y="14304"/>
                  </a:cubicBezTo>
                  <a:cubicBezTo>
                    <a:pt x="14089" y="12120"/>
                    <a:pt x="14089" y="8965"/>
                    <a:pt x="14395" y="6781"/>
                  </a:cubicBezTo>
                  <a:cubicBezTo>
                    <a:pt x="14702" y="4597"/>
                    <a:pt x="15314" y="3383"/>
                    <a:pt x="16004" y="3019"/>
                  </a:cubicBezTo>
                  <a:cubicBezTo>
                    <a:pt x="16693" y="2655"/>
                    <a:pt x="17459" y="3140"/>
                    <a:pt x="18225" y="5689"/>
                  </a:cubicBezTo>
                  <a:cubicBezTo>
                    <a:pt x="18991" y="8237"/>
                    <a:pt x="19757" y="12848"/>
                    <a:pt x="20293" y="15761"/>
                  </a:cubicBezTo>
                  <a:cubicBezTo>
                    <a:pt x="20829" y="18673"/>
                    <a:pt x="21136" y="19887"/>
                    <a:pt x="21442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10785388" y="3893971"/>
              <a:ext cx="155662" cy="12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01" fill="norm" stroke="1" extrusionOk="0">
                  <a:moveTo>
                    <a:pt x="4828" y="6503"/>
                  </a:moveTo>
                  <a:cubicBezTo>
                    <a:pt x="6288" y="7235"/>
                    <a:pt x="7747" y="7967"/>
                    <a:pt x="9207" y="7784"/>
                  </a:cubicBezTo>
                  <a:cubicBezTo>
                    <a:pt x="10666" y="7601"/>
                    <a:pt x="12125" y="6503"/>
                    <a:pt x="12709" y="5038"/>
                  </a:cubicBezTo>
                  <a:cubicBezTo>
                    <a:pt x="13293" y="3574"/>
                    <a:pt x="13001" y="1744"/>
                    <a:pt x="11980" y="828"/>
                  </a:cubicBezTo>
                  <a:cubicBezTo>
                    <a:pt x="10958" y="-87"/>
                    <a:pt x="9207" y="-87"/>
                    <a:pt x="7601" y="96"/>
                  </a:cubicBezTo>
                  <a:cubicBezTo>
                    <a:pt x="5996" y="279"/>
                    <a:pt x="4536" y="645"/>
                    <a:pt x="3077" y="3757"/>
                  </a:cubicBezTo>
                  <a:cubicBezTo>
                    <a:pt x="1617" y="6869"/>
                    <a:pt x="158" y="12727"/>
                    <a:pt x="12" y="16388"/>
                  </a:cubicBezTo>
                  <a:cubicBezTo>
                    <a:pt x="-134" y="20049"/>
                    <a:pt x="1034" y="21513"/>
                    <a:pt x="4828" y="21147"/>
                  </a:cubicBezTo>
                  <a:cubicBezTo>
                    <a:pt x="8623" y="20781"/>
                    <a:pt x="15044" y="18584"/>
                    <a:pt x="21466" y="16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10952106" y="3913459"/>
              <a:ext cx="66765" cy="15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8" h="21154" fill="norm" stroke="1" extrusionOk="0">
                  <a:moveTo>
                    <a:pt x="17647" y="2497"/>
                  </a:moveTo>
                  <a:cubicBezTo>
                    <a:pt x="15741" y="1329"/>
                    <a:pt x="13835" y="162"/>
                    <a:pt x="10976" y="16"/>
                  </a:cubicBezTo>
                  <a:cubicBezTo>
                    <a:pt x="8117" y="-130"/>
                    <a:pt x="4305" y="746"/>
                    <a:pt x="2082" y="2059"/>
                  </a:cubicBezTo>
                  <a:cubicBezTo>
                    <a:pt x="-142" y="3373"/>
                    <a:pt x="-777" y="5124"/>
                    <a:pt x="1129" y="7021"/>
                  </a:cubicBezTo>
                  <a:cubicBezTo>
                    <a:pt x="3035" y="8919"/>
                    <a:pt x="7482" y="10962"/>
                    <a:pt x="10976" y="12567"/>
                  </a:cubicBezTo>
                  <a:cubicBezTo>
                    <a:pt x="14470" y="14173"/>
                    <a:pt x="17011" y="15340"/>
                    <a:pt x="18599" y="16654"/>
                  </a:cubicBezTo>
                  <a:cubicBezTo>
                    <a:pt x="20188" y="17967"/>
                    <a:pt x="20823" y="19427"/>
                    <a:pt x="18599" y="20302"/>
                  </a:cubicBezTo>
                  <a:cubicBezTo>
                    <a:pt x="16376" y="21178"/>
                    <a:pt x="11294" y="21470"/>
                    <a:pt x="8435" y="20740"/>
                  </a:cubicBezTo>
                  <a:cubicBezTo>
                    <a:pt x="5576" y="20011"/>
                    <a:pt x="4941" y="18259"/>
                    <a:pt x="6211" y="15486"/>
                  </a:cubicBezTo>
                  <a:cubicBezTo>
                    <a:pt x="7482" y="12713"/>
                    <a:pt x="10658" y="8919"/>
                    <a:pt x="13835" y="5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11109982" y="3766466"/>
              <a:ext cx="53319" cy="28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453" fill="norm" stroke="1" extrusionOk="0">
                  <a:moveTo>
                    <a:pt x="20926" y="0"/>
                  </a:moveTo>
                  <a:cubicBezTo>
                    <a:pt x="16772" y="3469"/>
                    <a:pt x="12618" y="6937"/>
                    <a:pt x="8880" y="10091"/>
                  </a:cubicBezTo>
                  <a:cubicBezTo>
                    <a:pt x="5141" y="13244"/>
                    <a:pt x="1818" y="16082"/>
                    <a:pt x="572" y="17974"/>
                  </a:cubicBezTo>
                  <a:cubicBezTo>
                    <a:pt x="-674" y="19866"/>
                    <a:pt x="157" y="20812"/>
                    <a:pt x="2649" y="21206"/>
                  </a:cubicBezTo>
                  <a:cubicBezTo>
                    <a:pt x="5141" y="21600"/>
                    <a:pt x="9295" y="21442"/>
                    <a:pt x="13449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11087100" y="3918866"/>
              <a:ext cx="120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11214605" y="3874416"/>
              <a:ext cx="31246" cy="14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56" fill="norm" stroke="1" extrusionOk="0">
                  <a:moveTo>
                    <a:pt x="21256" y="9257"/>
                  </a:moveTo>
                  <a:cubicBezTo>
                    <a:pt x="14056" y="12343"/>
                    <a:pt x="6856" y="15429"/>
                    <a:pt x="3256" y="17743"/>
                  </a:cubicBezTo>
                  <a:cubicBezTo>
                    <a:pt x="-344" y="20057"/>
                    <a:pt x="-344" y="21600"/>
                    <a:pt x="376" y="21446"/>
                  </a:cubicBezTo>
                  <a:cubicBezTo>
                    <a:pt x="1096" y="21291"/>
                    <a:pt x="2536" y="19440"/>
                    <a:pt x="6136" y="15583"/>
                  </a:cubicBezTo>
                  <a:cubicBezTo>
                    <a:pt x="9736" y="11726"/>
                    <a:pt x="15496" y="5863"/>
                    <a:pt x="212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11293972" y="3715405"/>
              <a:ext cx="580529" cy="35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92" fill="norm" stroke="1" extrusionOk="0">
                  <a:moveTo>
                    <a:pt x="335" y="10881"/>
                  </a:moveTo>
                  <a:cubicBezTo>
                    <a:pt x="335" y="13468"/>
                    <a:pt x="335" y="16055"/>
                    <a:pt x="295" y="17736"/>
                  </a:cubicBezTo>
                  <a:cubicBezTo>
                    <a:pt x="256" y="19418"/>
                    <a:pt x="178" y="20194"/>
                    <a:pt x="99" y="20194"/>
                  </a:cubicBezTo>
                  <a:cubicBezTo>
                    <a:pt x="21" y="20194"/>
                    <a:pt x="-58" y="19418"/>
                    <a:pt x="60" y="18383"/>
                  </a:cubicBezTo>
                  <a:cubicBezTo>
                    <a:pt x="178" y="17348"/>
                    <a:pt x="492" y="16055"/>
                    <a:pt x="806" y="15214"/>
                  </a:cubicBezTo>
                  <a:cubicBezTo>
                    <a:pt x="1120" y="14373"/>
                    <a:pt x="1434" y="13985"/>
                    <a:pt x="1709" y="14050"/>
                  </a:cubicBezTo>
                  <a:cubicBezTo>
                    <a:pt x="1984" y="14115"/>
                    <a:pt x="2220" y="14632"/>
                    <a:pt x="2338" y="15214"/>
                  </a:cubicBezTo>
                  <a:cubicBezTo>
                    <a:pt x="2455" y="15796"/>
                    <a:pt x="2455" y="16443"/>
                    <a:pt x="2455" y="17154"/>
                  </a:cubicBezTo>
                  <a:cubicBezTo>
                    <a:pt x="2455" y="17865"/>
                    <a:pt x="2455" y="18641"/>
                    <a:pt x="2573" y="18771"/>
                  </a:cubicBezTo>
                  <a:cubicBezTo>
                    <a:pt x="2691" y="18900"/>
                    <a:pt x="2927" y="18383"/>
                    <a:pt x="3359" y="17477"/>
                  </a:cubicBezTo>
                  <a:cubicBezTo>
                    <a:pt x="3791" y="16572"/>
                    <a:pt x="4419" y="15279"/>
                    <a:pt x="4890" y="14438"/>
                  </a:cubicBezTo>
                  <a:cubicBezTo>
                    <a:pt x="5362" y="13597"/>
                    <a:pt x="5676" y="13209"/>
                    <a:pt x="5990" y="13209"/>
                  </a:cubicBezTo>
                  <a:cubicBezTo>
                    <a:pt x="6304" y="13209"/>
                    <a:pt x="6618" y="13597"/>
                    <a:pt x="6775" y="14115"/>
                  </a:cubicBezTo>
                  <a:cubicBezTo>
                    <a:pt x="6933" y="14632"/>
                    <a:pt x="6933" y="15279"/>
                    <a:pt x="6933" y="16055"/>
                  </a:cubicBezTo>
                  <a:cubicBezTo>
                    <a:pt x="6933" y="16831"/>
                    <a:pt x="6933" y="17736"/>
                    <a:pt x="7011" y="18512"/>
                  </a:cubicBezTo>
                  <a:cubicBezTo>
                    <a:pt x="7090" y="19288"/>
                    <a:pt x="7247" y="19935"/>
                    <a:pt x="7522" y="20323"/>
                  </a:cubicBezTo>
                  <a:cubicBezTo>
                    <a:pt x="7797" y="20711"/>
                    <a:pt x="8189" y="20840"/>
                    <a:pt x="8700" y="20517"/>
                  </a:cubicBezTo>
                  <a:cubicBezTo>
                    <a:pt x="9210" y="20194"/>
                    <a:pt x="9839" y="19418"/>
                    <a:pt x="10310" y="18641"/>
                  </a:cubicBezTo>
                  <a:cubicBezTo>
                    <a:pt x="10781" y="17865"/>
                    <a:pt x="11095" y="17089"/>
                    <a:pt x="11292" y="16313"/>
                  </a:cubicBezTo>
                  <a:cubicBezTo>
                    <a:pt x="11488" y="15537"/>
                    <a:pt x="11567" y="14761"/>
                    <a:pt x="11370" y="14309"/>
                  </a:cubicBezTo>
                  <a:cubicBezTo>
                    <a:pt x="11174" y="13856"/>
                    <a:pt x="10703" y="13727"/>
                    <a:pt x="10310" y="13921"/>
                  </a:cubicBezTo>
                  <a:cubicBezTo>
                    <a:pt x="9917" y="14115"/>
                    <a:pt x="9603" y="14632"/>
                    <a:pt x="9407" y="15214"/>
                  </a:cubicBezTo>
                  <a:cubicBezTo>
                    <a:pt x="9210" y="15796"/>
                    <a:pt x="9132" y="16443"/>
                    <a:pt x="9250" y="16960"/>
                  </a:cubicBezTo>
                  <a:cubicBezTo>
                    <a:pt x="9367" y="17477"/>
                    <a:pt x="9682" y="17865"/>
                    <a:pt x="10035" y="17995"/>
                  </a:cubicBezTo>
                  <a:cubicBezTo>
                    <a:pt x="10389" y="18124"/>
                    <a:pt x="10781" y="17995"/>
                    <a:pt x="11095" y="18253"/>
                  </a:cubicBezTo>
                  <a:cubicBezTo>
                    <a:pt x="11410" y="18512"/>
                    <a:pt x="11645" y="19159"/>
                    <a:pt x="11959" y="19482"/>
                  </a:cubicBezTo>
                  <a:cubicBezTo>
                    <a:pt x="12274" y="19806"/>
                    <a:pt x="12666" y="19806"/>
                    <a:pt x="13216" y="19288"/>
                  </a:cubicBezTo>
                  <a:cubicBezTo>
                    <a:pt x="13766" y="18771"/>
                    <a:pt x="14473" y="17736"/>
                    <a:pt x="15180" y="16249"/>
                  </a:cubicBezTo>
                  <a:cubicBezTo>
                    <a:pt x="15887" y="14761"/>
                    <a:pt x="16594" y="12821"/>
                    <a:pt x="17340" y="10364"/>
                  </a:cubicBezTo>
                  <a:cubicBezTo>
                    <a:pt x="18086" y="7906"/>
                    <a:pt x="18871" y="4931"/>
                    <a:pt x="19382" y="2991"/>
                  </a:cubicBezTo>
                  <a:cubicBezTo>
                    <a:pt x="19893" y="1051"/>
                    <a:pt x="20128" y="146"/>
                    <a:pt x="20089" y="16"/>
                  </a:cubicBezTo>
                  <a:cubicBezTo>
                    <a:pt x="20050" y="-113"/>
                    <a:pt x="19735" y="534"/>
                    <a:pt x="19146" y="2344"/>
                  </a:cubicBezTo>
                  <a:cubicBezTo>
                    <a:pt x="18557" y="4155"/>
                    <a:pt x="17693" y="7130"/>
                    <a:pt x="17143" y="10105"/>
                  </a:cubicBezTo>
                  <a:cubicBezTo>
                    <a:pt x="16594" y="13080"/>
                    <a:pt x="16358" y="16055"/>
                    <a:pt x="16240" y="17865"/>
                  </a:cubicBezTo>
                  <a:cubicBezTo>
                    <a:pt x="16122" y="19676"/>
                    <a:pt x="16122" y="20323"/>
                    <a:pt x="16319" y="20776"/>
                  </a:cubicBezTo>
                  <a:cubicBezTo>
                    <a:pt x="16515" y="21228"/>
                    <a:pt x="16908" y="21487"/>
                    <a:pt x="17340" y="21358"/>
                  </a:cubicBezTo>
                  <a:cubicBezTo>
                    <a:pt x="17772" y="21228"/>
                    <a:pt x="18243" y="20711"/>
                    <a:pt x="18793" y="19547"/>
                  </a:cubicBezTo>
                  <a:cubicBezTo>
                    <a:pt x="19343" y="18383"/>
                    <a:pt x="19971" y="16572"/>
                    <a:pt x="20285" y="15343"/>
                  </a:cubicBezTo>
                  <a:cubicBezTo>
                    <a:pt x="20599" y="14115"/>
                    <a:pt x="20599" y="13468"/>
                    <a:pt x="20403" y="13144"/>
                  </a:cubicBezTo>
                  <a:cubicBezTo>
                    <a:pt x="20207" y="12821"/>
                    <a:pt x="19814" y="12821"/>
                    <a:pt x="19343" y="13468"/>
                  </a:cubicBezTo>
                  <a:cubicBezTo>
                    <a:pt x="18871" y="14115"/>
                    <a:pt x="18322" y="15408"/>
                    <a:pt x="18047" y="16637"/>
                  </a:cubicBezTo>
                  <a:cubicBezTo>
                    <a:pt x="17772" y="17865"/>
                    <a:pt x="17772" y="19030"/>
                    <a:pt x="18204" y="19870"/>
                  </a:cubicBezTo>
                  <a:cubicBezTo>
                    <a:pt x="18636" y="20711"/>
                    <a:pt x="19500" y="21228"/>
                    <a:pt x="20128" y="21358"/>
                  </a:cubicBezTo>
                  <a:cubicBezTo>
                    <a:pt x="20757" y="21487"/>
                    <a:pt x="21149" y="21228"/>
                    <a:pt x="21542" y="20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11671300" y="3810916"/>
              <a:ext cx="2095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2136299" y="4379257"/>
              <a:ext cx="295751" cy="38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169" fill="norm" stroke="1" extrusionOk="0">
                  <a:moveTo>
                    <a:pt x="10758" y="4049"/>
                  </a:moveTo>
                  <a:cubicBezTo>
                    <a:pt x="10910" y="2993"/>
                    <a:pt x="11062" y="1936"/>
                    <a:pt x="10758" y="1349"/>
                  </a:cubicBezTo>
                  <a:cubicBezTo>
                    <a:pt x="10454" y="762"/>
                    <a:pt x="9693" y="645"/>
                    <a:pt x="8705" y="938"/>
                  </a:cubicBezTo>
                  <a:cubicBezTo>
                    <a:pt x="7716" y="1232"/>
                    <a:pt x="6499" y="1936"/>
                    <a:pt x="4902" y="3873"/>
                  </a:cubicBezTo>
                  <a:cubicBezTo>
                    <a:pt x="3305" y="5810"/>
                    <a:pt x="1327" y="8980"/>
                    <a:pt x="491" y="11914"/>
                  </a:cubicBezTo>
                  <a:cubicBezTo>
                    <a:pt x="-346" y="14849"/>
                    <a:pt x="-42" y="17549"/>
                    <a:pt x="871" y="19193"/>
                  </a:cubicBezTo>
                  <a:cubicBezTo>
                    <a:pt x="1784" y="20836"/>
                    <a:pt x="3305" y="21423"/>
                    <a:pt x="5282" y="21071"/>
                  </a:cubicBezTo>
                  <a:cubicBezTo>
                    <a:pt x="7260" y="20719"/>
                    <a:pt x="9693" y="19427"/>
                    <a:pt x="11823" y="17314"/>
                  </a:cubicBezTo>
                  <a:cubicBezTo>
                    <a:pt x="13953" y="15201"/>
                    <a:pt x="15778" y="12266"/>
                    <a:pt x="16539" y="9743"/>
                  </a:cubicBezTo>
                  <a:cubicBezTo>
                    <a:pt x="17299" y="7219"/>
                    <a:pt x="16995" y="5106"/>
                    <a:pt x="16006" y="3521"/>
                  </a:cubicBezTo>
                  <a:cubicBezTo>
                    <a:pt x="15017" y="1936"/>
                    <a:pt x="13344" y="880"/>
                    <a:pt x="11899" y="351"/>
                  </a:cubicBezTo>
                  <a:cubicBezTo>
                    <a:pt x="10454" y="-177"/>
                    <a:pt x="9237" y="-177"/>
                    <a:pt x="7944" y="821"/>
                  </a:cubicBezTo>
                  <a:cubicBezTo>
                    <a:pt x="6651" y="1819"/>
                    <a:pt x="5282" y="3814"/>
                    <a:pt x="4978" y="5869"/>
                  </a:cubicBezTo>
                  <a:cubicBezTo>
                    <a:pt x="4674" y="7923"/>
                    <a:pt x="5434" y="10036"/>
                    <a:pt x="7184" y="11386"/>
                  </a:cubicBezTo>
                  <a:cubicBezTo>
                    <a:pt x="8933" y="12736"/>
                    <a:pt x="11671" y="13323"/>
                    <a:pt x="14181" y="13206"/>
                  </a:cubicBezTo>
                  <a:cubicBezTo>
                    <a:pt x="16691" y="13088"/>
                    <a:pt x="18972" y="12266"/>
                    <a:pt x="21254" y="1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2238695" y="4135407"/>
              <a:ext cx="142555" cy="170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57" fill="norm" stroke="1" extrusionOk="0">
                  <a:moveTo>
                    <a:pt x="6146" y="5452"/>
                  </a:moveTo>
                  <a:cubicBezTo>
                    <a:pt x="4875" y="8350"/>
                    <a:pt x="3605" y="11247"/>
                    <a:pt x="2493" y="13881"/>
                  </a:cubicBezTo>
                  <a:cubicBezTo>
                    <a:pt x="1381" y="16516"/>
                    <a:pt x="428" y="18886"/>
                    <a:pt x="111" y="19018"/>
                  </a:cubicBezTo>
                  <a:cubicBezTo>
                    <a:pt x="-207" y="19150"/>
                    <a:pt x="111" y="17042"/>
                    <a:pt x="1699" y="13618"/>
                  </a:cubicBezTo>
                  <a:cubicBezTo>
                    <a:pt x="3287" y="10194"/>
                    <a:pt x="6146" y="5452"/>
                    <a:pt x="8369" y="2818"/>
                  </a:cubicBezTo>
                  <a:cubicBezTo>
                    <a:pt x="10593" y="184"/>
                    <a:pt x="12181" y="-343"/>
                    <a:pt x="13452" y="184"/>
                  </a:cubicBezTo>
                  <a:cubicBezTo>
                    <a:pt x="14722" y="711"/>
                    <a:pt x="15675" y="2291"/>
                    <a:pt x="16946" y="5979"/>
                  </a:cubicBezTo>
                  <a:cubicBezTo>
                    <a:pt x="18217" y="9667"/>
                    <a:pt x="19805" y="15462"/>
                    <a:pt x="21393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2824818" y="4291399"/>
              <a:ext cx="426383" cy="69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40" fill="norm" stroke="1" extrusionOk="0">
                  <a:moveTo>
                    <a:pt x="7389" y="10276"/>
                  </a:moveTo>
                  <a:cubicBezTo>
                    <a:pt x="7282" y="9949"/>
                    <a:pt x="7176" y="9622"/>
                    <a:pt x="6484" y="9393"/>
                  </a:cubicBezTo>
                  <a:cubicBezTo>
                    <a:pt x="5793" y="9164"/>
                    <a:pt x="4516" y="9033"/>
                    <a:pt x="3292" y="9556"/>
                  </a:cubicBezTo>
                  <a:cubicBezTo>
                    <a:pt x="2068" y="10080"/>
                    <a:pt x="898" y="11258"/>
                    <a:pt x="366" y="12044"/>
                  </a:cubicBezTo>
                  <a:cubicBezTo>
                    <a:pt x="-166" y="12829"/>
                    <a:pt x="-60" y="13222"/>
                    <a:pt x="313" y="13418"/>
                  </a:cubicBezTo>
                  <a:cubicBezTo>
                    <a:pt x="685" y="13615"/>
                    <a:pt x="1324" y="13615"/>
                    <a:pt x="2281" y="13287"/>
                  </a:cubicBezTo>
                  <a:cubicBezTo>
                    <a:pt x="3239" y="12960"/>
                    <a:pt x="4516" y="12305"/>
                    <a:pt x="5527" y="11258"/>
                  </a:cubicBezTo>
                  <a:cubicBezTo>
                    <a:pt x="6537" y="10211"/>
                    <a:pt x="7282" y="8771"/>
                    <a:pt x="8134" y="7135"/>
                  </a:cubicBezTo>
                  <a:cubicBezTo>
                    <a:pt x="8985" y="5498"/>
                    <a:pt x="9942" y="3665"/>
                    <a:pt x="10794" y="2487"/>
                  </a:cubicBezTo>
                  <a:cubicBezTo>
                    <a:pt x="11645" y="1309"/>
                    <a:pt x="12390" y="785"/>
                    <a:pt x="13028" y="458"/>
                  </a:cubicBezTo>
                  <a:cubicBezTo>
                    <a:pt x="13667" y="131"/>
                    <a:pt x="14199" y="0"/>
                    <a:pt x="14731" y="0"/>
                  </a:cubicBezTo>
                  <a:cubicBezTo>
                    <a:pt x="15263" y="0"/>
                    <a:pt x="15795" y="131"/>
                    <a:pt x="16061" y="360"/>
                  </a:cubicBezTo>
                  <a:cubicBezTo>
                    <a:pt x="16327" y="589"/>
                    <a:pt x="16327" y="916"/>
                    <a:pt x="16061" y="1800"/>
                  </a:cubicBezTo>
                  <a:cubicBezTo>
                    <a:pt x="15795" y="2684"/>
                    <a:pt x="15263" y="4124"/>
                    <a:pt x="14145" y="5891"/>
                  </a:cubicBezTo>
                  <a:cubicBezTo>
                    <a:pt x="13028" y="7658"/>
                    <a:pt x="11326" y="9753"/>
                    <a:pt x="9889" y="11913"/>
                  </a:cubicBezTo>
                  <a:cubicBezTo>
                    <a:pt x="8453" y="14073"/>
                    <a:pt x="7282" y="16298"/>
                    <a:pt x="6697" y="17804"/>
                  </a:cubicBezTo>
                  <a:cubicBezTo>
                    <a:pt x="6112" y="19309"/>
                    <a:pt x="6112" y="20095"/>
                    <a:pt x="6325" y="20618"/>
                  </a:cubicBezTo>
                  <a:cubicBezTo>
                    <a:pt x="6537" y="21142"/>
                    <a:pt x="6963" y="21404"/>
                    <a:pt x="7442" y="21502"/>
                  </a:cubicBezTo>
                  <a:cubicBezTo>
                    <a:pt x="7921" y="21600"/>
                    <a:pt x="8453" y="21535"/>
                    <a:pt x="9357" y="20978"/>
                  </a:cubicBezTo>
                  <a:cubicBezTo>
                    <a:pt x="10262" y="20422"/>
                    <a:pt x="11538" y="19375"/>
                    <a:pt x="12283" y="18458"/>
                  </a:cubicBezTo>
                  <a:cubicBezTo>
                    <a:pt x="13028" y="17542"/>
                    <a:pt x="13241" y="16756"/>
                    <a:pt x="13028" y="16200"/>
                  </a:cubicBezTo>
                  <a:cubicBezTo>
                    <a:pt x="12815" y="15644"/>
                    <a:pt x="12177" y="15316"/>
                    <a:pt x="12177" y="15055"/>
                  </a:cubicBezTo>
                  <a:cubicBezTo>
                    <a:pt x="12177" y="14793"/>
                    <a:pt x="12815" y="14596"/>
                    <a:pt x="14465" y="14236"/>
                  </a:cubicBezTo>
                  <a:cubicBezTo>
                    <a:pt x="16114" y="13876"/>
                    <a:pt x="18774" y="13353"/>
                    <a:pt x="21434" y="12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3881751" y="4486332"/>
              <a:ext cx="677550" cy="25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122" fill="norm" stroke="1" extrusionOk="0">
                  <a:moveTo>
                    <a:pt x="4166" y="4022"/>
                  </a:moveTo>
                  <a:cubicBezTo>
                    <a:pt x="4099" y="3144"/>
                    <a:pt x="4032" y="2266"/>
                    <a:pt x="3663" y="1388"/>
                  </a:cubicBezTo>
                  <a:cubicBezTo>
                    <a:pt x="3294" y="510"/>
                    <a:pt x="2623" y="-368"/>
                    <a:pt x="1986" y="159"/>
                  </a:cubicBezTo>
                  <a:cubicBezTo>
                    <a:pt x="1349" y="686"/>
                    <a:pt x="745" y="2617"/>
                    <a:pt x="779" y="5339"/>
                  </a:cubicBezTo>
                  <a:cubicBezTo>
                    <a:pt x="812" y="8061"/>
                    <a:pt x="1483" y="11573"/>
                    <a:pt x="1986" y="13681"/>
                  </a:cubicBezTo>
                  <a:cubicBezTo>
                    <a:pt x="2489" y="15788"/>
                    <a:pt x="2825" y="16491"/>
                    <a:pt x="2992" y="17281"/>
                  </a:cubicBezTo>
                  <a:cubicBezTo>
                    <a:pt x="3160" y="18071"/>
                    <a:pt x="3160" y="18949"/>
                    <a:pt x="2825" y="19652"/>
                  </a:cubicBezTo>
                  <a:cubicBezTo>
                    <a:pt x="2489" y="20354"/>
                    <a:pt x="1818" y="20881"/>
                    <a:pt x="1315" y="21056"/>
                  </a:cubicBezTo>
                  <a:cubicBezTo>
                    <a:pt x="812" y="21232"/>
                    <a:pt x="477" y="21056"/>
                    <a:pt x="242" y="20530"/>
                  </a:cubicBezTo>
                  <a:cubicBezTo>
                    <a:pt x="7" y="20003"/>
                    <a:pt x="-127" y="19125"/>
                    <a:pt x="175" y="18071"/>
                  </a:cubicBezTo>
                  <a:cubicBezTo>
                    <a:pt x="477" y="17017"/>
                    <a:pt x="1215" y="15788"/>
                    <a:pt x="2389" y="14383"/>
                  </a:cubicBezTo>
                  <a:cubicBezTo>
                    <a:pt x="3562" y="12978"/>
                    <a:pt x="5172" y="11398"/>
                    <a:pt x="6112" y="10344"/>
                  </a:cubicBezTo>
                  <a:cubicBezTo>
                    <a:pt x="7051" y="9291"/>
                    <a:pt x="7319" y="8764"/>
                    <a:pt x="7285" y="8500"/>
                  </a:cubicBezTo>
                  <a:cubicBezTo>
                    <a:pt x="7252" y="8237"/>
                    <a:pt x="6916" y="8237"/>
                    <a:pt x="6380" y="9027"/>
                  </a:cubicBezTo>
                  <a:cubicBezTo>
                    <a:pt x="5843" y="9817"/>
                    <a:pt x="5105" y="11398"/>
                    <a:pt x="4736" y="12891"/>
                  </a:cubicBezTo>
                  <a:cubicBezTo>
                    <a:pt x="4367" y="14383"/>
                    <a:pt x="4367" y="15788"/>
                    <a:pt x="4736" y="16754"/>
                  </a:cubicBezTo>
                  <a:cubicBezTo>
                    <a:pt x="5105" y="17720"/>
                    <a:pt x="5843" y="18247"/>
                    <a:pt x="6480" y="17895"/>
                  </a:cubicBezTo>
                  <a:cubicBezTo>
                    <a:pt x="7118" y="17544"/>
                    <a:pt x="7654" y="16315"/>
                    <a:pt x="7923" y="15261"/>
                  </a:cubicBezTo>
                  <a:cubicBezTo>
                    <a:pt x="8191" y="14208"/>
                    <a:pt x="8191" y="13330"/>
                    <a:pt x="8057" y="12364"/>
                  </a:cubicBezTo>
                  <a:cubicBezTo>
                    <a:pt x="7923" y="11398"/>
                    <a:pt x="7654" y="10344"/>
                    <a:pt x="7353" y="9730"/>
                  </a:cubicBezTo>
                  <a:cubicBezTo>
                    <a:pt x="7051" y="9115"/>
                    <a:pt x="6715" y="8939"/>
                    <a:pt x="6715" y="8939"/>
                  </a:cubicBezTo>
                  <a:cubicBezTo>
                    <a:pt x="6715" y="8939"/>
                    <a:pt x="7051" y="9115"/>
                    <a:pt x="7621" y="9115"/>
                  </a:cubicBezTo>
                  <a:cubicBezTo>
                    <a:pt x="8191" y="9115"/>
                    <a:pt x="8996" y="8939"/>
                    <a:pt x="9566" y="8764"/>
                  </a:cubicBezTo>
                  <a:cubicBezTo>
                    <a:pt x="10136" y="8588"/>
                    <a:pt x="10472" y="8412"/>
                    <a:pt x="10673" y="8764"/>
                  </a:cubicBezTo>
                  <a:cubicBezTo>
                    <a:pt x="10874" y="9115"/>
                    <a:pt x="10941" y="9993"/>
                    <a:pt x="10908" y="11398"/>
                  </a:cubicBezTo>
                  <a:cubicBezTo>
                    <a:pt x="10874" y="12803"/>
                    <a:pt x="10740" y="14734"/>
                    <a:pt x="10539" y="16052"/>
                  </a:cubicBezTo>
                  <a:cubicBezTo>
                    <a:pt x="10338" y="17369"/>
                    <a:pt x="10069" y="18071"/>
                    <a:pt x="10002" y="17632"/>
                  </a:cubicBezTo>
                  <a:cubicBezTo>
                    <a:pt x="9935" y="17193"/>
                    <a:pt x="10069" y="15612"/>
                    <a:pt x="10203" y="14295"/>
                  </a:cubicBezTo>
                  <a:cubicBezTo>
                    <a:pt x="10338" y="12978"/>
                    <a:pt x="10472" y="11925"/>
                    <a:pt x="10639" y="11047"/>
                  </a:cubicBezTo>
                  <a:cubicBezTo>
                    <a:pt x="10807" y="10169"/>
                    <a:pt x="11008" y="9466"/>
                    <a:pt x="11243" y="9466"/>
                  </a:cubicBezTo>
                  <a:cubicBezTo>
                    <a:pt x="11478" y="9466"/>
                    <a:pt x="11746" y="10169"/>
                    <a:pt x="11880" y="11134"/>
                  </a:cubicBezTo>
                  <a:cubicBezTo>
                    <a:pt x="12015" y="12100"/>
                    <a:pt x="12015" y="13330"/>
                    <a:pt x="12015" y="14471"/>
                  </a:cubicBezTo>
                  <a:cubicBezTo>
                    <a:pt x="12015" y="15612"/>
                    <a:pt x="12015" y="16666"/>
                    <a:pt x="12082" y="16754"/>
                  </a:cubicBezTo>
                  <a:cubicBezTo>
                    <a:pt x="12149" y="16842"/>
                    <a:pt x="12283" y="15964"/>
                    <a:pt x="12451" y="14998"/>
                  </a:cubicBezTo>
                  <a:cubicBezTo>
                    <a:pt x="12618" y="14032"/>
                    <a:pt x="12820" y="12978"/>
                    <a:pt x="13021" y="12012"/>
                  </a:cubicBezTo>
                  <a:cubicBezTo>
                    <a:pt x="13222" y="11047"/>
                    <a:pt x="13423" y="10169"/>
                    <a:pt x="13658" y="9466"/>
                  </a:cubicBezTo>
                  <a:cubicBezTo>
                    <a:pt x="13893" y="8764"/>
                    <a:pt x="14161" y="8237"/>
                    <a:pt x="14329" y="8412"/>
                  </a:cubicBezTo>
                  <a:cubicBezTo>
                    <a:pt x="14497" y="8588"/>
                    <a:pt x="14564" y="9466"/>
                    <a:pt x="14631" y="10871"/>
                  </a:cubicBezTo>
                  <a:cubicBezTo>
                    <a:pt x="14698" y="12276"/>
                    <a:pt x="14765" y="14208"/>
                    <a:pt x="14899" y="15525"/>
                  </a:cubicBezTo>
                  <a:cubicBezTo>
                    <a:pt x="15033" y="16842"/>
                    <a:pt x="15234" y="17544"/>
                    <a:pt x="15503" y="17895"/>
                  </a:cubicBezTo>
                  <a:cubicBezTo>
                    <a:pt x="15771" y="18247"/>
                    <a:pt x="16107" y="18247"/>
                    <a:pt x="16543" y="17544"/>
                  </a:cubicBezTo>
                  <a:cubicBezTo>
                    <a:pt x="16979" y="16842"/>
                    <a:pt x="17515" y="15437"/>
                    <a:pt x="17918" y="14208"/>
                  </a:cubicBezTo>
                  <a:cubicBezTo>
                    <a:pt x="18320" y="12978"/>
                    <a:pt x="18589" y="11925"/>
                    <a:pt x="18723" y="10871"/>
                  </a:cubicBezTo>
                  <a:cubicBezTo>
                    <a:pt x="18857" y="9817"/>
                    <a:pt x="18857" y="8764"/>
                    <a:pt x="18656" y="8237"/>
                  </a:cubicBezTo>
                  <a:cubicBezTo>
                    <a:pt x="18454" y="7710"/>
                    <a:pt x="18052" y="7710"/>
                    <a:pt x="17582" y="8412"/>
                  </a:cubicBezTo>
                  <a:cubicBezTo>
                    <a:pt x="17113" y="9115"/>
                    <a:pt x="16576" y="10520"/>
                    <a:pt x="16274" y="11661"/>
                  </a:cubicBezTo>
                  <a:cubicBezTo>
                    <a:pt x="15972" y="12803"/>
                    <a:pt x="15905" y="13681"/>
                    <a:pt x="16308" y="14734"/>
                  </a:cubicBezTo>
                  <a:cubicBezTo>
                    <a:pt x="16710" y="15788"/>
                    <a:pt x="17582" y="17017"/>
                    <a:pt x="18521" y="17193"/>
                  </a:cubicBezTo>
                  <a:cubicBezTo>
                    <a:pt x="19461" y="17369"/>
                    <a:pt x="20467" y="16491"/>
                    <a:pt x="21473" y="156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5164474" y="4312566"/>
              <a:ext cx="487026" cy="40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5" fill="norm" stroke="1" extrusionOk="0">
                  <a:moveTo>
                    <a:pt x="5525" y="0"/>
                  </a:moveTo>
                  <a:cubicBezTo>
                    <a:pt x="4497" y="2769"/>
                    <a:pt x="3468" y="5538"/>
                    <a:pt x="2533" y="8585"/>
                  </a:cubicBezTo>
                  <a:cubicBezTo>
                    <a:pt x="1598" y="11631"/>
                    <a:pt x="757" y="14954"/>
                    <a:pt x="336" y="17169"/>
                  </a:cubicBezTo>
                  <a:cubicBezTo>
                    <a:pt x="-85" y="19385"/>
                    <a:pt x="-85" y="20492"/>
                    <a:pt x="196" y="21046"/>
                  </a:cubicBezTo>
                  <a:cubicBezTo>
                    <a:pt x="476" y="21600"/>
                    <a:pt x="1037" y="21600"/>
                    <a:pt x="1692" y="20991"/>
                  </a:cubicBezTo>
                  <a:cubicBezTo>
                    <a:pt x="2346" y="20382"/>
                    <a:pt x="3094" y="19163"/>
                    <a:pt x="3468" y="18277"/>
                  </a:cubicBezTo>
                  <a:cubicBezTo>
                    <a:pt x="3842" y="17391"/>
                    <a:pt x="3842" y="16837"/>
                    <a:pt x="3702" y="16338"/>
                  </a:cubicBezTo>
                  <a:cubicBezTo>
                    <a:pt x="3562" y="15840"/>
                    <a:pt x="3281" y="15397"/>
                    <a:pt x="2533" y="14732"/>
                  </a:cubicBezTo>
                  <a:cubicBezTo>
                    <a:pt x="1785" y="14068"/>
                    <a:pt x="570" y="13182"/>
                    <a:pt x="242" y="12683"/>
                  </a:cubicBezTo>
                  <a:cubicBezTo>
                    <a:pt x="-85" y="12185"/>
                    <a:pt x="476" y="12074"/>
                    <a:pt x="1505" y="12074"/>
                  </a:cubicBezTo>
                  <a:cubicBezTo>
                    <a:pt x="2533" y="12074"/>
                    <a:pt x="4029" y="12185"/>
                    <a:pt x="5151" y="12628"/>
                  </a:cubicBezTo>
                  <a:cubicBezTo>
                    <a:pt x="6273" y="13071"/>
                    <a:pt x="7021" y="13846"/>
                    <a:pt x="7442" y="14511"/>
                  </a:cubicBezTo>
                  <a:cubicBezTo>
                    <a:pt x="7863" y="15175"/>
                    <a:pt x="7957" y="15729"/>
                    <a:pt x="7676" y="16338"/>
                  </a:cubicBezTo>
                  <a:cubicBezTo>
                    <a:pt x="7396" y="16948"/>
                    <a:pt x="6741" y="17612"/>
                    <a:pt x="6414" y="17668"/>
                  </a:cubicBezTo>
                  <a:cubicBezTo>
                    <a:pt x="6086" y="17723"/>
                    <a:pt x="6086" y="17169"/>
                    <a:pt x="6367" y="16283"/>
                  </a:cubicBezTo>
                  <a:cubicBezTo>
                    <a:pt x="6647" y="15397"/>
                    <a:pt x="7209" y="14178"/>
                    <a:pt x="7676" y="13403"/>
                  </a:cubicBezTo>
                  <a:cubicBezTo>
                    <a:pt x="8144" y="12628"/>
                    <a:pt x="8518" y="12295"/>
                    <a:pt x="8845" y="12406"/>
                  </a:cubicBezTo>
                  <a:cubicBezTo>
                    <a:pt x="9172" y="12517"/>
                    <a:pt x="9453" y="13071"/>
                    <a:pt x="9593" y="13902"/>
                  </a:cubicBezTo>
                  <a:cubicBezTo>
                    <a:pt x="9733" y="14732"/>
                    <a:pt x="9733" y="15840"/>
                    <a:pt x="9780" y="16671"/>
                  </a:cubicBezTo>
                  <a:cubicBezTo>
                    <a:pt x="9827" y="17502"/>
                    <a:pt x="9920" y="18055"/>
                    <a:pt x="10154" y="18111"/>
                  </a:cubicBezTo>
                  <a:cubicBezTo>
                    <a:pt x="10388" y="18166"/>
                    <a:pt x="10762" y="17723"/>
                    <a:pt x="11089" y="17225"/>
                  </a:cubicBezTo>
                  <a:cubicBezTo>
                    <a:pt x="11416" y="16726"/>
                    <a:pt x="11697" y="16172"/>
                    <a:pt x="11977" y="15674"/>
                  </a:cubicBezTo>
                  <a:cubicBezTo>
                    <a:pt x="12258" y="15175"/>
                    <a:pt x="12538" y="14732"/>
                    <a:pt x="12725" y="14788"/>
                  </a:cubicBezTo>
                  <a:cubicBezTo>
                    <a:pt x="12912" y="14843"/>
                    <a:pt x="13006" y="15397"/>
                    <a:pt x="13240" y="15840"/>
                  </a:cubicBezTo>
                  <a:cubicBezTo>
                    <a:pt x="13473" y="16283"/>
                    <a:pt x="13847" y="16615"/>
                    <a:pt x="14268" y="16782"/>
                  </a:cubicBezTo>
                  <a:cubicBezTo>
                    <a:pt x="14689" y="16948"/>
                    <a:pt x="15157" y="16948"/>
                    <a:pt x="15858" y="16505"/>
                  </a:cubicBezTo>
                  <a:cubicBezTo>
                    <a:pt x="16559" y="16062"/>
                    <a:pt x="17494" y="15175"/>
                    <a:pt x="18009" y="14400"/>
                  </a:cubicBezTo>
                  <a:cubicBezTo>
                    <a:pt x="18523" y="13625"/>
                    <a:pt x="18616" y="12960"/>
                    <a:pt x="18429" y="12738"/>
                  </a:cubicBezTo>
                  <a:cubicBezTo>
                    <a:pt x="18242" y="12517"/>
                    <a:pt x="17775" y="12738"/>
                    <a:pt x="17214" y="13292"/>
                  </a:cubicBezTo>
                  <a:cubicBezTo>
                    <a:pt x="16653" y="13846"/>
                    <a:pt x="15998" y="14732"/>
                    <a:pt x="15671" y="15508"/>
                  </a:cubicBezTo>
                  <a:cubicBezTo>
                    <a:pt x="15344" y="16283"/>
                    <a:pt x="15344" y="16948"/>
                    <a:pt x="15998" y="17391"/>
                  </a:cubicBezTo>
                  <a:cubicBezTo>
                    <a:pt x="16653" y="17834"/>
                    <a:pt x="17962" y="18055"/>
                    <a:pt x="18990" y="18000"/>
                  </a:cubicBezTo>
                  <a:cubicBezTo>
                    <a:pt x="20019" y="17945"/>
                    <a:pt x="20767" y="17612"/>
                    <a:pt x="21515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048228" y="4340092"/>
              <a:ext cx="431720" cy="35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148" fill="norm" stroke="1" extrusionOk="0">
                  <a:moveTo>
                    <a:pt x="1729" y="3265"/>
                  </a:moveTo>
                  <a:cubicBezTo>
                    <a:pt x="1520" y="2135"/>
                    <a:pt x="1311" y="1004"/>
                    <a:pt x="1207" y="816"/>
                  </a:cubicBezTo>
                  <a:cubicBezTo>
                    <a:pt x="1103" y="628"/>
                    <a:pt x="1103" y="1381"/>
                    <a:pt x="1207" y="3830"/>
                  </a:cubicBezTo>
                  <a:cubicBezTo>
                    <a:pt x="1311" y="6279"/>
                    <a:pt x="1520" y="10423"/>
                    <a:pt x="1624" y="13249"/>
                  </a:cubicBezTo>
                  <a:cubicBezTo>
                    <a:pt x="1729" y="16074"/>
                    <a:pt x="1729" y="17581"/>
                    <a:pt x="1624" y="18711"/>
                  </a:cubicBezTo>
                  <a:cubicBezTo>
                    <a:pt x="1520" y="19842"/>
                    <a:pt x="1311" y="20595"/>
                    <a:pt x="1207" y="20470"/>
                  </a:cubicBezTo>
                  <a:cubicBezTo>
                    <a:pt x="1103" y="20344"/>
                    <a:pt x="1103" y="19339"/>
                    <a:pt x="1155" y="18146"/>
                  </a:cubicBezTo>
                  <a:cubicBezTo>
                    <a:pt x="1207" y="16953"/>
                    <a:pt x="1311" y="15572"/>
                    <a:pt x="1520" y="14567"/>
                  </a:cubicBezTo>
                  <a:cubicBezTo>
                    <a:pt x="1729" y="13563"/>
                    <a:pt x="2042" y="12935"/>
                    <a:pt x="2511" y="12495"/>
                  </a:cubicBezTo>
                  <a:cubicBezTo>
                    <a:pt x="2981" y="12056"/>
                    <a:pt x="3607" y="11804"/>
                    <a:pt x="4181" y="11930"/>
                  </a:cubicBezTo>
                  <a:cubicBezTo>
                    <a:pt x="4755" y="12056"/>
                    <a:pt x="5276" y="12558"/>
                    <a:pt x="5694" y="13688"/>
                  </a:cubicBezTo>
                  <a:cubicBezTo>
                    <a:pt x="6111" y="14818"/>
                    <a:pt x="6424" y="16576"/>
                    <a:pt x="6476" y="17770"/>
                  </a:cubicBezTo>
                  <a:cubicBezTo>
                    <a:pt x="6529" y="18963"/>
                    <a:pt x="6320" y="19590"/>
                    <a:pt x="5955" y="20030"/>
                  </a:cubicBezTo>
                  <a:cubicBezTo>
                    <a:pt x="5589" y="20470"/>
                    <a:pt x="5068" y="20721"/>
                    <a:pt x="4546" y="20909"/>
                  </a:cubicBezTo>
                  <a:cubicBezTo>
                    <a:pt x="4024" y="21097"/>
                    <a:pt x="3503" y="21223"/>
                    <a:pt x="2772" y="21097"/>
                  </a:cubicBezTo>
                  <a:cubicBezTo>
                    <a:pt x="2042" y="20972"/>
                    <a:pt x="1103" y="20595"/>
                    <a:pt x="529" y="20093"/>
                  </a:cubicBezTo>
                  <a:cubicBezTo>
                    <a:pt x="-45" y="19590"/>
                    <a:pt x="-254" y="18963"/>
                    <a:pt x="424" y="18209"/>
                  </a:cubicBezTo>
                  <a:cubicBezTo>
                    <a:pt x="1103" y="17456"/>
                    <a:pt x="2668" y="16576"/>
                    <a:pt x="3972" y="15760"/>
                  </a:cubicBezTo>
                  <a:cubicBezTo>
                    <a:pt x="5276" y="14944"/>
                    <a:pt x="6320" y="14190"/>
                    <a:pt x="7103" y="13625"/>
                  </a:cubicBezTo>
                  <a:cubicBezTo>
                    <a:pt x="7885" y="13060"/>
                    <a:pt x="8407" y="12683"/>
                    <a:pt x="8929" y="12432"/>
                  </a:cubicBezTo>
                  <a:cubicBezTo>
                    <a:pt x="9450" y="12181"/>
                    <a:pt x="9972" y="12056"/>
                    <a:pt x="10129" y="12307"/>
                  </a:cubicBezTo>
                  <a:cubicBezTo>
                    <a:pt x="10285" y="12558"/>
                    <a:pt x="10076" y="13186"/>
                    <a:pt x="9920" y="13876"/>
                  </a:cubicBezTo>
                  <a:cubicBezTo>
                    <a:pt x="9763" y="14567"/>
                    <a:pt x="9659" y="15321"/>
                    <a:pt x="9607" y="16137"/>
                  </a:cubicBezTo>
                  <a:cubicBezTo>
                    <a:pt x="9555" y="16953"/>
                    <a:pt x="9555" y="17832"/>
                    <a:pt x="9816" y="18335"/>
                  </a:cubicBezTo>
                  <a:cubicBezTo>
                    <a:pt x="10076" y="18837"/>
                    <a:pt x="10598" y="18963"/>
                    <a:pt x="11068" y="18774"/>
                  </a:cubicBezTo>
                  <a:cubicBezTo>
                    <a:pt x="11537" y="18586"/>
                    <a:pt x="11955" y="18083"/>
                    <a:pt x="12320" y="17456"/>
                  </a:cubicBezTo>
                  <a:cubicBezTo>
                    <a:pt x="12685" y="16828"/>
                    <a:pt x="12998" y="16074"/>
                    <a:pt x="13207" y="15383"/>
                  </a:cubicBezTo>
                  <a:cubicBezTo>
                    <a:pt x="13416" y="14693"/>
                    <a:pt x="13520" y="14065"/>
                    <a:pt x="13572" y="14128"/>
                  </a:cubicBezTo>
                  <a:cubicBezTo>
                    <a:pt x="13624" y="14190"/>
                    <a:pt x="13624" y="14944"/>
                    <a:pt x="13885" y="15446"/>
                  </a:cubicBezTo>
                  <a:cubicBezTo>
                    <a:pt x="14146" y="15949"/>
                    <a:pt x="14668" y="16200"/>
                    <a:pt x="15189" y="16200"/>
                  </a:cubicBezTo>
                  <a:cubicBezTo>
                    <a:pt x="15711" y="16200"/>
                    <a:pt x="16233" y="15949"/>
                    <a:pt x="17068" y="14630"/>
                  </a:cubicBezTo>
                  <a:cubicBezTo>
                    <a:pt x="17903" y="13311"/>
                    <a:pt x="19050" y="10925"/>
                    <a:pt x="19781" y="9042"/>
                  </a:cubicBezTo>
                  <a:cubicBezTo>
                    <a:pt x="20511" y="7158"/>
                    <a:pt x="20824" y="5776"/>
                    <a:pt x="21033" y="4207"/>
                  </a:cubicBezTo>
                  <a:cubicBezTo>
                    <a:pt x="21242" y="2637"/>
                    <a:pt x="21346" y="879"/>
                    <a:pt x="21242" y="251"/>
                  </a:cubicBezTo>
                  <a:cubicBezTo>
                    <a:pt x="21137" y="-377"/>
                    <a:pt x="20824" y="125"/>
                    <a:pt x="20250" y="2323"/>
                  </a:cubicBezTo>
                  <a:cubicBezTo>
                    <a:pt x="19676" y="4521"/>
                    <a:pt x="18842" y="8414"/>
                    <a:pt x="18424" y="11051"/>
                  </a:cubicBezTo>
                  <a:cubicBezTo>
                    <a:pt x="18007" y="13688"/>
                    <a:pt x="18007" y="15070"/>
                    <a:pt x="18007" y="16074"/>
                  </a:cubicBezTo>
                  <a:cubicBezTo>
                    <a:pt x="18007" y="17079"/>
                    <a:pt x="18007" y="17707"/>
                    <a:pt x="18268" y="18209"/>
                  </a:cubicBezTo>
                  <a:cubicBezTo>
                    <a:pt x="18529" y="18711"/>
                    <a:pt x="19050" y="19088"/>
                    <a:pt x="19520" y="19025"/>
                  </a:cubicBezTo>
                  <a:cubicBezTo>
                    <a:pt x="19989" y="18963"/>
                    <a:pt x="20407" y="18460"/>
                    <a:pt x="20563" y="17016"/>
                  </a:cubicBezTo>
                  <a:cubicBezTo>
                    <a:pt x="20720" y="15572"/>
                    <a:pt x="20616" y="13186"/>
                    <a:pt x="20511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6369049" y="4503066"/>
              <a:ext cx="1714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6893983" y="4509416"/>
              <a:ext cx="275167" cy="17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91" fill="norm" stroke="1" extrusionOk="0">
                  <a:moveTo>
                    <a:pt x="2143" y="0"/>
                  </a:moveTo>
                  <a:cubicBezTo>
                    <a:pt x="1319" y="6171"/>
                    <a:pt x="495" y="12343"/>
                    <a:pt x="165" y="16071"/>
                  </a:cubicBezTo>
                  <a:cubicBezTo>
                    <a:pt x="-165" y="19800"/>
                    <a:pt x="0" y="21086"/>
                    <a:pt x="659" y="21343"/>
                  </a:cubicBezTo>
                  <a:cubicBezTo>
                    <a:pt x="1319" y="21600"/>
                    <a:pt x="2473" y="20829"/>
                    <a:pt x="3545" y="19029"/>
                  </a:cubicBezTo>
                  <a:cubicBezTo>
                    <a:pt x="4617" y="17229"/>
                    <a:pt x="5606" y="14400"/>
                    <a:pt x="6266" y="12343"/>
                  </a:cubicBezTo>
                  <a:cubicBezTo>
                    <a:pt x="6925" y="10286"/>
                    <a:pt x="7255" y="9000"/>
                    <a:pt x="7420" y="9000"/>
                  </a:cubicBezTo>
                  <a:cubicBezTo>
                    <a:pt x="7585" y="9000"/>
                    <a:pt x="7585" y="10286"/>
                    <a:pt x="7585" y="11571"/>
                  </a:cubicBezTo>
                  <a:cubicBezTo>
                    <a:pt x="7585" y="12857"/>
                    <a:pt x="7585" y="14143"/>
                    <a:pt x="7832" y="15300"/>
                  </a:cubicBezTo>
                  <a:cubicBezTo>
                    <a:pt x="8079" y="16457"/>
                    <a:pt x="8574" y="17486"/>
                    <a:pt x="9233" y="17871"/>
                  </a:cubicBezTo>
                  <a:cubicBezTo>
                    <a:pt x="9893" y="18257"/>
                    <a:pt x="10717" y="18000"/>
                    <a:pt x="11707" y="16714"/>
                  </a:cubicBezTo>
                  <a:cubicBezTo>
                    <a:pt x="12696" y="15429"/>
                    <a:pt x="13850" y="13114"/>
                    <a:pt x="14345" y="10929"/>
                  </a:cubicBezTo>
                  <a:cubicBezTo>
                    <a:pt x="14840" y="8743"/>
                    <a:pt x="14675" y="6686"/>
                    <a:pt x="14510" y="6300"/>
                  </a:cubicBezTo>
                  <a:cubicBezTo>
                    <a:pt x="14345" y="5914"/>
                    <a:pt x="14180" y="7200"/>
                    <a:pt x="14098" y="9257"/>
                  </a:cubicBezTo>
                  <a:cubicBezTo>
                    <a:pt x="14015" y="11314"/>
                    <a:pt x="14015" y="14143"/>
                    <a:pt x="13933" y="16200"/>
                  </a:cubicBezTo>
                  <a:cubicBezTo>
                    <a:pt x="13850" y="18257"/>
                    <a:pt x="13685" y="19543"/>
                    <a:pt x="13356" y="19671"/>
                  </a:cubicBezTo>
                  <a:cubicBezTo>
                    <a:pt x="13026" y="19800"/>
                    <a:pt x="12531" y="18771"/>
                    <a:pt x="12284" y="16586"/>
                  </a:cubicBezTo>
                  <a:cubicBezTo>
                    <a:pt x="12037" y="14400"/>
                    <a:pt x="12037" y="11057"/>
                    <a:pt x="12449" y="8100"/>
                  </a:cubicBezTo>
                  <a:cubicBezTo>
                    <a:pt x="12861" y="5143"/>
                    <a:pt x="13685" y="2571"/>
                    <a:pt x="14510" y="1286"/>
                  </a:cubicBezTo>
                  <a:cubicBezTo>
                    <a:pt x="15334" y="0"/>
                    <a:pt x="16159" y="0"/>
                    <a:pt x="16818" y="643"/>
                  </a:cubicBezTo>
                  <a:cubicBezTo>
                    <a:pt x="17478" y="1286"/>
                    <a:pt x="17972" y="2571"/>
                    <a:pt x="18302" y="4629"/>
                  </a:cubicBezTo>
                  <a:cubicBezTo>
                    <a:pt x="18632" y="6686"/>
                    <a:pt x="18797" y="9514"/>
                    <a:pt x="18632" y="11443"/>
                  </a:cubicBezTo>
                  <a:cubicBezTo>
                    <a:pt x="18467" y="13371"/>
                    <a:pt x="17972" y="14400"/>
                    <a:pt x="17313" y="14914"/>
                  </a:cubicBezTo>
                  <a:cubicBezTo>
                    <a:pt x="16653" y="15429"/>
                    <a:pt x="15829" y="15429"/>
                    <a:pt x="15746" y="15043"/>
                  </a:cubicBezTo>
                  <a:cubicBezTo>
                    <a:pt x="15664" y="14657"/>
                    <a:pt x="16324" y="13886"/>
                    <a:pt x="17395" y="14014"/>
                  </a:cubicBezTo>
                  <a:cubicBezTo>
                    <a:pt x="18467" y="14143"/>
                    <a:pt x="19951" y="15171"/>
                    <a:pt x="21435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7031566" y="4545535"/>
              <a:ext cx="118534" cy="10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0" fill="norm" stroke="1" extrusionOk="0">
                  <a:moveTo>
                    <a:pt x="4243" y="4208"/>
                  </a:moveTo>
                  <a:cubicBezTo>
                    <a:pt x="3086" y="8443"/>
                    <a:pt x="1929" y="12678"/>
                    <a:pt x="1157" y="15855"/>
                  </a:cubicBezTo>
                  <a:cubicBezTo>
                    <a:pt x="386" y="19031"/>
                    <a:pt x="0" y="21149"/>
                    <a:pt x="0" y="20725"/>
                  </a:cubicBezTo>
                  <a:cubicBezTo>
                    <a:pt x="0" y="20302"/>
                    <a:pt x="386" y="17337"/>
                    <a:pt x="1736" y="13525"/>
                  </a:cubicBezTo>
                  <a:cubicBezTo>
                    <a:pt x="3086" y="9714"/>
                    <a:pt x="5400" y="5055"/>
                    <a:pt x="7521" y="2514"/>
                  </a:cubicBezTo>
                  <a:cubicBezTo>
                    <a:pt x="9643" y="-27"/>
                    <a:pt x="11571" y="-451"/>
                    <a:pt x="13114" y="396"/>
                  </a:cubicBezTo>
                  <a:cubicBezTo>
                    <a:pt x="14657" y="1243"/>
                    <a:pt x="15814" y="3361"/>
                    <a:pt x="17164" y="6537"/>
                  </a:cubicBezTo>
                  <a:cubicBezTo>
                    <a:pt x="18514" y="9714"/>
                    <a:pt x="20057" y="13949"/>
                    <a:pt x="21600" y="18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7219950" y="4382416"/>
              <a:ext cx="133350" cy="26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7200" y="0"/>
                  </a:moveTo>
                  <a:cubicBezTo>
                    <a:pt x="6514" y="4894"/>
                    <a:pt x="5829" y="9788"/>
                    <a:pt x="5314" y="12909"/>
                  </a:cubicBezTo>
                  <a:cubicBezTo>
                    <a:pt x="4800" y="16031"/>
                    <a:pt x="4457" y="17381"/>
                    <a:pt x="3943" y="18478"/>
                  </a:cubicBezTo>
                  <a:cubicBezTo>
                    <a:pt x="3429" y="19575"/>
                    <a:pt x="2743" y="20419"/>
                    <a:pt x="1886" y="20503"/>
                  </a:cubicBezTo>
                  <a:cubicBezTo>
                    <a:pt x="1029" y="20588"/>
                    <a:pt x="0" y="19912"/>
                    <a:pt x="0" y="18647"/>
                  </a:cubicBezTo>
                  <a:cubicBezTo>
                    <a:pt x="0" y="17381"/>
                    <a:pt x="1029" y="15525"/>
                    <a:pt x="2057" y="14091"/>
                  </a:cubicBezTo>
                  <a:cubicBezTo>
                    <a:pt x="3086" y="12656"/>
                    <a:pt x="4114" y="11644"/>
                    <a:pt x="5314" y="10884"/>
                  </a:cubicBezTo>
                  <a:cubicBezTo>
                    <a:pt x="6514" y="10125"/>
                    <a:pt x="7886" y="9619"/>
                    <a:pt x="9086" y="9703"/>
                  </a:cubicBezTo>
                  <a:cubicBezTo>
                    <a:pt x="10286" y="9788"/>
                    <a:pt x="11314" y="10462"/>
                    <a:pt x="11486" y="11222"/>
                  </a:cubicBezTo>
                  <a:cubicBezTo>
                    <a:pt x="11657" y="11981"/>
                    <a:pt x="10971" y="12825"/>
                    <a:pt x="9943" y="13500"/>
                  </a:cubicBezTo>
                  <a:cubicBezTo>
                    <a:pt x="8914" y="14175"/>
                    <a:pt x="7543" y="14681"/>
                    <a:pt x="6343" y="15272"/>
                  </a:cubicBezTo>
                  <a:cubicBezTo>
                    <a:pt x="5143" y="15862"/>
                    <a:pt x="4114" y="16538"/>
                    <a:pt x="3943" y="17297"/>
                  </a:cubicBezTo>
                  <a:cubicBezTo>
                    <a:pt x="3771" y="18056"/>
                    <a:pt x="4457" y="18900"/>
                    <a:pt x="5486" y="19575"/>
                  </a:cubicBezTo>
                  <a:cubicBezTo>
                    <a:pt x="6514" y="20250"/>
                    <a:pt x="7886" y="20756"/>
                    <a:pt x="9429" y="21094"/>
                  </a:cubicBezTo>
                  <a:cubicBezTo>
                    <a:pt x="10971" y="21431"/>
                    <a:pt x="12686" y="21600"/>
                    <a:pt x="14229" y="21178"/>
                  </a:cubicBezTo>
                  <a:cubicBezTo>
                    <a:pt x="15771" y="20756"/>
                    <a:pt x="17143" y="19744"/>
                    <a:pt x="18343" y="18056"/>
                  </a:cubicBezTo>
                  <a:cubicBezTo>
                    <a:pt x="19543" y="16369"/>
                    <a:pt x="20571" y="14006"/>
                    <a:pt x="21600" y="11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7359650" y="4496716"/>
              <a:ext cx="1016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" y="3600"/>
                    <a:pt x="900" y="7200"/>
                    <a:pt x="1125" y="10636"/>
                  </a:cubicBezTo>
                  <a:cubicBezTo>
                    <a:pt x="1350" y="14073"/>
                    <a:pt x="1350" y="17345"/>
                    <a:pt x="1350" y="18000"/>
                  </a:cubicBezTo>
                  <a:cubicBezTo>
                    <a:pt x="1350" y="18655"/>
                    <a:pt x="1350" y="16691"/>
                    <a:pt x="1575" y="13909"/>
                  </a:cubicBezTo>
                  <a:cubicBezTo>
                    <a:pt x="1800" y="11127"/>
                    <a:pt x="2250" y="7527"/>
                    <a:pt x="2925" y="4909"/>
                  </a:cubicBezTo>
                  <a:cubicBezTo>
                    <a:pt x="3600" y="2291"/>
                    <a:pt x="4500" y="655"/>
                    <a:pt x="6075" y="327"/>
                  </a:cubicBezTo>
                  <a:cubicBezTo>
                    <a:pt x="7650" y="0"/>
                    <a:pt x="9900" y="982"/>
                    <a:pt x="11700" y="3273"/>
                  </a:cubicBezTo>
                  <a:cubicBezTo>
                    <a:pt x="13500" y="5564"/>
                    <a:pt x="14850" y="9164"/>
                    <a:pt x="16425" y="12436"/>
                  </a:cubicBezTo>
                  <a:cubicBezTo>
                    <a:pt x="18000" y="15709"/>
                    <a:pt x="19800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7500390" y="4484016"/>
              <a:ext cx="90378" cy="14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105" fill="norm" stroke="1" extrusionOk="0">
                  <a:moveTo>
                    <a:pt x="17432" y="0"/>
                  </a:moveTo>
                  <a:cubicBezTo>
                    <a:pt x="12523" y="2224"/>
                    <a:pt x="7614" y="4447"/>
                    <a:pt x="4668" y="7147"/>
                  </a:cubicBezTo>
                  <a:cubicBezTo>
                    <a:pt x="1723" y="9847"/>
                    <a:pt x="741" y="13024"/>
                    <a:pt x="250" y="15406"/>
                  </a:cubicBezTo>
                  <a:cubicBezTo>
                    <a:pt x="-241" y="17788"/>
                    <a:pt x="-241" y="19376"/>
                    <a:pt x="2459" y="20329"/>
                  </a:cubicBezTo>
                  <a:cubicBezTo>
                    <a:pt x="5159" y="21282"/>
                    <a:pt x="10559" y="21600"/>
                    <a:pt x="14241" y="19853"/>
                  </a:cubicBezTo>
                  <a:cubicBezTo>
                    <a:pt x="17923" y="18106"/>
                    <a:pt x="19886" y="14294"/>
                    <a:pt x="20623" y="11435"/>
                  </a:cubicBezTo>
                  <a:cubicBezTo>
                    <a:pt x="21359" y="8576"/>
                    <a:pt x="20868" y="6671"/>
                    <a:pt x="19395" y="5559"/>
                  </a:cubicBezTo>
                  <a:cubicBezTo>
                    <a:pt x="17923" y="4447"/>
                    <a:pt x="15468" y="4129"/>
                    <a:pt x="13014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7626350" y="4509366"/>
              <a:ext cx="187585" cy="12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952" fill="norm" stroke="1" extrusionOk="0">
                  <a:moveTo>
                    <a:pt x="0" y="2169"/>
                  </a:moveTo>
                  <a:cubicBezTo>
                    <a:pt x="0" y="6129"/>
                    <a:pt x="0" y="10089"/>
                    <a:pt x="0" y="13149"/>
                  </a:cubicBezTo>
                  <a:cubicBezTo>
                    <a:pt x="0" y="16209"/>
                    <a:pt x="0" y="18369"/>
                    <a:pt x="607" y="19629"/>
                  </a:cubicBezTo>
                  <a:cubicBezTo>
                    <a:pt x="1213" y="20889"/>
                    <a:pt x="2427" y="21249"/>
                    <a:pt x="3398" y="20709"/>
                  </a:cubicBezTo>
                  <a:cubicBezTo>
                    <a:pt x="4369" y="20169"/>
                    <a:pt x="5097" y="18729"/>
                    <a:pt x="5703" y="17109"/>
                  </a:cubicBezTo>
                  <a:cubicBezTo>
                    <a:pt x="6310" y="15489"/>
                    <a:pt x="6796" y="13689"/>
                    <a:pt x="7524" y="13329"/>
                  </a:cubicBezTo>
                  <a:cubicBezTo>
                    <a:pt x="8252" y="12969"/>
                    <a:pt x="9222" y="14049"/>
                    <a:pt x="10072" y="15309"/>
                  </a:cubicBezTo>
                  <a:cubicBezTo>
                    <a:pt x="10921" y="16569"/>
                    <a:pt x="11649" y="18009"/>
                    <a:pt x="13348" y="18369"/>
                  </a:cubicBezTo>
                  <a:cubicBezTo>
                    <a:pt x="15047" y="18729"/>
                    <a:pt x="17717" y="18009"/>
                    <a:pt x="19294" y="15489"/>
                  </a:cubicBezTo>
                  <a:cubicBezTo>
                    <a:pt x="20872" y="12969"/>
                    <a:pt x="21357" y="8649"/>
                    <a:pt x="21479" y="5589"/>
                  </a:cubicBezTo>
                  <a:cubicBezTo>
                    <a:pt x="21600" y="2529"/>
                    <a:pt x="21357" y="729"/>
                    <a:pt x="20629" y="189"/>
                  </a:cubicBezTo>
                  <a:cubicBezTo>
                    <a:pt x="19901" y="-351"/>
                    <a:pt x="18688" y="369"/>
                    <a:pt x="17474" y="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7871883" y="4513623"/>
              <a:ext cx="128754" cy="15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0751" fill="norm" stroke="1" extrusionOk="0">
                  <a:moveTo>
                    <a:pt x="1394" y="1993"/>
                  </a:moveTo>
                  <a:cubicBezTo>
                    <a:pt x="1394" y="4835"/>
                    <a:pt x="1394" y="7677"/>
                    <a:pt x="1045" y="9809"/>
                  </a:cubicBezTo>
                  <a:cubicBezTo>
                    <a:pt x="697" y="11940"/>
                    <a:pt x="0" y="13362"/>
                    <a:pt x="0" y="13362"/>
                  </a:cubicBezTo>
                  <a:cubicBezTo>
                    <a:pt x="0" y="13362"/>
                    <a:pt x="697" y="11940"/>
                    <a:pt x="1742" y="9809"/>
                  </a:cubicBezTo>
                  <a:cubicBezTo>
                    <a:pt x="2787" y="7677"/>
                    <a:pt x="4181" y="4835"/>
                    <a:pt x="6619" y="2704"/>
                  </a:cubicBezTo>
                  <a:cubicBezTo>
                    <a:pt x="9058" y="572"/>
                    <a:pt x="12542" y="-849"/>
                    <a:pt x="15329" y="572"/>
                  </a:cubicBezTo>
                  <a:cubicBezTo>
                    <a:pt x="18116" y="1993"/>
                    <a:pt x="20206" y="6256"/>
                    <a:pt x="20903" y="9240"/>
                  </a:cubicBezTo>
                  <a:cubicBezTo>
                    <a:pt x="21600" y="12225"/>
                    <a:pt x="20903" y="13930"/>
                    <a:pt x="20206" y="15635"/>
                  </a:cubicBezTo>
                  <a:cubicBezTo>
                    <a:pt x="19510" y="17340"/>
                    <a:pt x="18813" y="19046"/>
                    <a:pt x="18116" y="20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8470900" y="4385096"/>
              <a:ext cx="692150" cy="26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5314"/>
                  </a:moveTo>
                  <a:cubicBezTo>
                    <a:pt x="528" y="9165"/>
                    <a:pt x="1057" y="13016"/>
                    <a:pt x="1453" y="15528"/>
                  </a:cubicBezTo>
                  <a:cubicBezTo>
                    <a:pt x="1850" y="18039"/>
                    <a:pt x="2114" y="19211"/>
                    <a:pt x="2378" y="20048"/>
                  </a:cubicBezTo>
                  <a:cubicBezTo>
                    <a:pt x="2642" y="20886"/>
                    <a:pt x="2906" y="21388"/>
                    <a:pt x="3105" y="21137"/>
                  </a:cubicBezTo>
                  <a:cubicBezTo>
                    <a:pt x="3303" y="20886"/>
                    <a:pt x="3435" y="19881"/>
                    <a:pt x="3534" y="18458"/>
                  </a:cubicBezTo>
                  <a:cubicBezTo>
                    <a:pt x="3633" y="17035"/>
                    <a:pt x="3699" y="15193"/>
                    <a:pt x="3666" y="13602"/>
                  </a:cubicBezTo>
                  <a:cubicBezTo>
                    <a:pt x="3633" y="12011"/>
                    <a:pt x="3501" y="10672"/>
                    <a:pt x="3534" y="10337"/>
                  </a:cubicBezTo>
                  <a:cubicBezTo>
                    <a:pt x="3567" y="10002"/>
                    <a:pt x="3765" y="10672"/>
                    <a:pt x="4194" y="11509"/>
                  </a:cubicBezTo>
                  <a:cubicBezTo>
                    <a:pt x="4624" y="12346"/>
                    <a:pt x="5284" y="13351"/>
                    <a:pt x="5912" y="13937"/>
                  </a:cubicBezTo>
                  <a:cubicBezTo>
                    <a:pt x="6539" y="14523"/>
                    <a:pt x="7134" y="14690"/>
                    <a:pt x="7530" y="14439"/>
                  </a:cubicBezTo>
                  <a:cubicBezTo>
                    <a:pt x="7927" y="14188"/>
                    <a:pt x="8125" y="13518"/>
                    <a:pt x="8092" y="12932"/>
                  </a:cubicBezTo>
                  <a:cubicBezTo>
                    <a:pt x="8059" y="12346"/>
                    <a:pt x="7794" y="11844"/>
                    <a:pt x="7464" y="11593"/>
                  </a:cubicBezTo>
                  <a:cubicBezTo>
                    <a:pt x="7134" y="11341"/>
                    <a:pt x="6738" y="11341"/>
                    <a:pt x="6407" y="11844"/>
                  </a:cubicBezTo>
                  <a:cubicBezTo>
                    <a:pt x="6077" y="12346"/>
                    <a:pt x="5813" y="13351"/>
                    <a:pt x="5681" y="14272"/>
                  </a:cubicBezTo>
                  <a:cubicBezTo>
                    <a:pt x="5549" y="15193"/>
                    <a:pt x="5549" y="16030"/>
                    <a:pt x="5582" y="16867"/>
                  </a:cubicBezTo>
                  <a:cubicBezTo>
                    <a:pt x="5615" y="17704"/>
                    <a:pt x="5681" y="18541"/>
                    <a:pt x="5879" y="19044"/>
                  </a:cubicBezTo>
                  <a:cubicBezTo>
                    <a:pt x="6077" y="19546"/>
                    <a:pt x="6407" y="19714"/>
                    <a:pt x="6705" y="19546"/>
                  </a:cubicBezTo>
                  <a:cubicBezTo>
                    <a:pt x="7002" y="19379"/>
                    <a:pt x="7266" y="18876"/>
                    <a:pt x="7563" y="18960"/>
                  </a:cubicBezTo>
                  <a:cubicBezTo>
                    <a:pt x="7861" y="19044"/>
                    <a:pt x="8191" y="19714"/>
                    <a:pt x="8521" y="19630"/>
                  </a:cubicBezTo>
                  <a:cubicBezTo>
                    <a:pt x="8851" y="19546"/>
                    <a:pt x="9182" y="18709"/>
                    <a:pt x="9611" y="16030"/>
                  </a:cubicBezTo>
                  <a:cubicBezTo>
                    <a:pt x="10040" y="13351"/>
                    <a:pt x="10569" y="8830"/>
                    <a:pt x="10833" y="6151"/>
                  </a:cubicBezTo>
                  <a:cubicBezTo>
                    <a:pt x="11097" y="3472"/>
                    <a:pt x="11097" y="2635"/>
                    <a:pt x="11130" y="1714"/>
                  </a:cubicBezTo>
                  <a:cubicBezTo>
                    <a:pt x="11163" y="793"/>
                    <a:pt x="11229" y="-212"/>
                    <a:pt x="11163" y="39"/>
                  </a:cubicBezTo>
                  <a:cubicBezTo>
                    <a:pt x="11097" y="290"/>
                    <a:pt x="10899" y="1797"/>
                    <a:pt x="10701" y="4644"/>
                  </a:cubicBezTo>
                  <a:cubicBezTo>
                    <a:pt x="10503" y="7490"/>
                    <a:pt x="10305" y="11676"/>
                    <a:pt x="10239" y="14272"/>
                  </a:cubicBezTo>
                  <a:cubicBezTo>
                    <a:pt x="10172" y="16867"/>
                    <a:pt x="10239" y="17872"/>
                    <a:pt x="10437" y="18374"/>
                  </a:cubicBezTo>
                  <a:cubicBezTo>
                    <a:pt x="10635" y="18876"/>
                    <a:pt x="10965" y="18876"/>
                    <a:pt x="11229" y="18458"/>
                  </a:cubicBezTo>
                  <a:cubicBezTo>
                    <a:pt x="11494" y="18039"/>
                    <a:pt x="11692" y="17202"/>
                    <a:pt x="11857" y="16281"/>
                  </a:cubicBezTo>
                  <a:cubicBezTo>
                    <a:pt x="12022" y="15360"/>
                    <a:pt x="12154" y="14355"/>
                    <a:pt x="12286" y="13267"/>
                  </a:cubicBezTo>
                  <a:cubicBezTo>
                    <a:pt x="12418" y="12179"/>
                    <a:pt x="12550" y="11007"/>
                    <a:pt x="12583" y="10923"/>
                  </a:cubicBezTo>
                  <a:cubicBezTo>
                    <a:pt x="12617" y="10839"/>
                    <a:pt x="12550" y="11844"/>
                    <a:pt x="12484" y="12765"/>
                  </a:cubicBezTo>
                  <a:cubicBezTo>
                    <a:pt x="12418" y="13686"/>
                    <a:pt x="12352" y="14523"/>
                    <a:pt x="12352" y="15360"/>
                  </a:cubicBezTo>
                  <a:cubicBezTo>
                    <a:pt x="12352" y="16197"/>
                    <a:pt x="12418" y="17035"/>
                    <a:pt x="12617" y="17621"/>
                  </a:cubicBezTo>
                  <a:cubicBezTo>
                    <a:pt x="12815" y="18207"/>
                    <a:pt x="13145" y="18541"/>
                    <a:pt x="13409" y="18374"/>
                  </a:cubicBezTo>
                  <a:cubicBezTo>
                    <a:pt x="13673" y="18207"/>
                    <a:pt x="13872" y="17537"/>
                    <a:pt x="14070" y="16783"/>
                  </a:cubicBezTo>
                  <a:cubicBezTo>
                    <a:pt x="14268" y="16030"/>
                    <a:pt x="14466" y="15193"/>
                    <a:pt x="14565" y="15193"/>
                  </a:cubicBezTo>
                  <a:cubicBezTo>
                    <a:pt x="14664" y="15193"/>
                    <a:pt x="14664" y="16030"/>
                    <a:pt x="14763" y="16783"/>
                  </a:cubicBezTo>
                  <a:cubicBezTo>
                    <a:pt x="14862" y="17537"/>
                    <a:pt x="15061" y="18207"/>
                    <a:pt x="15325" y="18625"/>
                  </a:cubicBezTo>
                  <a:cubicBezTo>
                    <a:pt x="15589" y="19044"/>
                    <a:pt x="15919" y="19211"/>
                    <a:pt x="16349" y="18793"/>
                  </a:cubicBezTo>
                  <a:cubicBezTo>
                    <a:pt x="16778" y="18374"/>
                    <a:pt x="17306" y="17369"/>
                    <a:pt x="17637" y="16365"/>
                  </a:cubicBezTo>
                  <a:cubicBezTo>
                    <a:pt x="17967" y="15360"/>
                    <a:pt x="18099" y="14355"/>
                    <a:pt x="18198" y="13351"/>
                  </a:cubicBezTo>
                  <a:cubicBezTo>
                    <a:pt x="18297" y="12346"/>
                    <a:pt x="18363" y="11341"/>
                    <a:pt x="18231" y="10839"/>
                  </a:cubicBezTo>
                  <a:cubicBezTo>
                    <a:pt x="18099" y="10337"/>
                    <a:pt x="17769" y="10337"/>
                    <a:pt x="17538" y="10755"/>
                  </a:cubicBezTo>
                  <a:cubicBezTo>
                    <a:pt x="17306" y="11174"/>
                    <a:pt x="17174" y="12011"/>
                    <a:pt x="17174" y="13351"/>
                  </a:cubicBezTo>
                  <a:cubicBezTo>
                    <a:pt x="17174" y="14690"/>
                    <a:pt x="17306" y="16532"/>
                    <a:pt x="17868" y="17704"/>
                  </a:cubicBezTo>
                  <a:cubicBezTo>
                    <a:pt x="18429" y="18876"/>
                    <a:pt x="19420" y="19379"/>
                    <a:pt x="20114" y="19462"/>
                  </a:cubicBezTo>
                  <a:cubicBezTo>
                    <a:pt x="20807" y="19546"/>
                    <a:pt x="21204" y="19211"/>
                    <a:pt x="21600" y="18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9569955" y="4396061"/>
              <a:ext cx="240796" cy="33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34" fill="norm" stroke="1" extrusionOk="0">
                  <a:moveTo>
                    <a:pt x="10187" y="3220"/>
                  </a:moveTo>
                  <a:cubicBezTo>
                    <a:pt x="9239" y="3220"/>
                    <a:pt x="8292" y="3220"/>
                    <a:pt x="7060" y="4177"/>
                  </a:cubicBezTo>
                  <a:cubicBezTo>
                    <a:pt x="5829" y="5134"/>
                    <a:pt x="4313" y="7048"/>
                    <a:pt x="3081" y="9167"/>
                  </a:cubicBezTo>
                  <a:cubicBezTo>
                    <a:pt x="1850" y="11286"/>
                    <a:pt x="902" y="13610"/>
                    <a:pt x="429" y="15319"/>
                  </a:cubicBezTo>
                  <a:cubicBezTo>
                    <a:pt x="-45" y="17028"/>
                    <a:pt x="-45" y="18121"/>
                    <a:pt x="50" y="19010"/>
                  </a:cubicBezTo>
                  <a:cubicBezTo>
                    <a:pt x="144" y="19898"/>
                    <a:pt x="334" y="20582"/>
                    <a:pt x="902" y="20992"/>
                  </a:cubicBezTo>
                  <a:cubicBezTo>
                    <a:pt x="1471" y="21402"/>
                    <a:pt x="2418" y="21539"/>
                    <a:pt x="4313" y="20855"/>
                  </a:cubicBezTo>
                  <a:cubicBezTo>
                    <a:pt x="6208" y="20172"/>
                    <a:pt x="9050" y="18668"/>
                    <a:pt x="11608" y="16207"/>
                  </a:cubicBezTo>
                  <a:cubicBezTo>
                    <a:pt x="14166" y="13747"/>
                    <a:pt x="16439" y="10329"/>
                    <a:pt x="17292" y="7663"/>
                  </a:cubicBezTo>
                  <a:cubicBezTo>
                    <a:pt x="18144" y="4997"/>
                    <a:pt x="17576" y="3083"/>
                    <a:pt x="16344" y="1853"/>
                  </a:cubicBezTo>
                  <a:cubicBezTo>
                    <a:pt x="15113" y="623"/>
                    <a:pt x="13218" y="76"/>
                    <a:pt x="11229" y="7"/>
                  </a:cubicBezTo>
                  <a:cubicBezTo>
                    <a:pt x="9239" y="-61"/>
                    <a:pt x="7155" y="349"/>
                    <a:pt x="5734" y="1306"/>
                  </a:cubicBezTo>
                  <a:cubicBezTo>
                    <a:pt x="4313" y="2263"/>
                    <a:pt x="3555" y="3767"/>
                    <a:pt x="3934" y="5066"/>
                  </a:cubicBezTo>
                  <a:cubicBezTo>
                    <a:pt x="4313" y="6364"/>
                    <a:pt x="5829" y="7458"/>
                    <a:pt x="8955" y="8073"/>
                  </a:cubicBezTo>
                  <a:cubicBezTo>
                    <a:pt x="12081" y="8688"/>
                    <a:pt x="16818" y="8825"/>
                    <a:pt x="21555" y="8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9778999" y="4712616"/>
              <a:ext cx="88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4629"/>
                    <a:pt x="16457" y="9257"/>
                    <a:pt x="12857" y="12857"/>
                  </a:cubicBezTo>
                  <a:cubicBezTo>
                    <a:pt x="9257" y="16457"/>
                    <a:pt x="4629" y="19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10175737" y="4383577"/>
              <a:ext cx="492264" cy="39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69" fill="norm" stroke="1" extrusionOk="0">
                  <a:moveTo>
                    <a:pt x="7068" y="971"/>
                  </a:moveTo>
                  <a:cubicBezTo>
                    <a:pt x="7345" y="396"/>
                    <a:pt x="7622" y="-178"/>
                    <a:pt x="7760" y="52"/>
                  </a:cubicBezTo>
                  <a:cubicBezTo>
                    <a:pt x="7899" y="282"/>
                    <a:pt x="7899" y="1316"/>
                    <a:pt x="7530" y="3384"/>
                  </a:cubicBezTo>
                  <a:cubicBezTo>
                    <a:pt x="7160" y="5452"/>
                    <a:pt x="6422" y="8554"/>
                    <a:pt x="5822" y="11484"/>
                  </a:cubicBezTo>
                  <a:cubicBezTo>
                    <a:pt x="5222" y="14413"/>
                    <a:pt x="4760" y="17171"/>
                    <a:pt x="4576" y="18894"/>
                  </a:cubicBezTo>
                  <a:cubicBezTo>
                    <a:pt x="4391" y="20618"/>
                    <a:pt x="4483" y="21307"/>
                    <a:pt x="4622" y="21365"/>
                  </a:cubicBezTo>
                  <a:cubicBezTo>
                    <a:pt x="4760" y="21422"/>
                    <a:pt x="4945" y="20848"/>
                    <a:pt x="4853" y="19641"/>
                  </a:cubicBezTo>
                  <a:cubicBezTo>
                    <a:pt x="4760" y="18435"/>
                    <a:pt x="4391" y="16596"/>
                    <a:pt x="3791" y="15390"/>
                  </a:cubicBezTo>
                  <a:cubicBezTo>
                    <a:pt x="3191" y="14184"/>
                    <a:pt x="2360" y="13609"/>
                    <a:pt x="1622" y="13265"/>
                  </a:cubicBezTo>
                  <a:cubicBezTo>
                    <a:pt x="883" y="12920"/>
                    <a:pt x="237" y="12805"/>
                    <a:pt x="53" y="12518"/>
                  </a:cubicBezTo>
                  <a:cubicBezTo>
                    <a:pt x="-132" y="12231"/>
                    <a:pt x="145" y="11771"/>
                    <a:pt x="1345" y="10679"/>
                  </a:cubicBezTo>
                  <a:cubicBezTo>
                    <a:pt x="2545" y="9588"/>
                    <a:pt x="4668" y="7865"/>
                    <a:pt x="6006" y="6831"/>
                  </a:cubicBezTo>
                  <a:cubicBezTo>
                    <a:pt x="7345" y="5796"/>
                    <a:pt x="7899" y="5452"/>
                    <a:pt x="8453" y="5222"/>
                  </a:cubicBezTo>
                  <a:cubicBezTo>
                    <a:pt x="9006" y="4992"/>
                    <a:pt x="9560" y="4877"/>
                    <a:pt x="9837" y="5165"/>
                  </a:cubicBezTo>
                  <a:cubicBezTo>
                    <a:pt x="10114" y="5452"/>
                    <a:pt x="10114" y="6141"/>
                    <a:pt x="9699" y="8094"/>
                  </a:cubicBezTo>
                  <a:cubicBezTo>
                    <a:pt x="9283" y="10048"/>
                    <a:pt x="8453" y="13265"/>
                    <a:pt x="7853" y="15448"/>
                  </a:cubicBezTo>
                  <a:cubicBezTo>
                    <a:pt x="7253" y="17631"/>
                    <a:pt x="6883" y="18779"/>
                    <a:pt x="6837" y="19009"/>
                  </a:cubicBezTo>
                  <a:cubicBezTo>
                    <a:pt x="6791" y="19239"/>
                    <a:pt x="7068" y="18550"/>
                    <a:pt x="7345" y="17918"/>
                  </a:cubicBezTo>
                  <a:cubicBezTo>
                    <a:pt x="7622" y="17286"/>
                    <a:pt x="7899" y="16711"/>
                    <a:pt x="8176" y="16194"/>
                  </a:cubicBezTo>
                  <a:cubicBezTo>
                    <a:pt x="8453" y="15677"/>
                    <a:pt x="8730" y="15218"/>
                    <a:pt x="9099" y="15045"/>
                  </a:cubicBezTo>
                  <a:cubicBezTo>
                    <a:pt x="9468" y="14873"/>
                    <a:pt x="9930" y="14988"/>
                    <a:pt x="10206" y="15390"/>
                  </a:cubicBezTo>
                  <a:cubicBezTo>
                    <a:pt x="10483" y="15792"/>
                    <a:pt x="10576" y="16482"/>
                    <a:pt x="10668" y="17113"/>
                  </a:cubicBezTo>
                  <a:cubicBezTo>
                    <a:pt x="10760" y="17745"/>
                    <a:pt x="10853" y="18320"/>
                    <a:pt x="11083" y="18837"/>
                  </a:cubicBezTo>
                  <a:cubicBezTo>
                    <a:pt x="11314" y="19354"/>
                    <a:pt x="11683" y="19813"/>
                    <a:pt x="12099" y="19986"/>
                  </a:cubicBezTo>
                  <a:cubicBezTo>
                    <a:pt x="12514" y="20158"/>
                    <a:pt x="12976" y="20043"/>
                    <a:pt x="13668" y="19067"/>
                  </a:cubicBezTo>
                  <a:cubicBezTo>
                    <a:pt x="14360" y="18090"/>
                    <a:pt x="15283" y="16252"/>
                    <a:pt x="15791" y="15045"/>
                  </a:cubicBezTo>
                  <a:cubicBezTo>
                    <a:pt x="16299" y="13839"/>
                    <a:pt x="16391" y="13265"/>
                    <a:pt x="16206" y="13092"/>
                  </a:cubicBezTo>
                  <a:cubicBezTo>
                    <a:pt x="16022" y="12920"/>
                    <a:pt x="15560" y="13150"/>
                    <a:pt x="15145" y="14011"/>
                  </a:cubicBezTo>
                  <a:cubicBezTo>
                    <a:pt x="14730" y="14873"/>
                    <a:pt x="14360" y="16367"/>
                    <a:pt x="14176" y="17458"/>
                  </a:cubicBezTo>
                  <a:cubicBezTo>
                    <a:pt x="13991" y="18550"/>
                    <a:pt x="13991" y="19239"/>
                    <a:pt x="14176" y="19756"/>
                  </a:cubicBezTo>
                  <a:cubicBezTo>
                    <a:pt x="14360" y="20273"/>
                    <a:pt x="14730" y="20618"/>
                    <a:pt x="15376" y="20790"/>
                  </a:cubicBezTo>
                  <a:cubicBezTo>
                    <a:pt x="16022" y="20962"/>
                    <a:pt x="16945" y="20962"/>
                    <a:pt x="18006" y="20445"/>
                  </a:cubicBezTo>
                  <a:cubicBezTo>
                    <a:pt x="19068" y="19928"/>
                    <a:pt x="20268" y="18894"/>
                    <a:pt x="21468" y="17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0658205" y="4660097"/>
              <a:ext cx="95339" cy="14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223" fill="norm" stroke="1" extrusionOk="0">
                  <a:moveTo>
                    <a:pt x="10625" y="258"/>
                  </a:moveTo>
                  <a:cubicBezTo>
                    <a:pt x="8747" y="1211"/>
                    <a:pt x="6868" y="2164"/>
                    <a:pt x="5225" y="4388"/>
                  </a:cubicBezTo>
                  <a:cubicBezTo>
                    <a:pt x="3582" y="6611"/>
                    <a:pt x="2173" y="10105"/>
                    <a:pt x="1234" y="12805"/>
                  </a:cubicBezTo>
                  <a:cubicBezTo>
                    <a:pt x="295" y="15505"/>
                    <a:pt x="-175" y="17411"/>
                    <a:pt x="60" y="17252"/>
                  </a:cubicBezTo>
                  <a:cubicBezTo>
                    <a:pt x="295" y="17094"/>
                    <a:pt x="1234" y="14870"/>
                    <a:pt x="2642" y="12011"/>
                  </a:cubicBezTo>
                  <a:cubicBezTo>
                    <a:pt x="4051" y="9152"/>
                    <a:pt x="5929" y="5658"/>
                    <a:pt x="8512" y="3276"/>
                  </a:cubicBezTo>
                  <a:cubicBezTo>
                    <a:pt x="11095" y="894"/>
                    <a:pt x="14382" y="-377"/>
                    <a:pt x="16729" y="99"/>
                  </a:cubicBezTo>
                  <a:cubicBezTo>
                    <a:pt x="19077" y="576"/>
                    <a:pt x="20486" y="2799"/>
                    <a:pt x="20955" y="6611"/>
                  </a:cubicBezTo>
                  <a:cubicBezTo>
                    <a:pt x="21425" y="10423"/>
                    <a:pt x="20955" y="15823"/>
                    <a:pt x="20486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1274334" y="4503066"/>
              <a:ext cx="549367" cy="34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538" fill="norm" stroke="1" extrusionOk="0">
                  <a:moveTo>
                    <a:pt x="3867" y="0"/>
                  </a:moveTo>
                  <a:cubicBezTo>
                    <a:pt x="3368" y="4108"/>
                    <a:pt x="2870" y="8216"/>
                    <a:pt x="2620" y="11595"/>
                  </a:cubicBezTo>
                  <a:cubicBezTo>
                    <a:pt x="2371" y="14974"/>
                    <a:pt x="2371" y="17625"/>
                    <a:pt x="2496" y="19281"/>
                  </a:cubicBezTo>
                  <a:cubicBezTo>
                    <a:pt x="2620" y="20937"/>
                    <a:pt x="2870" y="21600"/>
                    <a:pt x="3036" y="21534"/>
                  </a:cubicBezTo>
                  <a:cubicBezTo>
                    <a:pt x="3202" y="21467"/>
                    <a:pt x="3285" y="20672"/>
                    <a:pt x="2994" y="18751"/>
                  </a:cubicBezTo>
                  <a:cubicBezTo>
                    <a:pt x="2704" y="16829"/>
                    <a:pt x="2039" y="13782"/>
                    <a:pt x="1582" y="11993"/>
                  </a:cubicBezTo>
                  <a:cubicBezTo>
                    <a:pt x="1125" y="10204"/>
                    <a:pt x="876" y="9674"/>
                    <a:pt x="585" y="9210"/>
                  </a:cubicBezTo>
                  <a:cubicBezTo>
                    <a:pt x="294" y="8746"/>
                    <a:pt x="-38" y="8348"/>
                    <a:pt x="4" y="8150"/>
                  </a:cubicBezTo>
                  <a:cubicBezTo>
                    <a:pt x="45" y="7951"/>
                    <a:pt x="460" y="7951"/>
                    <a:pt x="1665" y="7222"/>
                  </a:cubicBezTo>
                  <a:cubicBezTo>
                    <a:pt x="2870" y="6493"/>
                    <a:pt x="4864" y="5036"/>
                    <a:pt x="6068" y="3975"/>
                  </a:cubicBezTo>
                  <a:cubicBezTo>
                    <a:pt x="7273" y="2915"/>
                    <a:pt x="7688" y="2253"/>
                    <a:pt x="8062" y="1723"/>
                  </a:cubicBezTo>
                  <a:cubicBezTo>
                    <a:pt x="8436" y="1193"/>
                    <a:pt x="8768" y="795"/>
                    <a:pt x="8976" y="928"/>
                  </a:cubicBezTo>
                  <a:cubicBezTo>
                    <a:pt x="9184" y="1060"/>
                    <a:pt x="9267" y="1723"/>
                    <a:pt x="9059" y="3777"/>
                  </a:cubicBezTo>
                  <a:cubicBezTo>
                    <a:pt x="8851" y="5831"/>
                    <a:pt x="8353" y="9276"/>
                    <a:pt x="7979" y="11860"/>
                  </a:cubicBezTo>
                  <a:cubicBezTo>
                    <a:pt x="7605" y="14444"/>
                    <a:pt x="7356" y="16167"/>
                    <a:pt x="7190" y="17360"/>
                  </a:cubicBezTo>
                  <a:cubicBezTo>
                    <a:pt x="7024" y="18552"/>
                    <a:pt x="6940" y="19215"/>
                    <a:pt x="6982" y="19215"/>
                  </a:cubicBezTo>
                  <a:cubicBezTo>
                    <a:pt x="7024" y="19215"/>
                    <a:pt x="7190" y="18552"/>
                    <a:pt x="7564" y="17293"/>
                  </a:cubicBezTo>
                  <a:cubicBezTo>
                    <a:pt x="7937" y="16034"/>
                    <a:pt x="8519" y="14179"/>
                    <a:pt x="9017" y="13119"/>
                  </a:cubicBezTo>
                  <a:cubicBezTo>
                    <a:pt x="9516" y="12059"/>
                    <a:pt x="9931" y="11794"/>
                    <a:pt x="10139" y="11993"/>
                  </a:cubicBezTo>
                  <a:cubicBezTo>
                    <a:pt x="10347" y="12191"/>
                    <a:pt x="10347" y="12854"/>
                    <a:pt x="10347" y="13980"/>
                  </a:cubicBezTo>
                  <a:cubicBezTo>
                    <a:pt x="10347" y="15107"/>
                    <a:pt x="10347" y="16697"/>
                    <a:pt x="10471" y="17823"/>
                  </a:cubicBezTo>
                  <a:cubicBezTo>
                    <a:pt x="10596" y="18950"/>
                    <a:pt x="10845" y="19612"/>
                    <a:pt x="11177" y="19944"/>
                  </a:cubicBezTo>
                  <a:cubicBezTo>
                    <a:pt x="11510" y="20275"/>
                    <a:pt x="11925" y="20275"/>
                    <a:pt x="12797" y="19347"/>
                  </a:cubicBezTo>
                  <a:cubicBezTo>
                    <a:pt x="13670" y="18420"/>
                    <a:pt x="14999" y="16564"/>
                    <a:pt x="15830" y="15040"/>
                  </a:cubicBezTo>
                  <a:cubicBezTo>
                    <a:pt x="16660" y="13517"/>
                    <a:pt x="16993" y="12324"/>
                    <a:pt x="16951" y="11661"/>
                  </a:cubicBezTo>
                  <a:cubicBezTo>
                    <a:pt x="16910" y="10999"/>
                    <a:pt x="16494" y="10866"/>
                    <a:pt x="15913" y="11330"/>
                  </a:cubicBezTo>
                  <a:cubicBezTo>
                    <a:pt x="15331" y="11794"/>
                    <a:pt x="14584" y="12854"/>
                    <a:pt x="14168" y="14047"/>
                  </a:cubicBezTo>
                  <a:cubicBezTo>
                    <a:pt x="13753" y="15239"/>
                    <a:pt x="13670" y="16564"/>
                    <a:pt x="14044" y="17691"/>
                  </a:cubicBezTo>
                  <a:cubicBezTo>
                    <a:pt x="14417" y="18817"/>
                    <a:pt x="15248" y="19745"/>
                    <a:pt x="16577" y="20275"/>
                  </a:cubicBezTo>
                  <a:cubicBezTo>
                    <a:pt x="17907" y="20805"/>
                    <a:pt x="19734" y="20937"/>
                    <a:pt x="21562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2076037" y="5119016"/>
              <a:ext cx="17186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14103" y="0"/>
                  </a:moveTo>
                  <a:cubicBezTo>
                    <a:pt x="11241" y="1286"/>
                    <a:pt x="8378" y="2571"/>
                    <a:pt x="5776" y="5014"/>
                  </a:cubicBezTo>
                  <a:cubicBezTo>
                    <a:pt x="3173" y="7457"/>
                    <a:pt x="831" y="11057"/>
                    <a:pt x="181" y="13693"/>
                  </a:cubicBezTo>
                  <a:cubicBezTo>
                    <a:pt x="-470" y="16329"/>
                    <a:pt x="571" y="18000"/>
                    <a:pt x="4344" y="19157"/>
                  </a:cubicBezTo>
                  <a:cubicBezTo>
                    <a:pt x="8118" y="20314"/>
                    <a:pt x="14624" y="20957"/>
                    <a:pt x="211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2400300" y="5176652"/>
              <a:ext cx="57150" cy="26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1492"/>
                  </a:moveTo>
                  <a:cubicBezTo>
                    <a:pt x="0" y="641"/>
                    <a:pt x="0" y="-209"/>
                    <a:pt x="800" y="46"/>
                  </a:cubicBezTo>
                  <a:cubicBezTo>
                    <a:pt x="1600" y="301"/>
                    <a:pt x="3200" y="1662"/>
                    <a:pt x="4800" y="4213"/>
                  </a:cubicBezTo>
                  <a:cubicBezTo>
                    <a:pt x="6400" y="6764"/>
                    <a:pt x="8000" y="10506"/>
                    <a:pt x="8800" y="13227"/>
                  </a:cubicBezTo>
                  <a:cubicBezTo>
                    <a:pt x="9600" y="15948"/>
                    <a:pt x="9600" y="17649"/>
                    <a:pt x="10000" y="18925"/>
                  </a:cubicBezTo>
                  <a:cubicBezTo>
                    <a:pt x="10400" y="20200"/>
                    <a:pt x="11200" y="21051"/>
                    <a:pt x="13200" y="21221"/>
                  </a:cubicBezTo>
                  <a:cubicBezTo>
                    <a:pt x="15200" y="21391"/>
                    <a:pt x="18400" y="20881"/>
                    <a:pt x="21600" y="20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2546350" y="5315866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2893555" y="5207916"/>
              <a:ext cx="20524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20050" y="0"/>
                  </a:moveTo>
                  <a:cubicBezTo>
                    <a:pt x="17405" y="5538"/>
                    <a:pt x="14760" y="11077"/>
                    <a:pt x="12445" y="14538"/>
                  </a:cubicBezTo>
                  <a:cubicBezTo>
                    <a:pt x="10131" y="18000"/>
                    <a:pt x="8148" y="19385"/>
                    <a:pt x="6164" y="19523"/>
                  </a:cubicBezTo>
                  <a:cubicBezTo>
                    <a:pt x="4180" y="19662"/>
                    <a:pt x="2196" y="18554"/>
                    <a:pt x="1094" y="16892"/>
                  </a:cubicBezTo>
                  <a:cubicBezTo>
                    <a:pt x="-8" y="15231"/>
                    <a:pt x="-228" y="13015"/>
                    <a:pt x="213" y="11631"/>
                  </a:cubicBezTo>
                  <a:cubicBezTo>
                    <a:pt x="654" y="10246"/>
                    <a:pt x="1756" y="9692"/>
                    <a:pt x="2858" y="9415"/>
                  </a:cubicBezTo>
                  <a:cubicBezTo>
                    <a:pt x="3960" y="9138"/>
                    <a:pt x="5062" y="9138"/>
                    <a:pt x="8148" y="11215"/>
                  </a:cubicBezTo>
                  <a:cubicBezTo>
                    <a:pt x="11233" y="13292"/>
                    <a:pt x="16303" y="17446"/>
                    <a:pt x="213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3219450" y="5125366"/>
              <a:ext cx="83809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0" y="0"/>
                  </a:moveTo>
                  <a:cubicBezTo>
                    <a:pt x="3688" y="1137"/>
                    <a:pt x="7376" y="2274"/>
                    <a:pt x="11063" y="4484"/>
                  </a:cubicBezTo>
                  <a:cubicBezTo>
                    <a:pt x="14751" y="6695"/>
                    <a:pt x="18439" y="9979"/>
                    <a:pt x="20020" y="12442"/>
                  </a:cubicBezTo>
                  <a:cubicBezTo>
                    <a:pt x="21600" y="14905"/>
                    <a:pt x="21073" y="16547"/>
                    <a:pt x="17385" y="17937"/>
                  </a:cubicBezTo>
                  <a:cubicBezTo>
                    <a:pt x="13698" y="19326"/>
                    <a:pt x="6849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3791349" y="5140929"/>
              <a:ext cx="190102" cy="25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276" fill="norm" stroke="1" extrusionOk="0">
                  <a:moveTo>
                    <a:pt x="16156" y="830"/>
                  </a:moveTo>
                  <a:cubicBezTo>
                    <a:pt x="15216" y="295"/>
                    <a:pt x="14277" y="-241"/>
                    <a:pt x="12516" y="116"/>
                  </a:cubicBezTo>
                  <a:cubicBezTo>
                    <a:pt x="10756" y="473"/>
                    <a:pt x="8173" y="1723"/>
                    <a:pt x="5943" y="3686"/>
                  </a:cubicBezTo>
                  <a:cubicBezTo>
                    <a:pt x="3712" y="5650"/>
                    <a:pt x="1834" y="8328"/>
                    <a:pt x="777" y="11005"/>
                  </a:cubicBezTo>
                  <a:cubicBezTo>
                    <a:pt x="-279" y="13683"/>
                    <a:pt x="-514" y="16361"/>
                    <a:pt x="1716" y="18235"/>
                  </a:cubicBezTo>
                  <a:cubicBezTo>
                    <a:pt x="3947" y="20109"/>
                    <a:pt x="8643" y="21180"/>
                    <a:pt x="12282" y="21270"/>
                  </a:cubicBezTo>
                  <a:cubicBezTo>
                    <a:pt x="15921" y="21359"/>
                    <a:pt x="18503" y="20466"/>
                    <a:pt x="21086" y="19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4152899" y="5125366"/>
              <a:ext cx="6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277"/>
                    <a:pt x="7200" y="12554"/>
                    <a:pt x="3600" y="16154"/>
                  </a:cubicBezTo>
                  <a:cubicBezTo>
                    <a:pt x="0" y="19754"/>
                    <a:pt x="0" y="206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4063899" y="5126007"/>
              <a:ext cx="216002" cy="5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358" fill="norm" stroke="1" extrusionOk="0">
                  <a:moveTo>
                    <a:pt x="1256" y="21358"/>
                  </a:moveTo>
                  <a:cubicBezTo>
                    <a:pt x="425" y="15758"/>
                    <a:pt x="-406" y="10158"/>
                    <a:pt x="217" y="6558"/>
                  </a:cubicBezTo>
                  <a:cubicBezTo>
                    <a:pt x="840" y="2958"/>
                    <a:pt x="2917" y="1358"/>
                    <a:pt x="6136" y="558"/>
                  </a:cubicBezTo>
                  <a:cubicBezTo>
                    <a:pt x="9356" y="-242"/>
                    <a:pt x="13717" y="-242"/>
                    <a:pt x="16417" y="958"/>
                  </a:cubicBezTo>
                  <a:cubicBezTo>
                    <a:pt x="19117" y="2158"/>
                    <a:pt x="20156" y="4558"/>
                    <a:pt x="21194" y="6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4070350" y="5373016"/>
              <a:ext cx="2159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94" y="14400"/>
                    <a:pt x="10588" y="7200"/>
                    <a:pt x="14188" y="3600"/>
                  </a:cubicBezTo>
                  <a:cubicBezTo>
                    <a:pt x="17788" y="0"/>
                    <a:pt x="1969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4763206" y="5030650"/>
              <a:ext cx="342195" cy="69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54" fill="norm" stroke="1" extrusionOk="0">
                  <a:moveTo>
                    <a:pt x="8355" y="6070"/>
                  </a:moveTo>
                  <a:cubicBezTo>
                    <a:pt x="7688" y="6005"/>
                    <a:pt x="7022" y="5939"/>
                    <a:pt x="5688" y="6463"/>
                  </a:cubicBezTo>
                  <a:cubicBezTo>
                    <a:pt x="4355" y="6987"/>
                    <a:pt x="2355" y="8099"/>
                    <a:pt x="1288" y="8819"/>
                  </a:cubicBezTo>
                  <a:cubicBezTo>
                    <a:pt x="222" y="9539"/>
                    <a:pt x="88" y="9867"/>
                    <a:pt x="22" y="10194"/>
                  </a:cubicBezTo>
                  <a:cubicBezTo>
                    <a:pt x="-45" y="10521"/>
                    <a:pt x="-45" y="10848"/>
                    <a:pt x="1288" y="10750"/>
                  </a:cubicBezTo>
                  <a:cubicBezTo>
                    <a:pt x="2622" y="10652"/>
                    <a:pt x="5288" y="10128"/>
                    <a:pt x="7155" y="8983"/>
                  </a:cubicBezTo>
                  <a:cubicBezTo>
                    <a:pt x="9022" y="7838"/>
                    <a:pt x="10088" y="6070"/>
                    <a:pt x="10288" y="4761"/>
                  </a:cubicBezTo>
                  <a:cubicBezTo>
                    <a:pt x="10488" y="3452"/>
                    <a:pt x="9822" y="2601"/>
                    <a:pt x="9488" y="2012"/>
                  </a:cubicBezTo>
                  <a:cubicBezTo>
                    <a:pt x="9155" y="1423"/>
                    <a:pt x="9155" y="1096"/>
                    <a:pt x="9422" y="834"/>
                  </a:cubicBezTo>
                  <a:cubicBezTo>
                    <a:pt x="9688" y="572"/>
                    <a:pt x="10222" y="376"/>
                    <a:pt x="11155" y="245"/>
                  </a:cubicBezTo>
                  <a:cubicBezTo>
                    <a:pt x="12088" y="114"/>
                    <a:pt x="13422" y="48"/>
                    <a:pt x="14555" y="16"/>
                  </a:cubicBezTo>
                  <a:cubicBezTo>
                    <a:pt x="15688" y="-17"/>
                    <a:pt x="16622" y="-17"/>
                    <a:pt x="17355" y="179"/>
                  </a:cubicBezTo>
                  <a:cubicBezTo>
                    <a:pt x="18088" y="376"/>
                    <a:pt x="18622" y="768"/>
                    <a:pt x="18488" y="1685"/>
                  </a:cubicBezTo>
                  <a:cubicBezTo>
                    <a:pt x="18355" y="2601"/>
                    <a:pt x="17555" y="4041"/>
                    <a:pt x="15888" y="5743"/>
                  </a:cubicBezTo>
                  <a:cubicBezTo>
                    <a:pt x="14222" y="7445"/>
                    <a:pt x="11688" y="9408"/>
                    <a:pt x="9622" y="11307"/>
                  </a:cubicBezTo>
                  <a:cubicBezTo>
                    <a:pt x="7555" y="13205"/>
                    <a:pt x="5955" y="15038"/>
                    <a:pt x="5022" y="16412"/>
                  </a:cubicBezTo>
                  <a:cubicBezTo>
                    <a:pt x="4088" y="17787"/>
                    <a:pt x="3822" y="18703"/>
                    <a:pt x="3688" y="19423"/>
                  </a:cubicBezTo>
                  <a:cubicBezTo>
                    <a:pt x="3555" y="20143"/>
                    <a:pt x="3555" y="20667"/>
                    <a:pt x="3822" y="21027"/>
                  </a:cubicBezTo>
                  <a:cubicBezTo>
                    <a:pt x="4088" y="21387"/>
                    <a:pt x="4622" y="21583"/>
                    <a:pt x="5488" y="21550"/>
                  </a:cubicBezTo>
                  <a:cubicBezTo>
                    <a:pt x="6355" y="21518"/>
                    <a:pt x="7555" y="21256"/>
                    <a:pt x="8688" y="20568"/>
                  </a:cubicBezTo>
                  <a:cubicBezTo>
                    <a:pt x="9822" y="19881"/>
                    <a:pt x="10888" y="18768"/>
                    <a:pt x="11288" y="17721"/>
                  </a:cubicBezTo>
                  <a:cubicBezTo>
                    <a:pt x="11688" y="16674"/>
                    <a:pt x="11422" y="15692"/>
                    <a:pt x="11288" y="15038"/>
                  </a:cubicBezTo>
                  <a:cubicBezTo>
                    <a:pt x="11155" y="14383"/>
                    <a:pt x="11155" y="14056"/>
                    <a:pt x="11555" y="13794"/>
                  </a:cubicBezTo>
                  <a:cubicBezTo>
                    <a:pt x="11955" y="13532"/>
                    <a:pt x="12755" y="13336"/>
                    <a:pt x="14488" y="13074"/>
                  </a:cubicBezTo>
                  <a:cubicBezTo>
                    <a:pt x="16222" y="12812"/>
                    <a:pt x="18888" y="12485"/>
                    <a:pt x="21555" y="12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5579317" y="5083033"/>
              <a:ext cx="281734" cy="33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88" fill="norm" stroke="1" extrusionOk="0">
                  <a:moveTo>
                    <a:pt x="8398" y="3554"/>
                  </a:moveTo>
                  <a:cubicBezTo>
                    <a:pt x="8398" y="2597"/>
                    <a:pt x="8398" y="1641"/>
                    <a:pt x="8076" y="1504"/>
                  </a:cubicBezTo>
                  <a:cubicBezTo>
                    <a:pt x="7754" y="1367"/>
                    <a:pt x="7109" y="2051"/>
                    <a:pt x="5739" y="4306"/>
                  </a:cubicBezTo>
                  <a:cubicBezTo>
                    <a:pt x="4368" y="6562"/>
                    <a:pt x="2273" y="10390"/>
                    <a:pt x="1145" y="13397"/>
                  </a:cubicBezTo>
                  <a:cubicBezTo>
                    <a:pt x="16" y="16405"/>
                    <a:pt x="-145" y="18592"/>
                    <a:pt x="97" y="19891"/>
                  </a:cubicBezTo>
                  <a:cubicBezTo>
                    <a:pt x="339" y="21190"/>
                    <a:pt x="983" y="21600"/>
                    <a:pt x="2273" y="21463"/>
                  </a:cubicBezTo>
                  <a:cubicBezTo>
                    <a:pt x="3562" y="21327"/>
                    <a:pt x="5497" y="20643"/>
                    <a:pt x="7512" y="18866"/>
                  </a:cubicBezTo>
                  <a:cubicBezTo>
                    <a:pt x="9527" y="17089"/>
                    <a:pt x="11622" y="14218"/>
                    <a:pt x="12992" y="11484"/>
                  </a:cubicBezTo>
                  <a:cubicBezTo>
                    <a:pt x="14362" y="8749"/>
                    <a:pt x="15007" y="6152"/>
                    <a:pt x="15249" y="4443"/>
                  </a:cubicBezTo>
                  <a:cubicBezTo>
                    <a:pt x="15491" y="2734"/>
                    <a:pt x="15330" y="1914"/>
                    <a:pt x="14846" y="1230"/>
                  </a:cubicBezTo>
                  <a:cubicBezTo>
                    <a:pt x="14362" y="547"/>
                    <a:pt x="13556" y="0"/>
                    <a:pt x="11945" y="0"/>
                  </a:cubicBezTo>
                  <a:cubicBezTo>
                    <a:pt x="10333" y="0"/>
                    <a:pt x="7915" y="547"/>
                    <a:pt x="6222" y="1572"/>
                  </a:cubicBezTo>
                  <a:cubicBezTo>
                    <a:pt x="4530" y="2597"/>
                    <a:pt x="3562" y="4101"/>
                    <a:pt x="3079" y="5332"/>
                  </a:cubicBezTo>
                  <a:cubicBezTo>
                    <a:pt x="2595" y="6562"/>
                    <a:pt x="2595" y="7519"/>
                    <a:pt x="2998" y="8134"/>
                  </a:cubicBezTo>
                  <a:cubicBezTo>
                    <a:pt x="3401" y="8749"/>
                    <a:pt x="4207" y="9023"/>
                    <a:pt x="6867" y="8681"/>
                  </a:cubicBezTo>
                  <a:cubicBezTo>
                    <a:pt x="9527" y="8339"/>
                    <a:pt x="14040" y="7382"/>
                    <a:pt x="16780" y="6630"/>
                  </a:cubicBezTo>
                  <a:cubicBezTo>
                    <a:pt x="19521" y="5878"/>
                    <a:pt x="20488" y="5332"/>
                    <a:pt x="21455" y="4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5658407" y="4928033"/>
              <a:ext cx="145493" cy="10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652" fill="norm" stroke="1" extrusionOk="0">
                  <a:moveTo>
                    <a:pt x="857" y="2638"/>
                  </a:moveTo>
                  <a:cubicBezTo>
                    <a:pt x="857" y="6874"/>
                    <a:pt x="857" y="11109"/>
                    <a:pt x="701" y="14497"/>
                  </a:cubicBezTo>
                  <a:cubicBezTo>
                    <a:pt x="544" y="17885"/>
                    <a:pt x="231" y="20426"/>
                    <a:pt x="75" y="20638"/>
                  </a:cubicBezTo>
                  <a:cubicBezTo>
                    <a:pt x="-82" y="20850"/>
                    <a:pt x="-82" y="18732"/>
                    <a:pt x="1014" y="14921"/>
                  </a:cubicBezTo>
                  <a:cubicBezTo>
                    <a:pt x="2109" y="11109"/>
                    <a:pt x="4301" y="5603"/>
                    <a:pt x="6335" y="2638"/>
                  </a:cubicBezTo>
                  <a:cubicBezTo>
                    <a:pt x="8370" y="-326"/>
                    <a:pt x="10248" y="-750"/>
                    <a:pt x="12127" y="1156"/>
                  </a:cubicBezTo>
                  <a:cubicBezTo>
                    <a:pt x="14005" y="3062"/>
                    <a:pt x="15883" y="7297"/>
                    <a:pt x="17448" y="10262"/>
                  </a:cubicBezTo>
                  <a:cubicBezTo>
                    <a:pt x="19014" y="13226"/>
                    <a:pt x="20266" y="14921"/>
                    <a:pt x="21518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6477000" y="5296816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6477000" y="5195216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6562636" y="5215324"/>
              <a:ext cx="83927" cy="204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489" fill="norm" stroke="1" extrusionOk="0">
                  <a:moveTo>
                    <a:pt x="18198" y="2561"/>
                  </a:moveTo>
                  <a:cubicBezTo>
                    <a:pt x="16618" y="1670"/>
                    <a:pt x="15037" y="780"/>
                    <a:pt x="12930" y="334"/>
                  </a:cubicBezTo>
                  <a:cubicBezTo>
                    <a:pt x="10822" y="-111"/>
                    <a:pt x="8188" y="-111"/>
                    <a:pt x="5554" y="334"/>
                  </a:cubicBezTo>
                  <a:cubicBezTo>
                    <a:pt x="2920" y="780"/>
                    <a:pt x="286" y="1670"/>
                    <a:pt x="22" y="3007"/>
                  </a:cubicBezTo>
                  <a:cubicBezTo>
                    <a:pt x="-241" y="4343"/>
                    <a:pt x="1866" y="6124"/>
                    <a:pt x="5818" y="8574"/>
                  </a:cubicBezTo>
                  <a:cubicBezTo>
                    <a:pt x="9769" y="11023"/>
                    <a:pt x="15564" y="14141"/>
                    <a:pt x="18461" y="16256"/>
                  </a:cubicBezTo>
                  <a:cubicBezTo>
                    <a:pt x="21359" y="18371"/>
                    <a:pt x="21359" y="19485"/>
                    <a:pt x="20042" y="20264"/>
                  </a:cubicBezTo>
                  <a:cubicBezTo>
                    <a:pt x="18725" y="21044"/>
                    <a:pt x="16091" y="21489"/>
                    <a:pt x="13457" y="21489"/>
                  </a:cubicBezTo>
                  <a:cubicBezTo>
                    <a:pt x="10822" y="21489"/>
                    <a:pt x="8188" y="21044"/>
                    <a:pt x="5554" y="20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7338882" y="5084003"/>
              <a:ext cx="141418" cy="36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98" fill="norm" stroke="1" extrusionOk="0">
                  <a:moveTo>
                    <a:pt x="19316" y="3152"/>
                  </a:moveTo>
                  <a:cubicBezTo>
                    <a:pt x="19316" y="2535"/>
                    <a:pt x="19316" y="1918"/>
                    <a:pt x="19634" y="1301"/>
                  </a:cubicBezTo>
                  <a:cubicBezTo>
                    <a:pt x="19951" y="684"/>
                    <a:pt x="20587" y="66"/>
                    <a:pt x="19951" y="5"/>
                  </a:cubicBezTo>
                  <a:cubicBezTo>
                    <a:pt x="19316" y="-57"/>
                    <a:pt x="17410" y="437"/>
                    <a:pt x="14710" y="1671"/>
                  </a:cubicBezTo>
                  <a:cubicBezTo>
                    <a:pt x="12010" y="2905"/>
                    <a:pt x="8516" y="4880"/>
                    <a:pt x="5975" y="7349"/>
                  </a:cubicBezTo>
                  <a:cubicBezTo>
                    <a:pt x="3434" y="9817"/>
                    <a:pt x="1846" y="12780"/>
                    <a:pt x="893" y="14878"/>
                  </a:cubicBezTo>
                  <a:cubicBezTo>
                    <a:pt x="-60" y="16976"/>
                    <a:pt x="-378" y="18210"/>
                    <a:pt x="575" y="19260"/>
                  </a:cubicBezTo>
                  <a:cubicBezTo>
                    <a:pt x="1528" y="20309"/>
                    <a:pt x="3751" y="21173"/>
                    <a:pt x="7404" y="21358"/>
                  </a:cubicBezTo>
                  <a:cubicBezTo>
                    <a:pt x="11057" y="21543"/>
                    <a:pt x="16140" y="21049"/>
                    <a:pt x="21222" y="20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7476066" y="5222733"/>
              <a:ext cx="258235" cy="21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33" y="8127"/>
                  </a:moveTo>
                  <a:cubicBezTo>
                    <a:pt x="13987" y="5988"/>
                    <a:pt x="14341" y="3850"/>
                    <a:pt x="14252" y="2352"/>
                  </a:cubicBezTo>
                  <a:cubicBezTo>
                    <a:pt x="14164" y="855"/>
                    <a:pt x="13633" y="0"/>
                    <a:pt x="12216" y="0"/>
                  </a:cubicBezTo>
                  <a:cubicBezTo>
                    <a:pt x="10800" y="0"/>
                    <a:pt x="8498" y="855"/>
                    <a:pt x="6374" y="3101"/>
                  </a:cubicBezTo>
                  <a:cubicBezTo>
                    <a:pt x="4249" y="5347"/>
                    <a:pt x="2302" y="8982"/>
                    <a:pt x="1239" y="11549"/>
                  </a:cubicBezTo>
                  <a:cubicBezTo>
                    <a:pt x="177" y="14115"/>
                    <a:pt x="0" y="15612"/>
                    <a:pt x="0" y="16895"/>
                  </a:cubicBezTo>
                  <a:cubicBezTo>
                    <a:pt x="0" y="18178"/>
                    <a:pt x="177" y="19248"/>
                    <a:pt x="1593" y="19568"/>
                  </a:cubicBezTo>
                  <a:cubicBezTo>
                    <a:pt x="3010" y="19889"/>
                    <a:pt x="5666" y="19461"/>
                    <a:pt x="7879" y="17857"/>
                  </a:cubicBezTo>
                  <a:cubicBezTo>
                    <a:pt x="10092" y="16253"/>
                    <a:pt x="11862" y="13473"/>
                    <a:pt x="12748" y="11335"/>
                  </a:cubicBezTo>
                  <a:cubicBezTo>
                    <a:pt x="13633" y="9196"/>
                    <a:pt x="13633" y="7699"/>
                    <a:pt x="13544" y="7485"/>
                  </a:cubicBezTo>
                  <a:cubicBezTo>
                    <a:pt x="13456" y="7271"/>
                    <a:pt x="13279" y="8341"/>
                    <a:pt x="13544" y="9945"/>
                  </a:cubicBezTo>
                  <a:cubicBezTo>
                    <a:pt x="13810" y="11549"/>
                    <a:pt x="14518" y="13687"/>
                    <a:pt x="15934" y="15719"/>
                  </a:cubicBezTo>
                  <a:cubicBezTo>
                    <a:pt x="17351" y="17750"/>
                    <a:pt x="19475" y="196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7804150" y="5455566"/>
              <a:ext cx="508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8077625" y="5112666"/>
              <a:ext cx="130015" cy="32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58" fill="norm" stroke="1" extrusionOk="0">
                  <a:moveTo>
                    <a:pt x="975" y="0"/>
                  </a:moveTo>
                  <a:cubicBezTo>
                    <a:pt x="1672" y="3046"/>
                    <a:pt x="2369" y="6092"/>
                    <a:pt x="2195" y="8792"/>
                  </a:cubicBezTo>
                  <a:cubicBezTo>
                    <a:pt x="2020" y="11492"/>
                    <a:pt x="975" y="13846"/>
                    <a:pt x="453" y="15369"/>
                  </a:cubicBezTo>
                  <a:cubicBezTo>
                    <a:pt x="-70" y="16892"/>
                    <a:pt x="-70" y="17585"/>
                    <a:pt x="104" y="17585"/>
                  </a:cubicBezTo>
                  <a:cubicBezTo>
                    <a:pt x="278" y="17585"/>
                    <a:pt x="627" y="16892"/>
                    <a:pt x="1672" y="16131"/>
                  </a:cubicBezTo>
                  <a:cubicBezTo>
                    <a:pt x="2717" y="15369"/>
                    <a:pt x="4459" y="14538"/>
                    <a:pt x="6375" y="14054"/>
                  </a:cubicBezTo>
                  <a:cubicBezTo>
                    <a:pt x="8291" y="13569"/>
                    <a:pt x="10382" y="13431"/>
                    <a:pt x="12124" y="13569"/>
                  </a:cubicBezTo>
                  <a:cubicBezTo>
                    <a:pt x="13865" y="13708"/>
                    <a:pt x="15259" y="14123"/>
                    <a:pt x="16478" y="14608"/>
                  </a:cubicBezTo>
                  <a:cubicBezTo>
                    <a:pt x="17698" y="15092"/>
                    <a:pt x="18743" y="15646"/>
                    <a:pt x="19614" y="16269"/>
                  </a:cubicBezTo>
                  <a:cubicBezTo>
                    <a:pt x="20485" y="16892"/>
                    <a:pt x="21182" y="17585"/>
                    <a:pt x="21356" y="18277"/>
                  </a:cubicBezTo>
                  <a:cubicBezTo>
                    <a:pt x="21530" y="18969"/>
                    <a:pt x="21182" y="19662"/>
                    <a:pt x="20311" y="20215"/>
                  </a:cubicBezTo>
                  <a:cubicBezTo>
                    <a:pt x="19440" y="20769"/>
                    <a:pt x="18046" y="21185"/>
                    <a:pt x="16478" y="21392"/>
                  </a:cubicBezTo>
                  <a:cubicBezTo>
                    <a:pt x="14911" y="21600"/>
                    <a:pt x="13169" y="21600"/>
                    <a:pt x="11427" y="21462"/>
                  </a:cubicBezTo>
                  <a:cubicBezTo>
                    <a:pt x="9685" y="21323"/>
                    <a:pt x="7943" y="21046"/>
                    <a:pt x="6724" y="20562"/>
                  </a:cubicBezTo>
                  <a:cubicBezTo>
                    <a:pt x="5504" y="20077"/>
                    <a:pt x="4807" y="19385"/>
                    <a:pt x="4285" y="18623"/>
                  </a:cubicBezTo>
                  <a:cubicBezTo>
                    <a:pt x="3762" y="17862"/>
                    <a:pt x="3414" y="17031"/>
                    <a:pt x="4111" y="16338"/>
                  </a:cubicBezTo>
                  <a:cubicBezTo>
                    <a:pt x="4807" y="15646"/>
                    <a:pt x="6549" y="15092"/>
                    <a:pt x="8291" y="14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8274050" y="5087266"/>
              <a:ext cx="131454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600" fill="norm" stroke="1" extrusionOk="0">
                  <a:moveTo>
                    <a:pt x="11137" y="0"/>
                  </a:moveTo>
                  <a:cubicBezTo>
                    <a:pt x="14175" y="2323"/>
                    <a:pt x="17212" y="4645"/>
                    <a:pt x="19069" y="6968"/>
                  </a:cubicBezTo>
                  <a:cubicBezTo>
                    <a:pt x="20925" y="9290"/>
                    <a:pt x="21600" y="11613"/>
                    <a:pt x="20250" y="13645"/>
                  </a:cubicBezTo>
                  <a:cubicBezTo>
                    <a:pt x="18900" y="15677"/>
                    <a:pt x="15525" y="17419"/>
                    <a:pt x="11812" y="18697"/>
                  </a:cubicBezTo>
                  <a:cubicBezTo>
                    <a:pt x="8100" y="19974"/>
                    <a:pt x="4050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8829897" y="5158822"/>
              <a:ext cx="69131" cy="28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470" fill="norm" stroke="1" extrusionOk="0">
                  <a:moveTo>
                    <a:pt x="19375" y="3255"/>
                  </a:moveTo>
                  <a:cubicBezTo>
                    <a:pt x="19992" y="2449"/>
                    <a:pt x="20609" y="1643"/>
                    <a:pt x="19683" y="998"/>
                  </a:cubicBezTo>
                  <a:cubicBezTo>
                    <a:pt x="18758" y="354"/>
                    <a:pt x="16289" y="-130"/>
                    <a:pt x="13820" y="31"/>
                  </a:cubicBezTo>
                  <a:cubicBezTo>
                    <a:pt x="11352" y="192"/>
                    <a:pt x="8883" y="998"/>
                    <a:pt x="5798" y="2530"/>
                  </a:cubicBezTo>
                  <a:cubicBezTo>
                    <a:pt x="2712" y="4061"/>
                    <a:pt x="-991" y="6318"/>
                    <a:pt x="243" y="8897"/>
                  </a:cubicBezTo>
                  <a:cubicBezTo>
                    <a:pt x="1478" y="11476"/>
                    <a:pt x="7649" y="14377"/>
                    <a:pt x="11969" y="16473"/>
                  </a:cubicBezTo>
                  <a:cubicBezTo>
                    <a:pt x="16289" y="18569"/>
                    <a:pt x="18758" y="19858"/>
                    <a:pt x="18449" y="20583"/>
                  </a:cubicBezTo>
                  <a:cubicBezTo>
                    <a:pt x="18140" y="21309"/>
                    <a:pt x="15055" y="21470"/>
                    <a:pt x="11969" y="21470"/>
                  </a:cubicBezTo>
                  <a:cubicBezTo>
                    <a:pt x="8883" y="21470"/>
                    <a:pt x="5798" y="21309"/>
                    <a:pt x="3638" y="20825"/>
                  </a:cubicBezTo>
                  <a:cubicBezTo>
                    <a:pt x="1478" y="20342"/>
                    <a:pt x="243" y="19536"/>
                    <a:pt x="1478" y="18488"/>
                  </a:cubicBezTo>
                  <a:cubicBezTo>
                    <a:pt x="2712" y="17440"/>
                    <a:pt x="6415" y="16151"/>
                    <a:pt x="10118" y="14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8954005" y="5023766"/>
              <a:ext cx="443996" cy="40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96" fill="norm" stroke="1" extrusionOk="0">
                  <a:moveTo>
                    <a:pt x="1518" y="11475"/>
                  </a:moveTo>
                  <a:cubicBezTo>
                    <a:pt x="1004" y="12937"/>
                    <a:pt x="489" y="14400"/>
                    <a:pt x="232" y="15806"/>
                  </a:cubicBezTo>
                  <a:cubicBezTo>
                    <a:pt x="-25" y="17212"/>
                    <a:pt x="-25" y="18562"/>
                    <a:pt x="26" y="19519"/>
                  </a:cubicBezTo>
                  <a:cubicBezTo>
                    <a:pt x="78" y="20475"/>
                    <a:pt x="181" y="21037"/>
                    <a:pt x="489" y="21206"/>
                  </a:cubicBezTo>
                  <a:cubicBezTo>
                    <a:pt x="798" y="21375"/>
                    <a:pt x="1312" y="21150"/>
                    <a:pt x="1929" y="20138"/>
                  </a:cubicBezTo>
                  <a:cubicBezTo>
                    <a:pt x="2546" y="19125"/>
                    <a:pt x="3266" y="17325"/>
                    <a:pt x="3678" y="16144"/>
                  </a:cubicBezTo>
                  <a:cubicBezTo>
                    <a:pt x="4089" y="14962"/>
                    <a:pt x="4192" y="14400"/>
                    <a:pt x="4244" y="14456"/>
                  </a:cubicBezTo>
                  <a:cubicBezTo>
                    <a:pt x="4295" y="14512"/>
                    <a:pt x="4295" y="15188"/>
                    <a:pt x="4244" y="15919"/>
                  </a:cubicBezTo>
                  <a:cubicBezTo>
                    <a:pt x="4192" y="16650"/>
                    <a:pt x="4089" y="17438"/>
                    <a:pt x="4244" y="18113"/>
                  </a:cubicBezTo>
                  <a:cubicBezTo>
                    <a:pt x="4398" y="18788"/>
                    <a:pt x="4809" y="19350"/>
                    <a:pt x="5272" y="19463"/>
                  </a:cubicBezTo>
                  <a:cubicBezTo>
                    <a:pt x="5735" y="19575"/>
                    <a:pt x="6249" y="19238"/>
                    <a:pt x="6918" y="18225"/>
                  </a:cubicBezTo>
                  <a:cubicBezTo>
                    <a:pt x="7586" y="17212"/>
                    <a:pt x="8409" y="15525"/>
                    <a:pt x="8975" y="14456"/>
                  </a:cubicBezTo>
                  <a:cubicBezTo>
                    <a:pt x="9541" y="13388"/>
                    <a:pt x="9849" y="12937"/>
                    <a:pt x="10312" y="12600"/>
                  </a:cubicBezTo>
                  <a:cubicBezTo>
                    <a:pt x="10775" y="12262"/>
                    <a:pt x="11392" y="12038"/>
                    <a:pt x="11495" y="12094"/>
                  </a:cubicBezTo>
                  <a:cubicBezTo>
                    <a:pt x="11598" y="12150"/>
                    <a:pt x="11186" y="12488"/>
                    <a:pt x="10569" y="12994"/>
                  </a:cubicBezTo>
                  <a:cubicBezTo>
                    <a:pt x="9952" y="13500"/>
                    <a:pt x="9129" y="14175"/>
                    <a:pt x="8564" y="15356"/>
                  </a:cubicBezTo>
                  <a:cubicBezTo>
                    <a:pt x="7998" y="16538"/>
                    <a:pt x="7689" y="18225"/>
                    <a:pt x="7586" y="19350"/>
                  </a:cubicBezTo>
                  <a:cubicBezTo>
                    <a:pt x="7484" y="20475"/>
                    <a:pt x="7586" y="21037"/>
                    <a:pt x="7998" y="21319"/>
                  </a:cubicBezTo>
                  <a:cubicBezTo>
                    <a:pt x="8409" y="21600"/>
                    <a:pt x="9129" y="21600"/>
                    <a:pt x="10261" y="20925"/>
                  </a:cubicBezTo>
                  <a:cubicBezTo>
                    <a:pt x="11392" y="20250"/>
                    <a:pt x="12935" y="18900"/>
                    <a:pt x="14529" y="16369"/>
                  </a:cubicBezTo>
                  <a:cubicBezTo>
                    <a:pt x="16124" y="13838"/>
                    <a:pt x="17769" y="10125"/>
                    <a:pt x="18695" y="7425"/>
                  </a:cubicBezTo>
                  <a:cubicBezTo>
                    <a:pt x="19621" y="4725"/>
                    <a:pt x="19826" y="3038"/>
                    <a:pt x="19826" y="1856"/>
                  </a:cubicBezTo>
                  <a:cubicBezTo>
                    <a:pt x="19826" y="675"/>
                    <a:pt x="19621" y="0"/>
                    <a:pt x="19364" y="0"/>
                  </a:cubicBezTo>
                  <a:cubicBezTo>
                    <a:pt x="19106" y="0"/>
                    <a:pt x="18798" y="675"/>
                    <a:pt x="18386" y="2700"/>
                  </a:cubicBezTo>
                  <a:cubicBezTo>
                    <a:pt x="17975" y="4725"/>
                    <a:pt x="17461" y="8100"/>
                    <a:pt x="17049" y="10800"/>
                  </a:cubicBezTo>
                  <a:cubicBezTo>
                    <a:pt x="16638" y="13500"/>
                    <a:pt x="16329" y="15525"/>
                    <a:pt x="16124" y="16875"/>
                  </a:cubicBezTo>
                  <a:cubicBezTo>
                    <a:pt x="15918" y="18225"/>
                    <a:pt x="15815" y="18900"/>
                    <a:pt x="15764" y="18956"/>
                  </a:cubicBezTo>
                  <a:cubicBezTo>
                    <a:pt x="15712" y="19012"/>
                    <a:pt x="15712" y="18450"/>
                    <a:pt x="16072" y="17438"/>
                  </a:cubicBezTo>
                  <a:cubicBezTo>
                    <a:pt x="16432" y="16425"/>
                    <a:pt x="17152" y="14962"/>
                    <a:pt x="17718" y="14063"/>
                  </a:cubicBezTo>
                  <a:cubicBezTo>
                    <a:pt x="18284" y="13162"/>
                    <a:pt x="18695" y="12825"/>
                    <a:pt x="19158" y="12713"/>
                  </a:cubicBezTo>
                  <a:cubicBezTo>
                    <a:pt x="19621" y="12600"/>
                    <a:pt x="20135" y="12713"/>
                    <a:pt x="20495" y="13556"/>
                  </a:cubicBezTo>
                  <a:cubicBezTo>
                    <a:pt x="20855" y="14400"/>
                    <a:pt x="21061" y="15975"/>
                    <a:pt x="21215" y="17381"/>
                  </a:cubicBezTo>
                  <a:cubicBezTo>
                    <a:pt x="21369" y="18788"/>
                    <a:pt x="21472" y="20025"/>
                    <a:pt x="21575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9930268" y="5041151"/>
              <a:ext cx="643002" cy="40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00" fill="norm" stroke="1" extrusionOk="0">
                  <a:moveTo>
                    <a:pt x="4287" y="2438"/>
                  </a:moveTo>
                  <a:cubicBezTo>
                    <a:pt x="3579" y="5907"/>
                    <a:pt x="2871" y="9377"/>
                    <a:pt x="2410" y="12287"/>
                  </a:cubicBezTo>
                  <a:cubicBezTo>
                    <a:pt x="1950" y="15197"/>
                    <a:pt x="1737" y="17547"/>
                    <a:pt x="1702" y="19058"/>
                  </a:cubicBezTo>
                  <a:cubicBezTo>
                    <a:pt x="1667" y="20569"/>
                    <a:pt x="1808" y="21240"/>
                    <a:pt x="1950" y="21296"/>
                  </a:cubicBezTo>
                  <a:cubicBezTo>
                    <a:pt x="2092" y="21352"/>
                    <a:pt x="2233" y="20792"/>
                    <a:pt x="2162" y="19729"/>
                  </a:cubicBezTo>
                  <a:cubicBezTo>
                    <a:pt x="2092" y="18666"/>
                    <a:pt x="1808" y="17099"/>
                    <a:pt x="1525" y="16148"/>
                  </a:cubicBezTo>
                  <a:cubicBezTo>
                    <a:pt x="1242" y="15197"/>
                    <a:pt x="958" y="14861"/>
                    <a:pt x="640" y="14581"/>
                  </a:cubicBezTo>
                  <a:cubicBezTo>
                    <a:pt x="321" y="14301"/>
                    <a:pt x="-33" y="14077"/>
                    <a:pt x="2" y="13742"/>
                  </a:cubicBezTo>
                  <a:cubicBezTo>
                    <a:pt x="38" y="13406"/>
                    <a:pt x="463" y="12958"/>
                    <a:pt x="1383" y="11783"/>
                  </a:cubicBezTo>
                  <a:cubicBezTo>
                    <a:pt x="2304" y="10608"/>
                    <a:pt x="3720" y="8705"/>
                    <a:pt x="4606" y="7474"/>
                  </a:cubicBezTo>
                  <a:cubicBezTo>
                    <a:pt x="5491" y="6243"/>
                    <a:pt x="5845" y="5684"/>
                    <a:pt x="6164" y="5236"/>
                  </a:cubicBezTo>
                  <a:cubicBezTo>
                    <a:pt x="6482" y="4788"/>
                    <a:pt x="6766" y="4453"/>
                    <a:pt x="6943" y="4564"/>
                  </a:cubicBezTo>
                  <a:cubicBezTo>
                    <a:pt x="7120" y="4676"/>
                    <a:pt x="7191" y="5236"/>
                    <a:pt x="7084" y="7362"/>
                  </a:cubicBezTo>
                  <a:cubicBezTo>
                    <a:pt x="6978" y="9489"/>
                    <a:pt x="6695" y="13182"/>
                    <a:pt x="6482" y="15308"/>
                  </a:cubicBezTo>
                  <a:cubicBezTo>
                    <a:pt x="6270" y="17435"/>
                    <a:pt x="6128" y="17994"/>
                    <a:pt x="5987" y="18666"/>
                  </a:cubicBezTo>
                  <a:cubicBezTo>
                    <a:pt x="5845" y="19337"/>
                    <a:pt x="5703" y="20121"/>
                    <a:pt x="5633" y="20233"/>
                  </a:cubicBezTo>
                  <a:cubicBezTo>
                    <a:pt x="5562" y="20345"/>
                    <a:pt x="5562" y="19785"/>
                    <a:pt x="5810" y="18778"/>
                  </a:cubicBezTo>
                  <a:cubicBezTo>
                    <a:pt x="6057" y="17771"/>
                    <a:pt x="6553" y="16316"/>
                    <a:pt x="6978" y="15532"/>
                  </a:cubicBezTo>
                  <a:cubicBezTo>
                    <a:pt x="7403" y="14749"/>
                    <a:pt x="7757" y="14637"/>
                    <a:pt x="8040" y="14805"/>
                  </a:cubicBezTo>
                  <a:cubicBezTo>
                    <a:pt x="8324" y="14973"/>
                    <a:pt x="8536" y="15420"/>
                    <a:pt x="8890" y="16260"/>
                  </a:cubicBezTo>
                  <a:cubicBezTo>
                    <a:pt x="9244" y="17099"/>
                    <a:pt x="9740" y="18330"/>
                    <a:pt x="10165" y="19058"/>
                  </a:cubicBezTo>
                  <a:cubicBezTo>
                    <a:pt x="10590" y="19785"/>
                    <a:pt x="10944" y="20009"/>
                    <a:pt x="11440" y="19897"/>
                  </a:cubicBezTo>
                  <a:cubicBezTo>
                    <a:pt x="11936" y="19785"/>
                    <a:pt x="12573" y="19337"/>
                    <a:pt x="13033" y="18666"/>
                  </a:cubicBezTo>
                  <a:cubicBezTo>
                    <a:pt x="13494" y="17994"/>
                    <a:pt x="13777" y="17099"/>
                    <a:pt x="13918" y="16372"/>
                  </a:cubicBezTo>
                  <a:cubicBezTo>
                    <a:pt x="14060" y="15644"/>
                    <a:pt x="14060" y="15085"/>
                    <a:pt x="13883" y="14749"/>
                  </a:cubicBezTo>
                  <a:cubicBezTo>
                    <a:pt x="13706" y="14413"/>
                    <a:pt x="13352" y="14301"/>
                    <a:pt x="13033" y="14413"/>
                  </a:cubicBezTo>
                  <a:cubicBezTo>
                    <a:pt x="12715" y="14525"/>
                    <a:pt x="12431" y="14861"/>
                    <a:pt x="12219" y="15308"/>
                  </a:cubicBezTo>
                  <a:cubicBezTo>
                    <a:pt x="12006" y="15756"/>
                    <a:pt x="11865" y="16316"/>
                    <a:pt x="11758" y="16875"/>
                  </a:cubicBezTo>
                  <a:cubicBezTo>
                    <a:pt x="11652" y="17435"/>
                    <a:pt x="11581" y="17994"/>
                    <a:pt x="11723" y="18386"/>
                  </a:cubicBezTo>
                  <a:cubicBezTo>
                    <a:pt x="11865" y="18778"/>
                    <a:pt x="12219" y="19002"/>
                    <a:pt x="12821" y="18890"/>
                  </a:cubicBezTo>
                  <a:cubicBezTo>
                    <a:pt x="13423" y="18778"/>
                    <a:pt x="14273" y="18330"/>
                    <a:pt x="15370" y="16651"/>
                  </a:cubicBezTo>
                  <a:cubicBezTo>
                    <a:pt x="16468" y="14973"/>
                    <a:pt x="17814" y="12063"/>
                    <a:pt x="18840" y="9545"/>
                  </a:cubicBezTo>
                  <a:cubicBezTo>
                    <a:pt x="19867" y="7027"/>
                    <a:pt x="20576" y="4900"/>
                    <a:pt x="21000" y="3277"/>
                  </a:cubicBezTo>
                  <a:cubicBezTo>
                    <a:pt x="21425" y="1655"/>
                    <a:pt x="21567" y="535"/>
                    <a:pt x="21496" y="144"/>
                  </a:cubicBezTo>
                  <a:cubicBezTo>
                    <a:pt x="21425" y="-248"/>
                    <a:pt x="21142" y="88"/>
                    <a:pt x="20540" y="2046"/>
                  </a:cubicBezTo>
                  <a:cubicBezTo>
                    <a:pt x="19938" y="4005"/>
                    <a:pt x="19017" y="7586"/>
                    <a:pt x="18486" y="10160"/>
                  </a:cubicBezTo>
                  <a:cubicBezTo>
                    <a:pt x="17955" y="12734"/>
                    <a:pt x="17814" y="14301"/>
                    <a:pt x="17743" y="15364"/>
                  </a:cubicBezTo>
                  <a:cubicBezTo>
                    <a:pt x="17672" y="16428"/>
                    <a:pt x="17672" y="16987"/>
                    <a:pt x="17814" y="17547"/>
                  </a:cubicBezTo>
                  <a:cubicBezTo>
                    <a:pt x="17955" y="18106"/>
                    <a:pt x="18238" y="18666"/>
                    <a:pt x="18699" y="18610"/>
                  </a:cubicBezTo>
                  <a:cubicBezTo>
                    <a:pt x="19159" y="18554"/>
                    <a:pt x="19797" y="17883"/>
                    <a:pt x="20115" y="17211"/>
                  </a:cubicBezTo>
                  <a:cubicBezTo>
                    <a:pt x="20434" y="16540"/>
                    <a:pt x="20434" y="15868"/>
                    <a:pt x="20434" y="15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10450969" y="5207916"/>
              <a:ext cx="15353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3709" y="21600"/>
                  </a:moveTo>
                  <a:cubicBezTo>
                    <a:pt x="1933" y="17100"/>
                    <a:pt x="158" y="12600"/>
                    <a:pt x="10" y="9900"/>
                  </a:cubicBezTo>
                  <a:cubicBezTo>
                    <a:pt x="-138" y="7200"/>
                    <a:pt x="1341" y="6300"/>
                    <a:pt x="5188" y="4950"/>
                  </a:cubicBezTo>
                  <a:cubicBezTo>
                    <a:pt x="9035" y="3600"/>
                    <a:pt x="15248" y="1800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10661650" y="5220616"/>
              <a:ext cx="38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10617200" y="539841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4806949" y="5936049"/>
              <a:ext cx="194735" cy="54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2113" y="5256"/>
                  </a:moveTo>
                  <a:cubicBezTo>
                    <a:pt x="2113" y="4763"/>
                    <a:pt x="2113" y="4271"/>
                    <a:pt x="2348" y="4271"/>
                  </a:cubicBezTo>
                  <a:cubicBezTo>
                    <a:pt x="2583" y="4271"/>
                    <a:pt x="3052" y="4763"/>
                    <a:pt x="3404" y="6037"/>
                  </a:cubicBezTo>
                  <a:cubicBezTo>
                    <a:pt x="3757" y="7310"/>
                    <a:pt x="3991" y="9363"/>
                    <a:pt x="3991" y="11744"/>
                  </a:cubicBezTo>
                  <a:cubicBezTo>
                    <a:pt x="3991" y="14126"/>
                    <a:pt x="3757" y="16837"/>
                    <a:pt x="3522" y="18397"/>
                  </a:cubicBezTo>
                  <a:cubicBezTo>
                    <a:pt x="3287" y="19957"/>
                    <a:pt x="3052" y="20368"/>
                    <a:pt x="2935" y="20779"/>
                  </a:cubicBezTo>
                  <a:cubicBezTo>
                    <a:pt x="2817" y="21189"/>
                    <a:pt x="2817" y="21600"/>
                    <a:pt x="2817" y="20040"/>
                  </a:cubicBezTo>
                  <a:cubicBezTo>
                    <a:pt x="2817" y="18479"/>
                    <a:pt x="2817" y="14948"/>
                    <a:pt x="3757" y="11744"/>
                  </a:cubicBezTo>
                  <a:cubicBezTo>
                    <a:pt x="4696" y="8541"/>
                    <a:pt x="6574" y="5667"/>
                    <a:pt x="8217" y="3819"/>
                  </a:cubicBezTo>
                  <a:cubicBezTo>
                    <a:pt x="9861" y="1971"/>
                    <a:pt x="11270" y="1150"/>
                    <a:pt x="12561" y="657"/>
                  </a:cubicBezTo>
                  <a:cubicBezTo>
                    <a:pt x="13852" y="164"/>
                    <a:pt x="15026" y="0"/>
                    <a:pt x="16200" y="0"/>
                  </a:cubicBezTo>
                  <a:cubicBezTo>
                    <a:pt x="17374" y="0"/>
                    <a:pt x="18548" y="164"/>
                    <a:pt x="19604" y="862"/>
                  </a:cubicBezTo>
                  <a:cubicBezTo>
                    <a:pt x="20661" y="1560"/>
                    <a:pt x="21600" y="2792"/>
                    <a:pt x="21600" y="3860"/>
                  </a:cubicBezTo>
                  <a:cubicBezTo>
                    <a:pt x="21600" y="4928"/>
                    <a:pt x="20661" y="5831"/>
                    <a:pt x="18078" y="6611"/>
                  </a:cubicBezTo>
                  <a:cubicBezTo>
                    <a:pt x="15496" y="7392"/>
                    <a:pt x="11270" y="8049"/>
                    <a:pt x="7983" y="8459"/>
                  </a:cubicBezTo>
                  <a:cubicBezTo>
                    <a:pt x="4696" y="8870"/>
                    <a:pt x="2348" y="9034"/>
                    <a:pt x="0" y="9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4965700" y="6141366"/>
              <a:ext cx="266700" cy="29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5476"/>
                  </a:moveTo>
                  <a:cubicBezTo>
                    <a:pt x="514" y="4868"/>
                    <a:pt x="1029" y="4259"/>
                    <a:pt x="1714" y="4031"/>
                  </a:cubicBezTo>
                  <a:cubicBezTo>
                    <a:pt x="2400" y="3803"/>
                    <a:pt x="3257" y="3955"/>
                    <a:pt x="4800" y="5248"/>
                  </a:cubicBezTo>
                  <a:cubicBezTo>
                    <a:pt x="6343" y="6541"/>
                    <a:pt x="8571" y="8975"/>
                    <a:pt x="9943" y="11104"/>
                  </a:cubicBezTo>
                  <a:cubicBezTo>
                    <a:pt x="11314" y="13234"/>
                    <a:pt x="11829" y="15059"/>
                    <a:pt x="11914" y="16656"/>
                  </a:cubicBezTo>
                  <a:cubicBezTo>
                    <a:pt x="12000" y="18254"/>
                    <a:pt x="11657" y="19623"/>
                    <a:pt x="10971" y="20459"/>
                  </a:cubicBezTo>
                  <a:cubicBezTo>
                    <a:pt x="10286" y="21296"/>
                    <a:pt x="9257" y="21600"/>
                    <a:pt x="8314" y="21068"/>
                  </a:cubicBezTo>
                  <a:cubicBezTo>
                    <a:pt x="7371" y="20535"/>
                    <a:pt x="6514" y="19166"/>
                    <a:pt x="6429" y="17189"/>
                  </a:cubicBezTo>
                  <a:cubicBezTo>
                    <a:pt x="6343" y="15211"/>
                    <a:pt x="7029" y="12625"/>
                    <a:pt x="9171" y="9887"/>
                  </a:cubicBezTo>
                  <a:cubicBezTo>
                    <a:pt x="11314" y="7149"/>
                    <a:pt x="14914" y="4259"/>
                    <a:pt x="17229" y="2586"/>
                  </a:cubicBezTo>
                  <a:cubicBezTo>
                    <a:pt x="19543" y="913"/>
                    <a:pt x="20571" y="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5563203" y="5919116"/>
              <a:ext cx="107348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21066" y="0"/>
                  </a:moveTo>
                  <a:cubicBezTo>
                    <a:pt x="18989" y="79"/>
                    <a:pt x="16912" y="158"/>
                    <a:pt x="15458" y="396"/>
                  </a:cubicBezTo>
                  <a:cubicBezTo>
                    <a:pt x="14004" y="633"/>
                    <a:pt x="13174" y="1029"/>
                    <a:pt x="11720" y="2176"/>
                  </a:cubicBezTo>
                  <a:cubicBezTo>
                    <a:pt x="10266" y="3323"/>
                    <a:pt x="8189" y="5222"/>
                    <a:pt x="5904" y="7437"/>
                  </a:cubicBezTo>
                  <a:cubicBezTo>
                    <a:pt x="3620" y="9653"/>
                    <a:pt x="1128" y="12185"/>
                    <a:pt x="297" y="14163"/>
                  </a:cubicBezTo>
                  <a:cubicBezTo>
                    <a:pt x="-534" y="16141"/>
                    <a:pt x="297" y="17565"/>
                    <a:pt x="3828" y="18712"/>
                  </a:cubicBezTo>
                  <a:cubicBezTo>
                    <a:pt x="7358" y="19859"/>
                    <a:pt x="13589" y="20730"/>
                    <a:pt x="198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5836491" y="6042392"/>
              <a:ext cx="411909" cy="413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09" fill="norm" stroke="1" extrusionOk="0">
                  <a:moveTo>
                    <a:pt x="7560" y="4447"/>
                  </a:moveTo>
                  <a:cubicBezTo>
                    <a:pt x="7670" y="3901"/>
                    <a:pt x="7781" y="3356"/>
                    <a:pt x="7836" y="2756"/>
                  </a:cubicBezTo>
                  <a:cubicBezTo>
                    <a:pt x="7891" y="2156"/>
                    <a:pt x="7891" y="1501"/>
                    <a:pt x="7615" y="1174"/>
                  </a:cubicBezTo>
                  <a:cubicBezTo>
                    <a:pt x="7340" y="847"/>
                    <a:pt x="6789" y="847"/>
                    <a:pt x="5797" y="1665"/>
                  </a:cubicBezTo>
                  <a:cubicBezTo>
                    <a:pt x="4805" y="2483"/>
                    <a:pt x="3373" y="4120"/>
                    <a:pt x="2270" y="6356"/>
                  </a:cubicBezTo>
                  <a:cubicBezTo>
                    <a:pt x="1168" y="8592"/>
                    <a:pt x="397" y="11429"/>
                    <a:pt x="122" y="13720"/>
                  </a:cubicBezTo>
                  <a:cubicBezTo>
                    <a:pt x="-154" y="16010"/>
                    <a:pt x="66" y="17756"/>
                    <a:pt x="507" y="19010"/>
                  </a:cubicBezTo>
                  <a:cubicBezTo>
                    <a:pt x="948" y="20265"/>
                    <a:pt x="1609" y="21029"/>
                    <a:pt x="2601" y="21247"/>
                  </a:cubicBezTo>
                  <a:cubicBezTo>
                    <a:pt x="3593" y="21465"/>
                    <a:pt x="4915" y="21138"/>
                    <a:pt x="6403" y="19883"/>
                  </a:cubicBezTo>
                  <a:cubicBezTo>
                    <a:pt x="7891" y="18629"/>
                    <a:pt x="9544" y="16447"/>
                    <a:pt x="10866" y="14101"/>
                  </a:cubicBezTo>
                  <a:cubicBezTo>
                    <a:pt x="12189" y="11756"/>
                    <a:pt x="13181" y="9247"/>
                    <a:pt x="13677" y="7338"/>
                  </a:cubicBezTo>
                  <a:cubicBezTo>
                    <a:pt x="14173" y="5429"/>
                    <a:pt x="14173" y="4120"/>
                    <a:pt x="13732" y="2974"/>
                  </a:cubicBezTo>
                  <a:cubicBezTo>
                    <a:pt x="13291" y="1829"/>
                    <a:pt x="12409" y="847"/>
                    <a:pt x="11142" y="356"/>
                  </a:cubicBezTo>
                  <a:cubicBezTo>
                    <a:pt x="9875" y="-135"/>
                    <a:pt x="8222" y="-135"/>
                    <a:pt x="6679" y="465"/>
                  </a:cubicBezTo>
                  <a:cubicBezTo>
                    <a:pt x="5136" y="1065"/>
                    <a:pt x="3703" y="2265"/>
                    <a:pt x="2877" y="3247"/>
                  </a:cubicBezTo>
                  <a:cubicBezTo>
                    <a:pt x="2050" y="4229"/>
                    <a:pt x="1830" y="4992"/>
                    <a:pt x="1830" y="5647"/>
                  </a:cubicBezTo>
                  <a:cubicBezTo>
                    <a:pt x="1830" y="6301"/>
                    <a:pt x="2050" y="6847"/>
                    <a:pt x="3262" y="7283"/>
                  </a:cubicBezTo>
                  <a:cubicBezTo>
                    <a:pt x="4475" y="7720"/>
                    <a:pt x="6679" y="8047"/>
                    <a:pt x="9158" y="8101"/>
                  </a:cubicBezTo>
                  <a:cubicBezTo>
                    <a:pt x="11638" y="8156"/>
                    <a:pt x="14393" y="7938"/>
                    <a:pt x="16487" y="7774"/>
                  </a:cubicBezTo>
                  <a:cubicBezTo>
                    <a:pt x="18581" y="7610"/>
                    <a:pt x="20013" y="7501"/>
                    <a:pt x="21446" y="7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6492095" y="6104216"/>
              <a:ext cx="277005" cy="37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19" fill="norm" stroke="1" extrusionOk="0">
                  <a:moveTo>
                    <a:pt x="16997" y="1026"/>
                  </a:moveTo>
                  <a:cubicBezTo>
                    <a:pt x="16506" y="546"/>
                    <a:pt x="16015" y="66"/>
                    <a:pt x="14542" y="6"/>
                  </a:cubicBezTo>
                  <a:cubicBezTo>
                    <a:pt x="13070" y="-54"/>
                    <a:pt x="10615" y="306"/>
                    <a:pt x="8160" y="1866"/>
                  </a:cubicBezTo>
                  <a:cubicBezTo>
                    <a:pt x="5706" y="3426"/>
                    <a:pt x="3251" y="6186"/>
                    <a:pt x="1779" y="9126"/>
                  </a:cubicBezTo>
                  <a:cubicBezTo>
                    <a:pt x="306" y="12066"/>
                    <a:pt x="-185" y="15186"/>
                    <a:pt x="60" y="17286"/>
                  </a:cubicBezTo>
                  <a:cubicBezTo>
                    <a:pt x="306" y="19386"/>
                    <a:pt x="1288" y="20466"/>
                    <a:pt x="3251" y="21006"/>
                  </a:cubicBezTo>
                  <a:cubicBezTo>
                    <a:pt x="5215" y="21546"/>
                    <a:pt x="8160" y="21546"/>
                    <a:pt x="11351" y="21066"/>
                  </a:cubicBezTo>
                  <a:cubicBezTo>
                    <a:pt x="14542" y="20586"/>
                    <a:pt x="17979" y="19626"/>
                    <a:pt x="21415" y="18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6451600" y="6287416"/>
              <a:ext cx="273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7100"/>
                    <a:pt x="6028" y="12600"/>
                    <a:pt x="9628" y="9000"/>
                  </a:cubicBezTo>
                  <a:cubicBezTo>
                    <a:pt x="13228" y="5400"/>
                    <a:pt x="1741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7168404" y="6037770"/>
              <a:ext cx="242047" cy="43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89" fill="norm" stroke="1" extrusionOk="0">
                  <a:moveTo>
                    <a:pt x="21293" y="99"/>
                  </a:moveTo>
                  <a:cubicBezTo>
                    <a:pt x="19431" y="-6"/>
                    <a:pt x="17569" y="-111"/>
                    <a:pt x="15707" y="256"/>
                  </a:cubicBezTo>
                  <a:cubicBezTo>
                    <a:pt x="13845" y="623"/>
                    <a:pt x="11983" y="1462"/>
                    <a:pt x="9376" y="3454"/>
                  </a:cubicBezTo>
                  <a:cubicBezTo>
                    <a:pt x="6769" y="5446"/>
                    <a:pt x="3417" y="8592"/>
                    <a:pt x="1648" y="11213"/>
                  </a:cubicBezTo>
                  <a:cubicBezTo>
                    <a:pt x="-121" y="13835"/>
                    <a:pt x="-307" y="15932"/>
                    <a:pt x="345" y="17505"/>
                  </a:cubicBezTo>
                  <a:cubicBezTo>
                    <a:pt x="996" y="19077"/>
                    <a:pt x="2486" y="20126"/>
                    <a:pt x="5000" y="20703"/>
                  </a:cubicBezTo>
                  <a:cubicBezTo>
                    <a:pt x="7514" y="21279"/>
                    <a:pt x="11052" y="21384"/>
                    <a:pt x="1459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7349392" y="6213528"/>
              <a:ext cx="257908" cy="179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326" fill="norm" stroke="1" extrusionOk="0">
                  <a:moveTo>
                    <a:pt x="15602" y="3493"/>
                  </a:moveTo>
                  <a:cubicBezTo>
                    <a:pt x="14899" y="2238"/>
                    <a:pt x="14197" y="982"/>
                    <a:pt x="12968" y="354"/>
                  </a:cubicBezTo>
                  <a:cubicBezTo>
                    <a:pt x="11738" y="-274"/>
                    <a:pt x="9982" y="-274"/>
                    <a:pt x="7699" y="2112"/>
                  </a:cubicBezTo>
                  <a:cubicBezTo>
                    <a:pt x="5417" y="4498"/>
                    <a:pt x="2607" y="9270"/>
                    <a:pt x="1202" y="12284"/>
                  </a:cubicBezTo>
                  <a:cubicBezTo>
                    <a:pt x="-203" y="15298"/>
                    <a:pt x="-203" y="16554"/>
                    <a:pt x="324" y="18061"/>
                  </a:cubicBezTo>
                  <a:cubicBezTo>
                    <a:pt x="851" y="19568"/>
                    <a:pt x="1904" y="21326"/>
                    <a:pt x="3836" y="21326"/>
                  </a:cubicBezTo>
                  <a:cubicBezTo>
                    <a:pt x="5768" y="21326"/>
                    <a:pt x="8577" y="19568"/>
                    <a:pt x="10597" y="17559"/>
                  </a:cubicBezTo>
                  <a:cubicBezTo>
                    <a:pt x="12617" y="15549"/>
                    <a:pt x="13846" y="13289"/>
                    <a:pt x="14636" y="11405"/>
                  </a:cubicBezTo>
                  <a:cubicBezTo>
                    <a:pt x="15426" y="9521"/>
                    <a:pt x="15777" y="8014"/>
                    <a:pt x="16041" y="8140"/>
                  </a:cubicBezTo>
                  <a:cubicBezTo>
                    <a:pt x="16304" y="8266"/>
                    <a:pt x="16480" y="10024"/>
                    <a:pt x="17358" y="12284"/>
                  </a:cubicBezTo>
                  <a:cubicBezTo>
                    <a:pt x="18236" y="14545"/>
                    <a:pt x="19817" y="17307"/>
                    <a:pt x="21397" y="20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7702550" y="6458866"/>
              <a:ext cx="825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8086480" y="6001666"/>
              <a:ext cx="143636" cy="408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93" fill="norm" stroke="1" extrusionOk="0">
                  <a:moveTo>
                    <a:pt x="2384" y="0"/>
                  </a:moveTo>
                  <a:cubicBezTo>
                    <a:pt x="3323" y="445"/>
                    <a:pt x="4263" y="891"/>
                    <a:pt x="4419" y="2004"/>
                  </a:cubicBezTo>
                  <a:cubicBezTo>
                    <a:pt x="4576" y="3118"/>
                    <a:pt x="3950" y="4899"/>
                    <a:pt x="3480" y="7404"/>
                  </a:cubicBezTo>
                  <a:cubicBezTo>
                    <a:pt x="3010" y="9909"/>
                    <a:pt x="2697" y="13138"/>
                    <a:pt x="2384" y="15198"/>
                  </a:cubicBezTo>
                  <a:cubicBezTo>
                    <a:pt x="2071" y="17258"/>
                    <a:pt x="1758" y="18148"/>
                    <a:pt x="1289" y="18928"/>
                  </a:cubicBezTo>
                  <a:cubicBezTo>
                    <a:pt x="819" y="19707"/>
                    <a:pt x="193" y="20375"/>
                    <a:pt x="37" y="20431"/>
                  </a:cubicBezTo>
                  <a:cubicBezTo>
                    <a:pt x="-120" y="20487"/>
                    <a:pt x="193" y="19930"/>
                    <a:pt x="1758" y="18816"/>
                  </a:cubicBezTo>
                  <a:cubicBezTo>
                    <a:pt x="3323" y="17703"/>
                    <a:pt x="6141" y="16033"/>
                    <a:pt x="8332" y="15087"/>
                  </a:cubicBezTo>
                  <a:cubicBezTo>
                    <a:pt x="10523" y="14140"/>
                    <a:pt x="12089" y="13918"/>
                    <a:pt x="13654" y="13918"/>
                  </a:cubicBezTo>
                  <a:cubicBezTo>
                    <a:pt x="15219" y="13918"/>
                    <a:pt x="16784" y="14140"/>
                    <a:pt x="18193" y="14920"/>
                  </a:cubicBezTo>
                  <a:cubicBezTo>
                    <a:pt x="19602" y="15699"/>
                    <a:pt x="20854" y="17035"/>
                    <a:pt x="21167" y="17981"/>
                  </a:cubicBezTo>
                  <a:cubicBezTo>
                    <a:pt x="21480" y="18928"/>
                    <a:pt x="20854" y="19485"/>
                    <a:pt x="18819" y="20041"/>
                  </a:cubicBezTo>
                  <a:cubicBezTo>
                    <a:pt x="16784" y="20598"/>
                    <a:pt x="13341" y="21155"/>
                    <a:pt x="10680" y="21377"/>
                  </a:cubicBezTo>
                  <a:cubicBezTo>
                    <a:pt x="8019" y="21600"/>
                    <a:pt x="6141" y="21489"/>
                    <a:pt x="4732" y="21155"/>
                  </a:cubicBezTo>
                  <a:cubicBezTo>
                    <a:pt x="3323" y="20821"/>
                    <a:pt x="2384" y="20264"/>
                    <a:pt x="1445" y="19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8286750" y="6027066"/>
              <a:ext cx="14014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fill="norm" stroke="1" extrusionOk="0">
                  <a:moveTo>
                    <a:pt x="10482" y="0"/>
                  </a:moveTo>
                  <a:cubicBezTo>
                    <a:pt x="12071" y="200"/>
                    <a:pt x="13659" y="400"/>
                    <a:pt x="15406" y="1200"/>
                  </a:cubicBezTo>
                  <a:cubicBezTo>
                    <a:pt x="17153" y="2000"/>
                    <a:pt x="19059" y="3400"/>
                    <a:pt x="20171" y="5650"/>
                  </a:cubicBezTo>
                  <a:cubicBezTo>
                    <a:pt x="21282" y="7900"/>
                    <a:pt x="21600" y="11000"/>
                    <a:pt x="19376" y="13700"/>
                  </a:cubicBezTo>
                  <a:cubicBezTo>
                    <a:pt x="17153" y="16400"/>
                    <a:pt x="12388" y="18700"/>
                    <a:pt x="8735" y="19950"/>
                  </a:cubicBezTo>
                  <a:cubicBezTo>
                    <a:pt x="5082" y="21200"/>
                    <a:pt x="2541" y="21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8921750" y="6122316"/>
              <a:ext cx="2222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1" y="0"/>
                  </a:moveTo>
                  <a:cubicBezTo>
                    <a:pt x="7200" y="2263"/>
                    <a:pt x="12549" y="4526"/>
                    <a:pt x="15634" y="5966"/>
                  </a:cubicBezTo>
                  <a:cubicBezTo>
                    <a:pt x="18720" y="7406"/>
                    <a:pt x="19543" y="8023"/>
                    <a:pt x="20263" y="8846"/>
                  </a:cubicBezTo>
                  <a:cubicBezTo>
                    <a:pt x="20983" y="9669"/>
                    <a:pt x="21600" y="10697"/>
                    <a:pt x="21600" y="11623"/>
                  </a:cubicBezTo>
                  <a:cubicBezTo>
                    <a:pt x="21600" y="12549"/>
                    <a:pt x="20983" y="13371"/>
                    <a:pt x="18103" y="14811"/>
                  </a:cubicBezTo>
                  <a:cubicBezTo>
                    <a:pt x="15223" y="16251"/>
                    <a:pt x="10080" y="18309"/>
                    <a:pt x="6686" y="19543"/>
                  </a:cubicBezTo>
                  <a:cubicBezTo>
                    <a:pt x="3291" y="20777"/>
                    <a:pt x="1646" y="21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8940800" y="6331866"/>
              <a:ext cx="2921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61" y="3600"/>
                    <a:pt x="12522" y="7200"/>
                    <a:pt x="8922" y="10800"/>
                  </a:cubicBezTo>
                  <a:cubicBezTo>
                    <a:pt x="5322" y="14400"/>
                    <a:pt x="2661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9658350" y="6090566"/>
              <a:ext cx="1270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400"/>
                    <a:pt x="7200" y="10800"/>
                    <a:pt x="10800" y="14400"/>
                  </a:cubicBezTo>
                  <a:cubicBezTo>
                    <a:pt x="14400" y="18000"/>
                    <a:pt x="180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9740900" y="6233160"/>
              <a:ext cx="24765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277" y="11375"/>
                    <a:pt x="12554" y="2735"/>
                    <a:pt x="16154" y="575"/>
                  </a:cubicBezTo>
                  <a:cubicBezTo>
                    <a:pt x="19754" y="-1585"/>
                    <a:pt x="2067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0176933" y="6134756"/>
              <a:ext cx="287867" cy="20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19694" y="3267"/>
                  </a:moveTo>
                  <a:cubicBezTo>
                    <a:pt x="19694" y="1755"/>
                    <a:pt x="19694" y="243"/>
                    <a:pt x="19535" y="27"/>
                  </a:cubicBezTo>
                  <a:cubicBezTo>
                    <a:pt x="19376" y="-189"/>
                    <a:pt x="19059" y="891"/>
                    <a:pt x="17312" y="4023"/>
                  </a:cubicBezTo>
                  <a:cubicBezTo>
                    <a:pt x="15565" y="7155"/>
                    <a:pt x="12388" y="12339"/>
                    <a:pt x="9926" y="15579"/>
                  </a:cubicBezTo>
                  <a:cubicBezTo>
                    <a:pt x="7465" y="18819"/>
                    <a:pt x="5718" y="20115"/>
                    <a:pt x="4288" y="20763"/>
                  </a:cubicBezTo>
                  <a:cubicBezTo>
                    <a:pt x="2859" y="21411"/>
                    <a:pt x="1747" y="21411"/>
                    <a:pt x="1032" y="20871"/>
                  </a:cubicBezTo>
                  <a:cubicBezTo>
                    <a:pt x="318" y="20331"/>
                    <a:pt x="0" y="19251"/>
                    <a:pt x="0" y="17631"/>
                  </a:cubicBezTo>
                  <a:cubicBezTo>
                    <a:pt x="0" y="16011"/>
                    <a:pt x="318" y="13851"/>
                    <a:pt x="1271" y="12231"/>
                  </a:cubicBezTo>
                  <a:cubicBezTo>
                    <a:pt x="2224" y="10611"/>
                    <a:pt x="3812" y="9531"/>
                    <a:pt x="5479" y="8991"/>
                  </a:cubicBezTo>
                  <a:cubicBezTo>
                    <a:pt x="7147" y="8451"/>
                    <a:pt x="8894" y="8451"/>
                    <a:pt x="10482" y="9315"/>
                  </a:cubicBezTo>
                  <a:cubicBezTo>
                    <a:pt x="12071" y="10179"/>
                    <a:pt x="13500" y="11907"/>
                    <a:pt x="14612" y="13743"/>
                  </a:cubicBezTo>
                  <a:cubicBezTo>
                    <a:pt x="15724" y="15579"/>
                    <a:pt x="16518" y="17523"/>
                    <a:pt x="17629" y="18711"/>
                  </a:cubicBezTo>
                  <a:cubicBezTo>
                    <a:pt x="18741" y="19899"/>
                    <a:pt x="20171" y="20331"/>
                    <a:pt x="21600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10490200" y="6001666"/>
              <a:ext cx="179383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4152" y="0"/>
                  </a:moveTo>
                  <a:cubicBezTo>
                    <a:pt x="17131" y="3072"/>
                    <a:pt x="20110" y="6144"/>
                    <a:pt x="20855" y="8928"/>
                  </a:cubicBezTo>
                  <a:cubicBezTo>
                    <a:pt x="21600" y="11712"/>
                    <a:pt x="20110" y="14208"/>
                    <a:pt x="16262" y="16272"/>
                  </a:cubicBezTo>
                  <a:cubicBezTo>
                    <a:pt x="12414" y="18336"/>
                    <a:pt x="6207" y="1996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897240" y="6794535"/>
              <a:ext cx="277510" cy="21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261" fill="norm" stroke="1" extrusionOk="0">
                  <a:moveTo>
                    <a:pt x="12618" y="8429"/>
                  </a:moveTo>
                  <a:cubicBezTo>
                    <a:pt x="12945" y="7360"/>
                    <a:pt x="13272" y="6291"/>
                    <a:pt x="13599" y="4901"/>
                  </a:cubicBezTo>
                  <a:cubicBezTo>
                    <a:pt x="13927" y="3511"/>
                    <a:pt x="14254" y="1800"/>
                    <a:pt x="14009" y="837"/>
                  </a:cubicBezTo>
                  <a:cubicBezTo>
                    <a:pt x="13763" y="-125"/>
                    <a:pt x="12945" y="-339"/>
                    <a:pt x="10818" y="623"/>
                  </a:cubicBezTo>
                  <a:cubicBezTo>
                    <a:pt x="8690" y="1586"/>
                    <a:pt x="5254" y="3724"/>
                    <a:pt x="3045" y="6825"/>
                  </a:cubicBezTo>
                  <a:cubicBezTo>
                    <a:pt x="836" y="9926"/>
                    <a:pt x="-146" y="13990"/>
                    <a:pt x="18" y="16770"/>
                  </a:cubicBezTo>
                  <a:cubicBezTo>
                    <a:pt x="181" y="19550"/>
                    <a:pt x="1490" y="21047"/>
                    <a:pt x="3536" y="21047"/>
                  </a:cubicBezTo>
                  <a:cubicBezTo>
                    <a:pt x="5581" y="21047"/>
                    <a:pt x="8363" y="19550"/>
                    <a:pt x="10245" y="16984"/>
                  </a:cubicBezTo>
                  <a:cubicBezTo>
                    <a:pt x="12127" y="14417"/>
                    <a:pt x="13109" y="10782"/>
                    <a:pt x="13518" y="8429"/>
                  </a:cubicBezTo>
                  <a:cubicBezTo>
                    <a:pt x="13927" y="6077"/>
                    <a:pt x="13763" y="5008"/>
                    <a:pt x="13599" y="5114"/>
                  </a:cubicBezTo>
                  <a:cubicBezTo>
                    <a:pt x="13436" y="5221"/>
                    <a:pt x="13272" y="6505"/>
                    <a:pt x="13763" y="8857"/>
                  </a:cubicBezTo>
                  <a:cubicBezTo>
                    <a:pt x="14254" y="11210"/>
                    <a:pt x="15399" y="14631"/>
                    <a:pt x="16790" y="16877"/>
                  </a:cubicBezTo>
                  <a:cubicBezTo>
                    <a:pt x="18181" y="19122"/>
                    <a:pt x="19818" y="20192"/>
                    <a:pt x="21454" y="21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1447800" y="6852566"/>
              <a:ext cx="158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1479550" y="6985916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2071898" y="6707569"/>
              <a:ext cx="178316" cy="603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379" fill="norm" stroke="1" extrusionOk="0">
                  <a:moveTo>
                    <a:pt x="13782" y="2438"/>
                  </a:moveTo>
                  <a:cubicBezTo>
                    <a:pt x="14028" y="2063"/>
                    <a:pt x="14273" y="1688"/>
                    <a:pt x="14396" y="1238"/>
                  </a:cubicBezTo>
                  <a:cubicBezTo>
                    <a:pt x="14519" y="788"/>
                    <a:pt x="14519" y="263"/>
                    <a:pt x="13046" y="76"/>
                  </a:cubicBezTo>
                  <a:cubicBezTo>
                    <a:pt x="11573" y="-112"/>
                    <a:pt x="8628" y="38"/>
                    <a:pt x="5928" y="676"/>
                  </a:cubicBezTo>
                  <a:cubicBezTo>
                    <a:pt x="3228" y="1313"/>
                    <a:pt x="773" y="2438"/>
                    <a:pt x="160" y="3488"/>
                  </a:cubicBezTo>
                  <a:cubicBezTo>
                    <a:pt x="-454" y="4538"/>
                    <a:pt x="773" y="5513"/>
                    <a:pt x="2614" y="6001"/>
                  </a:cubicBezTo>
                  <a:cubicBezTo>
                    <a:pt x="4455" y="6488"/>
                    <a:pt x="6910" y="6488"/>
                    <a:pt x="9364" y="5926"/>
                  </a:cubicBezTo>
                  <a:cubicBezTo>
                    <a:pt x="11819" y="5363"/>
                    <a:pt x="14273" y="4238"/>
                    <a:pt x="15746" y="3413"/>
                  </a:cubicBezTo>
                  <a:cubicBezTo>
                    <a:pt x="17219" y="2588"/>
                    <a:pt x="17710" y="2063"/>
                    <a:pt x="17955" y="2026"/>
                  </a:cubicBezTo>
                  <a:cubicBezTo>
                    <a:pt x="18201" y="1988"/>
                    <a:pt x="18201" y="2438"/>
                    <a:pt x="18446" y="3901"/>
                  </a:cubicBezTo>
                  <a:cubicBezTo>
                    <a:pt x="18691" y="5363"/>
                    <a:pt x="19182" y="7838"/>
                    <a:pt x="19796" y="10350"/>
                  </a:cubicBezTo>
                  <a:cubicBezTo>
                    <a:pt x="20410" y="12863"/>
                    <a:pt x="21146" y="15413"/>
                    <a:pt x="20287" y="17251"/>
                  </a:cubicBezTo>
                  <a:cubicBezTo>
                    <a:pt x="19428" y="19088"/>
                    <a:pt x="16973" y="20213"/>
                    <a:pt x="14396" y="20813"/>
                  </a:cubicBezTo>
                  <a:cubicBezTo>
                    <a:pt x="11819" y="21413"/>
                    <a:pt x="9119" y="21488"/>
                    <a:pt x="7155" y="21263"/>
                  </a:cubicBezTo>
                  <a:cubicBezTo>
                    <a:pt x="5191" y="21038"/>
                    <a:pt x="3964" y="20513"/>
                    <a:pt x="3719" y="19800"/>
                  </a:cubicBezTo>
                  <a:cubicBezTo>
                    <a:pt x="3473" y="19088"/>
                    <a:pt x="4210" y="18188"/>
                    <a:pt x="6419" y="17401"/>
                  </a:cubicBezTo>
                  <a:cubicBezTo>
                    <a:pt x="8628" y="16613"/>
                    <a:pt x="12310" y="15938"/>
                    <a:pt x="15991" y="15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2498672" y="6573094"/>
              <a:ext cx="161979" cy="431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394" fill="norm" stroke="1" extrusionOk="0">
                  <a:moveTo>
                    <a:pt x="21467" y="1577"/>
                  </a:moveTo>
                  <a:cubicBezTo>
                    <a:pt x="20906" y="1052"/>
                    <a:pt x="20345" y="528"/>
                    <a:pt x="19363" y="213"/>
                  </a:cubicBezTo>
                  <a:cubicBezTo>
                    <a:pt x="18381" y="-101"/>
                    <a:pt x="16979" y="-206"/>
                    <a:pt x="14454" y="895"/>
                  </a:cubicBezTo>
                  <a:cubicBezTo>
                    <a:pt x="11929" y="1996"/>
                    <a:pt x="8283" y="4303"/>
                    <a:pt x="5337" y="6819"/>
                  </a:cubicBezTo>
                  <a:cubicBezTo>
                    <a:pt x="2392" y="9336"/>
                    <a:pt x="148" y="12062"/>
                    <a:pt x="7" y="14264"/>
                  </a:cubicBezTo>
                  <a:cubicBezTo>
                    <a:pt x="-133" y="16466"/>
                    <a:pt x="1831" y="18144"/>
                    <a:pt x="5618" y="19244"/>
                  </a:cubicBezTo>
                  <a:cubicBezTo>
                    <a:pt x="9405" y="20345"/>
                    <a:pt x="15015" y="20870"/>
                    <a:pt x="20625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2814422" y="6686256"/>
              <a:ext cx="258978" cy="32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16" fill="norm" stroke="1" extrusionOk="0">
                  <a:moveTo>
                    <a:pt x="12530" y="1741"/>
                  </a:moveTo>
                  <a:cubicBezTo>
                    <a:pt x="11827" y="1326"/>
                    <a:pt x="11125" y="910"/>
                    <a:pt x="10335" y="772"/>
                  </a:cubicBezTo>
                  <a:cubicBezTo>
                    <a:pt x="9545" y="633"/>
                    <a:pt x="8666" y="772"/>
                    <a:pt x="7525" y="1810"/>
                  </a:cubicBezTo>
                  <a:cubicBezTo>
                    <a:pt x="6384" y="2849"/>
                    <a:pt x="4979" y="4787"/>
                    <a:pt x="3662" y="7556"/>
                  </a:cubicBezTo>
                  <a:cubicBezTo>
                    <a:pt x="2345" y="10326"/>
                    <a:pt x="1115" y="13926"/>
                    <a:pt x="501" y="16141"/>
                  </a:cubicBezTo>
                  <a:cubicBezTo>
                    <a:pt x="-114" y="18356"/>
                    <a:pt x="-114" y="19187"/>
                    <a:pt x="237" y="19879"/>
                  </a:cubicBezTo>
                  <a:cubicBezTo>
                    <a:pt x="588" y="20572"/>
                    <a:pt x="1291" y="21126"/>
                    <a:pt x="2520" y="21333"/>
                  </a:cubicBezTo>
                  <a:cubicBezTo>
                    <a:pt x="3749" y="21541"/>
                    <a:pt x="5506" y="21403"/>
                    <a:pt x="7701" y="20433"/>
                  </a:cubicBezTo>
                  <a:cubicBezTo>
                    <a:pt x="9896" y="19464"/>
                    <a:pt x="12530" y="17664"/>
                    <a:pt x="14637" y="14756"/>
                  </a:cubicBezTo>
                  <a:cubicBezTo>
                    <a:pt x="16745" y="11849"/>
                    <a:pt x="18325" y="7833"/>
                    <a:pt x="18940" y="5341"/>
                  </a:cubicBezTo>
                  <a:cubicBezTo>
                    <a:pt x="19554" y="2849"/>
                    <a:pt x="19203" y="1879"/>
                    <a:pt x="18676" y="1187"/>
                  </a:cubicBezTo>
                  <a:cubicBezTo>
                    <a:pt x="18149" y="495"/>
                    <a:pt x="17447" y="79"/>
                    <a:pt x="15954" y="10"/>
                  </a:cubicBezTo>
                  <a:cubicBezTo>
                    <a:pt x="14462" y="-59"/>
                    <a:pt x="12179" y="218"/>
                    <a:pt x="10071" y="1326"/>
                  </a:cubicBezTo>
                  <a:cubicBezTo>
                    <a:pt x="7964" y="2433"/>
                    <a:pt x="6032" y="4372"/>
                    <a:pt x="5066" y="5756"/>
                  </a:cubicBezTo>
                  <a:cubicBezTo>
                    <a:pt x="4101" y="7141"/>
                    <a:pt x="4101" y="7972"/>
                    <a:pt x="4452" y="8664"/>
                  </a:cubicBezTo>
                  <a:cubicBezTo>
                    <a:pt x="4803" y="9356"/>
                    <a:pt x="5506" y="9910"/>
                    <a:pt x="7262" y="10187"/>
                  </a:cubicBezTo>
                  <a:cubicBezTo>
                    <a:pt x="9018" y="10464"/>
                    <a:pt x="11827" y="10464"/>
                    <a:pt x="14374" y="10049"/>
                  </a:cubicBezTo>
                  <a:cubicBezTo>
                    <a:pt x="16920" y="9633"/>
                    <a:pt x="19203" y="8803"/>
                    <a:pt x="21486" y="7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2896608" y="6515301"/>
              <a:ext cx="157742" cy="14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934" fill="norm" stroke="1" extrusionOk="0">
                  <a:moveTo>
                    <a:pt x="4183" y="2923"/>
                  </a:moveTo>
                  <a:cubicBezTo>
                    <a:pt x="2743" y="7932"/>
                    <a:pt x="1303" y="12941"/>
                    <a:pt x="583" y="16228"/>
                  </a:cubicBezTo>
                  <a:cubicBezTo>
                    <a:pt x="-137" y="19515"/>
                    <a:pt x="-137" y="21080"/>
                    <a:pt x="295" y="20923"/>
                  </a:cubicBezTo>
                  <a:cubicBezTo>
                    <a:pt x="727" y="20767"/>
                    <a:pt x="1591" y="18889"/>
                    <a:pt x="2887" y="15758"/>
                  </a:cubicBezTo>
                  <a:cubicBezTo>
                    <a:pt x="4183" y="12628"/>
                    <a:pt x="5911" y="8245"/>
                    <a:pt x="7207" y="5428"/>
                  </a:cubicBezTo>
                  <a:cubicBezTo>
                    <a:pt x="8503" y="2610"/>
                    <a:pt x="9367" y="1358"/>
                    <a:pt x="10663" y="576"/>
                  </a:cubicBezTo>
                  <a:cubicBezTo>
                    <a:pt x="11959" y="-207"/>
                    <a:pt x="13687" y="-520"/>
                    <a:pt x="15127" y="1828"/>
                  </a:cubicBezTo>
                  <a:cubicBezTo>
                    <a:pt x="16567" y="4176"/>
                    <a:pt x="17719" y="9184"/>
                    <a:pt x="18727" y="12471"/>
                  </a:cubicBezTo>
                  <a:cubicBezTo>
                    <a:pt x="19735" y="15758"/>
                    <a:pt x="20599" y="17323"/>
                    <a:pt x="21463" y="18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3136900" y="6597060"/>
              <a:ext cx="146991" cy="45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472" fill="norm" stroke="1" extrusionOk="0">
                  <a:moveTo>
                    <a:pt x="6300" y="1556"/>
                  </a:moveTo>
                  <a:cubicBezTo>
                    <a:pt x="7200" y="962"/>
                    <a:pt x="8100" y="367"/>
                    <a:pt x="9300" y="120"/>
                  </a:cubicBezTo>
                  <a:cubicBezTo>
                    <a:pt x="10500" y="-128"/>
                    <a:pt x="12000" y="-29"/>
                    <a:pt x="13800" y="764"/>
                  </a:cubicBezTo>
                  <a:cubicBezTo>
                    <a:pt x="15600" y="1556"/>
                    <a:pt x="17700" y="3043"/>
                    <a:pt x="19200" y="5322"/>
                  </a:cubicBezTo>
                  <a:cubicBezTo>
                    <a:pt x="20700" y="7600"/>
                    <a:pt x="21600" y="10672"/>
                    <a:pt x="19950" y="13248"/>
                  </a:cubicBezTo>
                  <a:cubicBezTo>
                    <a:pt x="18300" y="15824"/>
                    <a:pt x="14100" y="17905"/>
                    <a:pt x="10350" y="19193"/>
                  </a:cubicBezTo>
                  <a:cubicBezTo>
                    <a:pt x="6600" y="20481"/>
                    <a:pt x="3300" y="20977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4006799" y="6655716"/>
              <a:ext cx="157580" cy="44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37" fill="norm" stroke="1" extrusionOk="0">
                  <a:moveTo>
                    <a:pt x="8534" y="0"/>
                  </a:moveTo>
                  <a:cubicBezTo>
                    <a:pt x="7681" y="3158"/>
                    <a:pt x="6828" y="6317"/>
                    <a:pt x="6118" y="9272"/>
                  </a:cubicBezTo>
                  <a:cubicBezTo>
                    <a:pt x="5407" y="12226"/>
                    <a:pt x="4839" y="14977"/>
                    <a:pt x="4270" y="16862"/>
                  </a:cubicBezTo>
                  <a:cubicBezTo>
                    <a:pt x="3702" y="18747"/>
                    <a:pt x="3134" y="19766"/>
                    <a:pt x="2991" y="20021"/>
                  </a:cubicBezTo>
                  <a:cubicBezTo>
                    <a:pt x="2849" y="20275"/>
                    <a:pt x="3134" y="19766"/>
                    <a:pt x="4128" y="18900"/>
                  </a:cubicBezTo>
                  <a:cubicBezTo>
                    <a:pt x="5123" y="18034"/>
                    <a:pt x="6828" y="16811"/>
                    <a:pt x="8107" y="15945"/>
                  </a:cubicBezTo>
                  <a:cubicBezTo>
                    <a:pt x="9386" y="15079"/>
                    <a:pt x="10239" y="14570"/>
                    <a:pt x="11376" y="14264"/>
                  </a:cubicBezTo>
                  <a:cubicBezTo>
                    <a:pt x="12512" y="13958"/>
                    <a:pt x="13934" y="13857"/>
                    <a:pt x="15212" y="14060"/>
                  </a:cubicBezTo>
                  <a:cubicBezTo>
                    <a:pt x="16491" y="14264"/>
                    <a:pt x="17628" y="14774"/>
                    <a:pt x="18623" y="15487"/>
                  </a:cubicBezTo>
                  <a:cubicBezTo>
                    <a:pt x="19618" y="16200"/>
                    <a:pt x="20470" y="17117"/>
                    <a:pt x="20897" y="18034"/>
                  </a:cubicBezTo>
                  <a:cubicBezTo>
                    <a:pt x="21323" y="18951"/>
                    <a:pt x="21323" y="19868"/>
                    <a:pt x="20186" y="20479"/>
                  </a:cubicBezTo>
                  <a:cubicBezTo>
                    <a:pt x="19049" y="21091"/>
                    <a:pt x="16776" y="21396"/>
                    <a:pt x="13791" y="21498"/>
                  </a:cubicBezTo>
                  <a:cubicBezTo>
                    <a:pt x="10807" y="21600"/>
                    <a:pt x="7112" y="21498"/>
                    <a:pt x="4555" y="21243"/>
                  </a:cubicBezTo>
                  <a:cubicBezTo>
                    <a:pt x="1997" y="20989"/>
                    <a:pt x="576" y="20581"/>
                    <a:pt x="149" y="20123"/>
                  </a:cubicBezTo>
                  <a:cubicBezTo>
                    <a:pt x="-277" y="19664"/>
                    <a:pt x="291" y="19155"/>
                    <a:pt x="860" y="18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4330700" y="6954166"/>
              <a:ext cx="133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4347304" y="7100216"/>
              <a:ext cx="84997" cy="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0873" fill="norm" stroke="1" extrusionOk="0">
                  <a:moveTo>
                    <a:pt x="3770" y="0"/>
                  </a:moveTo>
                  <a:cubicBezTo>
                    <a:pt x="1662" y="7200"/>
                    <a:pt x="-445" y="14400"/>
                    <a:pt x="82" y="18000"/>
                  </a:cubicBezTo>
                  <a:cubicBezTo>
                    <a:pt x="609" y="21600"/>
                    <a:pt x="3770" y="21600"/>
                    <a:pt x="7721" y="19200"/>
                  </a:cubicBezTo>
                  <a:cubicBezTo>
                    <a:pt x="11672" y="16800"/>
                    <a:pt x="16414" y="12000"/>
                    <a:pt x="21155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4654550" y="6657514"/>
              <a:ext cx="184150" cy="48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11857"/>
                  </a:moveTo>
                  <a:cubicBezTo>
                    <a:pt x="5462" y="10625"/>
                    <a:pt x="10924" y="9394"/>
                    <a:pt x="14400" y="7973"/>
                  </a:cubicBezTo>
                  <a:cubicBezTo>
                    <a:pt x="17876" y="6552"/>
                    <a:pt x="19366" y="4941"/>
                    <a:pt x="20110" y="3757"/>
                  </a:cubicBezTo>
                  <a:cubicBezTo>
                    <a:pt x="20855" y="2573"/>
                    <a:pt x="20855" y="1815"/>
                    <a:pt x="20359" y="1246"/>
                  </a:cubicBezTo>
                  <a:cubicBezTo>
                    <a:pt x="19862" y="678"/>
                    <a:pt x="18869" y="299"/>
                    <a:pt x="17752" y="109"/>
                  </a:cubicBezTo>
                  <a:cubicBezTo>
                    <a:pt x="16634" y="-80"/>
                    <a:pt x="15393" y="-80"/>
                    <a:pt x="14028" y="583"/>
                  </a:cubicBezTo>
                  <a:cubicBezTo>
                    <a:pt x="12662" y="1246"/>
                    <a:pt x="11172" y="2573"/>
                    <a:pt x="9931" y="4752"/>
                  </a:cubicBezTo>
                  <a:cubicBezTo>
                    <a:pt x="8690" y="6931"/>
                    <a:pt x="7697" y="9962"/>
                    <a:pt x="7324" y="12662"/>
                  </a:cubicBezTo>
                  <a:cubicBezTo>
                    <a:pt x="6952" y="15362"/>
                    <a:pt x="7200" y="17731"/>
                    <a:pt x="7324" y="19152"/>
                  </a:cubicBezTo>
                  <a:cubicBezTo>
                    <a:pt x="7448" y="20573"/>
                    <a:pt x="7448" y="21046"/>
                    <a:pt x="7324" y="20999"/>
                  </a:cubicBezTo>
                  <a:cubicBezTo>
                    <a:pt x="7200" y="20952"/>
                    <a:pt x="6952" y="20383"/>
                    <a:pt x="7076" y="19246"/>
                  </a:cubicBezTo>
                  <a:cubicBezTo>
                    <a:pt x="7200" y="18109"/>
                    <a:pt x="7697" y="16404"/>
                    <a:pt x="8317" y="15362"/>
                  </a:cubicBezTo>
                  <a:cubicBezTo>
                    <a:pt x="8938" y="14320"/>
                    <a:pt x="9683" y="13941"/>
                    <a:pt x="10676" y="13799"/>
                  </a:cubicBezTo>
                  <a:cubicBezTo>
                    <a:pt x="11669" y="13657"/>
                    <a:pt x="12910" y="13752"/>
                    <a:pt x="14276" y="14462"/>
                  </a:cubicBezTo>
                  <a:cubicBezTo>
                    <a:pt x="15641" y="15173"/>
                    <a:pt x="17131" y="16499"/>
                    <a:pt x="18372" y="17778"/>
                  </a:cubicBezTo>
                  <a:cubicBezTo>
                    <a:pt x="19614" y="19057"/>
                    <a:pt x="20607" y="20288"/>
                    <a:pt x="21600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5004722" y="6795416"/>
              <a:ext cx="126078" cy="34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390" fill="norm" stroke="1" extrusionOk="0">
                  <a:moveTo>
                    <a:pt x="21092" y="0"/>
                  </a:moveTo>
                  <a:cubicBezTo>
                    <a:pt x="17551" y="530"/>
                    <a:pt x="14010" y="1060"/>
                    <a:pt x="10646" y="2717"/>
                  </a:cubicBezTo>
                  <a:cubicBezTo>
                    <a:pt x="7282" y="4373"/>
                    <a:pt x="4095" y="7156"/>
                    <a:pt x="2148" y="9939"/>
                  </a:cubicBezTo>
                  <a:cubicBezTo>
                    <a:pt x="200" y="12721"/>
                    <a:pt x="-508" y="15504"/>
                    <a:pt x="377" y="17492"/>
                  </a:cubicBezTo>
                  <a:cubicBezTo>
                    <a:pt x="1262" y="19480"/>
                    <a:pt x="3741" y="20672"/>
                    <a:pt x="6928" y="21136"/>
                  </a:cubicBezTo>
                  <a:cubicBezTo>
                    <a:pt x="10115" y="21600"/>
                    <a:pt x="14010" y="21335"/>
                    <a:pt x="17905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5176971" y="6883230"/>
              <a:ext cx="233229" cy="24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092" fill="norm" stroke="1" extrusionOk="0">
                  <a:moveTo>
                    <a:pt x="12685" y="3360"/>
                  </a:moveTo>
                  <a:cubicBezTo>
                    <a:pt x="12491" y="2271"/>
                    <a:pt x="12296" y="1182"/>
                    <a:pt x="11712" y="547"/>
                  </a:cubicBezTo>
                  <a:cubicBezTo>
                    <a:pt x="11128" y="-88"/>
                    <a:pt x="10156" y="-270"/>
                    <a:pt x="8501" y="819"/>
                  </a:cubicBezTo>
                  <a:cubicBezTo>
                    <a:pt x="6847" y="1908"/>
                    <a:pt x="4512" y="4268"/>
                    <a:pt x="2858" y="6991"/>
                  </a:cubicBezTo>
                  <a:cubicBezTo>
                    <a:pt x="1204" y="9713"/>
                    <a:pt x="231" y="12799"/>
                    <a:pt x="37" y="15249"/>
                  </a:cubicBezTo>
                  <a:cubicBezTo>
                    <a:pt x="-158" y="17700"/>
                    <a:pt x="426" y="19515"/>
                    <a:pt x="1885" y="20422"/>
                  </a:cubicBezTo>
                  <a:cubicBezTo>
                    <a:pt x="3345" y="21330"/>
                    <a:pt x="5680" y="21330"/>
                    <a:pt x="8307" y="20332"/>
                  </a:cubicBezTo>
                  <a:cubicBezTo>
                    <a:pt x="10934" y="19333"/>
                    <a:pt x="13853" y="17337"/>
                    <a:pt x="15701" y="14796"/>
                  </a:cubicBezTo>
                  <a:cubicBezTo>
                    <a:pt x="17550" y="12254"/>
                    <a:pt x="18328" y="9169"/>
                    <a:pt x="18134" y="6627"/>
                  </a:cubicBezTo>
                  <a:cubicBezTo>
                    <a:pt x="17939" y="4086"/>
                    <a:pt x="16772" y="2090"/>
                    <a:pt x="15118" y="1001"/>
                  </a:cubicBezTo>
                  <a:cubicBezTo>
                    <a:pt x="13464" y="-88"/>
                    <a:pt x="11323" y="-270"/>
                    <a:pt x="9572" y="365"/>
                  </a:cubicBezTo>
                  <a:cubicBezTo>
                    <a:pt x="7820" y="1001"/>
                    <a:pt x="6458" y="2453"/>
                    <a:pt x="5680" y="3814"/>
                  </a:cubicBezTo>
                  <a:cubicBezTo>
                    <a:pt x="4901" y="5175"/>
                    <a:pt x="4707" y="6446"/>
                    <a:pt x="5096" y="7263"/>
                  </a:cubicBezTo>
                  <a:cubicBezTo>
                    <a:pt x="5485" y="8080"/>
                    <a:pt x="6458" y="8443"/>
                    <a:pt x="8599" y="8533"/>
                  </a:cubicBezTo>
                  <a:cubicBezTo>
                    <a:pt x="10739" y="8624"/>
                    <a:pt x="14047" y="8443"/>
                    <a:pt x="16383" y="7898"/>
                  </a:cubicBezTo>
                  <a:cubicBezTo>
                    <a:pt x="18718" y="7354"/>
                    <a:pt x="20080" y="6446"/>
                    <a:pt x="21442" y="5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5274733" y="6720934"/>
              <a:ext cx="141818" cy="9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6125" y="1028"/>
                  </a:moveTo>
                  <a:cubicBezTo>
                    <a:pt x="4513" y="5723"/>
                    <a:pt x="2901" y="10419"/>
                    <a:pt x="1773" y="14176"/>
                  </a:cubicBezTo>
                  <a:cubicBezTo>
                    <a:pt x="645" y="17932"/>
                    <a:pt x="0" y="20749"/>
                    <a:pt x="0" y="20984"/>
                  </a:cubicBezTo>
                  <a:cubicBezTo>
                    <a:pt x="0" y="21219"/>
                    <a:pt x="645" y="18871"/>
                    <a:pt x="1934" y="15349"/>
                  </a:cubicBezTo>
                  <a:cubicBezTo>
                    <a:pt x="3224" y="11828"/>
                    <a:pt x="5158" y="7132"/>
                    <a:pt x="7899" y="4080"/>
                  </a:cubicBezTo>
                  <a:cubicBezTo>
                    <a:pt x="10639" y="1028"/>
                    <a:pt x="14185" y="-381"/>
                    <a:pt x="16281" y="89"/>
                  </a:cubicBezTo>
                  <a:cubicBezTo>
                    <a:pt x="18376" y="558"/>
                    <a:pt x="19021" y="2906"/>
                    <a:pt x="19666" y="6428"/>
                  </a:cubicBezTo>
                  <a:cubicBezTo>
                    <a:pt x="20310" y="9949"/>
                    <a:pt x="20955" y="14645"/>
                    <a:pt x="21600" y="1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5397500" y="6757316"/>
              <a:ext cx="149612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5978" y="0"/>
                  </a:moveTo>
                  <a:cubicBezTo>
                    <a:pt x="16866" y="947"/>
                    <a:pt x="17753" y="1895"/>
                    <a:pt x="18937" y="4074"/>
                  </a:cubicBezTo>
                  <a:cubicBezTo>
                    <a:pt x="20121" y="6253"/>
                    <a:pt x="21600" y="9663"/>
                    <a:pt x="20564" y="12458"/>
                  </a:cubicBezTo>
                  <a:cubicBezTo>
                    <a:pt x="19529" y="15253"/>
                    <a:pt x="15978" y="17432"/>
                    <a:pt x="12132" y="18853"/>
                  </a:cubicBezTo>
                  <a:cubicBezTo>
                    <a:pt x="8285" y="20274"/>
                    <a:pt x="4142" y="209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3498850" y="6395729"/>
              <a:ext cx="6762750" cy="304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421"/>
                  </a:moveTo>
                  <a:cubicBezTo>
                    <a:pt x="223" y="123"/>
                    <a:pt x="446" y="-175"/>
                    <a:pt x="683" y="123"/>
                  </a:cubicBezTo>
                  <a:cubicBezTo>
                    <a:pt x="919" y="421"/>
                    <a:pt x="1170" y="1315"/>
                    <a:pt x="1413" y="2208"/>
                  </a:cubicBezTo>
                  <a:cubicBezTo>
                    <a:pt x="1656" y="3102"/>
                    <a:pt x="1893" y="3996"/>
                    <a:pt x="2133" y="4592"/>
                  </a:cubicBezTo>
                  <a:cubicBezTo>
                    <a:pt x="2373" y="5188"/>
                    <a:pt x="2616" y="5486"/>
                    <a:pt x="2870" y="5858"/>
                  </a:cubicBezTo>
                  <a:cubicBezTo>
                    <a:pt x="3123" y="6231"/>
                    <a:pt x="3387" y="6677"/>
                    <a:pt x="3637" y="7124"/>
                  </a:cubicBezTo>
                  <a:cubicBezTo>
                    <a:pt x="3887" y="7571"/>
                    <a:pt x="4124" y="8018"/>
                    <a:pt x="4371" y="8614"/>
                  </a:cubicBezTo>
                  <a:cubicBezTo>
                    <a:pt x="4617" y="9210"/>
                    <a:pt x="4874" y="9955"/>
                    <a:pt x="5131" y="10774"/>
                  </a:cubicBezTo>
                  <a:cubicBezTo>
                    <a:pt x="5388" y="11593"/>
                    <a:pt x="5645" y="12487"/>
                    <a:pt x="5909" y="13232"/>
                  </a:cubicBezTo>
                  <a:cubicBezTo>
                    <a:pt x="6172" y="13977"/>
                    <a:pt x="6443" y="14573"/>
                    <a:pt x="6723" y="15094"/>
                  </a:cubicBezTo>
                  <a:cubicBezTo>
                    <a:pt x="7004" y="15615"/>
                    <a:pt x="7295" y="16062"/>
                    <a:pt x="7555" y="16360"/>
                  </a:cubicBezTo>
                  <a:cubicBezTo>
                    <a:pt x="7815" y="16658"/>
                    <a:pt x="8045" y="16807"/>
                    <a:pt x="8278" y="16882"/>
                  </a:cubicBezTo>
                  <a:cubicBezTo>
                    <a:pt x="8512" y="16956"/>
                    <a:pt x="8748" y="16956"/>
                    <a:pt x="9005" y="17031"/>
                  </a:cubicBezTo>
                  <a:cubicBezTo>
                    <a:pt x="9262" y="17105"/>
                    <a:pt x="9539" y="17254"/>
                    <a:pt x="9823" y="17328"/>
                  </a:cubicBezTo>
                  <a:cubicBezTo>
                    <a:pt x="10107" y="17403"/>
                    <a:pt x="10398" y="17403"/>
                    <a:pt x="10688" y="17477"/>
                  </a:cubicBezTo>
                  <a:cubicBezTo>
                    <a:pt x="10979" y="17552"/>
                    <a:pt x="11270" y="17701"/>
                    <a:pt x="11520" y="17850"/>
                  </a:cubicBezTo>
                  <a:cubicBezTo>
                    <a:pt x="11770" y="17999"/>
                    <a:pt x="11980" y="18148"/>
                    <a:pt x="12199" y="18297"/>
                  </a:cubicBezTo>
                  <a:cubicBezTo>
                    <a:pt x="12419" y="18446"/>
                    <a:pt x="12649" y="18595"/>
                    <a:pt x="12872" y="18744"/>
                  </a:cubicBezTo>
                  <a:cubicBezTo>
                    <a:pt x="13095" y="18893"/>
                    <a:pt x="13312" y="19042"/>
                    <a:pt x="13531" y="19116"/>
                  </a:cubicBezTo>
                  <a:cubicBezTo>
                    <a:pt x="13751" y="19191"/>
                    <a:pt x="13974" y="19191"/>
                    <a:pt x="14207" y="19265"/>
                  </a:cubicBezTo>
                  <a:cubicBezTo>
                    <a:pt x="14441" y="19339"/>
                    <a:pt x="14684" y="19488"/>
                    <a:pt x="14948" y="19563"/>
                  </a:cubicBezTo>
                  <a:cubicBezTo>
                    <a:pt x="15211" y="19637"/>
                    <a:pt x="15495" y="19637"/>
                    <a:pt x="15776" y="19637"/>
                  </a:cubicBezTo>
                  <a:cubicBezTo>
                    <a:pt x="16056" y="19637"/>
                    <a:pt x="16334" y="19637"/>
                    <a:pt x="16621" y="19637"/>
                  </a:cubicBezTo>
                  <a:cubicBezTo>
                    <a:pt x="16908" y="19637"/>
                    <a:pt x="17206" y="19637"/>
                    <a:pt x="17513" y="19563"/>
                  </a:cubicBezTo>
                  <a:cubicBezTo>
                    <a:pt x="17821" y="19488"/>
                    <a:pt x="18139" y="19339"/>
                    <a:pt x="18446" y="19265"/>
                  </a:cubicBezTo>
                  <a:cubicBezTo>
                    <a:pt x="18754" y="19191"/>
                    <a:pt x="19051" y="19191"/>
                    <a:pt x="19355" y="19265"/>
                  </a:cubicBezTo>
                  <a:cubicBezTo>
                    <a:pt x="19660" y="19339"/>
                    <a:pt x="19971" y="19488"/>
                    <a:pt x="20278" y="19712"/>
                  </a:cubicBezTo>
                  <a:cubicBezTo>
                    <a:pt x="20586" y="19935"/>
                    <a:pt x="20890" y="20233"/>
                    <a:pt x="21110" y="20531"/>
                  </a:cubicBezTo>
                  <a:cubicBezTo>
                    <a:pt x="21330" y="20829"/>
                    <a:pt x="21465" y="21127"/>
                    <a:pt x="21600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8228468" y="2141291"/>
              <a:ext cx="1165299" cy="10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15" fill="norm" stroke="1" extrusionOk="0">
                  <a:moveTo>
                    <a:pt x="1550" y="21515"/>
                  </a:moveTo>
                  <a:cubicBezTo>
                    <a:pt x="3079" y="18550"/>
                    <a:pt x="4608" y="15586"/>
                    <a:pt x="6058" y="13044"/>
                  </a:cubicBezTo>
                  <a:cubicBezTo>
                    <a:pt x="7509" y="10503"/>
                    <a:pt x="8881" y="8386"/>
                    <a:pt x="10253" y="6903"/>
                  </a:cubicBezTo>
                  <a:cubicBezTo>
                    <a:pt x="11625" y="5421"/>
                    <a:pt x="12997" y="4574"/>
                    <a:pt x="14349" y="3939"/>
                  </a:cubicBezTo>
                  <a:cubicBezTo>
                    <a:pt x="15702" y="3303"/>
                    <a:pt x="17035" y="2880"/>
                    <a:pt x="18171" y="2456"/>
                  </a:cubicBezTo>
                  <a:cubicBezTo>
                    <a:pt x="19308" y="2033"/>
                    <a:pt x="20249" y="1609"/>
                    <a:pt x="20818" y="1186"/>
                  </a:cubicBezTo>
                  <a:cubicBezTo>
                    <a:pt x="21386" y="762"/>
                    <a:pt x="21582" y="339"/>
                    <a:pt x="21582" y="127"/>
                  </a:cubicBezTo>
                  <a:cubicBezTo>
                    <a:pt x="21582" y="-85"/>
                    <a:pt x="21386" y="-85"/>
                    <a:pt x="20661" y="550"/>
                  </a:cubicBezTo>
                  <a:cubicBezTo>
                    <a:pt x="19936" y="1186"/>
                    <a:pt x="18681" y="2456"/>
                    <a:pt x="17387" y="3727"/>
                  </a:cubicBezTo>
                  <a:cubicBezTo>
                    <a:pt x="16094" y="4997"/>
                    <a:pt x="14761" y="6268"/>
                    <a:pt x="13448" y="7327"/>
                  </a:cubicBezTo>
                  <a:cubicBezTo>
                    <a:pt x="12134" y="8386"/>
                    <a:pt x="10841" y="9233"/>
                    <a:pt x="9430" y="10503"/>
                  </a:cubicBezTo>
                  <a:cubicBezTo>
                    <a:pt x="8018" y="11774"/>
                    <a:pt x="6489" y="13468"/>
                    <a:pt x="5098" y="14950"/>
                  </a:cubicBezTo>
                  <a:cubicBezTo>
                    <a:pt x="3706" y="16433"/>
                    <a:pt x="2452" y="17703"/>
                    <a:pt x="1687" y="18339"/>
                  </a:cubicBezTo>
                  <a:cubicBezTo>
                    <a:pt x="923" y="18974"/>
                    <a:pt x="648" y="18974"/>
                    <a:pt x="413" y="19397"/>
                  </a:cubicBezTo>
                  <a:cubicBezTo>
                    <a:pt x="178" y="19821"/>
                    <a:pt x="-18" y="20668"/>
                    <a:pt x="2" y="21091"/>
                  </a:cubicBezTo>
                  <a:cubicBezTo>
                    <a:pt x="21" y="21515"/>
                    <a:pt x="256" y="21515"/>
                    <a:pt x="1099" y="20668"/>
                  </a:cubicBezTo>
                  <a:cubicBezTo>
                    <a:pt x="1942" y="19821"/>
                    <a:pt x="3393" y="18127"/>
                    <a:pt x="4961" y="16433"/>
                  </a:cubicBezTo>
                  <a:cubicBezTo>
                    <a:pt x="6529" y="14739"/>
                    <a:pt x="8214" y="13044"/>
                    <a:pt x="9822" y="11986"/>
                  </a:cubicBezTo>
                  <a:cubicBezTo>
                    <a:pt x="11429" y="10927"/>
                    <a:pt x="12958" y="10503"/>
                    <a:pt x="14055" y="10715"/>
                  </a:cubicBezTo>
                  <a:cubicBezTo>
                    <a:pt x="15153" y="10927"/>
                    <a:pt x="15819" y="11774"/>
                    <a:pt x="16486" y="12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7943849" y="3087521"/>
              <a:ext cx="1027255" cy="160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70" fill="norm" stroke="1" extrusionOk="0">
                  <a:moveTo>
                    <a:pt x="0" y="11715"/>
                  </a:moveTo>
                  <a:cubicBezTo>
                    <a:pt x="1631" y="10312"/>
                    <a:pt x="3262" y="8910"/>
                    <a:pt x="4871" y="7647"/>
                  </a:cubicBezTo>
                  <a:cubicBezTo>
                    <a:pt x="6480" y="6385"/>
                    <a:pt x="8067" y="5263"/>
                    <a:pt x="9698" y="4141"/>
                  </a:cubicBezTo>
                  <a:cubicBezTo>
                    <a:pt x="11329" y="3019"/>
                    <a:pt x="13004" y="1897"/>
                    <a:pt x="14657" y="1195"/>
                  </a:cubicBezTo>
                  <a:cubicBezTo>
                    <a:pt x="16310" y="494"/>
                    <a:pt x="17941" y="214"/>
                    <a:pt x="19264" y="73"/>
                  </a:cubicBezTo>
                  <a:cubicBezTo>
                    <a:pt x="20586" y="-67"/>
                    <a:pt x="21600" y="-67"/>
                    <a:pt x="21358" y="634"/>
                  </a:cubicBezTo>
                  <a:cubicBezTo>
                    <a:pt x="21115" y="1336"/>
                    <a:pt x="19616" y="2738"/>
                    <a:pt x="18096" y="4001"/>
                  </a:cubicBezTo>
                  <a:cubicBezTo>
                    <a:pt x="16575" y="5263"/>
                    <a:pt x="15032" y="6385"/>
                    <a:pt x="13335" y="8068"/>
                  </a:cubicBezTo>
                  <a:cubicBezTo>
                    <a:pt x="11638" y="9751"/>
                    <a:pt x="9786" y="11995"/>
                    <a:pt x="8596" y="13678"/>
                  </a:cubicBezTo>
                  <a:cubicBezTo>
                    <a:pt x="7406" y="15362"/>
                    <a:pt x="6877" y="16484"/>
                    <a:pt x="6348" y="17606"/>
                  </a:cubicBezTo>
                  <a:cubicBezTo>
                    <a:pt x="5819" y="18728"/>
                    <a:pt x="5290" y="19850"/>
                    <a:pt x="5136" y="20551"/>
                  </a:cubicBezTo>
                  <a:cubicBezTo>
                    <a:pt x="4981" y="21252"/>
                    <a:pt x="5202" y="21533"/>
                    <a:pt x="6017" y="20972"/>
                  </a:cubicBezTo>
                  <a:cubicBezTo>
                    <a:pt x="6833" y="20411"/>
                    <a:pt x="8243" y="19008"/>
                    <a:pt x="9764" y="17325"/>
                  </a:cubicBezTo>
                  <a:cubicBezTo>
                    <a:pt x="11285" y="15642"/>
                    <a:pt x="12916" y="13678"/>
                    <a:pt x="14613" y="12556"/>
                  </a:cubicBezTo>
                  <a:cubicBezTo>
                    <a:pt x="16310" y="11434"/>
                    <a:pt x="18073" y="11154"/>
                    <a:pt x="19837" y="10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59" name="Line Line" descr="Line 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82900" y="5525416"/>
              <a:ext cx="50800" cy="139701"/>
            </a:xfrm>
            <a:prstGeom prst="rect">
              <a:avLst/>
            </a:prstGeom>
            <a:effectLst/>
          </p:spPr>
        </p:pic>
        <p:pic>
          <p:nvPicPr>
            <p:cNvPr id="1761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65450" y="5531766"/>
              <a:ext cx="38100" cy="63501"/>
            </a:xfrm>
            <a:prstGeom prst="rect">
              <a:avLst/>
            </a:prstGeom>
            <a:effectLst/>
          </p:spPr>
        </p:pic>
        <p:pic>
          <p:nvPicPr>
            <p:cNvPr id="176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39896" y="5747724"/>
              <a:ext cx="100155" cy="135174"/>
            </a:xfrm>
            <a:prstGeom prst="rect">
              <a:avLst/>
            </a:prstGeom>
            <a:effectLst/>
          </p:spPr>
        </p:pic>
        <p:pic>
          <p:nvPicPr>
            <p:cNvPr id="1765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59100" y="581116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76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27599" y="5774061"/>
              <a:ext cx="127541" cy="106956"/>
            </a:xfrm>
            <a:prstGeom prst="rect">
              <a:avLst/>
            </a:prstGeom>
            <a:effectLst/>
          </p:spPr>
        </p:pic>
        <p:pic>
          <p:nvPicPr>
            <p:cNvPr id="176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36900" y="5742110"/>
              <a:ext cx="146050" cy="205820"/>
            </a:xfrm>
            <a:prstGeom prst="rect">
              <a:avLst/>
            </a:prstGeom>
            <a:effectLst/>
          </p:spPr>
        </p:pic>
        <p:pic>
          <p:nvPicPr>
            <p:cNvPr id="177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87700" y="5734966"/>
              <a:ext cx="234950" cy="57151"/>
            </a:xfrm>
            <a:prstGeom prst="rect">
              <a:avLst/>
            </a:prstGeom>
            <a:effectLst/>
          </p:spPr>
        </p:pic>
        <p:pic>
          <p:nvPicPr>
            <p:cNvPr id="177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554160" y="5972033"/>
              <a:ext cx="166691" cy="265794"/>
            </a:xfrm>
            <a:prstGeom prst="rect">
              <a:avLst/>
            </a:prstGeom>
            <a:effectLst/>
          </p:spPr>
        </p:pic>
        <p:pic>
          <p:nvPicPr>
            <p:cNvPr id="177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62622" y="6020716"/>
              <a:ext cx="47129" cy="177801"/>
            </a:xfrm>
            <a:prstGeom prst="rect">
              <a:avLst/>
            </a:prstGeom>
            <a:effectLst/>
          </p:spPr>
        </p:pic>
        <p:pic>
          <p:nvPicPr>
            <p:cNvPr id="1777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09750" y="6109616"/>
              <a:ext cx="165100" cy="50801"/>
            </a:xfrm>
            <a:prstGeom prst="rect">
              <a:avLst/>
            </a:prstGeom>
            <a:effectLst/>
          </p:spPr>
        </p:pic>
        <p:pic>
          <p:nvPicPr>
            <p:cNvPr id="177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6559" y="6046116"/>
              <a:ext cx="211491" cy="163249"/>
            </a:xfrm>
            <a:prstGeom prst="rect">
              <a:avLst/>
            </a:prstGeom>
            <a:effectLst/>
          </p:spPr>
        </p:pic>
        <p:pic>
          <p:nvPicPr>
            <p:cNvPr id="178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222500" y="5995316"/>
              <a:ext cx="116961" cy="228601"/>
            </a:xfrm>
            <a:prstGeom prst="rect">
              <a:avLst/>
            </a:prstGeom>
            <a:effectLst/>
          </p:spPr>
        </p:pic>
        <p:pic>
          <p:nvPicPr>
            <p:cNvPr id="178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87600" y="6070953"/>
              <a:ext cx="146050" cy="45014"/>
            </a:xfrm>
            <a:prstGeom prst="rect">
              <a:avLst/>
            </a:prstGeom>
            <a:effectLst/>
          </p:spPr>
        </p:pic>
        <p:pic>
          <p:nvPicPr>
            <p:cNvPr id="1785" name="Line Line" descr="Line 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38400" y="6128666"/>
              <a:ext cx="190500" cy="63501"/>
            </a:xfrm>
            <a:prstGeom prst="rect">
              <a:avLst/>
            </a:prstGeom>
            <a:effectLst/>
          </p:spPr>
        </p:pic>
        <p:pic>
          <p:nvPicPr>
            <p:cNvPr id="178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88166" y="6064582"/>
              <a:ext cx="156634" cy="141928"/>
            </a:xfrm>
            <a:prstGeom prst="rect">
              <a:avLst/>
            </a:prstGeom>
            <a:effectLst/>
          </p:spPr>
        </p:pic>
        <p:pic>
          <p:nvPicPr>
            <p:cNvPr id="1789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70200" y="6135016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79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954072" y="6042852"/>
              <a:ext cx="112979" cy="212815"/>
            </a:xfrm>
            <a:prstGeom prst="rect">
              <a:avLst/>
            </a:prstGeom>
            <a:effectLst/>
          </p:spPr>
        </p:pic>
        <p:pic>
          <p:nvPicPr>
            <p:cNvPr id="179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11500" y="6037608"/>
              <a:ext cx="146050" cy="205922"/>
            </a:xfrm>
            <a:prstGeom prst="rect">
              <a:avLst/>
            </a:prstGeom>
            <a:effectLst/>
          </p:spPr>
        </p:pic>
        <p:pic>
          <p:nvPicPr>
            <p:cNvPr id="179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143250" y="6030739"/>
              <a:ext cx="254000" cy="47128"/>
            </a:xfrm>
            <a:prstGeom prst="rect">
              <a:avLst/>
            </a:prstGeom>
            <a:effectLst/>
          </p:spPr>
        </p:pic>
        <p:pic>
          <p:nvPicPr>
            <p:cNvPr id="179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590800" y="6281066"/>
              <a:ext cx="510117" cy="76201"/>
            </a:xfrm>
            <a:prstGeom prst="rect">
              <a:avLst/>
            </a:prstGeom>
            <a:effectLst/>
          </p:spPr>
        </p:pic>
        <p:pic>
          <p:nvPicPr>
            <p:cNvPr id="179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743200" y="6331866"/>
              <a:ext cx="342900" cy="50801"/>
            </a:xfrm>
            <a:prstGeom prst="rect">
              <a:avLst/>
            </a:prstGeom>
            <a:effectLst/>
          </p:spPr>
        </p:pic>
        <p:pic>
          <p:nvPicPr>
            <p:cNvPr id="180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239000" y="5591816"/>
              <a:ext cx="1187450" cy="54251"/>
            </a:xfrm>
            <a:prstGeom prst="rect">
              <a:avLst/>
            </a:prstGeom>
            <a:effectLst/>
          </p:spPr>
        </p:pic>
        <p:pic>
          <p:nvPicPr>
            <p:cNvPr id="180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78700" y="5667233"/>
              <a:ext cx="876300" cy="80434"/>
            </a:xfrm>
            <a:prstGeom prst="rect">
              <a:avLst/>
            </a:prstGeom>
            <a:effectLst/>
          </p:spPr>
        </p:pic>
        <p:pic>
          <p:nvPicPr>
            <p:cNvPr id="180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670549" y="6579516"/>
              <a:ext cx="393701" cy="82551"/>
            </a:xfrm>
            <a:prstGeom prst="rect">
              <a:avLst/>
            </a:prstGeom>
            <a:effectLst/>
          </p:spPr>
        </p:pic>
        <p:pic>
          <p:nvPicPr>
            <p:cNvPr id="180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97550" y="6582410"/>
              <a:ext cx="254000" cy="60607"/>
            </a:xfrm>
            <a:prstGeom prst="rect">
              <a:avLst/>
            </a:prstGeom>
            <a:effectLst/>
          </p:spPr>
        </p:pic>
        <p:pic>
          <p:nvPicPr>
            <p:cNvPr id="180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911850" y="6566253"/>
              <a:ext cx="120650" cy="45014"/>
            </a:xfrm>
            <a:prstGeom prst="rect">
              <a:avLst/>
            </a:prstGeom>
            <a:effectLst/>
          </p:spPr>
        </p:pic>
        <p:pic>
          <p:nvPicPr>
            <p:cNvPr id="181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229008" y="6598566"/>
              <a:ext cx="1032342" cy="66429"/>
            </a:xfrm>
            <a:prstGeom prst="rect">
              <a:avLst/>
            </a:prstGeom>
            <a:effectLst/>
          </p:spPr>
        </p:pic>
        <p:pic>
          <p:nvPicPr>
            <p:cNvPr id="181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12050" y="6709844"/>
              <a:ext cx="965200" cy="4112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2" name="Drawing"/>
          <p:cNvGrpSpPr/>
          <p:nvPr/>
        </p:nvGrpSpPr>
        <p:grpSpPr>
          <a:xfrm>
            <a:off x="1328158" y="2077399"/>
            <a:ext cx="11442232" cy="7352352"/>
            <a:chOff x="0" y="0"/>
            <a:chExt cx="11442231" cy="7352350"/>
          </a:xfrm>
        </p:grpSpPr>
        <p:sp>
          <p:nvSpPr>
            <p:cNvPr id="1817" name="Line"/>
            <p:cNvSpPr/>
            <p:nvPr/>
          </p:nvSpPr>
          <p:spPr>
            <a:xfrm>
              <a:off x="1700791" y="0"/>
              <a:ext cx="190769" cy="81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26" fill="norm" stroke="1" extrusionOk="0">
                  <a:moveTo>
                    <a:pt x="0" y="5653"/>
                  </a:moveTo>
                  <a:cubicBezTo>
                    <a:pt x="712" y="7323"/>
                    <a:pt x="1424" y="8994"/>
                    <a:pt x="2018" y="10747"/>
                  </a:cubicBezTo>
                  <a:cubicBezTo>
                    <a:pt x="2611" y="12501"/>
                    <a:pt x="3086" y="14338"/>
                    <a:pt x="3679" y="16064"/>
                  </a:cubicBezTo>
                  <a:cubicBezTo>
                    <a:pt x="4273" y="17789"/>
                    <a:pt x="4985" y="19404"/>
                    <a:pt x="5459" y="20350"/>
                  </a:cubicBezTo>
                  <a:cubicBezTo>
                    <a:pt x="5934" y="21297"/>
                    <a:pt x="6171" y="21575"/>
                    <a:pt x="6290" y="21519"/>
                  </a:cubicBezTo>
                  <a:cubicBezTo>
                    <a:pt x="6409" y="21464"/>
                    <a:pt x="6409" y="21074"/>
                    <a:pt x="5815" y="19905"/>
                  </a:cubicBezTo>
                  <a:cubicBezTo>
                    <a:pt x="5222" y="18736"/>
                    <a:pt x="4035" y="16787"/>
                    <a:pt x="3323" y="14895"/>
                  </a:cubicBezTo>
                  <a:cubicBezTo>
                    <a:pt x="2611" y="13002"/>
                    <a:pt x="2374" y="11165"/>
                    <a:pt x="2730" y="9383"/>
                  </a:cubicBezTo>
                  <a:cubicBezTo>
                    <a:pt x="3086" y="7602"/>
                    <a:pt x="4035" y="5876"/>
                    <a:pt x="5578" y="4401"/>
                  </a:cubicBezTo>
                  <a:cubicBezTo>
                    <a:pt x="7121" y="2926"/>
                    <a:pt x="9257" y="1701"/>
                    <a:pt x="10919" y="977"/>
                  </a:cubicBezTo>
                  <a:cubicBezTo>
                    <a:pt x="12580" y="253"/>
                    <a:pt x="13767" y="31"/>
                    <a:pt x="14835" y="3"/>
                  </a:cubicBezTo>
                  <a:cubicBezTo>
                    <a:pt x="15903" y="-25"/>
                    <a:pt x="16853" y="142"/>
                    <a:pt x="18158" y="894"/>
                  </a:cubicBezTo>
                  <a:cubicBezTo>
                    <a:pt x="19464" y="1645"/>
                    <a:pt x="21125" y="2981"/>
                    <a:pt x="21363" y="4262"/>
                  </a:cubicBezTo>
                  <a:cubicBezTo>
                    <a:pt x="21600" y="5542"/>
                    <a:pt x="20413" y="6767"/>
                    <a:pt x="18396" y="7546"/>
                  </a:cubicBezTo>
                  <a:cubicBezTo>
                    <a:pt x="16378" y="8326"/>
                    <a:pt x="13530" y="8660"/>
                    <a:pt x="11156" y="8827"/>
                  </a:cubicBezTo>
                  <a:cubicBezTo>
                    <a:pt x="8782" y="8994"/>
                    <a:pt x="6884" y="8994"/>
                    <a:pt x="5341" y="8938"/>
                  </a:cubicBezTo>
                  <a:cubicBezTo>
                    <a:pt x="3798" y="8882"/>
                    <a:pt x="2611" y="8771"/>
                    <a:pt x="2967" y="8687"/>
                  </a:cubicBezTo>
                  <a:cubicBezTo>
                    <a:pt x="3323" y="8604"/>
                    <a:pt x="5222" y="8548"/>
                    <a:pt x="7121" y="8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1891291" y="418150"/>
              <a:ext cx="241301" cy="32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5506"/>
                  </a:moveTo>
                  <a:cubicBezTo>
                    <a:pt x="0" y="4800"/>
                    <a:pt x="0" y="4094"/>
                    <a:pt x="474" y="3671"/>
                  </a:cubicBezTo>
                  <a:cubicBezTo>
                    <a:pt x="947" y="3247"/>
                    <a:pt x="1895" y="3106"/>
                    <a:pt x="3411" y="3600"/>
                  </a:cubicBezTo>
                  <a:cubicBezTo>
                    <a:pt x="4926" y="4094"/>
                    <a:pt x="7011" y="5224"/>
                    <a:pt x="8621" y="7412"/>
                  </a:cubicBezTo>
                  <a:cubicBezTo>
                    <a:pt x="10232" y="9600"/>
                    <a:pt x="11368" y="12847"/>
                    <a:pt x="11747" y="15247"/>
                  </a:cubicBezTo>
                  <a:cubicBezTo>
                    <a:pt x="12126" y="17647"/>
                    <a:pt x="11747" y="19200"/>
                    <a:pt x="11179" y="20188"/>
                  </a:cubicBezTo>
                  <a:cubicBezTo>
                    <a:pt x="10611" y="21176"/>
                    <a:pt x="9853" y="21600"/>
                    <a:pt x="9284" y="21388"/>
                  </a:cubicBezTo>
                  <a:cubicBezTo>
                    <a:pt x="8716" y="21176"/>
                    <a:pt x="8337" y="20329"/>
                    <a:pt x="8716" y="17929"/>
                  </a:cubicBezTo>
                  <a:cubicBezTo>
                    <a:pt x="9095" y="15529"/>
                    <a:pt x="10232" y="11576"/>
                    <a:pt x="12411" y="8400"/>
                  </a:cubicBezTo>
                  <a:cubicBezTo>
                    <a:pt x="14589" y="5224"/>
                    <a:pt x="17811" y="2824"/>
                    <a:pt x="19516" y="1553"/>
                  </a:cubicBezTo>
                  <a:cubicBezTo>
                    <a:pt x="21221" y="282"/>
                    <a:pt x="21411" y="1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2585852" y="102398"/>
              <a:ext cx="162690" cy="67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544" fill="norm" stroke="1" extrusionOk="0">
                  <a:moveTo>
                    <a:pt x="21015" y="751"/>
                  </a:moveTo>
                  <a:cubicBezTo>
                    <a:pt x="20195" y="415"/>
                    <a:pt x="19374" y="79"/>
                    <a:pt x="18418" y="11"/>
                  </a:cubicBezTo>
                  <a:cubicBezTo>
                    <a:pt x="17461" y="-56"/>
                    <a:pt x="16367" y="146"/>
                    <a:pt x="13633" y="1155"/>
                  </a:cubicBezTo>
                  <a:cubicBezTo>
                    <a:pt x="10899" y="2165"/>
                    <a:pt x="6524" y="3981"/>
                    <a:pt x="3653" y="6101"/>
                  </a:cubicBezTo>
                  <a:cubicBezTo>
                    <a:pt x="782" y="8221"/>
                    <a:pt x="-585" y="10643"/>
                    <a:pt x="235" y="12796"/>
                  </a:cubicBezTo>
                  <a:cubicBezTo>
                    <a:pt x="1056" y="14950"/>
                    <a:pt x="4063" y="16834"/>
                    <a:pt x="6661" y="18213"/>
                  </a:cubicBezTo>
                  <a:cubicBezTo>
                    <a:pt x="9258" y="19593"/>
                    <a:pt x="11445" y="20467"/>
                    <a:pt x="13359" y="20938"/>
                  </a:cubicBezTo>
                  <a:cubicBezTo>
                    <a:pt x="15273" y="21409"/>
                    <a:pt x="16914" y="21477"/>
                    <a:pt x="18554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2960657" y="291944"/>
              <a:ext cx="378435" cy="43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07" fill="norm" stroke="1" extrusionOk="0">
                  <a:moveTo>
                    <a:pt x="9935" y="1534"/>
                  </a:moveTo>
                  <a:cubicBezTo>
                    <a:pt x="9335" y="1010"/>
                    <a:pt x="8735" y="485"/>
                    <a:pt x="7775" y="538"/>
                  </a:cubicBezTo>
                  <a:cubicBezTo>
                    <a:pt x="6815" y="590"/>
                    <a:pt x="5495" y="1219"/>
                    <a:pt x="4115" y="3002"/>
                  </a:cubicBezTo>
                  <a:cubicBezTo>
                    <a:pt x="2735" y="4784"/>
                    <a:pt x="1295" y="7720"/>
                    <a:pt x="575" y="10656"/>
                  </a:cubicBezTo>
                  <a:cubicBezTo>
                    <a:pt x="-145" y="13592"/>
                    <a:pt x="-145" y="16528"/>
                    <a:pt x="335" y="18363"/>
                  </a:cubicBezTo>
                  <a:cubicBezTo>
                    <a:pt x="815" y="20198"/>
                    <a:pt x="1775" y="20932"/>
                    <a:pt x="2855" y="21246"/>
                  </a:cubicBezTo>
                  <a:cubicBezTo>
                    <a:pt x="3935" y="21561"/>
                    <a:pt x="5135" y="21456"/>
                    <a:pt x="6755" y="20565"/>
                  </a:cubicBezTo>
                  <a:cubicBezTo>
                    <a:pt x="8375" y="19674"/>
                    <a:pt x="10415" y="17996"/>
                    <a:pt x="11915" y="15899"/>
                  </a:cubicBezTo>
                  <a:cubicBezTo>
                    <a:pt x="13415" y="13802"/>
                    <a:pt x="14375" y="11285"/>
                    <a:pt x="14855" y="9083"/>
                  </a:cubicBezTo>
                  <a:cubicBezTo>
                    <a:pt x="15335" y="6881"/>
                    <a:pt x="15335" y="4994"/>
                    <a:pt x="14915" y="3631"/>
                  </a:cubicBezTo>
                  <a:cubicBezTo>
                    <a:pt x="14495" y="2268"/>
                    <a:pt x="13655" y="1429"/>
                    <a:pt x="12335" y="905"/>
                  </a:cubicBezTo>
                  <a:cubicBezTo>
                    <a:pt x="11015" y="380"/>
                    <a:pt x="9215" y="171"/>
                    <a:pt x="8015" y="66"/>
                  </a:cubicBezTo>
                  <a:cubicBezTo>
                    <a:pt x="6815" y="-39"/>
                    <a:pt x="6215" y="-39"/>
                    <a:pt x="5615" y="223"/>
                  </a:cubicBezTo>
                  <a:cubicBezTo>
                    <a:pt x="5015" y="485"/>
                    <a:pt x="4415" y="1010"/>
                    <a:pt x="4055" y="1796"/>
                  </a:cubicBezTo>
                  <a:cubicBezTo>
                    <a:pt x="3695" y="2582"/>
                    <a:pt x="3575" y="3631"/>
                    <a:pt x="3635" y="4417"/>
                  </a:cubicBezTo>
                  <a:cubicBezTo>
                    <a:pt x="3695" y="5204"/>
                    <a:pt x="3935" y="5728"/>
                    <a:pt x="4715" y="6095"/>
                  </a:cubicBezTo>
                  <a:cubicBezTo>
                    <a:pt x="5495" y="6462"/>
                    <a:pt x="6815" y="6672"/>
                    <a:pt x="9695" y="6462"/>
                  </a:cubicBezTo>
                  <a:cubicBezTo>
                    <a:pt x="12575" y="6252"/>
                    <a:pt x="17015" y="5623"/>
                    <a:pt x="21455" y="4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3796291" y="418150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3561465" y="350373"/>
              <a:ext cx="323727" cy="36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87" fill="norm" stroke="1" extrusionOk="0">
                  <a:moveTo>
                    <a:pt x="17244" y="3212"/>
                  </a:moveTo>
                  <a:cubicBezTo>
                    <a:pt x="17665" y="2718"/>
                    <a:pt x="18086" y="2224"/>
                    <a:pt x="18436" y="1669"/>
                  </a:cubicBezTo>
                  <a:cubicBezTo>
                    <a:pt x="18787" y="1113"/>
                    <a:pt x="19068" y="496"/>
                    <a:pt x="18577" y="188"/>
                  </a:cubicBezTo>
                  <a:cubicBezTo>
                    <a:pt x="18086" y="-121"/>
                    <a:pt x="16823" y="-121"/>
                    <a:pt x="15000" y="743"/>
                  </a:cubicBezTo>
                  <a:cubicBezTo>
                    <a:pt x="13177" y="1607"/>
                    <a:pt x="10792" y="3335"/>
                    <a:pt x="8268" y="6050"/>
                  </a:cubicBezTo>
                  <a:cubicBezTo>
                    <a:pt x="5743" y="8766"/>
                    <a:pt x="3078" y="12469"/>
                    <a:pt x="1605" y="14999"/>
                  </a:cubicBezTo>
                  <a:cubicBezTo>
                    <a:pt x="133" y="17529"/>
                    <a:pt x="-148" y="18887"/>
                    <a:pt x="62" y="19813"/>
                  </a:cubicBezTo>
                  <a:cubicBezTo>
                    <a:pt x="273" y="20738"/>
                    <a:pt x="974" y="21232"/>
                    <a:pt x="3148" y="21356"/>
                  </a:cubicBezTo>
                  <a:cubicBezTo>
                    <a:pt x="5322" y="21479"/>
                    <a:pt x="8969" y="21232"/>
                    <a:pt x="11984" y="20677"/>
                  </a:cubicBezTo>
                  <a:cubicBezTo>
                    <a:pt x="15000" y="20121"/>
                    <a:pt x="17384" y="19257"/>
                    <a:pt x="18857" y="18455"/>
                  </a:cubicBezTo>
                  <a:cubicBezTo>
                    <a:pt x="20330" y="17653"/>
                    <a:pt x="20891" y="16912"/>
                    <a:pt x="21452" y="16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3612141" y="570550"/>
              <a:ext cx="304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7486"/>
                    <a:pt x="6000" y="13371"/>
                    <a:pt x="9600" y="9771"/>
                  </a:cubicBezTo>
                  <a:cubicBezTo>
                    <a:pt x="13200" y="6171"/>
                    <a:pt x="174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4373877" y="237470"/>
              <a:ext cx="228865" cy="39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10" fill="norm" stroke="1" extrusionOk="0">
                  <a:moveTo>
                    <a:pt x="21427" y="2529"/>
                  </a:moveTo>
                  <a:cubicBezTo>
                    <a:pt x="21229" y="1737"/>
                    <a:pt x="21031" y="946"/>
                    <a:pt x="20436" y="493"/>
                  </a:cubicBezTo>
                  <a:cubicBezTo>
                    <a:pt x="19842" y="41"/>
                    <a:pt x="18851" y="-72"/>
                    <a:pt x="17365" y="41"/>
                  </a:cubicBezTo>
                  <a:cubicBezTo>
                    <a:pt x="15878" y="154"/>
                    <a:pt x="13897" y="493"/>
                    <a:pt x="11221" y="2077"/>
                  </a:cubicBezTo>
                  <a:cubicBezTo>
                    <a:pt x="8546" y="3660"/>
                    <a:pt x="5177" y="6487"/>
                    <a:pt x="2998" y="9427"/>
                  </a:cubicBezTo>
                  <a:cubicBezTo>
                    <a:pt x="818" y="12368"/>
                    <a:pt x="-173" y="15421"/>
                    <a:pt x="25" y="17513"/>
                  </a:cubicBezTo>
                  <a:cubicBezTo>
                    <a:pt x="223" y="19605"/>
                    <a:pt x="1610" y="20736"/>
                    <a:pt x="5078" y="21132"/>
                  </a:cubicBezTo>
                  <a:cubicBezTo>
                    <a:pt x="8546" y="21528"/>
                    <a:pt x="14095" y="21189"/>
                    <a:pt x="19644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4562760" y="375807"/>
              <a:ext cx="249532" cy="17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0851" fill="norm" stroke="1" extrusionOk="0">
                  <a:moveTo>
                    <a:pt x="18675" y="4321"/>
                  </a:moveTo>
                  <a:cubicBezTo>
                    <a:pt x="18131" y="3051"/>
                    <a:pt x="17586" y="1780"/>
                    <a:pt x="16134" y="891"/>
                  </a:cubicBezTo>
                  <a:cubicBezTo>
                    <a:pt x="14682" y="1"/>
                    <a:pt x="12322" y="-507"/>
                    <a:pt x="9963" y="764"/>
                  </a:cubicBezTo>
                  <a:cubicBezTo>
                    <a:pt x="7603" y="2034"/>
                    <a:pt x="5243" y="5084"/>
                    <a:pt x="3519" y="8006"/>
                  </a:cubicBezTo>
                  <a:cubicBezTo>
                    <a:pt x="1795" y="10928"/>
                    <a:pt x="706" y="13724"/>
                    <a:pt x="252" y="15884"/>
                  </a:cubicBezTo>
                  <a:cubicBezTo>
                    <a:pt x="-202" y="18044"/>
                    <a:pt x="-20" y="19568"/>
                    <a:pt x="615" y="20331"/>
                  </a:cubicBezTo>
                  <a:cubicBezTo>
                    <a:pt x="1250" y="21093"/>
                    <a:pt x="2339" y="21093"/>
                    <a:pt x="4154" y="19822"/>
                  </a:cubicBezTo>
                  <a:cubicBezTo>
                    <a:pt x="5969" y="18552"/>
                    <a:pt x="8511" y="16011"/>
                    <a:pt x="10326" y="13851"/>
                  </a:cubicBezTo>
                  <a:cubicBezTo>
                    <a:pt x="12141" y="11691"/>
                    <a:pt x="13230" y="9912"/>
                    <a:pt x="14137" y="9785"/>
                  </a:cubicBezTo>
                  <a:cubicBezTo>
                    <a:pt x="15045" y="9658"/>
                    <a:pt x="15771" y="11182"/>
                    <a:pt x="16951" y="12961"/>
                  </a:cubicBezTo>
                  <a:cubicBezTo>
                    <a:pt x="18131" y="14740"/>
                    <a:pt x="19764" y="16773"/>
                    <a:pt x="21398" y="18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4901191" y="576900"/>
              <a:ext cx="571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5221622" y="202250"/>
              <a:ext cx="157396" cy="41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62" fill="norm" stroke="1" extrusionOk="0">
                  <a:moveTo>
                    <a:pt x="8986" y="0"/>
                  </a:moveTo>
                  <a:cubicBezTo>
                    <a:pt x="7565" y="3273"/>
                    <a:pt x="6144" y="6545"/>
                    <a:pt x="4865" y="9655"/>
                  </a:cubicBezTo>
                  <a:cubicBezTo>
                    <a:pt x="3586" y="12764"/>
                    <a:pt x="2449" y="15709"/>
                    <a:pt x="1596" y="17455"/>
                  </a:cubicBezTo>
                  <a:cubicBezTo>
                    <a:pt x="744" y="19200"/>
                    <a:pt x="175" y="19745"/>
                    <a:pt x="33" y="19745"/>
                  </a:cubicBezTo>
                  <a:cubicBezTo>
                    <a:pt x="-109" y="19745"/>
                    <a:pt x="175" y="19200"/>
                    <a:pt x="1596" y="17945"/>
                  </a:cubicBezTo>
                  <a:cubicBezTo>
                    <a:pt x="3017" y="16691"/>
                    <a:pt x="5575" y="14727"/>
                    <a:pt x="7280" y="13527"/>
                  </a:cubicBezTo>
                  <a:cubicBezTo>
                    <a:pt x="8986" y="12327"/>
                    <a:pt x="9838" y="11891"/>
                    <a:pt x="10975" y="11673"/>
                  </a:cubicBezTo>
                  <a:cubicBezTo>
                    <a:pt x="12112" y="11455"/>
                    <a:pt x="13533" y="11455"/>
                    <a:pt x="15238" y="11891"/>
                  </a:cubicBezTo>
                  <a:cubicBezTo>
                    <a:pt x="16944" y="12327"/>
                    <a:pt x="18933" y="13200"/>
                    <a:pt x="20070" y="14291"/>
                  </a:cubicBezTo>
                  <a:cubicBezTo>
                    <a:pt x="21207" y="15382"/>
                    <a:pt x="21491" y="16691"/>
                    <a:pt x="20638" y="17836"/>
                  </a:cubicBezTo>
                  <a:cubicBezTo>
                    <a:pt x="19786" y="18982"/>
                    <a:pt x="17796" y="19964"/>
                    <a:pt x="15949" y="20618"/>
                  </a:cubicBezTo>
                  <a:cubicBezTo>
                    <a:pt x="14102" y="21273"/>
                    <a:pt x="12396" y="21600"/>
                    <a:pt x="9980" y="21164"/>
                  </a:cubicBezTo>
                  <a:cubicBezTo>
                    <a:pt x="7565" y="20727"/>
                    <a:pt x="4438" y="19527"/>
                    <a:pt x="3017" y="18164"/>
                  </a:cubicBezTo>
                  <a:cubicBezTo>
                    <a:pt x="1596" y="16800"/>
                    <a:pt x="1880" y="15273"/>
                    <a:pt x="2165" y="13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5459991" y="154403"/>
              <a:ext cx="125047" cy="511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65" fill="norm" stroke="1" extrusionOk="0">
                  <a:moveTo>
                    <a:pt x="2160" y="411"/>
                  </a:moveTo>
                  <a:cubicBezTo>
                    <a:pt x="4680" y="233"/>
                    <a:pt x="7200" y="54"/>
                    <a:pt x="9540" y="10"/>
                  </a:cubicBezTo>
                  <a:cubicBezTo>
                    <a:pt x="11880" y="-35"/>
                    <a:pt x="14040" y="54"/>
                    <a:pt x="16020" y="858"/>
                  </a:cubicBezTo>
                  <a:cubicBezTo>
                    <a:pt x="18000" y="1661"/>
                    <a:pt x="19800" y="3178"/>
                    <a:pt x="20700" y="5544"/>
                  </a:cubicBezTo>
                  <a:cubicBezTo>
                    <a:pt x="21600" y="7909"/>
                    <a:pt x="21600" y="11122"/>
                    <a:pt x="19440" y="13755"/>
                  </a:cubicBezTo>
                  <a:cubicBezTo>
                    <a:pt x="17280" y="16388"/>
                    <a:pt x="12960" y="18441"/>
                    <a:pt x="9360" y="19646"/>
                  </a:cubicBezTo>
                  <a:cubicBezTo>
                    <a:pt x="5760" y="20851"/>
                    <a:pt x="2880" y="21208"/>
                    <a:pt x="0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6126741" y="246700"/>
              <a:ext cx="32439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2244" y="327"/>
                    <a:pt x="4488" y="655"/>
                    <a:pt x="7644" y="1636"/>
                  </a:cubicBezTo>
                  <a:cubicBezTo>
                    <a:pt x="10800" y="2618"/>
                    <a:pt x="14868" y="4255"/>
                    <a:pt x="17252" y="5318"/>
                  </a:cubicBezTo>
                  <a:cubicBezTo>
                    <a:pt x="19636" y="6382"/>
                    <a:pt x="20338" y="6873"/>
                    <a:pt x="20829" y="7527"/>
                  </a:cubicBezTo>
                  <a:cubicBezTo>
                    <a:pt x="21319" y="8182"/>
                    <a:pt x="21600" y="9000"/>
                    <a:pt x="21460" y="9655"/>
                  </a:cubicBezTo>
                  <a:cubicBezTo>
                    <a:pt x="21319" y="10309"/>
                    <a:pt x="20758" y="10800"/>
                    <a:pt x="18374" y="12109"/>
                  </a:cubicBezTo>
                  <a:cubicBezTo>
                    <a:pt x="15990" y="13418"/>
                    <a:pt x="11782" y="15545"/>
                    <a:pt x="9117" y="16855"/>
                  </a:cubicBezTo>
                  <a:cubicBezTo>
                    <a:pt x="6452" y="18164"/>
                    <a:pt x="5330" y="18655"/>
                    <a:pt x="4348" y="19145"/>
                  </a:cubicBezTo>
                  <a:cubicBezTo>
                    <a:pt x="3366" y="19636"/>
                    <a:pt x="2525" y="20127"/>
                    <a:pt x="2595" y="20536"/>
                  </a:cubicBezTo>
                  <a:cubicBezTo>
                    <a:pt x="2665" y="20945"/>
                    <a:pt x="3647" y="21273"/>
                    <a:pt x="4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6228341" y="545150"/>
              <a:ext cx="260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10" y="2400"/>
                    <a:pt x="12820" y="4800"/>
                    <a:pt x="9220" y="8400"/>
                  </a:cubicBezTo>
                  <a:cubicBezTo>
                    <a:pt x="5620" y="12000"/>
                    <a:pt x="2810" y="16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7047491" y="259400"/>
              <a:ext cx="63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00"/>
                    <a:pt x="7200" y="7800"/>
                    <a:pt x="3600" y="11400"/>
                  </a:cubicBezTo>
                  <a:cubicBezTo>
                    <a:pt x="0" y="15000"/>
                    <a:pt x="0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7168141" y="393476"/>
              <a:ext cx="203201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675" y="13782"/>
                    <a:pt x="1350" y="6582"/>
                    <a:pt x="2812" y="2982"/>
                  </a:cubicBezTo>
                  <a:cubicBezTo>
                    <a:pt x="4275" y="-618"/>
                    <a:pt x="6525" y="-618"/>
                    <a:pt x="9788" y="1182"/>
                  </a:cubicBezTo>
                  <a:cubicBezTo>
                    <a:pt x="13050" y="2982"/>
                    <a:pt x="17325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7696103" y="263304"/>
              <a:ext cx="254173" cy="27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61" fill="norm" stroke="1" extrusionOk="0">
                  <a:moveTo>
                    <a:pt x="19045" y="1180"/>
                  </a:moveTo>
                  <a:cubicBezTo>
                    <a:pt x="19754" y="521"/>
                    <a:pt x="20462" y="-139"/>
                    <a:pt x="20904" y="26"/>
                  </a:cubicBezTo>
                  <a:cubicBezTo>
                    <a:pt x="21347" y="191"/>
                    <a:pt x="21524" y="1180"/>
                    <a:pt x="20550" y="3653"/>
                  </a:cubicBezTo>
                  <a:cubicBezTo>
                    <a:pt x="19576" y="6127"/>
                    <a:pt x="17452" y="10084"/>
                    <a:pt x="14619" y="13134"/>
                  </a:cubicBezTo>
                  <a:cubicBezTo>
                    <a:pt x="11786" y="16185"/>
                    <a:pt x="8245" y="18328"/>
                    <a:pt x="5944" y="19400"/>
                  </a:cubicBezTo>
                  <a:cubicBezTo>
                    <a:pt x="3642" y="20472"/>
                    <a:pt x="2580" y="20472"/>
                    <a:pt x="1783" y="19977"/>
                  </a:cubicBezTo>
                  <a:cubicBezTo>
                    <a:pt x="986" y="19482"/>
                    <a:pt x="455" y="18493"/>
                    <a:pt x="190" y="17174"/>
                  </a:cubicBezTo>
                  <a:cubicBezTo>
                    <a:pt x="-76" y="15855"/>
                    <a:pt x="-76" y="14206"/>
                    <a:pt x="278" y="13134"/>
                  </a:cubicBezTo>
                  <a:cubicBezTo>
                    <a:pt x="632" y="12063"/>
                    <a:pt x="1340" y="11568"/>
                    <a:pt x="3642" y="12145"/>
                  </a:cubicBezTo>
                  <a:cubicBezTo>
                    <a:pt x="5944" y="12722"/>
                    <a:pt x="9839" y="14371"/>
                    <a:pt x="12760" y="16102"/>
                  </a:cubicBezTo>
                  <a:cubicBezTo>
                    <a:pt x="15681" y="17834"/>
                    <a:pt x="17629" y="19647"/>
                    <a:pt x="19576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8050791" y="49850"/>
              <a:ext cx="213314" cy="67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3212" y="0"/>
                  </a:moveTo>
                  <a:cubicBezTo>
                    <a:pt x="15728" y="1884"/>
                    <a:pt x="18245" y="3768"/>
                    <a:pt x="19713" y="5921"/>
                  </a:cubicBezTo>
                  <a:cubicBezTo>
                    <a:pt x="21181" y="8075"/>
                    <a:pt x="21600" y="10497"/>
                    <a:pt x="20551" y="12650"/>
                  </a:cubicBezTo>
                  <a:cubicBezTo>
                    <a:pt x="19503" y="14804"/>
                    <a:pt x="16986" y="16688"/>
                    <a:pt x="13317" y="18135"/>
                  </a:cubicBezTo>
                  <a:cubicBezTo>
                    <a:pt x="9647" y="19581"/>
                    <a:pt x="4823" y="205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-1" y="1585389"/>
              <a:ext cx="210660" cy="38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34" fill="norm" stroke="1" extrusionOk="0">
                  <a:moveTo>
                    <a:pt x="545" y="3234"/>
                  </a:moveTo>
                  <a:cubicBezTo>
                    <a:pt x="4433" y="3117"/>
                    <a:pt x="8321" y="3000"/>
                    <a:pt x="11453" y="2647"/>
                  </a:cubicBezTo>
                  <a:cubicBezTo>
                    <a:pt x="14585" y="2295"/>
                    <a:pt x="16961" y="1708"/>
                    <a:pt x="18689" y="1239"/>
                  </a:cubicBezTo>
                  <a:cubicBezTo>
                    <a:pt x="20417" y="769"/>
                    <a:pt x="21497" y="417"/>
                    <a:pt x="21497" y="182"/>
                  </a:cubicBezTo>
                  <a:cubicBezTo>
                    <a:pt x="21497" y="-53"/>
                    <a:pt x="20417" y="-170"/>
                    <a:pt x="18041" y="534"/>
                  </a:cubicBezTo>
                  <a:cubicBezTo>
                    <a:pt x="15665" y="1239"/>
                    <a:pt x="11993" y="2765"/>
                    <a:pt x="9509" y="4173"/>
                  </a:cubicBezTo>
                  <a:cubicBezTo>
                    <a:pt x="7025" y="5582"/>
                    <a:pt x="5729" y="6873"/>
                    <a:pt x="5405" y="7754"/>
                  </a:cubicBezTo>
                  <a:cubicBezTo>
                    <a:pt x="5081" y="8634"/>
                    <a:pt x="5729" y="9104"/>
                    <a:pt x="7241" y="9397"/>
                  </a:cubicBezTo>
                  <a:cubicBezTo>
                    <a:pt x="8753" y="9691"/>
                    <a:pt x="11129" y="9808"/>
                    <a:pt x="12965" y="9867"/>
                  </a:cubicBezTo>
                  <a:cubicBezTo>
                    <a:pt x="14801" y="9926"/>
                    <a:pt x="16097" y="9926"/>
                    <a:pt x="16421" y="10160"/>
                  </a:cubicBezTo>
                  <a:cubicBezTo>
                    <a:pt x="16745" y="10395"/>
                    <a:pt x="16097" y="10865"/>
                    <a:pt x="13505" y="12097"/>
                  </a:cubicBezTo>
                  <a:cubicBezTo>
                    <a:pt x="10913" y="13330"/>
                    <a:pt x="6377" y="15326"/>
                    <a:pt x="3785" y="16676"/>
                  </a:cubicBezTo>
                  <a:cubicBezTo>
                    <a:pt x="1193" y="18026"/>
                    <a:pt x="545" y="18730"/>
                    <a:pt x="221" y="19376"/>
                  </a:cubicBezTo>
                  <a:cubicBezTo>
                    <a:pt x="-103" y="20021"/>
                    <a:pt x="-103" y="20608"/>
                    <a:pt x="437" y="20960"/>
                  </a:cubicBezTo>
                  <a:cubicBezTo>
                    <a:pt x="977" y="21313"/>
                    <a:pt x="2057" y="21430"/>
                    <a:pt x="4973" y="21254"/>
                  </a:cubicBezTo>
                  <a:cubicBezTo>
                    <a:pt x="7889" y="21078"/>
                    <a:pt x="12641" y="20608"/>
                    <a:pt x="15449" y="20197"/>
                  </a:cubicBezTo>
                  <a:cubicBezTo>
                    <a:pt x="18257" y="19787"/>
                    <a:pt x="19121" y="19434"/>
                    <a:pt x="19985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218797" y="1755883"/>
              <a:ext cx="180245" cy="18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396" fill="norm" stroke="1" extrusionOk="0">
                  <a:moveTo>
                    <a:pt x="290" y="6000"/>
                  </a:moveTo>
                  <a:cubicBezTo>
                    <a:pt x="39" y="4560"/>
                    <a:pt x="-212" y="3120"/>
                    <a:pt x="290" y="2640"/>
                  </a:cubicBezTo>
                  <a:cubicBezTo>
                    <a:pt x="793" y="2160"/>
                    <a:pt x="2048" y="2640"/>
                    <a:pt x="3053" y="4200"/>
                  </a:cubicBezTo>
                  <a:cubicBezTo>
                    <a:pt x="4058" y="5760"/>
                    <a:pt x="4811" y="8400"/>
                    <a:pt x="4937" y="11160"/>
                  </a:cubicBezTo>
                  <a:cubicBezTo>
                    <a:pt x="5062" y="13920"/>
                    <a:pt x="4560" y="16800"/>
                    <a:pt x="3932" y="18720"/>
                  </a:cubicBezTo>
                  <a:cubicBezTo>
                    <a:pt x="3304" y="20640"/>
                    <a:pt x="2551" y="21600"/>
                    <a:pt x="2300" y="21360"/>
                  </a:cubicBezTo>
                  <a:cubicBezTo>
                    <a:pt x="2048" y="21120"/>
                    <a:pt x="2300" y="19680"/>
                    <a:pt x="4183" y="16320"/>
                  </a:cubicBezTo>
                  <a:cubicBezTo>
                    <a:pt x="6067" y="12960"/>
                    <a:pt x="9583" y="7680"/>
                    <a:pt x="11844" y="4440"/>
                  </a:cubicBezTo>
                  <a:cubicBezTo>
                    <a:pt x="14104" y="1200"/>
                    <a:pt x="15109" y="0"/>
                    <a:pt x="15360" y="0"/>
                  </a:cubicBezTo>
                  <a:cubicBezTo>
                    <a:pt x="15611" y="0"/>
                    <a:pt x="15109" y="1200"/>
                    <a:pt x="14355" y="3960"/>
                  </a:cubicBezTo>
                  <a:cubicBezTo>
                    <a:pt x="13602" y="6720"/>
                    <a:pt x="12597" y="11040"/>
                    <a:pt x="13728" y="13680"/>
                  </a:cubicBezTo>
                  <a:cubicBezTo>
                    <a:pt x="14858" y="16320"/>
                    <a:pt x="18123" y="17280"/>
                    <a:pt x="21388" y="18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5341" y="2012000"/>
              <a:ext cx="323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6" y="15600"/>
                    <a:pt x="8753" y="9600"/>
                    <a:pt x="12353" y="6000"/>
                  </a:cubicBezTo>
                  <a:cubicBezTo>
                    <a:pt x="15953" y="2400"/>
                    <a:pt x="1877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227591" y="1999300"/>
              <a:ext cx="139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6062"/>
                    <a:pt x="11782" y="10523"/>
                    <a:pt x="15382" y="6923"/>
                  </a:cubicBezTo>
                  <a:cubicBezTo>
                    <a:pt x="18982" y="3323"/>
                    <a:pt x="20291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532391" y="1808800"/>
              <a:ext cx="38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564141" y="1961200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971817" y="1643700"/>
              <a:ext cx="297175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0589" y="0"/>
                  </a:moveTo>
                  <a:cubicBezTo>
                    <a:pt x="19823" y="2736"/>
                    <a:pt x="19057" y="5472"/>
                    <a:pt x="16912" y="8424"/>
                  </a:cubicBezTo>
                  <a:cubicBezTo>
                    <a:pt x="14768" y="11376"/>
                    <a:pt x="11244" y="14544"/>
                    <a:pt x="8410" y="16128"/>
                  </a:cubicBezTo>
                  <a:cubicBezTo>
                    <a:pt x="5576" y="17712"/>
                    <a:pt x="3431" y="17712"/>
                    <a:pt x="2129" y="17352"/>
                  </a:cubicBezTo>
                  <a:cubicBezTo>
                    <a:pt x="827" y="16992"/>
                    <a:pt x="368" y="16272"/>
                    <a:pt x="138" y="15480"/>
                  </a:cubicBezTo>
                  <a:cubicBezTo>
                    <a:pt x="-92" y="14688"/>
                    <a:pt x="-92" y="13824"/>
                    <a:pt x="597" y="12888"/>
                  </a:cubicBezTo>
                  <a:cubicBezTo>
                    <a:pt x="1287" y="11952"/>
                    <a:pt x="2665" y="10944"/>
                    <a:pt x="4351" y="10368"/>
                  </a:cubicBezTo>
                  <a:cubicBezTo>
                    <a:pt x="6036" y="9792"/>
                    <a:pt x="8027" y="9648"/>
                    <a:pt x="10095" y="10584"/>
                  </a:cubicBezTo>
                  <a:cubicBezTo>
                    <a:pt x="12163" y="11520"/>
                    <a:pt x="14308" y="13536"/>
                    <a:pt x="16223" y="15552"/>
                  </a:cubicBezTo>
                  <a:cubicBezTo>
                    <a:pt x="18138" y="17568"/>
                    <a:pt x="19823" y="19584"/>
                    <a:pt x="215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1370591" y="1808800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1421391" y="1865950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1722164" y="1658534"/>
              <a:ext cx="144787" cy="24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0637" fill="norm" stroke="1" extrusionOk="0">
                  <a:moveTo>
                    <a:pt x="16771" y="1995"/>
                  </a:moveTo>
                  <a:cubicBezTo>
                    <a:pt x="15571" y="1269"/>
                    <a:pt x="14371" y="543"/>
                    <a:pt x="13021" y="180"/>
                  </a:cubicBezTo>
                  <a:cubicBezTo>
                    <a:pt x="11671" y="-183"/>
                    <a:pt x="10171" y="-183"/>
                    <a:pt x="7771" y="1995"/>
                  </a:cubicBezTo>
                  <a:cubicBezTo>
                    <a:pt x="5371" y="4173"/>
                    <a:pt x="2071" y="8530"/>
                    <a:pt x="721" y="11888"/>
                  </a:cubicBezTo>
                  <a:cubicBezTo>
                    <a:pt x="-629" y="15246"/>
                    <a:pt x="-29" y="17605"/>
                    <a:pt x="2071" y="19148"/>
                  </a:cubicBezTo>
                  <a:cubicBezTo>
                    <a:pt x="4171" y="20691"/>
                    <a:pt x="7771" y="21417"/>
                    <a:pt x="11221" y="19420"/>
                  </a:cubicBezTo>
                  <a:cubicBezTo>
                    <a:pt x="14671" y="17424"/>
                    <a:pt x="17971" y="12704"/>
                    <a:pt x="19471" y="9891"/>
                  </a:cubicBezTo>
                  <a:cubicBezTo>
                    <a:pt x="20971" y="7078"/>
                    <a:pt x="20671" y="6170"/>
                    <a:pt x="19771" y="5353"/>
                  </a:cubicBezTo>
                  <a:cubicBezTo>
                    <a:pt x="18871" y="4536"/>
                    <a:pt x="17371" y="3810"/>
                    <a:pt x="16171" y="3810"/>
                  </a:cubicBezTo>
                  <a:cubicBezTo>
                    <a:pt x="14971" y="3810"/>
                    <a:pt x="14071" y="4536"/>
                    <a:pt x="13171" y="5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1961141" y="1777050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2012444" y="1694500"/>
              <a:ext cx="177298" cy="137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302" fill="norm" stroke="1" extrusionOk="0">
                  <a:moveTo>
                    <a:pt x="21038" y="2945"/>
                  </a:moveTo>
                  <a:cubicBezTo>
                    <a:pt x="16768" y="2291"/>
                    <a:pt x="12498" y="1636"/>
                    <a:pt x="8857" y="3764"/>
                  </a:cubicBezTo>
                  <a:cubicBezTo>
                    <a:pt x="5215" y="5891"/>
                    <a:pt x="2201" y="10800"/>
                    <a:pt x="819" y="14236"/>
                  </a:cubicBezTo>
                  <a:cubicBezTo>
                    <a:pt x="-562" y="17673"/>
                    <a:pt x="-311" y="19636"/>
                    <a:pt x="2452" y="20618"/>
                  </a:cubicBezTo>
                  <a:cubicBezTo>
                    <a:pt x="5215" y="21600"/>
                    <a:pt x="10489" y="21600"/>
                    <a:pt x="13754" y="20127"/>
                  </a:cubicBezTo>
                  <a:cubicBezTo>
                    <a:pt x="17019" y="18655"/>
                    <a:pt x="18275" y="15709"/>
                    <a:pt x="18401" y="12600"/>
                  </a:cubicBezTo>
                  <a:cubicBezTo>
                    <a:pt x="18526" y="9491"/>
                    <a:pt x="17522" y="6218"/>
                    <a:pt x="16768" y="4091"/>
                  </a:cubicBezTo>
                  <a:cubicBezTo>
                    <a:pt x="16015" y="1964"/>
                    <a:pt x="15512" y="982"/>
                    <a:pt x="150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2245429" y="1599250"/>
              <a:ext cx="147513" cy="31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458" fill="norm" stroke="1" extrusionOk="0">
                  <a:moveTo>
                    <a:pt x="21202" y="0"/>
                  </a:moveTo>
                  <a:cubicBezTo>
                    <a:pt x="15422" y="438"/>
                    <a:pt x="9641" y="876"/>
                    <a:pt x="6143" y="1386"/>
                  </a:cubicBezTo>
                  <a:cubicBezTo>
                    <a:pt x="2644" y="1897"/>
                    <a:pt x="1427" y="2481"/>
                    <a:pt x="667" y="3211"/>
                  </a:cubicBezTo>
                  <a:cubicBezTo>
                    <a:pt x="-94" y="3941"/>
                    <a:pt x="-398" y="4816"/>
                    <a:pt x="819" y="6130"/>
                  </a:cubicBezTo>
                  <a:cubicBezTo>
                    <a:pt x="2036" y="7443"/>
                    <a:pt x="4774" y="9195"/>
                    <a:pt x="7512" y="11165"/>
                  </a:cubicBezTo>
                  <a:cubicBezTo>
                    <a:pt x="10250" y="13135"/>
                    <a:pt x="12988" y="15324"/>
                    <a:pt x="14357" y="16784"/>
                  </a:cubicBezTo>
                  <a:cubicBezTo>
                    <a:pt x="15726" y="18243"/>
                    <a:pt x="15726" y="18973"/>
                    <a:pt x="15422" y="19703"/>
                  </a:cubicBezTo>
                  <a:cubicBezTo>
                    <a:pt x="15117" y="20432"/>
                    <a:pt x="14509" y="21162"/>
                    <a:pt x="13444" y="21381"/>
                  </a:cubicBezTo>
                  <a:cubicBezTo>
                    <a:pt x="12379" y="21600"/>
                    <a:pt x="10858" y="21308"/>
                    <a:pt x="9794" y="21016"/>
                  </a:cubicBezTo>
                  <a:cubicBezTo>
                    <a:pt x="8729" y="20724"/>
                    <a:pt x="8120" y="20432"/>
                    <a:pt x="7512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2242003" y="1631000"/>
              <a:ext cx="335089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312" y="21600"/>
                  </a:moveTo>
                  <a:cubicBezTo>
                    <a:pt x="42" y="16200"/>
                    <a:pt x="-228" y="10800"/>
                    <a:pt x="312" y="7200"/>
                  </a:cubicBezTo>
                  <a:cubicBezTo>
                    <a:pt x="852" y="3600"/>
                    <a:pt x="2202" y="1800"/>
                    <a:pt x="5847" y="900"/>
                  </a:cubicBezTo>
                  <a:cubicBezTo>
                    <a:pt x="9492" y="0"/>
                    <a:pt x="15432" y="0"/>
                    <a:pt x="213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3066041" y="1777050"/>
              <a:ext cx="368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4400"/>
                    <a:pt x="6952" y="7200"/>
                    <a:pt x="10552" y="3600"/>
                  </a:cubicBezTo>
                  <a:cubicBezTo>
                    <a:pt x="14152" y="0"/>
                    <a:pt x="1787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3103010" y="1840550"/>
              <a:ext cx="312282" cy="5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58" fill="norm" stroke="1" extrusionOk="0">
                  <a:moveTo>
                    <a:pt x="5770" y="14400"/>
                  </a:moveTo>
                  <a:cubicBezTo>
                    <a:pt x="4310" y="16800"/>
                    <a:pt x="2851" y="19200"/>
                    <a:pt x="1756" y="20400"/>
                  </a:cubicBezTo>
                  <a:cubicBezTo>
                    <a:pt x="662" y="21600"/>
                    <a:pt x="-68" y="21600"/>
                    <a:pt x="5" y="20800"/>
                  </a:cubicBezTo>
                  <a:cubicBezTo>
                    <a:pt x="78" y="20000"/>
                    <a:pt x="954" y="18400"/>
                    <a:pt x="3946" y="15200"/>
                  </a:cubicBezTo>
                  <a:cubicBezTo>
                    <a:pt x="6937" y="12000"/>
                    <a:pt x="12046" y="7200"/>
                    <a:pt x="15329" y="4400"/>
                  </a:cubicBezTo>
                  <a:cubicBezTo>
                    <a:pt x="18613" y="1600"/>
                    <a:pt x="20073" y="80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3370841" y="1722079"/>
              <a:ext cx="119615" cy="258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0" h="21419" fill="norm" stroke="1" extrusionOk="0">
                  <a:moveTo>
                    <a:pt x="1062" y="2980"/>
                  </a:moveTo>
                  <a:cubicBezTo>
                    <a:pt x="354" y="1926"/>
                    <a:pt x="-354" y="873"/>
                    <a:pt x="354" y="346"/>
                  </a:cubicBezTo>
                  <a:cubicBezTo>
                    <a:pt x="1062" y="-181"/>
                    <a:pt x="3187" y="-181"/>
                    <a:pt x="6551" y="873"/>
                  </a:cubicBezTo>
                  <a:cubicBezTo>
                    <a:pt x="9915" y="1926"/>
                    <a:pt x="14518" y="4034"/>
                    <a:pt x="17351" y="6141"/>
                  </a:cubicBezTo>
                  <a:cubicBezTo>
                    <a:pt x="20184" y="8248"/>
                    <a:pt x="21246" y="10356"/>
                    <a:pt x="18059" y="12902"/>
                  </a:cubicBezTo>
                  <a:cubicBezTo>
                    <a:pt x="14872" y="15448"/>
                    <a:pt x="7436" y="18434"/>
                    <a:pt x="0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3972070" y="1652361"/>
              <a:ext cx="129022" cy="30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221" fill="norm" stroke="1" extrusionOk="0">
                  <a:moveTo>
                    <a:pt x="20899" y="7383"/>
                  </a:moveTo>
                  <a:cubicBezTo>
                    <a:pt x="20899" y="5608"/>
                    <a:pt x="20899" y="3833"/>
                    <a:pt x="20728" y="2575"/>
                  </a:cubicBezTo>
                  <a:cubicBezTo>
                    <a:pt x="20556" y="1317"/>
                    <a:pt x="20213" y="578"/>
                    <a:pt x="19013" y="208"/>
                  </a:cubicBezTo>
                  <a:cubicBezTo>
                    <a:pt x="17813" y="-162"/>
                    <a:pt x="15756" y="-162"/>
                    <a:pt x="12670" y="1243"/>
                  </a:cubicBezTo>
                  <a:cubicBezTo>
                    <a:pt x="9585" y="2649"/>
                    <a:pt x="5470" y="5460"/>
                    <a:pt x="2899" y="8567"/>
                  </a:cubicBezTo>
                  <a:cubicBezTo>
                    <a:pt x="328" y="11674"/>
                    <a:pt x="-701" y="15076"/>
                    <a:pt x="499" y="17370"/>
                  </a:cubicBezTo>
                  <a:cubicBezTo>
                    <a:pt x="1699" y="19663"/>
                    <a:pt x="5128" y="20846"/>
                    <a:pt x="8728" y="21142"/>
                  </a:cubicBezTo>
                  <a:cubicBezTo>
                    <a:pt x="12328" y="21438"/>
                    <a:pt x="16099" y="20846"/>
                    <a:pt x="19870" y="20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4196341" y="1745300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73"/>
                    <a:pt x="0" y="11345"/>
                    <a:pt x="3600" y="14945"/>
                  </a:cubicBezTo>
                  <a:cubicBezTo>
                    <a:pt x="7200" y="18545"/>
                    <a:pt x="1440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4278891" y="1777050"/>
              <a:ext cx="146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7" y="16200"/>
                    <a:pt x="7513" y="10800"/>
                    <a:pt x="11113" y="7200"/>
                  </a:cubicBezTo>
                  <a:cubicBezTo>
                    <a:pt x="14713" y="3600"/>
                    <a:pt x="1815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4490558" y="1745300"/>
              <a:ext cx="194734" cy="20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17374" y="0"/>
                  </a:moveTo>
                  <a:cubicBezTo>
                    <a:pt x="16200" y="436"/>
                    <a:pt x="15026" y="873"/>
                    <a:pt x="13617" y="3273"/>
                  </a:cubicBezTo>
                  <a:cubicBezTo>
                    <a:pt x="12209" y="5673"/>
                    <a:pt x="10565" y="10036"/>
                    <a:pt x="9391" y="12764"/>
                  </a:cubicBezTo>
                  <a:cubicBezTo>
                    <a:pt x="8217" y="15491"/>
                    <a:pt x="7513" y="16582"/>
                    <a:pt x="6691" y="17782"/>
                  </a:cubicBezTo>
                  <a:cubicBezTo>
                    <a:pt x="5870" y="18982"/>
                    <a:pt x="4930" y="20291"/>
                    <a:pt x="3874" y="20945"/>
                  </a:cubicBezTo>
                  <a:cubicBezTo>
                    <a:pt x="2817" y="21600"/>
                    <a:pt x="1643" y="21600"/>
                    <a:pt x="939" y="20727"/>
                  </a:cubicBezTo>
                  <a:cubicBezTo>
                    <a:pt x="235" y="19855"/>
                    <a:pt x="0" y="18109"/>
                    <a:pt x="0" y="16582"/>
                  </a:cubicBezTo>
                  <a:cubicBezTo>
                    <a:pt x="0" y="15055"/>
                    <a:pt x="235" y="13745"/>
                    <a:pt x="822" y="12764"/>
                  </a:cubicBezTo>
                  <a:cubicBezTo>
                    <a:pt x="1409" y="11782"/>
                    <a:pt x="2348" y="11127"/>
                    <a:pt x="3404" y="10800"/>
                  </a:cubicBezTo>
                  <a:cubicBezTo>
                    <a:pt x="4461" y="10473"/>
                    <a:pt x="5635" y="10473"/>
                    <a:pt x="8687" y="11564"/>
                  </a:cubicBezTo>
                  <a:cubicBezTo>
                    <a:pt x="11739" y="12655"/>
                    <a:pt x="16670" y="14836"/>
                    <a:pt x="21600" y="17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4755141" y="1685704"/>
              <a:ext cx="57160" cy="27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461" fill="norm" stroke="1" extrusionOk="0">
                  <a:moveTo>
                    <a:pt x="0" y="1180"/>
                  </a:moveTo>
                  <a:cubicBezTo>
                    <a:pt x="2314" y="521"/>
                    <a:pt x="4629" y="-139"/>
                    <a:pt x="7714" y="26"/>
                  </a:cubicBezTo>
                  <a:cubicBezTo>
                    <a:pt x="10800" y="191"/>
                    <a:pt x="14657" y="1180"/>
                    <a:pt x="17357" y="3571"/>
                  </a:cubicBezTo>
                  <a:cubicBezTo>
                    <a:pt x="20057" y="5962"/>
                    <a:pt x="21600" y="9754"/>
                    <a:pt x="20443" y="12969"/>
                  </a:cubicBezTo>
                  <a:cubicBezTo>
                    <a:pt x="19286" y="16185"/>
                    <a:pt x="15429" y="18823"/>
                    <a:pt x="11571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4977391" y="1771642"/>
              <a:ext cx="1460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2817" y="10932"/>
                    <a:pt x="5635" y="1332"/>
                    <a:pt x="9235" y="132"/>
                  </a:cubicBezTo>
                  <a:cubicBezTo>
                    <a:pt x="12835" y="-1068"/>
                    <a:pt x="17217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5002791" y="1872300"/>
              <a:ext cx="273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28" y="16200"/>
                    <a:pt x="12056" y="10800"/>
                    <a:pt x="15656" y="7200"/>
                  </a:cubicBezTo>
                  <a:cubicBezTo>
                    <a:pt x="19256" y="3600"/>
                    <a:pt x="2042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5354158" y="1732600"/>
              <a:ext cx="143934" cy="19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4" fill="norm" stroke="1" extrusionOk="0">
                  <a:moveTo>
                    <a:pt x="21600" y="0"/>
                  </a:moveTo>
                  <a:cubicBezTo>
                    <a:pt x="15247" y="1161"/>
                    <a:pt x="8894" y="2323"/>
                    <a:pt x="5082" y="3948"/>
                  </a:cubicBezTo>
                  <a:cubicBezTo>
                    <a:pt x="1271" y="5574"/>
                    <a:pt x="0" y="7665"/>
                    <a:pt x="0" y="10452"/>
                  </a:cubicBezTo>
                  <a:cubicBezTo>
                    <a:pt x="0" y="13239"/>
                    <a:pt x="1271" y="16723"/>
                    <a:pt x="3335" y="18813"/>
                  </a:cubicBezTo>
                  <a:cubicBezTo>
                    <a:pt x="5400" y="20903"/>
                    <a:pt x="8259" y="21600"/>
                    <a:pt x="11435" y="20323"/>
                  </a:cubicBezTo>
                  <a:cubicBezTo>
                    <a:pt x="14612" y="19045"/>
                    <a:pt x="18106" y="15794"/>
                    <a:pt x="19853" y="12890"/>
                  </a:cubicBezTo>
                  <a:cubicBezTo>
                    <a:pt x="21600" y="9987"/>
                    <a:pt x="21600" y="7432"/>
                    <a:pt x="20329" y="5574"/>
                  </a:cubicBezTo>
                  <a:cubicBezTo>
                    <a:pt x="19059" y="3716"/>
                    <a:pt x="16518" y="2555"/>
                    <a:pt x="13976" y="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5580641" y="1846900"/>
              <a:ext cx="50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5687394" y="1673100"/>
              <a:ext cx="140898" cy="30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466" fill="norm" stroke="1" extrusionOk="0">
                  <a:moveTo>
                    <a:pt x="21144" y="5606"/>
                  </a:moveTo>
                  <a:cubicBezTo>
                    <a:pt x="19238" y="3793"/>
                    <a:pt x="17332" y="1981"/>
                    <a:pt x="14473" y="999"/>
                  </a:cubicBezTo>
                  <a:cubicBezTo>
                    <a:pt x="11615" y="17"/>
                    <a:pt x="7803" y="-134"/>
                    <a:pt x="5262" y="93"/>
                  </a:cubicBezTo>
                  <a:cubicBezTo>
                    <a:pt x="2720" y="319"/>
                    <a:pt x="1450" y="923"/>
                    <a:pt x="656" y="1603"/>
                  </a:cubicBezTo>
                  <a:cubicBezTo>
                    <a:pt x="-138" y="2283"/>
                    <a:pt x="-456" y="3038"/>
                    <a:pt x="1132" y="3642"/>
                  </a:cubicBezTo>
                  <a:cubicBezTo>
                    <a:pt x="2720" y="4246"/>
                    <a:pt x="6215" y="4700"/>
                    <a:pt x="9550" y="5002"/>
                  </a:cubicBezTo>
                  <a:cubicBezTo>
                    <a:pt x="12885" y="5304"/>
                    <a:pt x="16062" y="5455"/>
                    <a:pt x="17968" y="6286"/>
                  </a:cubicBezTo>
                  <a:cubicBezTo>
                    <a:pt x="19873" y="7116"/>
                    <a:pt x="20509" y="8627"/>
                    <a:pt x="19556" y="10515"/>
                  </a:cubicBezTo>
                  <a:cubicBezTo>
                    <a:pt x="18603" y="12403"/>
                    <a:pt x="16062" y="14669"/>
                    <a:pt x="15268" y="16557"/>
                  </a:cubicBezTo>
                  <a:cubicBezTo>
                    <a:pt x="14473" y="18445"/>
                    <a:pt x="15426" y="19956"/>
                    <a:pt x="16379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5935309" y="1704683"/>
              <a:ext cx="108883" cy="22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436" fill="norm" stroke="1" extrusionOk="0">
                  <a:moveTo>
                    <a:pt x="20964" y="2057"/>
                  </a:moveTo>
                  <a:cubicBezTo>
                    <a:pt x="16073" y="1249"/>
                    <a:pt x="11183" y="442"/>
                    <a:pt x="7719" y="139"/>
                  </a:cubicBezTo>
                  <a:cubicBezTo>
                    <a:pt x="4255" y="-164"/>
                    <a:pt x="2217" y="38"/>
                    <a:pt x="994" y="643"/>
                  </a:cubicBezTo>
                  <a:cubicBezTo>
                    <a:pt x="-228" y="1249"/>
                    <a:pt x="-636" y="2258"/>
                    <a:pt x="1606" y="4883"/>
                  </a:cubicBezTo>
                  <a:cubicBezTo>
                    <a:pt x="3847" y="7507"/>
                    <a:pt x="8738" y="11746"/>
                    <a:pt x="11183" y="14472"/>
                  </a:cubicBezTo>
                  <a:cubicBezTo>
                    <a:pt x="13628" y="17197"/>
                    <a:pt x="13628" y="18408"/>
                    <a:pt x="12813" y="19316"/>
                  </a:cubicBezTo>
                  <a:cubicBezTo>
                    <a:pt x="11998" y="20225"/>
                    <a:pt x="10368" y="20830"/>
                    <a:pt x="8738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5955291" y="1694500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5" y="14400"/>
                    <a:pt x="4950" y="7200"/>
                    <a:pt x="8550" y="3600"/>
                  </a:cubicBezTo>
                  <a:cubicBezTo>
                    <a:pt x="12150" y="0"/>
                    <a:pt x="168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6596641" y="1844783"/>
              <a:ext cx="24765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508" y="12960"/>
                    <a:pt x="7015" y="5400"/>
                    <a:pt x="10615" y="2160"/>
                  </a:cubicBezTo>
                  <a:cubicBezTo>
                    <a:pt x="14215" y="-1080"/>
                    <a:pt x="17908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6636637" y="1885000"/>
              <a:ext cx="264805" cy="7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74" fill="norm" stroke="1" extrusionOk="0">
                  <a:moveTo>
                    <a:pt x="2932" y="20366"/>
                  </a:moveTo>
                  <a:cubicBezTo>
                    <a:pt x="1560" y="20983"/>
                    <a:pt x="189" y="21600"/>
                    <a:pt x="17" y="21291"/>
                  </a:cubicBezTo>
                  <a:cubicBezTo>
                    <a:pt x="-154" y="20983"/>
                    <a:pt x="875" y="19749"/>
                    <a:pt x="4475" y="16354"/>
                  </a:cubicBezTo>
                  <a:cubicBezTo>
                    <a:pt x="8075" y="12960"/>
                    <a:pt x="14246" y="7406"/>
                    <a:pt x="17503" y="4320"/>
                  </a:cubicBezTo>
                  <a:cubicBezTo>
                    <a:pt x="20760" y="1234"/>
                    <a:pt x="21103" y="617"/>
                    <a:pt x="214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6888741" y="1771645"/>
              <a:ext cx="144582" cy="24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1" h="21518" fill="norm" stroke="1" extrusionOk="0">
                  <a:moveTo>
                    <a:pt x="2663" y="1580"/>
                  </a:moveTo>
                  <a:cubicBezTo>
                    <a:pt x="1775" y="841"/>
                    <a:pt x="888" y="103"/>
                    <a:pt x="1184" y="10"/>
                  </a:cubicBezTo>
                  <a:cubicBezTo>
                    <a:pt x="1479" y="-82"/>
                    <a:pt x="2959" y="472"/>
                    <a:pt x="6066" y="1856"/>
                  </a:cubicBezTo>
                  <a:cubicBezTo>
                    <a:pt x="9173" y="3241"/>
                    <a:pt x="13907" y="5456"/>
                    <a:pt x="17014" y="7487"/>
                  </a:cubicBezTo>
                  <a:cubicBezTo>
                    <a:pt x="20121" y="9518"/>
                    <a:pt x="21600" y="11364"/>
                    <a:pt x="18493" y="13672"/>
                  </a:cubicBezTo>
                  <a:cubicBezTo>
                    <a:pt x="15386" y="15980"/>
                    <a:pt x="7693" y="18749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7436287" y="1661619"/>
              <a:ext cx="159749" cy="39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546" fill="norm" stroke="1" extrusionOk="0">
                  <a:moveTo>
                    <a:pt x="20847" y="4616"/>
                  </a:moveTo>
                  <a:cubicBezTo>
                    <a:pt x="21127" y="3449"/>
                    <a:pt x="21408" y="2281"/>
                    <a:pt x="20847" y="1405"/>
                  </a:cubicBezTo>
                  <a:cubicBezTo>
                    <a:pt x="20286" y="530"/>
                    <a:pt x="18883" y="-54"/>
                    <a:pt x="16078" y="4"/>
                  </a:cubicBezTo>
                  <a:cubicBezTo>
                    <a:pt x="13273" y="63"/>
                    <a:pt x="9065" y="763"/>
                    <a:pt x="6120" y="1756"/>
                  </a:cubicBezTo>
                  <a:cubicBezTo>
                    <a:pt x="3174" y="2748"/>
                    <a:pt x="1491" y="4032"/>
                    <a:pt x="650" y="5025"/>
                  </a:cubicBezTo>
                  <a:cubicBezTo>
                    <a:pt x="-192" y="6017"/>
                    <a:pt x="-192" y="6718"/>
                    <a:pt x="509" y="7127"/>
                  </a:cubicBezTo>
                  <a:cubicBezTo>
                    <a:pt x="1211" y="7535"/>
                    <a:pt x="2613" y="7652"/>
                    <a:pt x="4998" y="7477"/>
                  </a:cubicBezTo>
                  <a:cubicBezTo>
                    <a:pt x="7382" y="7302"/>
                    <a:pt x="10748" y="6835"/>
                    <a:pt x="13133" y="6484"/>
                  </a:cubicBezTo>
                  <a:cubicBezTo>
                    <a:pt x="15517" y="6134"/>
                    <a:pt x="16920" y="5901"/>
                    <a:pt x="17340" y="6309"/>
                  </a:cubicBezTo>
                  <a:cubicBezTo>
                    <a:pt x="17761" y="6718"/>
                    <a:pt x="17200" y="7769"/>
                    <a:pt x="16779" y="9695"/>
                  </a:cubicBezTo>
                  <a:cubicBezTo>
                    <a:pt x="16359" y="11622"/>
                    <a:pt x="16078" y="14424"/>
                    <a:pt x="15657" y="16350"/>
                  </a:cubicBezTo>
                  <a:cubicBezTo>
                    <a:pt x="15237" y="18277"/>
                    <a:pt x="14676" y="19328"/>
                    <a:pt x="14255" y="20145"/>
                  </a:cubicBezTo>
                  <a:cubicBezTo>
                    <a:pt x="13834" y="20962"/>
                    <a:pt x="13553" y="21546"/>
                    <a:pt x="14114" y="21546"/>
                  </a:cubicBezTo>
                  <a:cubicBezTo>
                    <a:pt x="14676" y="21546"/>
                    <a:pt x="16078" y="20962"/>
                    <a:pt x="17481" y="20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7669791" y="1680717"/>
              <a:ext cx="152401" cy="32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fill="norm" stroke="1" extrusionOk="0">
                  <a:moveTo>
                    <a:pt x="21600" y="2547"/>
                  </a:moveTo>
                  <a:cubicBezTo>
                    <a:pt x="21300" y="1721"/>
                    <a:pt x="21000" y="896"/>
                    <a:pt x="19950" y="414"/>
                  </a:cubicBezTo>
                  <a:cubicBezTo>
                    <a:pt x="18900" y="-67"/>
                    <a:pt x="17100" y="-205"/>
                    <a:pt x="14550" y="414"/>
                  </a:cubicBezTo>
                  <a:cubicBezTo>
                    <a:pt x="12000" y="1033"/>
                    <a:pt x="8700" y="2409"/>
                    <a:pt x="7200" y="3854"/>
                  </a:cubicBezTo>
                  <a:cubicBezTo>
                    <a:pt x="5700" y="5298"/>
                    <a:pt x="6000" y="6812"/>
                    <a:pt x="7650" y="9013"/>
                  </a:cubicBezTo>
                  <a:cubicBezTo>
                    <a:pt x="9300" y="11214"/>
                    <a:pt x="12300" y="14103"/>
                    <a:pt x="13950" y="15892"/>
                  </a:cubicBezTo>
                  <a:cubicBezTo>
                    <a:pt x="15600" y="17680"/>
                    <a:pt x="15900" y="18368"/>
                    <a:pt x="15600" y="19056"/>
                  </a:cubicBezTo>
                  <a:cubicBezTo>
                    <a:pt x="15300" y="19744"/>
                    <a:pt x="14400" y="20432"/>
                    <a:pt x="13200" y="20845"/>
                  </a:cubicBezTo>
                  <a:cubicBezTo>
                    <a:pt x="12000" y="21257"/>
                    <a:pt x="10500" y="21395"/>
                    <a:pt x="8250" y="20157"/>
                  </a:cubicBezTo>
                  <a:cubicBezTo>
                    <a:pt x="6000" y="18919"/>
                    <a:pt x="3000" y="16305"/>
                    <a:pt x="0" y="13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7695191" y="1669805"/>
              <a:ext cx="260351" cy="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5268" y="12126"/>
                    <a:pt x="10537" y="4168"/>
                    <a:pt x="14137" y="1326"/>
                  </a:cubicBezTo>
                  <a:cubicBezTo>
                    <a:pt x="17737" y="-1516"/>
                    <a:pt x="19668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7993668" y="1440500"/>
              <a:ext cx="23791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1934" y="0"/>
                  </a:moveTo>
                  <a:cubicBezTo>
                    <a:pt x="9661" y="2939"/>
                    <a:pt x="7387" y="5878"/>
                    <a:pt x="5966" y="8669"/>
                  </a:cubicBezTo>
                  <a:cubicBezTo>
                    <a:pt x="4545" y="11461"/>
                    <a:pt x="3976" y="14106"/>
                    <a:pt x="3692" y="15796"/>
                  </a:cubicBezTo>
                  <a:cubicBezTo>
                    <a:pt x="3408" y="17486"/>
                    <a:pt x="3408" y="18220"/>
                    <a:pt x="3692" y="19102"/>
                  </a:cubicBezTo>
                  <a:cubicBezTo>
                    <a:pt x="3976" y="19984"/>
                    <a:pt x="4545" y="21012"/>
                    <a:pt x="4829" y="21012"/>
                  </a:cubicBezTo>
                  <a:cubicBezTo>
                    <a:pt x="5113" y="21012"/>
                    <a:pt x="5113" y="19984"/>
                    <a:pt x="4355" y="18073"/>
                  </a:cubicBezTo>
                  <a:cubicBezTo>
                    <a:pt x="3597" y="16163"/>
                    <a:pt x="2082" y="13371"/>
                    <a:pt x="1134" y="11608"/>
                  </a:cubicBezTo>
                  <a:cubicBezTo>
                    <a:pt x="187" y="9845"/>
                    <a:pt x="-192" y="9110"/>
                    <a:pt x="92" y="8522"/>
                  </a:cubicBezTo>
                  <a:cubicBezTo>
                    <a:pt x="376" y="7935"/>
                    <a:pt x="1324" y="7494"/>
                    <a:pt x="3597" y="6318"/>
                  </a:cubicBezTo>
                  <a:cubicBezTo>
                    <a:pt x="5871" y="5143"/>
                    <a:pt x="9471" y="3233"/>
                    <a:pt x="11745" y="2278"/>
                  </a:cubicBezTo>
                  <a:cubicBezTo>
                    <a:pt x="14019" y="1322"/>
                    <a:pt x="14966" y="1322"/>
                    <a:pt x="15534" y="1763"/>
                  </a:cubicBezTo>
                  <a:cubicBezTo>
                    <a:pt x="16103" y="2204"/>
                    <a:pt x="16292" y="3086"/>
                    <a:pt x="15724" y="5437"/>
                  </a:cubicBezTo>
                  <a:cubicBezTo>
                    <a:pt x="15155" y="7788"/>
                    <a:pt x="13829" y="11608"/>
                    <a:pt x="13166" y="13959"/>
                  </a:cubicBezTo>
                  <a:cubicBezTo>
                    <a:pt x="12503" y="16310"/>
                    <a:pt x="12503" y="17192"/>
                    <a:pt x="12597" y="17265"/>
                  </a:cubicBezTo>
                  <a:cubicBezTo>
                    <a:pt x="12692" y="17339"/>
                    <a:pt x="12882" y="16604"/>
                    <a:pt x="13545" y="15649"/>
                  </a:cubicBezTo>
                  <a:cubicBezTo>
                    <a:pt x="14208" y="14694"/>
                    <a:pt x="15345" y="13518"/>
                    <a:pt x="16482" y="12710"/>
                  </a:cubicBezTo>
                  <a:cubicBezTo>
                    <a:pt x="17619" y="11902"/>
                    <a:pt x="18755" y="11461"/>
                    <a:pt x="19608" y="11608"/>
                  </a:cubicBezTo>
                  <a:cubicBezTo>
                    <a:pt x="20461" y="11755"/>
                    <a:pt x="21029" y="12490"/>
                    <a:pt x="21219" y="14253"/>
                  </a:cubicBezTo>
                  <a:cubicBezTo>
                    <a:pt x="21408" y="16016"/>
                    <a:pt x="21219" y="18808"/>
                    <a:pt x="210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8660391" y="1707200"/>
              <a:ext cx="1079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2400"/>
                    <a:pt x="16518" y="4800"/>
                    <a:pt x="13553" y="8133"/>
                  </a:cubicBezTo>
                  <a:cubicBezTo>
                    <a:pt x="10588" y="11467"/>
                    <a:pt x="7200" y="15733"/>
                    <a:pt x="4871" y="18133"/>
                  </a:cubicBezTo>
                  <a:cubicBezTo>
                    <a:pt x="2541" y="20533"/>
                    <a:pt x="1271" y="210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8584191" y="1845767"/>
              <a:ext cx="57151" cy="3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578"/>
                  </a:moveTo>
                  <a:cubicBezTo>
                    <a:pt x="1600" y="5978"/>
                    <a:pt x="3200" y="11378"/>
                    <a:pt x="5600" y="12458"/>
                  </a:cubicBezTo>
                  <a:cubicBezTo>
                    <a:pt x="8000" y="13538"/>
                    <a:pt x="11200" y="10298"/>
                    <a:pt x="11600" y="6518"/>
                  </a:cubicBezTo>
                  <a:cubicBezTo>
                    <a:pt x="12000" y="2738"/>
                    <a:pt x="9600" y="-1582"/>
                    <a:pt x="10800" y="578"/>
                  </a:cubicBezTo>
                  <a:cubicBezTo>
                    <a:pt x="12000" y="2738"/>
                    <a:pt x="16800" y="1137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8791746" y="1916750"/>
              <a:ext cx="59146" cy="61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020" fill="norm" stroke="1" extrusionOk="0">
                  <a:moveTo>
                    <a:pt x="2937" y="17280"/>
                  </a:moveTo>
                  <a:cubicBezTo>
                    <a:pt x="2192" y="13680"/>
                    <a:pt x="1447" y="10080"/>
                    <a:pt x="703" y="10080"/>
                  </a:cubicBezTo>
                  <a:cubicBezTo>
                    <a:pt x="-42" y="10080"/>
                    <a:pt x="-787" y="13680"/>
                    <a:pt x="1820" y="16560"/>
                  </a:cubicBezTo>
                  <a:cubicBezTo>
                    <a:pt x="4427" y="19440"/>
                    <a:pt x="10385" y="21600"/>
                    <a:pt x="14110" y="20880"/>
                  </a:cubicBezTo>
                  <a:cubicBezTo>
                    <a:pt x="17834" y="20160"/>
                    <a:pt x="19323" y="16560"/>
                    <a:pt x="20068" y="12600"/>
                  </a:cubicBezTo>
                  <a:cubicBezTo>
                    <a:pt x="20813" y="8640"/>
                    <a:pt x="20813" y="4320"/>
                    <a:pt x="208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8999847" y="1713550"/>
              <a:ext cx="2249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9086" y="0"/>
                  </a:moveTo>
                  <a:cubicBezTo>
                    <a:pt x="5159" y="3200"/>
                    <a:pt x="1232" y="6400"/>
                    <a:pt x="250" y="9680"/>
                  </a:cubicBezTo>
                  <a:cubicBezTo>
                    <a:pt x="-732" y="12960"/>
                    <a:pt x="1232" y="16320"/>
                    <a:pt x="5159" y="18320"/>
                  </a:cubicBezTo>
                  <a:cubicBezTo>
                    <a:pt x="9086" y="20320"/>
                    <a:pt x="14977" y="20960"/>
                    <a:pt x="208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8965191" y="1636218"/>
              <a:ext cx="31751" cy="26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20827"/>
                  </a:moveTo>
                  <a:cubicBezTo>
                    <a:pt x="1440" y="10858"/>
                    <a:pt x="2880" y="889"/>
                    <a:pt x="6480" y="58"/>
                  </a:cubicBezTo>
                  <a:cubicBezTo>
                    <a:pt x="10080" y="-773"/>
                    <a:pt x="15840" y="7535"/>
                    <a:pt x="21600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9131085" y="1475335"/>
              <a:ext cx="259557" cy="4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74" fill="norm" stroke="1" extrusionOk="0">
                  <a:moveTo>
                    <a:pt x="2568" y="690"/>
                  </a:moveTo>
                  <a:cubicBezTo>
                    <a:pt x="2041" y="324"/>
                    <a:pt x="1514" y="-42"/>
                    <a:pt x="1251" y="4"/>
                  </a:cubicBezTo>
                  <a:cubicBezTo>
                    <a:pt x="988" y="50"/>
                    <a:pt x="988" y="507"/>
                    <a:pt x="1075" y="2338"/>
                  </a:cubicBezTo>
                  <a:cubicBezTo>
                    <a:pt x="1163" y="4168"/>
                    <a:pt x="1339" y="7372"/>
                    <a:pt x="1163" y="10300"/>
                  </a:cubicBezTo>
                  <a:cubicBezTo>
                    <a:pt x="988" y="13229"/>
                    <a:pt x="461" y="15883"/>
                    <a:pt x="197" y="17485"/>
                  </a:cubicBezTo>
                  <a:cubicBezTo>
                    <a:pt x="-66" y="19087"/>
                    <a:pt x="-66" y="19636"/>
                    <a:pt x="197" y="20139"/>
                  </a:cubicBezTo>
                  <a:cubicBezTo>
                    <a:pt x="461" y="20643"/>
                    <a:pt x="988" y="21100"/>
                    <a:pt x="1690" y="21329"/>
                  </a:cubicBezTo>
                  <a:cubicBezTo>
                    <a:pt x="2393" y="21558"/>
                    <a:pt x="3271" y="21558"/>
                    <a:pt x="4939" y="21009"/>
                  </a:cubicBezTo>
                  <a:cubicBezTo>
                    <a:pt x="6607" y="20460"/>
                    <a:pt x="9066" y="19361"/>
                    <a:pt x="10734" y="18492"/>
                  </a:cubicBezTo>
                  <a:cubicBezTo>
                    <a:pt x="12402" y="17622"/>
                    <a:pt x="13280" y="16982"/>
                    <a:pt x="13895" y="16433"/>
                  </a:cubicBezTo>
                  <a:cubicBezTo>
                    <a:pt x="14510" y="15883"/>
                    <a:pt x="14861" y="15426"/>
                    <a:pt x="14685" y="15060"/>
                  </a:cubicBezTo>
                  <a:cubicBezTo>
                    <a:pt x="14510" y="14694"/>
                    <a:pt x="13807" y="14419"/>
                    <a:pt x="13105" y="14419"/>
                  </a:cubicBezTo>
                  <a:cubicBezTo>
                    <a:pt x="12402" y="14419"/>
                    <a:pt x="11700" y="14694"/>
                    <a:pt x="11085" y="15517"/>
                  </a:cubicBezTo>
                  <a:cubicBezTo>
                    <a:pt x="10471" y="16341"/>
                    <a:pt x="9944" y="17714"/>
                    <a:pt x="10558" y="18629"/>
                  </a:cubicBezTo>
                  <a:cubicBezTo>
                    <a:pt x="11173" y="19544"/>
                    <a:pt x="12929" y="20002"/>
                    <a:pt x="14949" y="20231"/>
                  </a:cubicBezTo>
                  <a:cubicBezTo>
                    <a:pt x="16968" y="20460"/>
                    <a:pt x="19251" y="20460"/>
                    <a:pt x="21534" y="20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9978040" y="1598043"/>
              <a:ext cx="206352" cy="33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395" fill="norm" stroke="1" extrusionOk="0">
                  <a:moveTo>
                    <a:pt x="21058" y="2876"/>
                  </a:moveTo>
                  <a:cubicBezTo>
                    <a:pt x="20842" y="2210"/>
                    <a:pt x="20626" y="1543"/>
                    <a:pt x="20086" y="1010"/>
                  </a:cubicBezTo>
                  <a:cubicBezTo>
                    <a:pt x="19546" y="476"/>
                    <a:pt x="18682" y="76"/>
                    <a:pt x="16846" y="10"/>
                  </a:cubicBezTo>
                  <a:cubicBezTo>
                    <a:pt x="15010" y="-57"/>
                    <a:pt x="12202" y="210"/>
                    <a:pt x="9286" y="1610"/>
                  </a:cubicBezTo>
                  <a:cubicBezTo>
                    <a:pt x="6370" y="3010"/>
                    <a:pt x="3346" y="5543"/>
                    <a:pt x="1618" y="8476"/>
                  </a:cubicBezTo>
                  <a:cubicBezTo>
                    <a:pt x="-110" y="11410"/>
                    <a:pt x="-542" y="14743"/>
                    <a:pt x="754" y="17010"/>
                  </a:cubicBezTo>
                  <a:cubicBezTo>
                    <a:pt x="2050" y="19276"/>
                    <a:pt x="5074" y="20476"/>
                    <a:pt x="8422" y="21010"/>
                  </a:cubicBezTo>
                  <a:cubicBezTo>
                    <a:pt x="11770" y="21543"/>
                    <a:pt x="15442" y="21410"/>
                    <a:pt x="19114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10367318" y="1637350"/>
              <a:ext cx="7742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5515" y="3300"/>
                    <a:pt x="9677" y="6600"/>
                    <a:pt x="5883" y="9825"/>
                  </a:cubicBezTo>
                  <a:cubicBezTo>
                    <a:pt x="2088" y="13050"/>
                    <a:pt x="337" y="16200"/>
                    <a:pt x="45" y="18150"/>
                  </a:cubicBezTo>
                  <a:cubicBezTo>
                    <a:pt x="-247" y="20100"/>
                    <a:pt x="921" y="20850"/>
                    <a:pt x="20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10312097" y="1612861"/>
              <a:ext cx="259645" cy="4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12" fill="norm" stroke="1" extrusionOk="0">
                  <a:moveTo>
                    <a:pt x="465" y="21212"/>
                  </a:moveTo>
                  <a:cubicBezTo>
                    <a:pt x="116" y="16712"/>
                    <a:pt x="-232" y="12212"/>
                    <a:pt x="203" y="8612"/>
                  </a:cubicBezTo>
                  <a:cubicBezTo>
                    <a:pt x="639" y="5012"/>
                    <a:pt x="1858" y="2312"/>
                    <a:pt x="4820" y="962"/>
                  </a:cubicBezTo>
                  <a:cubicBezTo>
                    <a:pt x="7781" y="-388"/>
                    <a:pt x="12484" y="-388"/>
                    <a:pt x="15533" y="1412"/>
                  </a:cubicBezTo>
                  <a:cubicBezTo>
                    <a:pt x="18581" y="3212"/>
                    <a:pt x="19974" y="6812"/>
                    <a:pt x="21368" y="10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10227710" y="1935800"/>
              <a:ext cx="280532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164" fill="norm" stroke="1" extrusionOk="0">
                  <a:moveTo>
                    <a:pt x="4471" y="0"/>
                  </a:moveTo>
                  <a:cubicBezTo>
                    <a:pt x="3497" y="1490"/>
                    <a:pt x="2522" y="2979"/>
                    <a:pt x="1629" y="5586"/>
                  </a:cubicBezTo>
                  <a:cubicBezTo>
                    <a:pt x="736" y="8193"/>
                    <a:pt x="-76" y="11917"/>
                    <a:pt x="5" y="14897"/>
                  </a:cubicBezTo>
                  <a:cubicBezTo>
                    <a:pt x="86" y="17876"/>
                    <a:pt x="1061" y="20110"/>
                    <a:pt x="3497" y="20855"/>
                  </a:cubicBezTo>
                  <a:cubicBezTo>
                    <a:pt x="5933" y="21600"/>
                    <a:pt x="9831" y="20855"/>
                    <a:pt x="13079" y="20110"/>
                  </a:cubicBezTo>
                  <a:cubicBezTo>
                    <a:pt x="16327" y="19366"/>
                    <a:pt x="18926" y="18621"/>
                    <a:pt x="21524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2034897" y="2549090"/>
              <a:ext cx="158185" cy="57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0918" fill="norm" stroke="1" extrusionOk="0">
                  <a:moveTo>
                    <a:pt x="2007" y="8197"/>
                  </a:moveTo>
                  <a:cubicBezTo>
                    <a:pt x="1446" y="10203"/>
                    <a:pt x="885" y="12209"/>
                    <a:pt x="1025" y="14562"/>
                  </a:cubicBezTo>
                  <a:cubicBezTo>
                    <a:pt x="1166" y="16915"/>
                    <a:pt x="2007" y="19615"/>
                    <a:pt x="2428" y="20540"/>
                  </a:cubicBezTo>
                  <a:cubicBezTo>
                    <a:pt x="2849" y="21466"/>
                    <a:pt x="2849" y="20617"/>
                    <a:pt x="2428" y="18805"/>
                  </a:cubicBezTo>
                  <a:cubicBezTo>
                    <a:pt x="2007" y="16992"/>
                    <a:pt x="1166" y="14215"/>
                    <a:pt x="1166" y="11399"/>
                  </a:cubicBezTo>
                  <a:cubicBezTo>
                    <a:pt x="1166" y="8583"/>
                    <a:pt x="2007" y="5729"/>
                    <a:pt x="3971" y="3800"/>
                  </a:cubicBezTo>
                  <a:cubicBezTo>
                    <a:pt x="5934" y="1872"/>
                    <a:pt x="9020" y="869"/>
                    <a:pt x="11264" y="367"/>
                  </a:cubicBezTo>
                  <a:cubicBezTo>
                    <a:pt x="13508" y="-134"/>
                    <a:pt x="14911" y="-134"/>
                    <a:pt x="16594" y="445"/>
                  </a:cubicBezTo>
                  <a:cubicBezTo>
                    <a:pt x="18277" y="1023"/>
                    <a:pt x="20241" y="2180"/>
                    <a:pt x="20802" y="3607"/>
                  </a:cubicBezTo>
                  <a:cubicBezTo>
                    <a:pt x="21363" y="5035"/>
                    <a:pt x="20521" y="6732"/>
                    <a:pt x="17436" y="8082"/>
                  </a:cubicBezTo>
                  <a:cubicBezTo>
                    <a:pt x="14350" y="9432"/>
                    <a:pt x="9020" y="10435"/>
                    <a:pt x="5654" y="10975"/>
                  </a:cubicBezTo>
                  <a:cubicBezTo>
                    <a:pt x="2288" y="11515"/>
                    <a:pt x="885" y="11592"/>
                    <a:pt x="324" y="11707"/>
                  </a:cubicBezTo>
                  <a:cubicBezTo>
                    <a:pt x="-237" y="11823"/>
                    <a:pt x="44" y="11977"/>
                    <a:pt x="324" y="121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2235042" y="2799400"/>
              <a:ext cx="208700" cy="29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85" fill="norm" stroke="1" extrusionOk="0">
                  <a:moveTo>
                    <a:pt x="1221" y="10722"/>
                  </a:moveTo>
                  <a:cubicBezTo>
                    <a:pt x="785" y="9945"/>
                    <a:pt x="348" y="9168"/>
                    <a:pt x="130" y="8391"/>
                  </a:cubicBezTo>
                  <a:cubicBezTo>
                    <a:pt x="-88" y="7614"/>
                    <a:pt x="-88" y="6837"/>
                    <a:pt x="567" y="6449"/>
                  </a:cubicBezTo>
                  <a:cubicBezTo>
                    <a:pt x="1221" y="6060"/>
                    <a:pt x="2530" y="6060"/>
                    <a:pt x="4276" y="7148"/>
                  </a:cubicBezTo>
                  <a:cubicBezTo>
                    <a:pt x="6021" y="8236"/>
                    <a:pt x="8203" y="10412"/>
                    <a:pt x="9403" y="12509"/>
                  </a:cubicBezTo>
                  <a:cubicBezTo>
                    <a:pt x="10603" y="14607"/>
                    <a:pt x="10821" y="16627"/>
                    <a:pt x="10603" y="18026"/>
                  </a:cubicBezTo>
                  <a:cubicBezTo>
                    <a:pt x="10385" y="19424"/>
                    <a:pt x="9730" y="20201"/>
                    <a:pt x="8857" y="20745"/>
                  </a:cubicBezTo>
                  <a:cubicBezTo>
                    <a:pt x="7985" y="21289"/>
                    <a:pt x="6894" y="21600"/>
                    <a:pt x="6130" y="21212"/>
                  </a:cubicBezTo>
                  <a:cubicBezTo>
                    <a:pt x="5367" y="20823"/>
                    <a:pt x="4930" y="19735"/>
                    <a:pt x="5257" y="17715"/>
                  </a:cubicBezTo>
                  <a:cubicBezTo>
                    <a:pt x="5585" y="15695"/>
                    <a:pt x="6676" y="12742"/>
                    <a:pt x="9512" y="9635"/>
                  </a:cubicBezTo>
                  <a:cubicBezTo>
                    <a:pt x="12348" y="6527"/>
                    <a:pt x="16930" y="3263"/>
                    <a:pt x="215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2504892" y="2673904"/>
              <a:ext cx="135700" cy="43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422" fill="norm" stroke="1" extrusionOk="0">
                  <a:moveTo>
                    <a:pt x="20981" y="2107"/>
                  </a:moveTo>
                  <a:cubicBezTo>
                    <a:pt x="20981" y="1276"/>
                    <a:pt x="20981" y="445"/>
                    <a:pt x="20163" y="134"/>
                  </a:cubicBezTo>
                  <a:cubicBezTo>
                    <a:pt x="19345" y="-178"/>
                    <a:pt x="17708" y="30"/>
                    <a:pt x="15417" y="1016"/>
                  </a:cubicBezTo>
                  <a:cubicBezTo>
                    <a:pt x="13126" y="2003"/>
                    <a:pt x="10181" y="3768"/>
                    <a:pt x="7236" y="6260"/>
                  </a:cubicBezTo>
                  <a:cubicBezTo>
                    <a:pt x="4290" y="8753"/>
                    <a:pt x="1345" y="11972"/>
                    <a:pt x="363" y="14412"/>
                  </a:cubicBezTo>
                  <a:cubicBezTo>
                    <a:pt x="-619" y="16853"/>
                    <a:pt x="363" y="18514"/>
                    <a:pt x="3636" y="19553"/>
                  </a:cubicBezTo>
                  <a:cubicBezTo>
                    <a:pt x="6908" y="20591"/>
                    <a:pt x="12472" y="21007"/>
                    <a:pt x="18036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2748606" y="2706529"/>
              <a:ext cx="425386" cy="36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020" fill="norm" stroke="1" extrusionOk="0">
                  <a:moveTo>
                    <a:pt x="9254" y="5324"/>
                  </a:moveTo>
                  <a:cubicBezTo>
                    <a:pt x="8828" y="4839"/>
                    <a:pt x="8403" y="4353"/>
                    <a:pt x="8084" y="3807"/>
                  </a:cubicBezTo>
                  <a:cubicBezTo>
                    <a:pt x="7764" y="3261"/>
                    <a:pt x="7551" y="2654"/>
                    <a:pt x="7179" y="2290"/>
                  </a:cubicBezTo>
                  <a:cubicBezTo>
                    <a:pt x="6807" y="1926"/>
                    <a:pt x="6275" y="1805"/>
                    <a:pt x="5477" y="2412"/>
                  </a:cubicBezTo>
                  <a:cubicBezTo>
                    <a:pt x="4679" y="3018"/>
                    <a:pt x="3615" y="4353"/>
                    <a:pt x="2551" y="6841"/>
                  </a:cubicBezTo>
                  <a:cubicBezTo>
                    <a:pt x="1486" y="9329"/>
                    <a:pt x="422" y="12969"/>
                    <a:pt x="103" y="15457"/>
                  </a:cubicBezTo>
                  <a:cubicBezTo>
                    <a:pt x="-216" y="17944"/>
                    <a:pt x="210" y="19279"/>
                    <a:pt x="1327" y="20129"/>
                  </a:cubicBezTo>
                  <a:cubicBezTo>
                    <a:pt x="2444" y="20978"/>
                    <a:pt x="4253" y="21342"/>
                    <a:pt x="5849" y="20675"/>
                  </a:cubicBezTo>
                  <a:cubicBezTo>
                    <a:pt x="7445" y="20007"/>
                    <a:pt x="8828" y="18308"/>
                    <a:pt x="9733" y="15214"/>
                  </a:cubicBezTo>
                  <a:cubicBezTo>
                    <a:pt x="10637" y="12120"/>
                    <a:pt x="11063" y="7630"/>
                    <a:pt x="10956" y="4717"/>
                  </a:cubicBezTo>
                  <a:cubicBezTo>
                    <a:pt x="10850" y="1805"/>
                    <a:pt x="10212" y="470"/>
                    <a:pt x="8988" y="106"/>
                  </a:cubicBezTo>
                  <a:cubicBezTo>
                    <a:pt x="7764" y="-258"/>
                    <a:pt x="5955" y="349"/>
                    <a:pt x="4838" y="1380"/>
                  </a:cubicBezTo>
                  <a:cubicBezTo>
                    <a:pt x="3721" y="2412"/>
                    <a:pt x="3295" y="3868"/>
                    <a:pt x="3083" y="4899"/>
                  </a:cubicBezTo>
                  <a:cubicBezTo>
                    <a:pt x="2870" y="5931"/>
                    <a:pt x="2870" y="6538"/>
                    <a:pt x="3402" y="7205"/>
                  </a:cubicBezTo>
                  <a:cubicBezTo>
                    <a:pt x="3934" y="7872"/>
                    <a:pt x="4998" y="8600"/>
                    <a:pt x="7551" y="8722"/>
                  </a:cubicBezTo>
                  <a:cubicBezTo>
                    <a:pt x="10105" y="8843"/>
                    <a:pt x="14149" y="8358"/>
                    <a:pt x="16702" y="7933"/>
                  </a:cubicBezTo>
                  <a:cubicBezTo>
                    <a:pt x="19256" y="7508"/>
                    <a:pt x="20320" y="7144"/>
                    <a:pt x="21384" y="6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3436967" y="2728756"/>
              <a:ext cx="225975" cy="31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299" fill="norm" stroke="1" extrusionOk="0">
                  <a:moveTo>
                    <a:pt x="20152" y="2646"/>
                  </a:moveTo>
                  <a:cubicBezTo>
                    <a:pt x="19952" y="1782"/>
                    <a:pt x="19752" y="918"/>
                    <a:pt x="19152" y="414"/>
                  </a:cubicBezTo>
                  <a:cubicBezTo>
                    <a:pt x="18552" y="-90"/>
                    <a:pt x="17552" y="-234"/>
                    <a:pt x="15352" y="558"/>
                  </a:cubicBezTo>
                  <a:cubicBezTo>
                    <a:pt x="13152" y="1350"/>
                    <a:pt x="9752" y="3078"/>
                    <a:pt x="6952" y="5598"/>
                  </a:cubicBezTo>
                  <a:cubicBezTo>
                    <a:pt x="4152" y="8118"/>
                    <a:pt x="1952" y="11430"/>
                    <a:pt x="852" y="13878"/>
                  </a:cubicBezTo>
                  <a:cubicBezTo>
                    <a:pt x="-248" y="16326"/>
                    <a:pt x="-248" y="17910"/>
                    <a:pt x="652" y="19134"/>
                  </a:cubicBezTo>
                  <a:cubicBezTo>
                    <a:pt x="1552" y="20358"/>
                    <a:pt x="3352" y="21222"/>
                    <a:pt x="6952" y="21294"/>
                  </a:cubicBezTo>
                  <a:cubicBezTo>
                    <a:pt x="10552" y="21366"/>
                    <a:pt x="15952" y="20646"/>
                    <a:pt x="21352" y="19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3463414" y="2850200"/>
              <a:ext cx="31382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83" y="21600"/>
                  </a:moveTo>
                  <a:cubicBezTo>
                    <a:pt x="38" y="19482"/>
                    <a:pt x="-107" y="17365"/>
                    <a:pt x="110" y="15671"/>
                  </a:cubicBezTo>
                  <a:cubicBezTo>
                    <a:pt x="328" y="13976"/>
                    <a:pt x="908" y="12706"/>
                    <a:pt x="4242" y="10376"/>
                  </a:cubicBezTo>
                  <a:cubicBezTo>
                    <a:pt x="7576" y="8047"/>
                    <a:pt x="13665" y="4659"/>
                    <a:pt x="16999" y="2753"/>
                  </a:cubicBezTo>
                  <a:cubicBezTo>
                    <a:pt x="20333" y="847"/>
                    <a:pt x="20913" y="424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3941747" y="2643031"/>
              <a:ext cx="184745" cy="37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465" fill="norm" stroke="1" extrusionOk="0">
                  <a:moveTo>
                    <a:pt x="20947" y="2385"/>
                  </a:moveTo>
                  <a:cubicBezTo>
                    <a:pt x="20707" y="1545"/>
                    <a:pt x="20467" y="705"/>
                    <a:pt x="19627" y="285"/>
                  </a:cubicBezTo>
                  <a:cubicBezTo>
                    <a:pt x="18787" y="-135"/>
                    <a:pt x="17347" y="-135"/>
                    <a:pt x="15427" y="585"/>
                  </a:cubicBezTo>
                  <a:cubicBezTo>
                    <a:pt x="13507" y="1305"/>
                    <a:pt x="11107" y="2745"/>
                    <a:pt x="8227" y="5025"/>
                  </a:cubicBezTo>
                  <a:cubicBezTo>
                    <a:pt x="5347" y="7305"/>
                    <a:pt x="1987" y="10425"/>
                    <a:pt x="667" y="12945"/>
                  </a:cubicBezTo>
                  <a:cubicBezTo>
                    <a:pt x="-653" y="15465"/>
                    <a:pt x="67" y="17385"/>
                    <a:pt x="2107" y="18705"/>
                  </a:cubicBezTo>
                  <a:cubicBezTo>
                    <a:pt x="4147" y="20025"/>
                    <a:pt x="7507" y="20745"/>
                    <a:pt x="10867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4139225" y="2773269"/>
              <a:ext cx="266667" cy="17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0593" fill="norm" stroke="1" extrusionOk="0">
                  <a:moveTo>
                    <a:pt x="13160" y="8821"/>
                  </a:moveTo>
                  <a:cubicBezTo>
                    <a:pt x="12316" y="6152"/>
                    <a:pt x="11473" y="3482"/>
                    <a:pt x="10291" y="1783"/>
                  </a:cubicBezTo>
                  <a:cubicBezTo>
                    <a:pt x="9110" y="84"/>
                    <a:pt x="7591" y="-644"/>
                    <a:pt x="5819" y="691"/>
                  </a:cubicBezTo>
                  <a:cubicBezTo>
                    <a:pt x="4047" y="2026"/>
                    <a:pt x="2022" y="5423"/>
                    <a:pt x="926" y="8821"/>
                  </a:cubicBezTo>
                  <a:cubicBezTo>
                    <a:pt x="-171" y="12219"/>
                    <a:pt x="-340" y="15617"/>
                    <a:pt x="672" y="17801"/>
                  </a:cubicBezTo>
                  <a:cubicBezTo>
                    <a:pt x="1685" y="19985"/>
                    <a:pt x="3879" y="20956"/>
                    <a:pt x="6241" y="20471"/>
                  </a:cubicBezTo>
                  <a:cubicBezTo>
                    <a:pt x="8604" y="19985"/>
                    <a:pt x="11135" y="18044"/>
                    <a:pt x="12823" y="16587"/>
                  </a:cubicBezTo>
                  <a:cubicBezTo>
                    <a:pt x="14510" y="15131"/>
                    <a:pt x="15354" y="14160"/>
                    <a:pt x="16619" y="14525"/>
                  </a:cubicBezTo>
                  <a:cubicBezTo>
                    <a:pt x="17885" y="14889"/>
                    <a:pt x="19573" y="16587"/>
                    <a:pt x="21260" y="182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4463041" y="2977200"/>
              <a:ext cx="1143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00" y="3789"/>
                    <a:pt x="18400" y="7579"/>
                    <a:pt x="14800" y="11179"/>
                  </a:cubicBezTo>
                  <a:cubicBezTo>
                    <a:pt x="11200" y="14779"/>
                    <a:pt x="5600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4823768" y="2627950"/>
              <a:ext cx="165171" cy="367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525" fill="norm" stroke="1" extrusionOk="0">
                  <a:moveTo>
                    <a:pt x="5826" y="0"/>
                  </a:moveTo>
                  <a:cubicBezTo>
                    <a:pt x="5286" y="2110"/>
                    <a:pt x="4746" y="4221"/>
                    <a:pt x="4206" y="6641"/>
                  </a:cubicBezTo>
                  <a:cubicBezTo>
                    <a:pt x="3666" y="9062"/>
                    <a:pt x="3126" y="11793"/>
                    <a:pt x="2586" y="13531"/>
                  </a:cubicBezTo>
                  <a:cubicBezTo>
                    <a:pt x="2046" y="15269"/>
                    <a:pt x="1506" y="16014"/>
                    <a:pt x="966" y="16945"/>
                  </a:cubicBezTo>
                  <a:cubicBezTo>
                    <a:pt x="426" y="17876"/>
                    <a:pt x="-114" y="18993"/>
                    <a:pt x="21" y="19241"/>
                  </a:cubicBezTo>
                  <a:cubicBezTo>
                    <a:pt x="156" y="19490"/>
                    <a:pt x="966" y="18869"/>
                    <a:pt x="2586" y="17690"/>
                  </a:cubicBezTo>
                  <a:cubicBezTo>
                    <a:pt x="4206" y="16510"/>
                    <a:pt x="6636" y="14772"/>
                    <a:pt x="8391" y="13655"/>
                  </a:cubicBezTo>
                  <a:cubicBezTo>
                    <a:pt x="10146" y="12538"/>
                    <a:pt x="11226" y="12041"/>
                    <a:pt x="12441" y="11669"/>
                  </a:cubicBezTo>
                  <a:cubicBezTo>
                    <a:pt x="13656" y="11297"/>
                    <a:pt x="15006" y="11048"/>
                    <a:pt x="16086" y="11172"/>
                  </a:cubicBezTo>
                  <a:cubicBezTo>
                    <a:pt x="17166" y="11297"/>
                    <a:pt x="17976" y="11793"/>
                    <a:pt x="19056" y="12972"/>
                  </a:cubicBezTo>
                  <a:cubicBezTo>
                    <a:pt x="20136" y="14152"/>
                    <a:pt x="21486" y="16014"/>
                    <a:pt x="20946" y="17379"/>
                  </a:cubicBezTo>
                  <a:cubicBezTo>
                    <a:pt x="20406" y="18745"/>
                    <a:pt x="17976" y="19614"/>
                    <a:pt x="15276" y="20234"/>
                  </a:cubicBezTo>
                  <a:cubicBezTo>
                    <a:pt x="12576" y="20855"/>
                    <a:pt x="9606" y="21228"/>
                    <a:pt x="7446" y="21414"/>
                  </a:cubicBezTo>
                  <a:cubicBezTo>
                    <a:pt x="5286" y="21600"/>
                    <a:pt x="3936" y="21600"/>
                    <a:pt x="3261" y="21041"/>
                  </a:cubicBezTo>
                  <a:cubicBezTo>
                    <a:pt x="2586" y="20483"/>
                    <a:pt x="2586" y="19366"/>
                    <a:pt x="2586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5040891" y="2589850"/>
              <a:ext cx="125993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600" fill="norm" stroke="1" extrusionOk="0">
                  <a:moveTo>
                    <a:pt x="9406" y="0"/>
                  </a:moveTo>
                  <a:cubicBezTo>
                    <a:pt x="13239" y="2191"/>
                    <a:pt x="17071" y="4383"/>
                    <a:pt x="19161" y="6887"/>
                  </a:cubicBezTo>
                  <a:cubicBezTo>
                    <a:pt x="21252" y="9391"/>
                    <a:pt x="21600" y="12209"/>
                    <a:pt x="18116" y="14713"/>
                  </a:cubicBezTo>
                  <a:cubicBezTo>
                    <a:pt x="14632" y="17217"/>
                    <a:pt x="7316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5682241" y="2716850"/>
              <a:ext cx="30356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0" y="0"/>
                  </a:moveTo>
                  <a:cubicBezTo>
                    <a:pt x="2830" y="189"/>
                    <a:pt x="5661" y="379"/>
                    <a:pt x="8789" y="1232"/>
                  </a:cubicBezTo>
                  <a:cubicBezTo>
                    <a:pt x="11917" y="2084"/>
                    <a:pt x="15343" y="3600"/>
                    <a:pt x="17578" y="4926"/>
                  </a:cubicBezTo>
                  <a:cubicBezTo>
                    <a:pt x="19812" y="6253"/>
                    <a:pt x="20855" y="7389"/>
                    <a:pt x="21228" y="8432"/>
                  </a:cubicBezTo>
                  <a:cubicBezTo>
                    <a:pt x="21600" y="9474"/>
                    <a:pt x="21302" y="10421"/>
                    <a:pt x="19142" y="12032"/>
                  </a:cubicBezTo>
                  <a:cubicBezTo>
                    <a:pt x="16982" y="13642"/>
                    <a:pt x="12960" y="15916"/>
                    <a:pt x="9683" y="17621"/>
                  </a:cubicBezTo>
                  <a:cubicBezTo>
                    <a:pt x="6406" y="19326"/>
                    <a:pt x="3873" y="20463"/>
                    <a:pt x="13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5815591" y="2964500"/>
              <a:ext cx="260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88" y="1029"/>
                    <a:pt x="14576" y="2057"/>
                    <a:pt x="11239" y="4800"/>
                  </a:cubicBezTo>
                  <a:cubicBezTo>
                    <a:pt x="7902" y="7543"/>
                    <a:pt x="4741" y="12000"/>
                    <a:pt x="2898" y="15086"/>
                  </a:cubicBezTo>
                  <a:cubicBezTo>
                    <a:pt x="1054" y="18171"/>
                    <a:pt x="527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6428137" y="2733697"/>
              <a:ext cx="165389" cy="24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0943" fill="norm" stroke="1" extrusionOk="0">
                  <a:moveTo>
                    <a:pt x="16228" y="2887"/>
                  </a:moveTo>
                  <a:cubicBezTo>
                    <a:pt x="15965" y="1987"/>
                    <a:pt x="15701" y="1087"/>
                    <a:pt x="14911" y="547"/>
                  </a:cubicBezTo>
                  <a:cubicBezTo>
                    <a:pt x="14121" y="7"/>
                    <a:pt x="12804" y="-173"/>
                    <a:pt x="10960" y="187"/>
                  </a:cubicBezTo>
                  <a:cubicBezTo>
                    <a:pt x="9116" y="547"/>
                    <a:pt x="6745" y="1447"/>
                    <a:pt x="4638" y="3967"/>
                  </a:cubicBezTo>
                  <a:cubicBezTo>
                    <a:pt x="2531" y="6487"/>
                    <a:pt x="687" y="10627"/>
                    <a:pt x="160" y="13687"/>
                  </a:cubicBezTo>
                  <a:cubicBezTo>
                    <a:pt x="-367" y="16747"/>
                    <a:pt x="423" y="18727"/>
                    <a:pt x="2267" y="19897"/>
                  </a:cubicBezTo>
                  <a:cubicBezTo>
                    <a:pt x="4111" y="21067"/>
                    <a:pt x="7009" y="21427"/>
                    <a:pt x="10433" y="20077"/>
                  </a:cubicBezTo>
                  <a:cubicBezTo>
                    <a:pt x="13857" y="18727"/>
                    <a:pt x="17809" y="15667"/>
                    <a:pt x="19521" y="12787"/>
                  </a:cubicBezTo>
                  <a:cubicBezTo>
                    <a:pt x="21233" y="9907"/>
                    <a:pt x="20706" y="7207"/>
                    <a:pt x="19126" y="5317"/>
                  </a:cubicBezTo>
                  <a:cubicBezTo>
                    <a:pt x="17545" y="3427"/>
                    <a:pt x="14911" y="2347"/>
                    <a:pt x="13067" y="2077"/>
                  </a:cubicBezTo>
                  <a:cubicBezTo>
                    <a:pt x="11223" y="1807"/>
                    <a:pt x="10170" y="2347"/>
                    <a:pt x="10170" y="2977"/>
                  </a:cubicBezTo>
                  <a:cubicBezTo>
                    <a:pt x="10170" y="3607"/>
                    <a:pt x="11223" y="4327"/>
                    <a:pt x="12277" y="5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6768091" y="2881950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6935634" y="2705285"/>
              <a:ext cx="130433" cy="37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417" fill="norm" stroke="1" extrusionOk="0">
                  <a:moveTo>
                    <a:pt x="18848" y="5665"/>
                  </a:moveTo>
                  <a:cubicBezTo>
                    <a:pt x="19186" y="4471"/>
                    <a:pt x="19523" y="3278"/>
                    <a:pt x="19692" y="2383"/>
                  </a:cubicBezTo>
                  <a:cubicBezTo>
                    <a:pt x="19861" y="1488"/>
                    <a:pt x="19861" y="891"/>
                    <a:pt x="17498" y="473"/>
                  </a:cubicBezTo>
                  <a:cubicBezTo>
                    <a:pt x="15136" y="56"/>
                    <a:pt x="10411" y="-183"/>
                    <a:pt x="7036" y="175"/>
                  </a:cubicBezTo>
                  <a:cubicBezTo>
                    <a:pt x="3661" y="533"/>
                    <a:pt x="1636" y="1488"/>
                    <a:pt x="623" y="2502"/>
                  </a:cubicBezTo>
                  <a:cubicBezTo>
                    <a:pt x="-389" y="3516"/>
                    <a:pt x="-389" y="4590"/>
                    <a:pt x="2311" y="5247"/>
                  </a:cubicBezTo>
                  <a:cubicBezTo>
                    <a:pt x="5011" y="5903"/>
                    <a:pt x="10411" y="6142"/>
                    <a:pt x="14123" y="6261"/>
                  </a:cubicBezTo>
                  <a:cubicBezTo>
                    <a:pt x="17836" y="6381"/>
                    <a:pt x="19861" y="6381"/>
                    <a:pt x="20536" y="6679"/>
                  </a:cubicBezTo>
                  <a:cubicBezTo>
                    <a:pt x="21211" y="6977"/>
                    <a:pt x="20536" y="7574"/>
                    <a:pt x="19017" y="9662"/>
                  </a:cubicBezTo>
                  <a:cubicBezTo>
                    <a:pt x="17498" y="11751"/>
                    <a:pt x="15136" y="15331"/>
                    <a:pt x="13955" y="17539"/>
                  </a:cubicBezTo>
                  <a:cubicBezTo>
                    <a:pt x="12773" y="19746"/>
                    <a:pt x="12773" y="20582"/>
                    <a:pt x="12773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7218941" y="2770735"/>
              <a:ext cx="127001" cy="26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21600" y="1273"/>
                  </a:moveTo>
                  <a:cubicBezTo>
                    <a:pt x="18000" y="598"/>
                    <a:pt x="14400" y="-77"/>
                    <a:pt x="10800" y="7"/>
                  </a:cubicBezTo>
                  <a:cubicBezTo>
                    <a:pt x="7200" y="92"/>
                    <a:pt x="3600" y="935"/>
                    <a:pt x="2160" y="2201"/>
                  </a:cubicBezTo>
                  <a:cubicBezTo>
                    <a:pt x="720" y="3467"/>
                    <a:pt x="1440" y="5154"/>
                    <a:pt x="3960" y="7770"/>
                  </a:cubicBezTo>
                  <a:cubicBezTo>
                    <a:pt x="6480" y="10386"/>
                    <a:pt x="10800" y="13929"/>
                    <a:pt x="12960" y="16207"/>
                  </a:cubicBezTo>
                  <a:cubicBezTo>
                    <a:pt x="15120" y="18486"/>
                    <a:pt x="15120" y="19498"/>
                    <a:pt x="14220" y="20257"/>
                  </a:cubicBezTo>
                  <a:cubicBezTo>
                    <a:pt x="13320" y="21017"/>
                    <a:pt x="11520" y="21523"/>
                    <a:pt x="9000" y="21270"/>
                  </a:cubicBezTo>
                  <a:cubicBezTo>
                    <a:pt x="6480" y="21017"/>
                    <a:pt x="3240" y="20004"/>
                    <a:pt x="0" y="18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7276091" y="2739572"/>
              <a:ext cx="2540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4680" y="521"/>
                    <a:pt x="9360" y="-1443"/>
                    <a:pt x="12960" y="1502"/>
                  </a:cubicBezTo>
                  <a:cubicBezTo>
                    <a:pt x="16560" y="4448"/>
                    <a:pt x="19080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7523741" y="2577150"/>
              <a:ext cx="206523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14904" y="0"/>
                  </a:moveTo>
                  <a:cubicBezTo>
                    <a:pt x="16848" y="1800"/>
                    <a:pt x="18792" y="3600"/>
                    <a:pt x="19980" y="5813"/>
                  </a:cubicBezTo>
                  <a:cubicBezTo>
                    <a:pt x="21168" y="8025"/>
                    <a:pt x="21600" y="10650"/>
                    <a:pt x="20196" y="12938"/>
                  </a:cubicBezTo>
                  <a:cubicBezTo>
                    <a:pt x="18792" y="15225"/>
                    <a:pt x="15552" y="17175"/>
                    <a:pt x="11880" y="18562"/>
                  </a:cubicBezTo>
                  <a:cubicBezTo>
                    <a:pt x="8208" y="19950"/>
                    <a:pt x="4104" y="20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2755481" y="3767042"/>
              <a:ext cx="154489" cy="48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491" fill="norm" stroke="1" extrusionOk="0">
                  <a:moveTo>
                    <a:pt x="19792" y="2733"/>
                  </a:moveTo>
                  <a:cubicBezTo>
                    <a:pt x="20080" y="2259"/>
                    <a:pt x="20368" y="1786"/>
                    <a:pt x="20656" y="1265"/>
                  </a:cubicBezTo>
                  <a:cubicBezTo>
                    <a:pt x="20944" y="744"/>
                    <a:pt x="21232" y="175"/>
                    <a:pt x="20800" y="33"/>
                  </a:cubicBezTo>
                  <a:cubicBezTo>
                    <a:pt x="20368" y="-109"/>
                    <a:pt x="19216" y="175"/>
                    <a:pt x="16336" y="1596"/>
                  </a:cubicBezTo>
                  <a:cubicBezTo>
                    <a:pt x="13456" y="3017"/>
                    <a:pt x="8848" y="5575"/>
                    <a:pt x="5680" y="8370"/>
                  </a:cubicBezTo>
                  <a:cubicBezTo>
                    <a:pt x="2512" y="11165"/>
                    <a:pt x="784" y="14196"/>
                    <a:pt x="208" y="16280"/>
                  </a:cubicBezTo>
                  <a:cubicBezTo>
                    <a:pt x="-368" y="18365"/>
                    <a:pt x="208" y="19502"/>
                    <a:pt x="2512" y="20212"/>
                  </a:cubicBezTo>
                  <a:cubicBezTo>
                    <a:pt x="4816" y="20923"/>
                    <a:pt x="8848" y="21207"/>
                    <a:pt x="1288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2938777" y="3948206"/>
              <a:ext cx="241565" cy="22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48" fill="norm" stroke="1" extrusionOk="0">
                  <a:moveTo>
                    <a:pt x="13547" y="6108"/>
                  </a:moveTo>
                  <a:cubicBezTo>
                    <a:pt x="13547" y="4493"/>
                    <a:pt x="13547" y="2878"/>
                    <a:pt x="13266" y="1667"/>
                  </a:cubicBezTo>
                  <a:cubicBezTo>
                    <a:pt x="12984" y="455"/>
                    <a:pt x="12420" y="-352"/>
                    <a:pt x="10636" y="153"/>
                  </a:cubicBezTo>
                  <a:cubicBezTo>
                    <a:pt x="8852" y="657"/>
                    <a:pt x="5846" y="2474"/>
                    <a:pt x="3686" y="4796"/>
                  </a:cubicBezTo>
                  <a:cubicBezTo>
                    <a:pt x="1526" y="7117"/>
                    <a:pt x="212" y="9943"/>
                    <a:pt x="24" y="12366"/>
                  </a:cubicBezTo>
                  <a:cubicBezTo>
                    <a:pt x="-164" y="14788"/>
                    <a:pt x="775" y="16807"/>
                    <a:pt x="2935" y="17211"/>
                  </a:cubicBezTo>
                  <a:cubicBezTo>
                    <a:pt x="5095" y="17614"/>
                    <a:pt x="8476" y="16403"/>
                    <a:pt x="11106" y="14384"/>
                  </a:cubicBezTo>
                  <a:cubicBezTo>
                    <a:pt x="13735" y="12366"/>
                    <a:pt x="15613" y="9540"/>
                    <a:pt x="16553" y="7420"/>
                  </a:cubicBezTo>
                  <a:cubicBezTo>
                    <a:pt x="17492" y="5300"/>
                    <a:pt x="17492" y="3887"/>
                    <a:pt x="17116" y="3685"/>
                  </a:cubicBezTo>
                  <a:cubicBezTo>
                    <a:pt x="16740" y="3484"/>
                    <a:pt x="15989" y="4493"/>
                    <a:pt x="15613" y="6108"/>
                  </a:cubicBezTo>
                  <a:cubicBezTo>
                    <a:pt x="15238" y="7723"/>
                    <a:pt x="15238" y="9943"/>
                    <a:pt x="16271" y="12568"/>
                  </a:cubicBezTo>
                  <a:cubicBezTo>
                    <a:pt x="17304" y="15192"/>
                    <a:pt x="19370" y="18220"/>
                    <a:pt x="21436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3269241" y="4190050"/>
              <a:ext cx="635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3535941" y="3853500"/>
              <a:ext cx="169599" cy="344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52" fill="norm" stroke="1" extrusionOk="0">
                  <a:moveTo>
                    <a:pt x="7200" y="0"/>
                  </a:moveTo>
                  <a:cubicBezTo>
                    <a:pt x="6133" y="1976"/>
                    <a:pt x="5067" y="3951"/>
                    <a:pt x="4533" y="6915"/>
                  </a:cubicBezTo>
                  <a:cubicBezTo>
                    <a:pt x="4000" y="9878"/>
                    <a:pt x="4000" y="13829"/>
                    <a:pt x="3733" y="16332"/>
                  </a:cubicBezTo>
                  <a:cubicBezTo>
                    <a:pt x="3467" y="18834"/>
                    <a:pt x="2933" y="19888"/>
                    <a:pt x="2800" y="20020"/>
                  </a:cubicBezTo>
                  <a:cubicBezTo>
                    <a:pt x="2667" y="20151"/>
                    <a:pt x="2933" y="19361"/>
                    <a:pt x="3867" y="18176"/>
                  </a:cubicBezTo>
                  <a:cubicBezTo>
                    <a:pt x="4800" y="16990"/>
                    <a:pt x="6400" y="15410"/>
                    <a:pt x="7867" y="14356"/>
                  </a:cubicBezTo>
                  <a:cubicBezTo>
                    <a:pt x="9333" y="13302"/>
                    <a:pt x="10667" y="12776"/>
                    <a:pt x="12000" y="12512"/>
                  </a:cubicBezTo>
                  <a:cubicBezTo>
                    <a:pt x="13333" y="12249"/>
                    <a:pt x="14667" y="12249"/>
                    <a:pt x="16267" y="12776"/>
                  </a:cubicBezTo>
                  <a:cubicBezTo>
                    <a:pt x="17867" y="13302"/>
                    <a:pt x="19733" y="14356"/>
                    <a:pt x="20667" y="15607"/>
                  </a:cubicBezTo>
                  <a:cubicBezTo>
                    <a:pt x="21600" y="16859"/>
                    <a:pt x="21600" y="18307"/>
                    <a:pt x="20667" y="19361"/>
                  </a:cubicBezTo>
                  <a:cubicBezTo>
                    <a:pt x="19733" y="20415"/>
                    <a:pt x="17867" y="21073"/>
                    <a:pt x="15200" y="21337"/>
                  </a:cubicBezTo>
                  <a:cubicBezTo>
                    <a:pt x="12533" y="21600"/>
                    <a:pt x="9067" y="21468"/>
                    <a:pt x="6400" y="20349"/>
                  </a:cubicBezTo>
                  <a:cubicBezTo>
                    <a:pt x="3733" y="19229"/>
                    <a:pt x="1867" y="17122"/>
                    <a:pt x="0" y="15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3758191" y="3875906"/>
              <a:ext cx="110195" cy="32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517" fill="norm" stroke="1" extrusionOk="0">
                  <a:moveTo>
                    <a:pt x="6000" y="201"/>
                  </a:moveTo>
                  <a:cubicBezTo>
                    <a:pt x="8800" y="59"/>
                    <a:pt x="11600" y="-83"/>
                    <a:pt x="13800" y="59"/>
                  </a:cubicBezTo>
                  <a:cubicBezTo>
                    <a:pt x="16000" y="201"/>
                    <a:pt x="17600" y="628"/>
                    <a:pt x="19000" y="2191"/>
                  </a:cubicBezTo>
                  <a:cubicBezTo>
                    <a:pt x="20400" y="3754"/>
                    <a:pt x="21600" y="6454"/>
                    <a:pt x="20200" y="9438"/>
                  </a:cubicBezTo>
                  <a:cubicBezTo>
                    <a:pt x="18800" y="12422"/>
                    <a:pt x="14800" y="15691"/>
                    <a:pt x="11000" y="17751"/>
                  </a:cubicBezTo>
                  <a:cubicBezTo>
                    <a:pt x="7200" y="19812"/>
                    <a:pt x="3600" y="20664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4215391" y="3955100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2138" y="7714"/>
                  </a:cubicBezTo>
                  <a:cubicBezTo>
                    <a:pt x="4275" y="4114"/>
                    <a:pt x="8550" y="2057"/>
                    <a:pt x="12150" y="1029"/>
                  </a:cubicBezTo>
                  <a:cubicBezTo>
                    <a:pt x="15750" y="0"/>
                    <a:pt x="186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4259841" y="4075750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4285241" y="4158300"/>
              <a:ext cx="222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14400"/>
                    <a:pt x="9874" y="7200"/>
                    <a:pt x="13474" y="3600"/>
                  </a:cubicBezTo>
                  <a:cubicBezTo>
                    <a:pt x="17074" y="0"/>
                    <a:pt x="193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5052523" y="3796299"/>
              <a:ext cx="172519" cy="46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504" fill="norm" stroke="1" extrusionOk="0">
                  <a:moveTo>
                    <a:pt x="20958" y="297"/>
                  </a:moveTo>
                  <a:cubicBezTo>
                    <a:pt x="19672" y="100"/>
                    <a:pt x="18387" y="-96"/>
                    <a:pt x="17101" y="51"/>
                  </a:cubicBezTo>
                  <a:cubicBezTo>
                    <a:pt x="15815" y="199"/>
                    <a:pt x="14529" y="689"/>
                    <a:pt x="12087" y="2260"/>
                  </a:cubicBezTo>
                  <a:cubicBezTo>
                    <a:pt x="9644" y="3831"/>
                    <a:pt x="6044" y="6482"/>
                    <a:pt x="3472" y="9280"/>
                  </a:cubicBezTo>
                  <a:cubicBezTo>
                    <a:pt x="901" y="12079"/>
                    <a:pt x="-642" y="15024"/>
                    <a:pt x="258" y="17086"/>
                  </a:cubicBezTo>
                  <a:cubicBezTo>
                    <a:pt x="1158" y="19148"/>
                    <a:pt x="4501" y="20326"/>
                    <a:pt x="8101" y="20915"/>
                  </a:cubicBezTo>
                  <a:cubicBezTo>
                    <a:pt x="11701" y="21504"/>
                    <a:pt x="15558" y="21504"/>
                    <a:pt x="19415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5325795" y="3895853"/>
              <a:ext cx="324697" cy="32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51" fill="norm" stroke="1" extrusionOk="0">
                  <a:moveTo>
                    <a:pt x="13852" y="5537"/>
                  </a:moveTo>
                  <a:cubicBezTo>
                    <a:pt x="13434" y="4430"/>
                    <a:pt x="13016" y="3322"/>
                    <a:pt x="12458" y="2699"/>
                  </a:cubicBezTo>
                  <a:cubicBezTo>
                    <a:pt x="11901" y="2076"/>
                    <a:pt x="11204" y="1937"/>
                    <a:pt x="10507" y="1868"/>
                  </a:cubicBezTo>
                  <a:cubicBezTo>
                    <a:pt x="9811" y="1799"/>
                    <a:pt x="9114" y="1799"/>
                    <a:pt x="7929" y="2907"/>
                  </a:cubicBezTo>
                  <a:cubicBezTo>
                    <a:pt x="6745" y="4014"/>
                    <a:pt x="5072" y="6230"/>
                    <a:pt x="3609" y="8999"/>
                  </a:cubicBezTo>
                  <a:cubicBezTo>
                    <a:pt x="2146" y="11768"/>
                    <a:pt x="892" y="15091"/>
                    <a:pt x="334" y="17099"/>
                  </a:cubicBezTo>
                  <a:cubicBezTo>
                    <a:pt x="-223" y="19107"/>
                    <a:pt x="-84" y="19799"/>
                    <a:pt x="752" y="20353"/>
                  </a:cubicBezTo>
                  <a:cubicBezTo>
                    <a:pt x="1589" y="20907"/>
                    <a:pt x="3122" y="21322"/>
                    <a:pt x="5630" y="20837"/>
                  </a:cubicBezTo>
                  <a:cubicBezTo>
                    <a:pt x="8138" y="20353"/>
                    <a:pt x="11622" y="18968"/>
                    <a:pt x="13852" y="17030"/>
                  </a:cubicBezTo>
                  <a:cubicBezTo>
                    <a:pt x="16082" y="15091"/>
                    <a:pt x="17057" y="12599"/>
                    <a:pt x="17196" y="10245"/>
                  </a:cubicBezTo>
                  <a:cubicBezTo>
                    <a:pt x="17336" y="7891"/>
                    <a:pt x="16639" y="5676"/>
                    <a:pt x="15245" y="3876"/>
                  </a:cubicBezTo>
                  <a:cubicBezTo>
                    <a:pt x="13852" y="2076"/>
                    <a:pt x="11762" y="691"/>
                    <a:pt x="9671" y="207"/>
                  </a:cubicBezTo>
                  <a:cubicBezTo>
                    <a:pt x="7581" y="-278"/>
                    <a:pt x="5491" y="137"/>
                    <a:pt x="3888" y="968"/>
                  </a:cubicBezTo>
                  <a:cubicBezTo>
                    <a:pt x="2285" y="1799"/>
                    <a:pt x="1171" y="3045"/>
                    <a:pt x="613" y="4153"/>
                  </a:cubicBezTo>
                  <a:cubicBezTo>
                    <a:pt x="56" y="5260"/>
                    <a:pt x="56" y="6230"/>
                    <a:pt x="822" y="6922"/>
                  </a:cubicBezTo>
                  <a:cubicBezTo>
                    <a:pt x="1589" y="7614"/>
                    <a:pt x="3122" y="8030"/>
                    <a:pt x="5909" y="8030"/>
                  </a:cubicBezTo>
                  <a:cubicBezTo>
                    <a:pt x="8696" y="8030"/>
                    <a:pt x="12737" y="7614"/>
                    <a:pt x="15524" y="6991"/>
                  </a:cubicBezTo>
                  <a:cubicBezTo>
                    <a:pt x="18311" y="6368"/>
                    <a:pt x="19844" y="5537"/>
                    <a:pt x="21377" y="47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5485897" y="3687316"/>
              <a:ext cx="151895" cy="14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127" fill="norm" stroke="1" extrusionOk="0">
                  <a:moveTo>
                    <a:pt x="5328" y="162"/>
                  </a:moveTo>
                  <a:cubicBezTo>
                    <a:pt x="3828" y="4609"/>
                    <a:pt x="2328" y="9056"/>
                    <a:pt x="1428" y="12074"/>
                  </a:cubicBezTo>
                  <a:cubicBezTo>
                    <a:pt x="528" y="15092"/>
                    <a:pt x="228" y="16680"/>
                    <a:pt x="78" y="16680"/>
                  </a:cubicBezTo>
                  <a:cubicBezTo>
                    <a:pt x="-72" y="16680"/>
                    <a:pt x="-72" y="15092"/>
                    <a:pt x="678" y="12709"/>
                  </a:cubicBezTo>
                  <a:cubicBezTo>
                    <a:pt x="1428" y="10327"/>
                    <a:pt x="2928" y="7151"/>
                    <a:pt x="4278" y="4927"/>
                  </a:cubicBezTo>
                  <a:cubicBezTo>
                    <a:pt x="5628" y="2703"/>
                    <a:pt x="6828" y="1433"/>
                    <a:pt x="8178" y="639"/>
                  </a:cubicBezTo>
                  <a:cubicBezTo>
                    <a:pt x="9528" y="-155"/>
                    <a:pt x="11028" y="-473"/>
                    <a:pt x="12078" y="1274"/>
                  </a:cubicBezTo>
                  <a:cubicBezTo>
                    <a:pt x="13128" y="3021"/>
                    <a:pt x="13728" y="6833"/>
                    <a:pt x="15228" y="10486"/>
                  </a:cubicBezTo>
                  <a:cubicBezTo>
                    <a:pt x="16728" y="14139"/>
                    <a:pt x="19128" y="17633"/>
                    <a:pt x="21528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5860041" y="4151950"/>
              <a:ext cx="1968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6166915" y="3934695"/>
              <a:ext cx="258328" cy="31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22" fill="norm" stroke="1" extrusionOk="0">
                  <a:moveTo>
                    <a:pt x="20732" y="3095"/>
                  </a:moveTo>
                  <a:cubicBezTo>
                    <a:pt x="21081" y="2094"/>
                    <a:pt x="21429" y="1092"/>
                    <a:pt x="21168" y="520"/>
                  </a:cubicBezTo>
                  <a:cubicBezTo>
                    <a:pt x="20906" y="-52"/>
                    <a:pt x="20035" y="-195"/>
                    <a:pt x="17771" y="306"/>
                  </a:cubicBezTo>
                  <a:cubicBezTo>
                    <a:pt x="15506" y="806"/>
                    <a:pt x="11848" y="1951"/>
                    <a:pt x="9584" y="3167"/>
                  </a:cubicBezTo>
                  <a:cubicBezTo>
                    <a:pt x="7319" y="4382"/>
                    <a:pt x="6448" y="5670"/>
                    <a:pt x="6013" y="6671"/>
                  </a:cubicBezTo>
                  <a:cubicBezTo>
                    <a:pt x="5577" y="7673"/>
                    <a:pt x="5577" y="8388"/>
                    <a:pt x="6100" y="9031"/>
                  </a:cubicBezTo>
                  <a:cubicBezTo>
                    <a:pt x="6623" y="9675"/>
                    <a:pt x="7668" y="10247"/>
                    <a:pt x="8713" y="10677"/>
                  </a:cubicBezTo>
                  <a:cubicBezTo>
                    <a:pt x="9758" y="11106"/>
                    <a:pt x="10803" y="11392"/>
                    <a:pt x="11064" y="11821"/>
                  </a:cubicBezTo>
                  <a:cubicBezTo>
                    <a:pt x="11326" y="12250"/>
                    <a:pt x="10803" y="12822"/>
                    <a:pt x="9235" y="13609"/>
                  </a:cubicBezTo>
                  <a:cubicBezTo>
                    <a:pt x="7668" y="14396"/>
                    <a:pt x="5055" y="15397"/>
                    <a:pt x="3313" y="16184"/>
                  </a:cubicBezTo>
                  <a:cubicBezTo>
                    <a:pt x="1571" y="16971"/>
                    <a:pt x="700" y="17543"/>
                    <a:pt x="264" y="18186"/>
                  </a:cubicBezTo>
                  <a:cubicBezTo>
                    <a:pt x="-171" y="18830"/>
                    <a:pt x="-171" y="19545"/>
                    <a:pt x="1048" y="20118"/>
                  </a:cubicBezTo>
                  <a:cubicBezTo>
                    <a:pt x="2268" y="20690"/>
                    <a:pt x="4706" y="21119"/>
                    <a:pt x="7755" y="21262"/>
                  </a:cubicBezTo>
                  <a:cubicBezTo>
                    <a:pt x="10803" y="21405"/>
                    <a:pt x="14461" y="21262"/>
                    <a:pt x="18119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6412491" y="4317050"/>
              <a:ext cx="889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6970359" y="3954433"/>
              <a:ext cx="324783" cy="36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263" fill="norm" stroke="1" extrusionOk="0">
                  <a:moveTo>
                    <a:pt x="15530" y="2646"/>
                  </a:moveTo>
                  <a:cubicBezTo>
                    <a:pt x="15112" y="1653"/>
                    <a:pt x="14694" y="660"/>
                    <a:pt x="14137" y="225"/>
                  </a:cubicBezTo>
                  <a:cubicBezTo>
                    <a:pt x="13579" y="-209"/>
                    <a:pt x="12882" y="-85"/>
                    <a:pt x="11280" y="1219"/>
                  </a:cubicBezTo>
                  <a:cubicBezTo>
                    <a:pt x="9677" y="2522"/>
                    <a:pt x="7169" y="5005"/>
                    <a:pt x="5078" y="7798"/>
                  </a:cubicBezTo>
                  <a:cubicBezTo>
                    <a:pt x="2988" y="10591"/>
                    <a:pt x="1316" y="13694"/>
                    <a:pt x="549" y="15929"/>
                  </a:cubicBezTo>
                  <a:cubicBezTo>
                    <a:pt x="-217" y="18163"/>
                    <a:pt x="-78" y="19529"/>
                    <a:pt x="340" y="20336"/>
                  </a:cubicBezTo>
                  <a:cubicBezTo>
                    <a:pt x="758" y="21143"/>
                    <a:pt x="1455" y="21391"/>
                    <a:pt x="2988" y="21205"/>
                  </a:cubicBezTo>
                  <a:cubicBezTo>
                    <a:pt x="4521" y="21019"/>
                    <a:pt x="6890" y="20398"/>
                    <a:pt x="9398" y="18784"/>
                  </a:cubicBezTo>
                  <a:cubicBezTo>
                    <a:pt x="11907" y="17170"/>
                    <a:pt x="14555" y="14563"/>
                    <a:pt x="16018" y="12267"/>
                  </a:cubicBezTo>
                  <a:cubicBezTo>
                    <a:pt x="17481" y="9970"/>
                    <a:pt x="17760" y="7984"/>
                    <a:pt x="17063" y="6370"/>
                  </a:cubicBezTo>
                  <a:cubicBezTo>
                    <a:pt x="16366" y="4757"/>
                    <a:pt x="14694" y="3515"/>
                    <a:pt x="12604" y="2957"/>
                  </a:cubicBezTo>
                  <a:cubicBezTo>
                    <a:pt x="10513" y="2398"/>
                    <a:pt x="8005" y="2522"/>
                    <a:pt x="6542" y="3205"/>
                  </a:cubicBezTo>
                  <a:cubicBezTo>
                    <a:pt x="5078" y="3888"/>
                    <a:pt x="4660" y="5129"/>
                    <a:pt x="4521" y="6060"/>
                  </a:cubicBezTo>
                  <a:cubicBezTo>
                    <a:pt x="4382" y="6991"/>
                    <a:pt x="4521" y="7612"/>
                    <a:pt x="5357" y="8170"/>
                  </a:cubicBezTo>
                  <a:cubicBezTo>
                    <a:pt x="6193" y="8729"/>
                    <a:pt x="7726" y="9225"/>
                    <a:pt x="10513" y="9225"/>
                  </a:cubicBezTo>
                  <a:cubicBezTo>
                    <a:pt x="13300" y="9225"/>
                    <a:pt x="17342" y="8729"/>
                    <a:pt x="21383" y="8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7084377" y="3755868"/>
              <a:ext cx="185365" cy="12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19933" fill="norm" stroke="1" extrusionOk="0">
                  <a:moveTo>
                    <a:pt x="3822" y="3471"/>
                  </a:moveTo>
                  <a:cubicBezTo>
                    <a:pt x="3086" y="4843"/>
                    <a:pt x="2350" y="6214"/>
                    <a:pt x="1613" y="9471"/>
                  </a:cubicBezTo>
                  <a:cubicBezTo>
                    <a:pt x="877" y="12728"/>
                    <a:pt x="140" y="17871"/>
                    <a:pt x="18" y="19414"/>
                  </a:cubicBezTo>
                  <a:cubicBezTo>
                    <a:pt x="-105" y="20957"/>
                    <a:pt x="386" y="18900"/>
                    <a:pt x="1859" y="15300"/>
                  </a:cubicBezTo>
                  <a:cubicBezTo>
                    <a:pt x="3331" y="11700"/>
                    <a:pt x="5786" y="6557"/>
                    <a:pt x="7504" y="3471"/>
                  </a:cubicBezTo>
                  <a:cubicBezTo>
                    <a:pt x="9222" y="386"/>
                    <a:pt x="10204" y="-643"/>
                    <a:pt x="11309" y="386"/>
                  </a:cubicBezTo>
                  <a:cubicBezTo>
                    <a:pt x="12413" y="1414"/>
                    <a:pt x="13640" y="4500"/>
                    <a:pt x="15359" y="7928"/>
                  </a:cubicBezTo>
                  <a:cubicBezTo>
                    <a:pt x="17077" y="11357"/>
                    <a:pt x="19286" y="15128"/>
                    <a:pt x="21495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7403091" y="4190050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7499400" y="4088450"/>
              <a:ext cx="24342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800"/>
                    <a:pt x="6300" y="1600"/>
                    <a:pt x="2700" y="4200"/>
                  </a:cubicBezTo>
                  <a:cubicBezTo>
                    <a:pt x="-900" y="6800"/>
                    <a:pt x="-900" y="11200"/>
                    <a:pt x="2700" y="14400"/>
                  </a:cubicBezTo>
                  <a:cubicBezTo>
                    <a:pt x="6300" y="17600"/>
                    <a:pt x="13500" y="19600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7876754" y="3950993"/>
              <a:ext cx="250238" cy="270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199" fill="norm" stroke="1" extrusionOk="0">
                  <a:moveTo>
                    <a:pt x="20370" y="3812"/>
                  </a:moveTo>
                  <a:cubicBezTo>
                    <a:pt x="20370" y="2482"/>
                    <a:pt x="20370" y="1153"/>
                    <a:pt x="19735" y="489"/>
                  </a:cubicBezTo>
                  <a:cubicBezTo>
                    <a:pt x="19099" y="-176"/>
                    <a:pt x="17829" y="-176"/>
                    <a:pt x="15378" y="572"/>
                  </a:cubicBezTo>
                  <a:cubicBezTo>
                    <a:pt x="12928" y="1319"/>
                    <a:pt x="9298" y="2815"/>
                    <a:pt x="6847" y="4310"/>
                  </a:cubicBezTo>
                  <a:cubicBezTo>
                    <a:pt x="4397" y="5806"/>
                    <a:pt x="3126" y="7301"/>
                    <a:pt x="2582" y="8464"/>
                  </a:cubicBezTo>
                  <a:cubicBezTo>
                    <a:pt x="2037" y="9627"/>
                    <a:pt x="2219" y="10458"/>
                    <a:pt x="2763" y="10956"/>
                  </a:cubicBezTo>
                  <a:cubicBezTo>
                    <a:pt x="3308" y="11455"/>
                    <a:pt x="4215" y="11621"/>
                    <a:pt x="5486" y="11704"/>
                  </a:cubicBezTo>
                  <a:cubicBezTo>
                    <a:pt x="6756" y="11787"/>
                    <a:pt x="8390" y="11787"/>
                    <a:pt x="8753" y="11870"/>
                  </a:cubicBezTo>
                  <a:cubicBezTo>
                    <a:pt x="9116" y="11953"/>
                    <a:pt x="8209" y="12119"/>
                    <a:pt x="6847" y="12618"/>
                  </a:cubicBezTo>
                  <a:cubicBezTo>
                    <a:pt x="5486" y="13116"/>
                    <a:pt x="3671" y="13947"/>
                    <a:pt x="2491" y="14695"/>
                  </a:cubicBezTo>
                  <a:cubicBezTo>
                    <a:pt x="1311" y="15442"/>
                    <a:pt x="767" y="16107"/>
                    <a:pt x="404" y="16855"/>
                  </a:cubicBezTo>
                  <a:cubicBezTo>
                    <a:pt x="41" y="17602"/>
                    <a:pt x="-141" y="18433"/>
                    <a:pt x="131" y="19098"/>
                  </a:cubicBezTo>
                  <a:cubicBezTo>
                    <a:pt x="404" y="19762"/>
                    <a:pt x="1130" y="20261"/>
                    <a:pt x="3035" y="20676"/>
                  </a:cubicBezTo>
                  <a:cubicBezTo>
                    <a:pt x="4941" y="21092"/>
                    <a:pt x="8027" y="21424"/>
                    <a:pt x="11294" y="21009"/>
                  </a:cubicBezTo>
                  <a:cubicBezTo>
                    <a:pt x="14562" y="20593"/>
                    <a:pt x="18010" y="19430"/>
                    <a:pt x="21459" y="18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8215891" y="3864539"/>
              <a:ext cx="150285" cy="47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5476" y="74"/>
                  </a:moveTo>
                  <a:cubicBezTo>
                    <a:pt x="6997" y="-21"/>
                    <a:pt x="8518" y="-116"/>
                    <a:pt x="10800" y="407"/>
                  </a:cubicBezTo>
                  <a:cubicBezTo>
                    <a:pt x="13082" y="931"/>
                    <a:pt x="16124" y="2073"/>
                    <a:pt x="18254" y="3928"/>
                  </a:cubicBezTo>
                  <a:cubicBezTo>
                    <a:pt x="20383" y="5784"/>
                    <a:pt x="21600" y="8353"/>
                    <a:pt x="21600" y="10732"/>
                  </a:cubicBezTo>
                  <a:cubicBezTo>
                    <a:pt x="21600" y="13110"/>
                    <a:pt x="20383" y="15299"/>
                    <a:pt x="16580" y="17059"/>
                  </a:cubicBezTo>
                  <a:cubicBezTo>
                    <a:pt x="12777" y="18820"/>
                    <a:pt x="6389" y="20152"/>
                    <a:pt x="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8615941" y="4084993"/>
              <a:ext cx="3556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114" y="11375"/>
                    <a:pt x="8229" y="2735"/>
                    <a:pt x="11829" y="575"/>
                  </a:cubicBezTo>
                  <a:cubicBezTo>
                    <a:pt x="15429" y="-1585"/>
                    <a:pt x="18514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8698491" y="4126550"/>
              <a:ext cx="368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62" y="16800"/>
                    <a:pt x="3724" y="12000"/>
                    <a:pt x="7324" y="8400"/>
                  </a:cubicBezTo>
                  <a:cubicBezTo>
                    <a:pt x="10924" y="4800"/>
                    <a:pt x="16262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8920741" y="4007623"/>
              <a:ext cx="152319" cy="17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1297" fill="norm" stroke="1" extrusionOk="0">
                  <a:moveTo>
                    <a:pt x="0" y="2809"/>
                  </a:moveTo>
                  <a:cubicBezTo>
                    <a:pt x="864" y="1553"/>
                    <a:pt x="1728" y="297"/>
                    <a:pt x="4464" y="46"/>
                  </a:cubicBezTo>
                  <a:cubicBezTo>
                    <a:pt x="7200" y="-205"/>
                    <a:pt x="11808" y="548"/>
                    <a:pt x="15408" y="2558"/>
                  </a:cubicBezTo>
                  <a:cubicBezTo>
                    <a:pt x="19008" y="4567"/>
                    <a:pt x="21600" y="7832"/>
                    <a:pt x="20448" y="11097"/>
                  </a:cubicBezTo>
                  <a:cubicBezTo>
                    <a:pt x="19296" y="14362"/>
                    <a:pt x="14400" y="17628"/>
                    <a:pt x="10944" y="19386"/>
                  </a:cubicBezTo>
                  <a:cubicBezTo>
                    <a:pt x="7488" y="21144"/>
                    <a:pt x="5472" y="21395"/>
                    <a:pt x="5184" y="21269"/>
                  </a:cubicBezTo>
                  <a:cubicBezTo>
                    <a:pt x="4896" y="21144"/>
                    <a:pt x="6336" y="20642"/>
                    <a:pt x="7776" y="20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9697159" y="3930510"/>
              <a:ext cx="252283" cy="25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51" fill="norm" stroke="1" extrusionOk="0">
                  <a:moveTo>
                    <a:pt x="20914" y="3171"/>
                  </a:moveTo>
                  <a:cubicBezTo>
                    <a:pt x="20914" y="2271"/>
                    <a:pt x="20914" y="1371"/>
                    <a:pt x="20464" y="741"/>
                  </a:cubicBezTo>
                  <a:cubicBezTo>
                    <a:pt x="20014" y="111"/>
                    <a:pt x="19114" y="-249"/>
                    <a:pt x="16414" y="201"/>
                  </a:cubicBezTo>
                  <a:cubicBezTo>
                    <a:pt x="13714" y="651"/>
                    <a:pt x="9214" y="1911"/>
                    <a:pt x="6514" y="2811"/>
                  </a:cubicBezTo>
                  <a:cubicBezTo>
                    <a:pt x="3814" y="3711"/>
                    <a:pt x="2914" y="4251"/>
                    <a:pt x="2284" y="4971"/>
                  </a:cubicBezTo>
                  <a:cubicBezTo>
                    <a:pt x="1654" y="5691"/>
                    <a:pt x="1294" y="6591"/>
                    <a:pt x="1384" y="7401"/>
                  </a:cubicBezTo>
                  <a:cubicBezTo>
                    <a:pt x="1474" y="8211"/>
                    <a:pt x="2014" y="8931"/>
                    <a:pt x="3004" y="9651"/>
                  </a:cubicBezTo>
                  <a:cubicBezTo>
                    <a:pt x="3994" y="10371"/>
                    <a:pt x="5434" y="11091"/>
                    <a:pt x="6514" y="11811"/>
                  </a:cubicBezTo>
                  <a:cubicBezTo>
                    <a:pt x="7594" y="12531"/>
                    <a:pt x="8314" y="13251"/>
                    <a:pt x="8224" y="13791"/>
                  </a:cubicBezTo>
                  <a:cubicBezTo>
                    <a:pt x="8134" y="14331"/>
                    <a:pt x="7234" y="14691"/>
                    <a:pt x="5884" y="15231"/>
                  </a:cubicBezTo>
                  <a:cubicBezTo>
                    <a:pt x="4534" y="15771"/>
                    <a:pt x="2734" y="16491"/>
                    <a:pt x="1564" y="17211"/>
                  </a:cubicBezTo>
                  <a:cubicBezTo>
                    <a:pt x="394" y="17931"/>
                    <a:pt x="-146" y="18651"/>
                    <a:pt x="34" y="19281"/>
                  </a:cubicBezTo>
                  <a:cubicBezTo>
                    <a:pt x="214" y="19911"/>
                    <a:pt x="1114" y="20451"/>
                    <a:pt x="4264" y="20811"/>
                  </a:cubicBezTo>
                  <a:cubicBezTo>
                    <a:pt x="7414" y="21171"/>
                    <a:pt x="12814" y="21351"/>
                    <a:pt x="16054" y="21351"/>
                  </a:cubicBezTo>
                  <a:cubicBezTo>
                    <a:pt x="19294" y="21351"/>
                    <a:pt x="20374" y="21171"/>
                    <a:pt x="21454" y="20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10114541" y="4063050"/>
              <a:ext cx="1143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10133591" y="4139250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10482841" y="3775592"/>
              <a:ext cx="169487" cy="325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34" fill="norm" stroke="1" extrusionOk="0">
                  <a:moveTo>
                    <a:pt x="0" y="7220"/>
                  </a:moveTo>
                  <a:cubicBezTo>
                    <a:pt x="527" y="5129"/>
                    <a:pt x="1054" y="3039"/>
                    <a:pt x="3556" y="1715"/>
                  </a:cubicBezTo>
                  <a:cubicBezTo>
                    <a:pt x="6059" y="391"/>
                    <a:pt x="10537" y="-166"/>
                    <a:pt x="13961" y="43"/>
                  </a:cubicBezTo>
                  <a:cubicBezTo>
                    <a:pt x="17385" y="252"/>
                    <a:pt x="19756" y="1228"/>
                    <a:pt x="20678" y="3109"/>
                  </a:cubicBezTo>
                  <a:cubicBezTo>
                    <a:pt x="21600" y="4990"/>
                    <a:pt x="21073" y="7777"/>
                    <a:pt x="18176" y="10425"/>
                  </a:cubicBezTo>
                  <a:cubicBezTo>
                    <a:pt x="15278" y="13073"/>
                    <a:pt x="10010" y="15581"/>
                    <a:pt x="6849" y="17114"/>
                  </a:cubicBezTo>
                  <a:cubicBezTo>
                    <a:pt x="3688" y="18647"/>
                    <a:pt x="2634" y="19204"/>
                    <a:pt x="2634" y="19762"/>
                  </a:cubicBezTo>
                  <a:cubicBezTo>
                    <a:pt x="2634" y="20319"/>
                    <a:pt x="3688" y="20877"/>
                    <a:pt x="4741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10446187" y="4259900"/>
              <a:ext cx="78762" cy="5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422" fill="norm" stroke="1" extrusionOk="0">
                  <a:moveTo>
                    <a:pt x="7930" y="4800"/>
                  </a:moveTo>
                  <a:cubicBezTo>
                    <a:pt x="5160" y="5600"/>
                    <a:pt x="2391" y="6400"/>
                    <a:pt x="1007" y="8800"/>
                  </a:cubicBezTo>
                  <a:cubicBezTo>
                    <a:pt x="-378" y="11200"/>
                    <a:pt x="-378" y="15200"/>
                    <a:pt x="1284" y="17600"/>
                  </a:cubicBezTo>
                  <a:cubicBezTo>
                    <a:pt x="2945" y="20000"/>
                    <a:pt x="6268" y="20800"/>
                    <a:pt x="9314" y="21200"/>
                  </a:cubicBezTo>
                  <a:cubicBezTo>
                    <a:pt x="12360" y="21600"/>
                    <a:pt x="15130" y="21600"/>
                    <a:pt x="17345" y="20000"/>
                  </a:cubicBezTo>
                  <a:cubicBezTo>
                    <a:pt x="19560" y="18400"/>
                    <a:pt x="21222" y="15200"/>
                    <a:pt x="20391" y="12400"/>
                  </a:cubicBezTo>
                  <a:cubicBezTo>
                    <a:pt x="19560" y="9600"/>
                    <a:pt x="16237" y="7200"/>
                    <a:pt x="12914" y="5200"/>
                  </a:cubicBezTo>
                  <a:cubicBezTo>
                    <a:pt x="9591" y="3200"/>
                    <a:pt x="6268" y="1600"/>
                    <a:pt x="29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3227678" y="4737520"/>
              <a:ext cx="164443" cy="54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546" fill="norm" stroke="1" extrusionOk="0">
                  <a:moveTo>
                    <a:pt x="1268" y="6951"/>
                  </a:moveTo>
                  <a:cubicBezTo>
                    <a:pt x="721" y="8870"/>
                    <a:pt x="174" y="10788"/>
                    <a:pt x="38" y="13081"/>
                  </a:cubicBezTo>
                  <a:cubicBezTo>
                    <a:pt x="-99" y="15375"/>
                    <a:pt x="174" y="18043"/>
                    <a:pt x="311" y="19586"/>
                  </a:cubicBezTo>
                  <a:cubicBezTo>
                    <a:pt x="448" y="21129"/>
                    <a:pt x="448" y="21546"/>
                    <a:pt x="721" y="21546"/>
                  </a:cubicBezTo>
                  <a:cubicBezTo>
                    <a:pt x="995" y="21546"/>
                    <a:pt x="1542" y="21129"/>
                    <a:pt x="2088" y="19419"/>
                  </a:cubicBezTo>
                  <a:cubicBezTo>
                    <a:pt x="2635" y="17710"/>
                    <a:pt x="3182" y="14707"/>
                    <a:pt x="3729" y="11705"/>
                  </a:cubicBezTo>
                  <a:cubicBezTo>
                    <a:pt x="4276" y="8703"/>
                    <a:pt x="4823" y="5700"/>
                    <a:pt x="6053" y="3741"/>
                  </a:cubicBezTo>
                  <a:cubicBezTo>
                    <a:pt x="7283" y="1781"/>
                    <a:pt x="9197" y="863"/>
                    <a:pt x="11385" y="405"/>
                  </a:cubicBezTo>
                  <a:cubicBezTo>
                    <a:pt x="13572" y="-54"/>
                    <a:pt x="16033" y="-54"/>
                    <a:pt x="17810" y="71"/>
                  </a:cubicBezTo>
                  <a:cubicBezTo>
                    <a:pt x="19587" y="196"/>
                    <a:pt x="20681" y="446"/>
                    <a:pt x="21091" y="1072"/>
                  </a:cubicBezTo>
                  <a:cubicBezTo>
                    <a:pt x="21501" y="1697"/>
                    <a:pt x="21228" y="2698"/>
                    <a:pt x="18357" y="4032"/>
                  </a:cubicBezTo>
                  <a:cubicBezTo>
                    <a:pt x="15486" y="5367"/>
                    <a:pt x="10017" y="7035"/>
                    <a:pt x="7147" y="8077"/>
                  </a:cubicBezTo>
                  <a:cubicBezTo>
                    <a:pt x="4276" y="9120"/>
                    <a:pt x="4002" y="9537"/>
                    <a:pt x="3729" y="9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3370841" y="4990150"/>
              <a:ext cx="146051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775"/>
                  </a:moveTo>
                  <a:cubicBezTo>
                    <a:pt x="3130" y="6821"/>
                    <a:pt x="6261" y="8867"/>
                    <a:pt x="8139" y="11368"/>
                  </a:cubicBezTo>
                  <a:cubicBezTo>
                    <a:pt x="10017" y="13869"/>
                    <a:pt x="10643" y="16825"/>
                    <a:pt x="10330" y="18758"/>
                  </a:cubicBezTo>
                  <a:cubicBezTo>
                    <a:pt x="10017" y="20691"/>
                    <a:pt x="8765" y="21600"/>
                    <a:pt x="7513" y="21600"/>
                  </a:cubicBezTo>
                  <a:cubicBezTo>
                    <a:pt x="6261" y="21600"/>
                    <a:pt x="5009" y="20691"/>
                    <a:pt x="4070" y="18872"/>
                  </a:cubicBezTo>
                  <a:cubicBezTo>
                    <a:pt x="3130" y="17053"/>
                    <a:pt x="2504" y="14324"/>
                    <a:pt x="5478" y="11027"/>
                  </a:cubicBezTo>
                  <a:cubicBezTo>
                    <a:pt x="8452" y="7731"/>
                    <a:pt x="15026" y="38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3674341" y="4746428"/>
              <a:ext cx="121418" cy="44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512" fill="norm" stroke="1" extrusionOk="0">
                  <a:moveTo>
                    <a:pt x="19661" y="2909"/>
                  </a:moveTo>
                  <a:cubicBezTo>
                    <a:pt x="20021" y="2392"/>
                    <a:pt x="20381" y="1876"/>
                    <a:pt x="20561" y="1307"/>
                  </a:cubicBezTo>
                  <a:cubicBezTo>
                    <a:pt x="20741" y="739"/>
                    <a:pt x="20741" y="119"/>
                    <a:pt x="19661" y="15"/>
                  </a:cubicBezTo>
                  <a:cubicBezTo>
                    <a:pt x="18581" y="-88"/>
                    <a:pt x="16421" y="325"/>
                    <a:pt x="13181" y="1927"/>
                  </a:cubicBezTo>
                  <a:cubicBezTo>
                    <a:pt x="9941" y="3529"/>
                    <a:pt x="5621" y="6320"/>
                    <a:pt x="2921" y="9007"/>
                  </a:cubicBezTo>
                  <a:cubicBezTo>
                    <a:pt x="221" y="11694"/>
                    <a:pt x="-859" y="14278"/>
                    <a:pt x="761" y="16293"/>
                  </a:cubicBezTo>
                  <a:cubicBezTo>
                    <a:pt x="2381" y="18308"/>
                    <a:pt x="6701" y="19755"/>
                    <a:pt x="9941" y="20530"/>
                  </a:cubicBezTo>
                  <a:cubicBezTo>
                    <a:pt x="13181" y="21305"/>
                    <a:pt x="15341" y="21409"/>
                    <a:pt x="17501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3992052" y="4860715"/>
              <a:ext cx="286840" cy="306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41" fill="norm" stroke="1" extrusionOk="0">
                  <a:moveTo>
                    <a:pt x="7649" y="3233"/>
                  </a:moveTo>
                  <a:cubicBezTo>
                    <a:pt x="7019" y="2795"/>
                    <a:pt x="6388" y="2357"/>
                    <a:pt x="5600" y="2503"/>
                  </a:cubicBezTo>
                  <a:cubicBezTo>
                    <a:pt x="4811" y="2649"/>
                    <a:pt x="3865" y="3379"/>
                    <a:pt x="2762" y="5641"/>
                  </a:cubicBezTo>
                  <a:cubicBezTo>
                    <a:pt x="1658" y="7903"/>
                    <a:pt x="397" y="11698"/>
                    <a:pt x="81" y="14544"/>
                  </a:cubicBezTo>
                  <a:cubicBezTo>
                    <a:pt x="-234" y="17390"/>
                    <a:pt x="397" y="19287"/>
                    <a:pt x="1500" y="20308"/>
                  </a:cubicBezTo>
                  <a:cubicBezTo>
                    <a:pt x="2604" y="21330"/>
                    <a:pt x="4181" y="21476"/>
                    <a:pt x="6230" y="20381"/>
                  </a:cubicBezTo>
                  <a:cubicBezTo>
                    <a:pt x="8280" y="19287"/>
                    <a:pt x="10802" y="16952"/>
                    <a:pt x="12379" y="13960"/>
                  </a:cubicBezTo>
                  <a:cubicBezTo>
                    <a:pt x="13956" y="10968"/>
                    <a:pt x="14586" y="7319"/>
                    <a:pt x="14429" y="4911"/>
                  </a:cubicBezTo>
                  <a:cubicBezTo>
                    <a:pt x="14271" y="2503"/>
                    <a:pt x="13325" y="1335"/>
                    <a:pt x="11906" y="679"/>
                  </a:cubicBezTo>
                  <a:cubicBezTo>
                    <a:pt x="10487" y="22"/>
                    <a:pt x="8595" y="-124"/>
                    <a:pt x="7176" y="95"/>
                  </a:cubicBezTo>
                  <a:cubicBezTo>
                    <a:pt x="5757" y="314"/>
                    <a:pt x="4811" y="898"/>
                    <a:pt x="4259" y="1554"/>
                  </a:cubicBezTo>
                  <a:cubicBezTo>
                    <a:pt x="3708" y="2211"/>
                    <a:pt x="3550" y="2941"/>
                    <a:pt x="3471" y="3817"/>
                  </a:cubicBezTo>
                  <a:cubicBezTo>
                    <a:pt x="3392" y="4692"/>
                    <a:pt x="3392" y="5714"/>
                    <a:pt x="4338" y="6517"/>
                  </a:cubicBezTo>
                  <a:cubicBezTo>
                    <a:pt x="5284" y="7319"/>
                    <a:pt x="7176" y="7903"/>
                    <a:pt x="10172" y="8122"/>
                  </a:cubicBezTo>
                  <a:cubicBezTo>
                    <a:pt x="13167" y="8341"/>
                    <a:pt x="17267" y="8195"/>
                    <a:pt x="21366" y="8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4579700" y="4906137"/>
              <a:ext cx="207192" cy="26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17" fill="norm" stroke="1" extrusionOk="0">
                  <a:moveTo>
                    <a:pt x="16775" y="1623"/>
                  </a:moveTo>
                  <a:cubicBezTo>
                    <a:pt x="15902" y="1121"/>
                    <a:pt x="15030" y="618"/>
                    <a:pt x="14048" y="283"/>
                  </a:cubicBezTo>
                  <a:cubicBezTo>
                    <a:pt x="13066" y="-52"/>
                    <a:pt x="11975" y="-219"/>
                    <a:pt x="10448" y="534"/>
                  </a:cubicBezTo>
                  <a:cubicBezTo>
                    <a:pt x="8921" y="1288"/>
                    <a:pt x="6957" y="2962"/>
                    <a:pt x="5102" y="5725"/>
                  </a:cubicBezTo>
                  <a:cubicBezTo>
                    <a:pt x="3248" y="8488"/>
                    <a:pt x="1502" y="12339"/>
                    <a:pt x="630" y="14767"/>
                  </a:cubicBezTo>
                  <a:cubicBezTo>
                    <a:pt x="-243" y="17195"/>
                    <a:pt x="-243" y="18200"/>
                    <a:pt x="848" y="19121"/>
                  </a:cubicBezTo>
                  <a:cubicBezTo>
                    <a:pt x="1939" y="20041"/>
                    <a:pt x="4121" y="20879"/>
                    <a:pt x="7721" y="21130"/>
                  </a:cubicBezTo>
                  <a:cubicBezTo>
                    <a:pt x="11321" y="21381"/>
                    <a:pt x="16339" y="21046"/>
                    <a:pt x="21357" y="20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4640841" y="5047300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5242153" y="4821359"/>
              <a:ext cx="169302" cy="40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459" fill="norm" stroke="1" extrusionOk="0">
                  <a:moveTo>
                    <a:pt x="20538" y="2559"/>
                  </a:moveTo>
                  <a:cubicBezTo>
                    <a:pt x="20798" y="1659"/>
                    <a:pt x="21058" y="759"/>
                    <a:pt x="20407" y="309"/>
                  </a:cubicBezTo>
                  <a:cubicBezTo>
                    <a:pt x="19757" y="-141"/>
                    <a:pt x="18195" y="-141"/>
                    <a:pt x="15983" y="590"/>
                  </a:cubicBezTo>
                  <a:cubicBezTo>
                    <a:pt x="13771" y="1322"/>
                    <a:pt x="10909" y="2784"/>
                    <a:pt x="7656" y="5372"/>
                  </a:cubicBezTo>
                  <a:cubicBezTo>
                    <a:pt x="4403" y="7959"/>
                    <a:pt x="759" y="11671"/>
                    <a:pt x="109" y="14428"/>
                  </a:cubicBezTo>
                  <a:cubicBezTo>
                    <a:pt x="-542" y="17184"/>
                    <a:pt x="1800" y="18984"/>
                    <a:pt x="5574" y="19997"/>
                  </a:cubicBezTo>
                  <a:cubicBezTo>
                    <a:pt x="9347" y="21009"/>
                    <a:pt x="14552" y="21234"/>
                    <a:pt x="19757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5459991" y="4939341"/>
              <a:ext cx="209551" cy="20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16364" y="5892"/>
                  </a:moveTo>
                  <a:cubicBezTo>
                    <a:pt x="16145" y="4801"/>
                    <a:pt x="15927" y="3710"/>
                    <a:pt x="14836" y="2619"/>
                  </a:cubicBezTo>
                  <a:cubicBezTo>
                    <a:pt x="13745" y="1528"/>
                    <a:pt x="11782" y="438"/>
                    <a:pt x="9382" y="1747"/>
                  </a:cubicBezTo>
                  <a:cubicBezTo>
                    <a:pt x="6982" y="3056"/>
                    <a:pt x="4145" y="6765"/>
                    <a:pt x="2400" y="10147"/>
                  </a:cubicBezTo>
                  <a:cubicBezTo>
                    <a:pt x="655" y="13528"/>
                    <a:pt x="0" y="16583"/>
                    <a:pt x="0" y="18547"/>
                  </a:cubicBezTo>
                  <a:cubicBezTo>
                    <a:pt x="0" y="20510"/>
                    <a:pt x="655" y="21383"/>
                    <a:pt x="3491" y="20838"/>
                  </a:cubicBezTo>
                  <a:cubicBezTo>
                    <a:pt x="6327" y="20292"/>
                    <a:pt x="11345" y="18328"/>
                    <a:pt x="13855" y="15056"/>
                  </a:cubicBezTo>
                  <a:cubicBezTo>
                    <a:pt x="16364" y="11783"/>
                    <a:pt x="16364" y="7201"/>
                    <a:pt x="15709" y="4365"/>
                  </a:cubicBezTo>
                  <a:cubicBezTo>
                    <a:pt x="15055" y="1528"/>
                    <a:pt x="13745" y="438"/>
                    <a:pt x="12000" y="110"/>
                  </a:cubicBezTo>
                  <a:cubicBezTo>
                    <a:pt x="10255" y="-217"/>
                    <a:pt x="8073" y="219"/>
                    <a:pt x="6655" y="983"/>
                  </a:cubicBezTo>
                  <a:cubicBezTo>
                    <a:pt x="5236" y="1747"/>
                    <a:pt x="4582" y="2838"/>
                    <a:pt x="4145" y="3928"/>
                  </a:cubicBezTo>
                  <a:cubicBezTo>
                    <a:pt x="3709" y="5019"/>
                    <a:pt x="3491" y="6110"/>
                    <a:pt x="4909" y="6874"/>
                  </a:cubicBezTo>
                  <a:cubicBezTo>
                    <a:pt x="6327" y="7638"/>
                    <a:pt x="9382" y="8074"/>
                    <a:pt x="12436" y="7638"/>
                  </a:cubicBezTo>
                  <a:cubicBezTo>
                    <a:pt x="15491" y="7201"/>
                    <a:pt x="18545" y="5892"/>
                    <a:pt x="21600" y="45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5571704" y="4780600"/>
              <a:ext cx="110538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098" fill="norm" stroke="1" extrusionOk="0">
                  <a:moveTo>
                    <a:pt x="4166" y="0"/>
                  </a:moveTo>
                  <a:cubicBezTo>
                    <a:pt x="2943" y="2512"/>
                    <a:pt x="1721" y="5024"/>
                    <a:pt x="906" y="7535"/>
                  </a:cubicBezTo>
                  <a:cubicBezTo>
                    <a:pt x="91" y="10047"/>
                    <a:pt x="-317" y="12558"/>
                    <a:pt x="294" y="13061"/>
                  </a:cubicBezTo>
                  <a:cubicBezTo>
                    <a:pt x="906" y="13563"/>
                    <a:pt x="2536" y="12056"/>
                    <a:pt x="4166" y="9042"/>
                  </a:cubicBezTo>
                  <a:cubicBezTo>
                    <a:pt x="5796" y="6028"/>
                    <a:pt x="7426" y="1507"/>
                    <a:pt x="8853" y="503"/>
                  </a:cubicBezTo>
                  <a:cubicBezTo>
                    <a:pt x="10279" y="-502"/>
                    <a:pt x="11502" y="2010"/>
                    <a:pt x="13540" y="6028"/>
                  </a:cubicBezTo>
                  <a:cubicBezTo>
                    <a:pt x="15577" y="10047"/>
                    <a:pt x="18430" y="15572"/>
                    <a:pt x="21283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5802891" y="5047300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280"/>
                    <a:pt x="7200" y="12960"/>
                    <a:pt x="10800" y="9360"/>
                  </a:cubicBezTo>
                  <a:cubicBezTo>
                    <a:pt x="14400" y="5760"/>
                    <a:pt x="180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132679" y="4887300"/>
              <a:ext cx="171863" cy="22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23" fill="norm" stroke="1" extrusionOk="0">
                  <a:moveTo>
                    <a:pt x="14884" y="6596"/>
                  </a:moveTo>
                  <a:cubicBezTo>
                    <a:pt x="15405" y="5614"/>
                    <a:pt x="15925" y="4632"/>
                    <a:pt x="16446" y="3552"/>
                  </a:cubicBezTo>
                  <a:cubicBezTo>
                    <a:pt x="16966" y="2472"/>
                    <a:pt x="17487" y="1294"/>
                    <a:pt x="16966" y="607"/>
                  </a:cubicBezTo>
                  <a:cubicBezTo>
                    <a:pt x="16446" y="-81"/>
                    <a:pt x="14884" y="-277"/>
                    <a:pt x="12412" y="508"/>
                  </a:cubicBezTo>
                  <a:cubicBezTo>
                    <a:pt x="9940" y="1294"/>
                    <a:pt x="6557" y="3061"/>
                    <a:pt x="4605" y="4436"/>
                  </a:cubicBezTo>
                  <a:cubicBezTo>
                    <a:pt x="2653" y="5810"/>
                    <a:pt x="2132" y="6792"/>
                    <a:pt x="1742" y="7774"/>
                  </a:cubicBezTo>
                  <a:cubicBezTo>
                    <a:pt x="1352" y="8756"/>
                    <a:pt x="1091" y="9738"/>
                    <a:pt x="1482" y="10523"/>
                  </a:cubicBezTo>
                  <a:cubicBezTo>
                    <a:pt x="1872" y="11308"/>
                    <a:pt x="2913" y="11898"/>
                    <a:pt x="3954" y="12487"/>
                  </a:cubicBezTo>
                  <a:cubicBezTo>
                    <a:pt x="4995" y="13076"/>
                    <a:pt x="6036" y="13665"/>
                    <a:pt x="6296" y="14450"/>
                  </a:cubicBezTo>
                  <a:cubicBezTo>
                    <a:pt x="6557" y="15236"/>
                    <a:pt x="6036" y="16218"/>
                    <a:pt x="4605" y="17101"/>
                  </a:cubicBezTo>
                  <a:cubicBezTo>
                    <a:pt x="3173" y="17985"/>
                    <a:pt x="831" y="18770"/>
                    <a:pt x="181" y="19458"/>
                  </a:cubicBezTo>
                  <a:cubicBezTo>
                    <a:pt x="-470" y="20145"/>
                    <a:pt x="571" y="20734"/>
                    <a:pt x="4344" y="21028"/>
                  </a:cubicBezTo>
                  <a:cubicBezTo>
                    <a:pt x="8118" y="21323"/>
                    <a:pt x="14624" y="21323"/>
                    <a:pt x="21130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323591" y="5148900"/>
              <a:ext cx="762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00" y="2769"/>
                    <a:pt x="20400" y="5538"/>
                    <a:pt x="16800" y="9138"/>
                  </a:cubicBezTo>
                  <a:cubicBezTo>
                    <a:pt x="13200" y="12738"/>
                    <a:pt x="6600" y="171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6702193" y="4921521"/>
              <a:ext cx="300849" cy="25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044" fill="norm" stroke="1" extrusionOk="0">
                  <a:moveTo>
                    <a:pt x="10070" y="3587"/>
                  </a:moveTo>
                  <a:cubicBezTo>
                    <a:pt x="9620" y="2884"/>
                    <a:pt x="9170" y="2182"/>
                    <a:pt x="8045" y="2270"/>
                  </a:cubicBezTo>
                  <a:cubicBezTo>
                    <a:pt x="6920" y="2358"/>
                    <a:pt x="5120" y="3236"/>
                    <a:pt x="3545" y="5079"/>
                  </a:cubicBezTo>
                  <a:cubicBezTo>
                    <a:pt x="1970" y="6923"/>
                    <a:pt x="620" y="9733"/>
                    <a:pt x="170" y="12455"/>
                  </a:cubicBezTo>
                  <a:cubicBezTo>
                    <a:pt x="-280" y="15177"/>
                    <a:pt x="170" y="17811"/>
                    <a:pt x="1445" y="19392"/>
                  </a:cubicBezTo>
                  <a:cubicBezTo>
                    <a:pt x="2720" y="20972"/>
                    <a:pt x="4820" y="21499"/>
                    <a:pt x="7070" y="20621"/>
                  </a:cubicBezTo>
                  <a:cubicBezTo>
                    <a:pt x="9320" y="19743"/>
                    <a:pt x="11720" y="17460"/>
                    <a:pt x="12920" y="14475"/>
                  </a:cubicBezTo>
                  <a:cubicBezTo>
                    <a:pt x="14120" y="11489"/>
                    <a:pt x="14120" y="7801"/>
                    <a:pt x="13520" y="5255"/>
                  </a:cubicBezTo>
                  <a:cubicBezTo>
                    <a:pt x="12920" y="2709"/>
                    <a:pt x="11720" y="1304"/>
                    <a:pt x="10220" y="601"/>
                  </a:cubicBezTo>
                  <a:cubicBezTo>
                    <a:pt x="8720" y="-101"/>
                    <a:pt x="6920" y="-101"/>
                    <a:pt x="5720" y="162"/>
                  </a:cubicBezTo>
                  <a:cubicBezTo>
                    <a:pt x="4520" y="426"/>
                    <a:pt x="3920" y="953"/>
                    <a:pt x="3470" y="1655"/>
                  </a:cubicBezTo>
                  <a:cubicBezTo>
                    <a:pt x="3020" y="2358"/>
                    <a:pt x="2720" y="3236"/>
                    <a:pt x="2645" y="4114"/>
                  </a:cubicBezTo>
                  <a:cubicBezTo>
                    <a:pt x="2570" y="4992"/>
                    <a:pt x="2720" y="5870"/>
                    <a:pt x="3620" y="6660"/>
                  </a:cubicBezTo>
                  <a:cubicBezTo>
                    <a:pt x="4520" y="7450"/>
                    <a:pt x="6170" y="8153"/>
                    <a:pt x="9245" y="8153"/>
                  </a:cubicBezTo>
                  <a:cubicBezTo>
                    <a:pt x="12320" y="8153"/>
                    <a:pt x="16820" y="7450"/>
                    <a:pt x="21320" y="6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6783678" y="4742500"/>
              <a:ext cx="15586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478" y="0"/>
                  </a:moveTo>
                  <a:cubicBezTo>
                    <a:pt x="478" y="3046"/>
                    <a:pt x="478" y="6092"/>
                    <a:pt x="332" y="8446"/>
                  </a:cubicBezTo>
                  <a:cubicBezTo>
                    <a:pt x="186" y="10800"/>
                    <a:pt x="-106" y="12462"/>
                    <a:pt x="40" y="12462"/>
                  </a:cubicBezTo>
                  <a:cubicBezTo>
                    <a:pt x="186" y="12462"/>
                    <a:pt x="770" y="10800"/>
                    <a:pt x="2083" y="8723"/>
                  </a:cubicBezTo>
                  <a:cubicBezTo>
                    <a:pt x="3397" y="6646"/>
                    <a:pt x="5440" y="4154"/>
                    <a:pt x="7337" y="2492"/>
                  </a:cubicBezTo>
                  <a:cubicBezTo>
                    <a:pt x="9235" y="831"/>
                    <a:pt x="10986" y="0"/>
                    <a:pt x="11862" y="554"/>
                  </a:cubicBezTo>
                  <a:cubicBezTo>
                    <a:pt x="12737" y="1108"/>
                    <a:pt x="12737" y="3046"/>
                    <a:pt x="14197" y="6785"/>
                  </a:cubicBezTo>
                  <a:cubicBezTo>
                    <a:pt x="15656" y="10523"/>
                    <a:pt x="18575" y="16062"/>
                    <a:pt x="214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7085591" y="5040950"/>
              <a:ext cx="177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6200"/>
                    <a:pt x="11829" y="10800"/>
                    <a:pt x="15429" y="7200"/>
                  </a:cubicBezTo>
                  <a:cubicBezTo>
                    <a:pt x="19029" y="3600"/>
                    <a:pt x="2031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7202008" y="4971100"/>
              <a:ext cx="4234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00"/>
                    <a:pt x="0" y="12000"/>
                    <a:pt x="0" y="15600"/>
                  </a:cubicBezTo>
                  <a:cubicBezTo>
                    <a:pt x="0" y="19200"/>
                    <a:pt x="10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7498379" y="4888550"/>
              <a:ext cx="196813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18609" y="0"/>
                  </a:moveTo>
                  <a:cubicBezTo>
                    <a:pt x="14932" y="232"/>
                    <a:pt x="11255" y="465"/>
                    <a:pt x="8843" y="929"/>
                  </a:cubicBezTo>
                  <a:cubicBezTo>
                    <a:pt x="6430" y="1394"/>
                    <a:pt x="5281" y="2090"/>
                    <a:pt x="4477" y="3019"/>
                  </a:cubicBezTo>
                  <a:cubicBezTo>
                    <a:pt x="3672" y="3948"/>
                    <a:pt x="3213" y="5110"/>
                    <a:pt x="3557" y="6039"/>
                  </a:cubicBezTo>
                  <a:cubicBezTo>
                    <a:pt x="3902" y="6968"/>
                    <a:pt x="5051" y="7665"/>
                    <a:pt x="6200" y="8129"/>
                  </a:cubicBezTo>
                  <a:cubicBezTo>
                    <a:pt x="7349" y="8594"/>
                    <a:pt x="8498" y="8826"/>
                    <a:pt x="8613" y="9523"/>
                  </a:cubicBezTo>
                  <a:cubicBezTo>
                    <a:pt x="8728" y="10219"/>
                    <a:pt x="7809" y="11381"/>
                    <a:pt x="6315" y="12426"/>
                  </a:cubicBezTo>
                  <a:cubicBezTo>
                    <a:pt x="4821" y="13471"/>
                    <a:pt x="2753" y="14400"/>
                    <a:pt x="1489" y="15445"/>
                  </a:cubicBezTo>
                  <a:cubicBezTo>
                    <a:pt x="226" y="16490"/>
                    <a:pt x="-234" y="17652"/>
                    <a:pt x="111" y="18465"/>
                  </a:cubicBezTo>
                  <a:cubicBezTo>
                    <a:pt x="455" y="19277"/>
                    <a:pt x="1604" y="19742"/>
                    <a:pt x="5281" y="20206"/>
                  </a:cubicBezTo>
                  <a:cubicBezTo>
                    <a:pt x="8957" y="20671"/>
                    <a:pt x="15162" y="21135"/>
                    <a:pt x="2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7733291" y="4850450"/>
              <a:ext cx="14767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2700" y="0"/>
                  </a:moveTo>
                  <a:cubicBezTo>
                    <a:pt x="7800" y="884"/>
                    <a:pt x="12900" y="1768"/>
                    <a:pt x="16350" y="3221"/>
                  </a:cubicBezTo>
                  <a:cubicBezTo>
                    <a:pt x="19800" y="4674"/>
                    <a:pt x="21600" y="6695"/>
                    <a:pt x="20700" y="9221"/>
                  </a:cubicBezTo>
                  <a:cubicBezTo>
                    <a:pt x="19800" y="11747"/>
                    <a:pt x="16200" y="14779"/>
                    <a:pt x="12300" y="16926"/>
                  </a:cubicBezTo>
                  <a:cubicBezTo>
                    <a:pt x="8400" y="19074"/>
                    <a:pt x="4200" y="20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8273041" y="4933000"/>
              <a:ext cx="24751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0" y="0"/>
                  </a:moveTo>
                  <a:cubicBezTo>
                    <a:pt x="4942" y="1482"/>
                    <a:pt x="9885" y="2965"/>
                    <a:pt x="13088" y="4024"/>
                  </a:cubicBezTo>
                  <a:cubicBezTo>
                    <a:pt x="16292" y="5082"/>
                    <a:pt x="17756" y="5718"/>
                    <a:pt x="18946" y="6353"/>
                  </a:cubicBezTo>
                  <a:cubicBezTo>
                    <a:pt x="20136" y="6988"/>
                    <a:pt x="21051" y="7624"/>
                    <a:pt x="21325" y="8471"/>
                  </a:cubicBezTo>
                  <a:cubicBezTo>
                    <a:pt x="21600" y="9318"/>
                    <a:pt x="21234" y="10376"/>
                    <a:pt x="19129" y="11753"/>
                  </a:cubicBezTo>
                  <a:cubicBezTo>
                    <a:pt x="17024" y="13129"/>
                    <a:pt x="13180" y="14824"/>
                    <a:pt x="10708" y="15882"/>
                  </a:cubicBezTo>
                  <a:cubicBezTo>
                    <a:pt x="8237" y="16941"/>
                    <a:pt x="7139" y="17365"/>
                    <a:pt x="6132" y="18212"/>
                  </a:cubicBezTo>
                  <a:cubicBezTo>
                    <a:pt x="5125" y="19059"/>
                    <a:pt x="4210" y="20329"/>
                    <a:pt x="32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8431791" y="5161600"/>
              <a:ext cx="2095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45" y="4114"/>
                    <a:pt x="10691" y="8229"/>
                    <a:pt x="7091" y="11829"/>
                  </a:cubicBezTo>
                  <a:cubicBezTo>
                    <a:pt x="3491" y="15429"/>
                    <a:pt x="1745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8791625" y="4953226"/>
              <a:ext cx="145082" cy="15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640" fill="norm" stroke="1" extrusionOk="0">
                  <a:moveTo>
                    <a:pt x="18157" y="10074"/>
                  </a:moveTo>
                  <a:cubicBezTo>
                    <a:pt x="19096" y="8653"/>
                    <a:pt x="20035" y="7232"/>
                    <a:pt x="20661" y="5669"/>
                  </a:cubicBezTo>
                  <a:cubicBezTo>
                    <a:pt x="21287" y="4105"/>
                    <a:pt x="21600" y="2400"/>
                    <a:pt x="20661" y="1263"/>
                  </a:cubicBezTo>
                  <a:cubicBezTo>
                    <a:pt x="19722" y="126"/>
                    <a:pt x="17530" y="-442"/>
                    <a:pt x="14400" y="411"/>
                  </a:cubicBezTo>
                  <a:cubicBezTo>
                    <a:pt x="11270" y="1263"/>
                    <a:pt x="7200" y="3537"/>
                    <a:pt x="4383" y="6095"/>
                  </a:cubicBezTo>
                  <a:cubicBezTo>
                    <a:pt x="1565" y="8653"/>
                    <a:pt x="0" y="11495"/>
                    <a:pt x="0" y="14195"/>
                  </a:cubicBezTo>
                  <a:cubicBezTo>
                    <a:pt x="0" y="16895"/>
                    <a:pt x="1565" y="19453"/>
                    <a:pt x="4852" y="20305"/>
                  </a:cubicBezTo>
                  <a:cubicBezTo>
                    <a:pt x="8139" y="21158"/>
                    <a:pt x="13148" y="20305"/>
                    <a:pt x="16435" y="18600"/>
                  </a:cubicBezTo>
                  <a:cubicBezTo>
                    <a:pt x="19722" y="16895"/>
                    <a:pt x="21287" y="14337"/>
                    <a:pt x="21443" y="11211"/>
                  </a:cubicBezTo>
                  <a:cubicBezTo>
                    <a:pt x="21600" y="8084"/>
                    <a:pt x="20348" y="4390"/>
                    <a:pt x="18939" y="2684"/>
                  </a:cubicBezTo>
                  <a:cubicBezTo>
                    <a:pt x="17530" y="979"/>
                    <a:pt x="15965" y="1263"/>
                    <a:pt x="14400" y="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9073141" y="5079050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9283702" y="4893768"/>
              <a:ext cx="132340" cy="26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521" fill="norm" stroke="1" extrusionOk="0">
                  <a:moveTo>
                    <a:pt x="21436" y="6214"/>
                  </a:moveTo>
                  <a:cubicBezTo>
                    <a:pt x="20407" y="4683"/>
                    <a:pt x="19379" y="3152"/>
                    <a:pt x="18522" y="1962"/>
                  </a:cubicBezTo>
                  <a:cubicBezTo>
                    <a:pt x="17665" y="771"/>
                    <a:pt x="16979" y="-79"/>
                    <a:pt x="14236" y="6"/>
                  </a:cubicBezTo>
                  <a:cubicBezTo>
                    <a:pt x="11493" y="91"/>
                    <a:pt x="6693" y="1112"/>
                    <a:pt x="3950" y="2047"/>
                  </a:cubicBezTo>
                  <a:cubicBezTo>
                    <a:pt x="1207" y="2982"/>
                    <a:pt x="522" y="3833"/>
                    <a:pt x="179" y="4683"/>
                  </a:cubicBezTo>
                  <a:cubicBezTo>
                    <a:pt x="-164" y="5534"/>
                    <a:pt x="-164" y="6384"/>
                    <a:pt x="1550" y="6979"/>
                  </a:cubicBezTo>
                  <a:cubicBezTo>
                    <a:pt x="3265" y="7575"/>
                    <a:pt x="6693" y="7915"/>
                    <a:pt x="9436" y="8085"/>
                  </a:cubicBezTo>
                  <a:cubicBezTo>
                    <a:pt x="12179" y="8255"/>
                    <a:pt x="14236" y="8255"/>
                    <a:pt x="16122" y="8085"/>
                  </a:cubicBezTo>
                  <a:cubicBezTo>
                    <a:pt x="18007" y="7915"/>
                    <a:pt x="19722" y="7575"/>
                    <a:pt x="19893" y="8170"/>
                  </a:cubicBezTo>
                  <a:cubicBezTo>
                    <a:pt x="20065" y="8765"/>
                    <a:pt x="18693" y="10296"/>
                    <a:pt x="17836" y="12677"/>
                  </a:cubicBezTo>
                  <a:cubicBezTo>
                    <a:pt x="16979" y="15058"/>
                    <a:pt x="16636" y="18290"/>
                    <a:pt x="16293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9587491" y="4918582"/>
              <a:ext cx="120651" cy="27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21600" y="3102"/>
                  </a:moveTo>
                  <a:cubicBezTo>
                    <a:pt x="18568" y="1948"/>
                    <a:pt x="15537" y="793"/>
                    <a:pt x="12126" y="299"/>
                  </a:cubicBezTo>
                  <a:cubicBezTo>
                    <a:pt x="8716" y="-196"/>
                    <a:pt x="4926" y="-31"/>
                    <a:pt x="2842" y="464"/>
                  </a:cubicBezTo>
                  <a:cubicBezTo>
                    <a:pt x="758" y="958"/>
                    <a:pt x="379" y="1783"/>
                    <a:pt x="1516" y="3514"/>
                  </a:cubicBezTo>
                  <a:cubicBezTo>
                    <a:pt x="2653" y="5245"/>
                    <a:pt x="5305" y="7883"/>
                    <a:pt x="7200" y="10686"/>
                  </a:cubicBezTo>
                  <a:cubicBezTo>
                    <a:pt x="9095" y="13489"/>
                    <a:pt x="10232" y="16457"/>
                    <a:pt x="8905" y="18271"/>
                  </a:cubicBezTo>
                  <a:cubicBezTo>
                    <a:pt x="7579" y="20085"/>
                    <a:pt x="3789" y="20744"/>
                    <a:pt x="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9581141" y="4945137"/>
              <a:ext cx="2540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220" y="11375"/>
                    <a:pt x="10440" y="2735"/>
                    <a:pt x="14040" y="575"/>
                  </a:cubicBezTo>
                  <a:cubicBezTo>
                    <a:pt x="17640" y="-1585"/>
                    <a:pt x="1962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9822441" y="4799650"/>
              <a:ext cx="220198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12718" y="0"/>
                  </a:moveTo>
                  <a:cubicBezTo>
                    <a:pt x="15746" y="2618"/>
                    <a:pt x="18774" y="5236"/>
                    <a:pt x="20187" y="7574"/>
                  </a:cubicBezTo>
                  <a:cubicBezTo>
                    <a:pt x="21600" y="9912"/>
                    <a:pt x="21398" y="11969"/>
                    <a:pt x="17764" y="14260"/>
                  </a:cubicBezTo>
                  <a:cubicBezTo>
                    <a:pt x="14131" y="16551"/>
                    <a:pt x="7065" y="190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10038341" y="5256850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508537" y="5703423"/>
              <a:ext cx="385805" cy="39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03" fill="norm" stroke="1" extrusionOk="0">
                  <a:moveTo>
                    <a:pt x="14078" y="3370"/>
                  </a:moveTo>
                  <a:cubicBezTo>
                    <a:pt x="14078" y="2789"/>
                    <a:pt x="14078" y="2209"/>
                    <a:pt x="13901" y="1628"/>
                  </a:cubicBezTo>
                  <a:cubicBezTo>
                    <a:pt x="13724" y="1047"/>
                    <a:pt x="13370" y="467"/>
                    <a:pt x="12839" y="176"/>
                  </a:cubicBezTo>
                  <a:cubicBezTo>
                    <a:pt x="12307" y="-114"/>
                    <a:pt x="11599" y="-114"/>
                    <a:pt x="10360" y="699"/>
                  </a:cubicBezTo>
                  <a:cubicBezTo>
                    <a:pt x="9121" y="1512"/>
                    <a:pt x="7350" y="3138"/>
                    <a:pt x="5521" y="5692"/>
                  </a:cubicBezTo>
                  <a:cubicBezTo>
                    <a:pt x="3691" y="8247"/>
                    <a:pt x="1803" y="11731"/>
                    <a:pt x="858" y="14112"/>
                  </a:cubicBezTo>
                  <a:cubicBezTo>
                    <a:pt x="-86" y="16492"/>
                    <a:pt x="-86" y="17770"/>
                    <a:pt x="91" y="18641"/>
                  </a:cubicBezTo>
                  <a:cubicBezTo>
                    <a:pt x="268" y="19512"/>
                    <a:pt x="622" y="19976"/>
                    <a:pt x="1035" y="20383"/>
                  </a:cubicBezTo>
                  <a:cubicBezTo>
                    <a:pt x="1448" y="20789"/>
                    <a:pt x="1921" y="21138"/>
                    <a:pt x="2806" y="21312"/>
                  </a:cubicBezTo>
                  <a:cubicBezTo>
                    <a:pt x="3691" y="21486"/>
                    <a:pt x="4989" y="21486"/>
                    <a:pt x="6937" y="20615"/>
                  </a:cubicBezTo>
                  <a:cubicBezTo>
                    <a:pt x="8884" y="19744"/>
                    <a:pt x="11481" y="18002"/>
                    <a:pt x="13429" y="16376"/>
                  </a:cubicBezTo>
                  <a:cubicBezTo>
                    <a:pt x="15376" y="14751"/>
                    <a:pt x="16675" y="13241"/>
                    <a:pt x="17501" y="11963"/>
                  </a:cubicBezTo>
                  <a:cubicBezTo>
                    <a:pt x="18327" y="10686"/>
                    <a:pt x="18681" y="9641"/>
                    <a:pt x="18622" y="8189"/>
                  </a:cubicBezTo>
                  <a:cubicBezTo>
                    <a:pt x="18563" y="6738"/>
                    <a:pt x="18091" y="4880"/>
                    <a:pt x="17265" y="3602"/>
                  </a:cubicBezTo>
                  <a:cubicBezTo>
                    <a:pt x="16439" y="2325"/>
                    <a:pt x="15258" y="1628"/>
                    <a:pt x="13842" y="1280"/>
                  </a:cubicBezTo>
                  <a:cubicBezTo>
                    <a:pt x="12425" y="931"/>
                    <a:pt x="10773" y="931"/>
                    <a:pt x="9534" y="1338"/>
                  </a:cubicBezTo>
                  <a:cubicBezTo>
                    <a:pt x="8294" y="1744"/>
                    <a:pt x="7468" y="2557"/>
                    <a:pt x="6878" y="3254"/>
                  </a:cubicBezTo>
                  <a:cubicBezTo>
                    <a:pt x="6288" y="3951"/>
                    <a:pt x="5934" y="4531"/>
                    <a:pt x="5757" y="5170"/>
                  </a:cubicBezTo>
                  <a:cubicBezTo>
                    <a:pt x="5580" y="5809"/>
                    <a:pt x="5580" y="6505"/>
                    <a:pt x="5934" y="6912"/>
                  </a:cubicBezTo>
                  <a:cubicBezTo>
                    <a:pt x="6288" y="7318"/>
                    <a:pt x="6996" y="7434"/>
                    <a:pt x="9180" y="7086"/>
                  </a:cubicBezTo>
                  <a:cubicBezTo>
                    <a:pt x="11363" y="6738"/>
                    <a:pt x="15022" y="5925"/>
                    <a:pt x="17324" y="5402"/>
                  </a:cubicBezTo>
                  <a:cubicBezTo>
                    <a:pt x="19625" y="4880"/>
                    <a:pt x="20570" y="4647"/>
                    <a:pt x="21514" y="4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635171" y="5435162"/>
              <a:ext cx="132171" cy="16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60" fill="norm" stroke="1" extrusionOk="0">
                  <a:moveTo>
                    <a:pt x="11123" y="6495"/>
                  </a:moveTo>
                  <a:cubicBezTo>
                    <a:pt x="9066" y="8956"/>
                    <a:pt x="7009" y="11417"/>
                    <a:pt x="5123" y="13741"/>
                  </a:cubicBezTo>
                  <a:cubicBezTo>
                    <a:pt x="3238" y="16065"/>
                    <a:pt x="1523" y="18252"/>
                    <a:pt x="666" y="18663"/>
                  </a:cubicBezTo>
                  <a:cubicBezTo>
                    <a:pt x="-191" y="19073"/>
                    <a:pt x="-191" y="17706"/>
                    <a:pt x="495" y="15655"/>
                  </a:cubicBezTo>
                  <a:cubicBezTo>
                    <a:pt x="1180" y="13604"/>
                    <a:pt x="2552" y="10870"/>
                    <a:pt x="4780" y="8273"/>
                  </a:cubicBezTo>
                  <a:cubicBezTo>
                    <a:pt x="7009" y="5675"/>
                    <a:pt x="10095" y="3214"/>
                    <a:pt x="12495" y="1711"/>
                  </a:cubicBezTo>
                  <a:cubicBezTo>
                    <a:pt x="14895" y="207"/>
                    <a:pt x="16609" y="-340"/>
                    <a:pt x="17466" y="207"/>
                  </a:cubicBezTo>
                  <a:cubicBezTo>
                    <a:pt x="18323" y="754"/>
                    <a:pt x="18323" y="2394"/>
                    <a:pt x="18838" y="6085"/>
                  </a:cubicBezTo>
                  <a:cubicBezTo>
                    <a:pt x="19352" y="9776"/>
                    <a:pt x="20380" y="15518"/>
                    <a:pt x="21409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1225538" y="5860100"/>
              <a:ext cx="27205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930" y="21600"/>
                  </a:moveTo>
                  <a:cubicBezTo>
                    <a:pt x="926" y="20400"/>
                    <a:pt x="-79" y="19200"/>
                    <a:pt x="5" y="18600"/>
                  </a:cubicBezTo>
                  <a:cubicBezTo>
                    <a:pt x="88" y="18000"/>
                    <a:pt x="1261" y="18000"/>
                    <a:pt x="4274" y="15600"/>
                  </a:cubicBezTo>
                  <a:cubicBezTo>
                    <a:pt x="7288" y="13200"/>
                    <a:pt x="12144" y="8400"/>
                    <a:pt x="15326" y="5400"/>
                  </a:cubicBezTo>
                  <a:cubicBezTo>
                    <a:pt x="18507" y="2400"/>
                    <a:pt x="20014" y="1200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332491" y="5796600"/>
              <a:ext cx="18109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2810"/>
                    <a:pt x="21600" y="5620"/>
                    <a:pt x="20400" y="9220"/>
                  </a:cubicBezTo>
                  <a:cubicBezTo>
                    <a:pt x="19200" y="12820"/>
                    <a:pt x="9600" y="172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1173741" y="6044250"/>
              <a:ext cx="3746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5" y="16200"/>
                    <a:pt x="7810" y="10800"/>
                    <a:pt x="11410" y="7200"/>
                  </a:cubicBezTo>
                  <a:cubicBezTo>
                    <a:pt x="15010" y="3600"/>
                    <a:pt x="1830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1752751" y="5804266"/>
              <a:ext cx="426013" cy="26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48" fill="norm" stroke="1" extrusionOk="0">
                  <a:moveTo>
                    <a:pt x="12072" y="4522"/>
                  </a:moveTo>
                  <a:cubicBezTo>
                    <a:pt x="10370" y="8636"/>
                    <a:pt x="8667" y="12751"/>
                    <a:pt x="7177" y="15493"/>
                  </a:cubicBezTo>
                  <a:cubicBezTo>
                    <a:pt x="5688" y="18236"/>
                    <a:pt x="4411" y="19608"/>
                    <a:pt x="3400" y="20379"/>
                  </a:cubicBezTo>
                  <a:cubicBezTo>
                    <a:pt x="2389" y="21151"/>
                    <a:pt x="1644" y="21322"/>
                    <a:pt x="1112" y="20979"/>
                  </a:cubicBezTo>
                  <a:cubicBezTo>
                    <a:pt x="580" y="20636"/>
                    <a:pt x="261" y="19779"/>
                    <a:pt x="102" y="18493"/>
                  </a:cubicBezTo>
                  <a:cubicBezTo>
                    <a:pt x="-58" y="17208"/>
                    <a:pt x="-58" y="15493"/>
                    <a:pt x="314" y="13951"/>
                  </a:cubicBezTo>
                  <a:cubicBezTo>
                    <a:pt x="687" y="12408"/>
                    <a:pt x="1432" y="11036"/>
                    <a:pt x="2655" y="9836"/>
                  </a:cubicBezTo>
                  <a:cubicBezTo>
                    <a:pt x="3879" y="8636"/>
                    <a:pt x="5581" y="7608"/>
                    <a:pt x="6699" y="7093"/>
                  </a:cubicBezTo>
                  <a:cubicBezTo>
                    <a:pt x="7816" y="6579"/>
                    <a:pt x="8348" y="6579"/>
                    <a:pt x="8774" y="6922"/>
                  </a:cubicBezTo>
                  <a:cubicBezTo>
                    <a:pt x="9199" y="7265"/>
                    <a:pt x="9518" y="7951"/>
                    <a:pt x="10104" y="9493"/>
                  </a:cubicBezTo>
                  <a:cubicBezTo>
                    <a:pt x="10689" y="11036"/>
                    <a:pt x="11540" y="13436"/>
                    <a:pt x="12178" y="14979"/>
                  </a:cubicBezTo>
                  <a:cubicBezTo>
                    <a:pt x="12817" y="16522"/>
                    <a:pt x="13242" y="17208"/>
                    <a:pt x="13987" y="17636"/>
                  </a:cubicBezTo>
                  <a:cubicBezTo>
                    <a:pt x="14732" y="18065"/>
                    <a:pt x="15796" y="18236"/>
                    <a:pt x="16807" y="17893"/>
                  </a:cubicBezTo>
                  <a:cubicBezTo>
                    <a:pt x="17818" y="17551"/>
                    <a:pt x="18775" y="16693"/>
                    <a:pt x="19627" y="14551"/>
                  </a:cubicBezTo>
                  <a:cubicBezTo>
                    <a:pt x="20478" y="12408"/>
                    <a:pt x="21223" y="8979"/>
                    <a:pt x="21382" y="6408"/>
                  </a:cubicBezTo>
                  <a:cubicBezTo>
                    <a:pt x="21542" y="3836"/>
                    <a:pt x="21116" y="2122"/>
                    <a:pt x="20372" y="1093"/>
                  </a:cubicBezTo>
                  <a:cubicBezTo>
                    <a:pt x="19627" y="65"/>
                    <a:pt x="18563" y="-278"/>
                    <a:pt x="17286" y="236"/>
                  </a:cubicBezTo>
                  <a:cubicBezTo>
                    <a:pt x="16009" y="751"/>
                    <a:pt x="14519" y="2122"/>
                    <a:pt x="13509" y="3322"/>
                  </a:cubicBezTo>
                  <a:cubicBezTo>
                    <a:pt x="12498" y="4522"/>
                    <a:pt x="11966" y="5551"/>
                    <a:pt x="11434" y="6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2291341" y="5682300"/>
              <a:ext cx="19701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600" fill="norm" stroke="1" extrusionOk="0">
                  <a:moveTo>
                    <a:pt x="12693" y="0"/>
                  </a:moveTo>
                  <a:cubicBezTo>
                    <a:pt x="14920" y="831"/>
                    <a:pt x="17146" y="1662"/>
                    <a:pt x="18816" y="3323"/>
                  </a:cubicBezTo>
                  <a:cubicBezTo>
                    <a:pt x="20487" y="4985"/>
                    <a:pt x="21600" y="7477"/>
                    <a:pt x="19819" y="10154"/>
                  </a:cubicBezTo>
                  <a:cubicBezTo>
                    <a:pt x="18037" y="12831"/>
                    <a:pt x="13361" y="15692"/>
                    <a:pt x="9575" y="17631"/>
                  </a:cubicBezTo>
                  <a:cubicBezTo>
                    <a:pt x="5790" y="19569"/>
                    <a:pt x="2895" y="205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58589" y="5687427"/>
              <a:ext cx="126153" cy="56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566" fill="norm" stroke="1" extrusionOk="0">
                  <a:moveTo>
                    <a:pt x="19405" y="288"/>
                  </a:moveTo>
                  <a:cubicBezTo>
                    <a:pt x="17691" y="127"/>
                    <a:pt x="15977" y="-34"/>
                    <a:pt x="14434" y="6"/>
                  </a:cubicBezTo>
                  <a:cubicBezTo>
                    <a:pt x="12891" y="47"/>
                    <a:pt x="11520" y="288"/>
                    <a:pt x="9291" y="1296"/>
                  </a:cubicBezTo>
                  <a:cubicBezTo>
                    <a:pt x="7063" y="2303"/>
                    <a:pt x="3977" y="4076"/>
                    <a:pt x="1920" y="6414"/>
                  </a:cubicBezTo>
                  <a:cubicBezTo>
                    <a:pt x="-137" y="8751"/>
                    <a:pt x="-1166" y="11653"/>
                    <a:pt x="2091" y="14272"/>
                  </a:cubicBezTo>
                  <a:cubicBezTo>
                    <a:pt x="5348" y="16891"/>
                    <a:pt x="12891" y="19229"/>
                    <a:pt x="20434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429084" y="6782839"/>
              <a:ext cx="319208" cy="3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71" fill="norm" stroke="1" extrusionOk="0">
                  <a:moveTo>
                    <a:pt x="10346" y="3475"/>
                  </a:moveTo>
                  <a:cubicBezTo>
                    <a:pt x="10488" y="2808"/>
                    <a:pt x="10630" y="2142"/>
                    <a:pt x="10488" y="1542"/>
                  </a:cubicBezTo>
                  <a:cubicBezTo>
                    <a:pt x="10346" y="942"/>
                    <a:pt x="9919" y="408"/>
                    <a:pt x="9351" y="142"/>
                  </a:cubicBezTo>
                  <a:cubicBezTo>
                    <a:pt x="8783" y="-125"/>
                    <a:pt x="8072" y="-125"/>
                    <a:pt x="6651" y="1142"/>
                  </a:cubicBezTo>
                  <a:cubicBezTo>
                    <a:pt x="5230" y="2408"/>
                    <a:pt x="3098" y="4942"/>
                    <a:pt x="1748" y="8008"/>
                  </a:cubicBezTo>
                  <a:cubicBezTo>
                    <a:pt x="398" y="11075"/>
                    <a:pt x="-170" y="14675"/>
                    <a:pt x="43" y="17008"/>
                  </a:cubicBezTo>
                  <a:cubicBezTo>
                    <a:pt x="256" y="19342"/>
                    <a:pt x="1251" y="20408"/>
                    <a:pt x="2885" y="20942"/>
                  </a:cubicBezTo>
                  <a:cubicBezTo>
                    <a:pt x="4519" y="21475"/>
                    <a:pt x="6793" y="21475"/>
                    <a:pt x="9280" y="20075"/>
                  </a:cubicBezTo>
                  <a:cubicBezTo>
                    <a:pt x="11767" y="18675"/>
                    <a:pt x="14467" y="15875"/>
                    <a:pt x="16030" y="13342"/>
                  </a:cubicBezTo>
                  <a:cubicBezTo>
                    <a:pt x="17593" y="10808"/>
                    <a:pt x="18019" y="8542"/>
                    <a:pt x="17735" y="6475"/>
                  </a:cubicBezTo>
                  <a:cubicBezTo>
                    <a:pt x="17451" y="4408"/>
                    <a:pt x="16456" y="2542"/>
                    <a:pt x="15035" y="1608"/>
                  </a:cubicBezTo>
                  <a:cubicBezTo>
                    <a:pt x="13614" y="675"/>
                    <a:pt x="11767" y="675"/>
                    <a:pt x="10275" y="1142"/>
                  </a:cubicBezTo>
                  <a:cubicBezTo>
                    <a:pt x="8783" y="1608"/>
                    <a:pt x="7646" y="2542"/>
                    <a:pt x="7006" y="3408"/>
                  </a:cubicBezTo>
                  <a:cubicBezTo>
                    <a:pt x="6367" y="4275"/>
                    <a:pt x="6225" y="5075"/>
                    <a:pt x="6509" y="5542"/>
                  </a:cubicBezTo>
                  <a:cubicBezTo>
                    <a:pt x="6793" y="6008"/>
                    <a:pt x="7504" y="6142"/>
                    <a:pt x="10062" y="5875"/>
                  </a:cubicBezTo>
                  <a:cubicBezTo>
                    <a:pt x="12619" y="5608"/>
                    <a:pt x="17025" y="4942"/>
                    <a:pt x="21430" y="4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502758" y="6516562"/>
              <a:ext cx="162984" cy="16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5610" y="6096"/>
                  </a:moveTo>
                  <a:cubicBezTo>
                    <a:pt x="3927" y="10096"/>
                    <a:pt x="2244" y="14096"/>
                    <a:pt x="1262" y="16763"/>
                  </a:cubicBezTo>
                  <a:cubicBezTo>
                    <a:pt x="281" y="19429"/>
                    <a:pt x="0" y="20763"/>
                    <a:pt x="0" y="20496"/>
                  </a:cubicBezTo>
                  <a:cubicBezTo>
                    <a:pt x="0" y="20229"/>
                    <a:pt x="281" y="18363"/>
                    <a:pt x="1683" y="14896"/>
                  </a:cubicBezTo>
                  <a:cubicBezTo>
                    <a:pt x="3086" y="11429"/>
                    <a:pt x="5610" y="6363"/>
                    <a:pt x="7434" y="3429"/>
                  </a:cubicBezTo>
                  <a:cubicBezTo>
                    <a:pt x="9257" y="496"/>
                    <a:pt x="10379" y="-304"/>
                    <a:pt x="11081" y="96"/>
                  </a:cubicBezTo>
                  <a:cubicBezTo>
                    <a:pt x="11782" y="496"/>
                    <a:pt x="12062" y="2096"/>
                    <a:pt x="13044" y="5429"/>
                  </a:cubicBezTo>
                  <a:cubicBezTo>
                    <a:pt x="14026" y="8763"/>
                    <a:pt x="15709" y="13829"/>
                    <a:pt x="17252" y="16763"/>
                  </a:cubicBezTo>
                  <a:cubicBezTo>
                    <a:pt x="18795" y="19696"/>
                    <a:pt x="20197" y="20496"/>
                    <a:pt x="21600" y="21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875291" y="6926900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989591" y="6818950"/>
              <a:ext cx="19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724"/>
                    <a:pt x="0" y="5449"/>
                    <a:pt x="3600" y="9049"/>
                  </a:cubicBezTo>
                  <a:cubicBezTo>
                    <a:pt x="7200" y="12649"/>
                    <a:pt x="14400" y="171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811791" y="7136450"/>
              <a:ext cx="317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4" y="16800"/>
                    <a:pt x="8928" y="12000"/>
                    <a:pt x="12528" y="8400"/>
                  </a:cubicBezTo>
                  <a:cubicBezTo>
                    <a:pt x="16128" y="4800"/>
                    <a:pt x="1886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1298489" y="6862904"/>
              <a:ext cx="236716" cy="28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69" fill="norm" stroke="1" extrusionOk="0">
                  <a:moveTo>
                    <a:pt x="15549" y="2419"/>
                  </a:moveTo>
                  <a:cubicBezTo>
                    <a:pt x="14981" y="1784"/>
                    <a:pt x="14412" y="1149"/>
                    <a:pt x="13370" y="831"/>
                  </a:cubicBezTo>
                  <a:cubicBezTo>
                    <a:pt x="12328" y="513"/>
                    <a:pt x="10812" y="513"/>
                    <a:pt x="8918" y="1387"/>
                  </a:cubicBezTo>
                  <a:cubicBezTo>
                    <a:pt x="7023" y="2260"/>
                    <a:pt x="4749" y="4007"/>
                    <a:pt x="3139" y="6390"/>
                  </a:cubicBezTo>
                  <a:cubicBezTo>
                    <a:pt x="1528" y="8772"/>
                    <a:pt x="581" y="11790"/>
                    <a:pt x="202" y="14093"/>
                  </a:cubicBezTo>
                  <a:cubicBezTo>
                    <a:pt x="-177" y="16396"/>
                    <a:pt x="12" y="17984"/>
                    <a:pt x="486" y="19096"/>
                  </a:cubicBezTo>
                  <a:cubicBezTo>
                    <a:pt x="960" y="20207"/>
                    <a:pt x="1718" y="20843"/>
                    <a:pt x="3139" y="21160"/>
                  </a:cubicBezTo>
                  <a:cubicBezTo>
                    <a:pt x="4560" y="21478"/>
                    <a:pt x="6644" y="21478"/>
                    <a:pt x="9202" y="20843"/>
                  </a:cubicBezTo>
                  <a:cubicBezTo>
                    <a:pt x="11760" y="20207"/>
                    <a:pt x="14791" y="18937"/>
                    <a:pt x="17065" y="16713"/>
                  </a:cubicBezTo>
                  <a:cubicBezTo>
                    <a:pt x="19339" y="14490"/>
                    <a:pt x="20855" y="11313"/>
                    <a:pt x="21139" y="8454"/>
                  </a:cubicBezTo>
                  <a:cubicBezTo>
                    <a:pt x="21423" y="5596"/>
                    <a:pt x="20476" y="3054"/>
                    <a:pt x="19434" y="1625"/>
                  </a:cubicBezTo>
                  <a:cubicBezTo>
                    <a:pt x="18391" y="196"/>
                    <a:pt x="17255" y="-122"/>
                    <a:pt x="16118" y="37"/>
                  </a:cubicBezTo>
                  <a:cubicBezTo>
                    <a:pt x="14981" y="196"/>
                    <a:pt x="13844" y="831"/>
                    <a:pt x="12707" y="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1745241" y="6685600"/>
              <a:ext cx="162774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0" y="0"/>
                  </a:moveTo>
                  <a:cubicBezTo>
                    <a:pt x="3510" y="921"/>
                    <a:pt x="7020" y="1842"/>
                    <a:pt x="10800" y="3307"/>
                  </a:cubicBezTo>
                  <a:cubicBezTo>
                    <a:pt x="14580" y="4772"/>
                    <a:pt x="18630" y="6781"/>
                    <a:pt x="20115" y="8874"/>
                  </a:cubicBezTo>
                  <a:cubicBezTo>
                    <a:pt x="21600" y="10967"/>
                    <a:pt x="20520" y="13144"/>
                    <a:pt x="17010" y="15279"/>
                  </a:cubicBezTo>
                  <a:cubicBezTo>
                    <a:pt x="13500" y="17414"/>
                    <a:pt x="7560" y="19507"/>
                    <a:pt x="16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43971" y="6723700"/>
              <a:ext cx="221721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7896" y="0"/>
                  </a:moveTo>
                  <a:cubicBezTo>
                    <a:pt x="6470" y="582"/>
                    <a:pt x="5043" y="1164"/>
                    <a:pt x="3515" y="2691"/>
                  </a:cubicBezTo>
                  <a:cubicBezTo>
                    <a:pt x="1987" y="4218"/>
                    <a:pt x="356" y="6691"/>
                    <a:pt x="51" y="9018"/>
                  </a:cubicBezTo>
                  <a:cubicBezTo>
                    <a:pt x="-255" y="11345"/>
                    <a:pt x="764" y="13527"/>
                    <a:pt x="4534" y="15600"/>
                  </a:cubicBezTo>
                  <a:cubicBezTo>
                    <a:pt x="8303" y="17673"/>
                    <a:pt x="14824" y="19636"/>
                    <a:pt x="213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5416721" y="5829160"/>
              <a:ext cx="278221" cy="298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26" fill="norm" stroke="1" extrusionOk="0">
                  <a:moveTo>
                    <a:pt x="17091" y="4927"/>
                  </a:moveTo>
                  <a:cubicBezTo>
                    <a:pt x="17091" y="4171"/>
                    <a:pt x="17091" y="3416"/>
                    <a:pt x="17009" y="2661"/>
                  </a:cubicBezTo>
                  <a:cubicBezTo>
                    <a:pt x="16927" y="1906"/>
                    <a:pt x="16764" y="1150"/>
                    <a:pt x="16273" y="622"/>
                  </a:cubicBezTo>
                  <a:cubicBezTo>
                    <a:pt x="15782" y="93"/>
                    <a:pt x="14964" y="-209"/>
                    <a:pt x="13654" y="169"/>
                  </a:cubicBezTo>
                  <a:cubicBezTo>
                    <a:pt x="12345" y="546"/>
                    <a:pt x="10545" y="1604"/>
                    <a:pt x="8500" y="3492"/>
                  </a:cubicBezTo>
                  <a:cubicBezTo>
                    <a:pt x="6454" y="5380"/>
                    <a:pt x="4164" y="8099"/>
                    <a:pt x="2691" y="10667"/>
                  </a:cubicBezTo>
                  <a:cubicBezTo>
                    <a:pt x="1218" y="13234"/>
                    <a:pt x="564" y="15651"/>
                    <a:pt x="236" y="17237"/>
                  </a:cubicBezTo>
                  <a:cubicBezTo>
                    <a:pt x="-91" y="18823"/>
                    <a:pt x="-91" y="19578"/>
                    <a:pt x="318" y="20183"/>
                  </a:cubicBezTo>
                  <a:cubicBezTo>
                    <a:pt x="727" y="20787"/>
                    <a:pt x="1545" y="21240"/>
                    <a:pt x="3100" y="21315"/>
                  </a:cubicBezTo>
                  <a:cubicBezTo>
                    <a:pt x="4654" y="21391"/>
                    <a:pt x="6945" y="21089"/>
                    <a:pt x="9727" y="19654"/>
                  </a:cubicBezTo>
                  <a:cubicBezTo>
                    <a:pt x="12509" y="18219"/>
                    <a:pt x="15782" y="15651"/>
                    <a:pt x="17745" y="13536"/>
                  </a:cubicBezTo>
                  <a:cubicBezTo>
                    <a:pt x="19709" y="11422"/>
                    <a:pt x="20364" y="9760"/>
                    <a:pt x="20445" y="8174"/>
                  </a:cubicBezTo>
                  <a:cubicBezTo>
                    <a:pt x="20527" y="6588"/>
                    <a:pt x="20036" y="5078"/>
                    <a:pt x="18891" y="3945"/>
                  </a:cubicBezTo>
                  <a:cubicBezTo>
                    <a:pt x="17745" y="2812"/>
                    <a:pt x="15945" y="2057"/>
                    <a:pt x="13409" y="2132"/>
                  </a:cubicBezTo>
                  <a:cubicBezTo>
                    <a:pt x="10873" y="2208"/>
                    <a:pt x="7600" y="3114"/>
                    <a:pt x="5636" y="3794"/>
                  </a:cubicBezTo>
                  <a:cubicBezTo>
                    <a:pt x="3673" y="4474"/>
                    <a:pt x="3018" y="4927"/>
                    <a:pt x="2527" y="5531"/>
                  </a:cubicBezTo>
                  <a:cubicBezTo>
                    <a:pt x="2036" y="6135"/>
                    <a:pt x="1709" y="6890"/>
                    <a:pt x="1954" y="7343"/>
                  </a:cubicBezTo>
                  <a:cubicBezTo>
                    <a:pt x="2200" y="7797"/>
                    <a:pt x="3018" y="7948"/>
                    <a:pt x="5800" y="7797"/>
                  </a:cubicBezTo>
                  <a:cubicBezTo>
                    <a:pt x="8582" y="7646"/>
                    <a:pt x="13327" y="7192"/>
                    <a:pt x="16273" y="6739"/>
                  </a:cubicBezTo>
                  <a:cubicBezTo>
                    <a:pt x="19218" y="6286"/>
                    <a:pt x="20364" y="5833"/>
                    <a:pt x="21509" y="5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5520076" y="5592960"/>
              <a:ext cx="174866" cy="17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50" fill="norm" stroke="1" extrusionOk="0">
                  <a:moveTo>
                    <a:pt x="5885" y="6834"/>
                  </a:moveTo>
                  <a:cubicBezTo>
                    <a:pt x="4323" y="10601"/>
                    <a:pt x="2762" y="14369"/>
                    <a:pt x="1721" y="17006"/>
                  </a:cubicBezTo>
                  <a:cubicBezTo>
                    <a:pt x="680" y="19643"/>
                    <a:pt x="159" y="21150"/>
                    <a:pt x="29" y="21150"/>
                  </a:cubicBezTo>
                  <a:cubicBezTo>
                    <a:pt x="-101" y="21150"/>
                    <a:pt x="159" y="19643"/>
                    <a:pt x="1591" y="16629"/>
                  </a:cubicBezTo>
                  <a:cubicBezTo>
                    <a:pt x="3022" y="13615"/>
                    <a:pt x="5624" y="9094"/>
                    <a:pt x="7836" y="6080"/>
                  </a:cubicBezTo>
                  <a:cubicBezTo>
                    <a:pt x="10048" y="3066"/>
                    <a:pt x="11870" y="1559"/>
                    <a:pt x="13562" y="680"/>
                  </a:cubicBezTo>
                  <a:cubicBezTo>
                    <a:pt x="15253" y="-199"/>
                    <a:pt x="16815" y="-450"/>
                    <a:pt x="17856" y="1308"/>
                  </a:cubicBezTo>
                  <a:cubicBezTo>
                    <a:pt x="18897" y="3066"/>
                    <a:pt x="19417" y="6834"/>
                    <a:pt x="19938" y="10099"/>
                  </a:cubicBezTo>
                  <a:cubicBezTo>
                    <a:pt x="20458" y="13364"/>
                    <a:pt x="20979" y="16127"/>
                    <a:pt x="21499" y="18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6025141" y="5891850"/>
              <a:ext cx="285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840"/>
                    <a:pt x="11200" y="10080"/>
                    <a:pt x="14720" y="6840"/>
                  </a:cubicBezTo>
                  <a:cubicBezTo>
                    <a:pt x="18240" y="3600"/>
                    <a:pt x="19680" y="2880"/>
                    <a:pt x="20480" y="2160"/>
                  </a:cubicBezTo>
                  <a:cubicBezTo>
                    <a:pt x="21280" y="1440"/>
                    <a:pt x="2144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6196028" y="5777550"/>
              <a:ext cx="1961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680"/>
                    <a:pt x="2735" y="9360"/>
                    <a:pt x="575" y="12960"/>
                  </a:cubicBezTo>
                  <a:cubicBezTo>
                    <a:pt x="-1585" y="16560"/>
                    <a:pt x="2735" y="1908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6031491" y="6158550"/>
              <a:ext cx="3048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5300"/>
                    <a:pt x="9900" y="9000"/>
                    <a:pt x="13500" y="5400"/>
                  </a:cubicBezTo>
                  <a:cubicBezTo>
                    <a:pt x="17100" y="1800"/>
                    <a:pt x="1935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6856991" y="5891850"/>
              <a:ext cx="1392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3" h="21600" fill="norm" stroke="1" extrusionOk="0">
                  <a:moveTo>
                    <a:pt x="0" y="0"/>
                  </a:moveTo>
                  <a:cubicBezTo>
                    <a:pt x="9257" y="1895"/>
                    <a:pt x="18514" y="3789"/>
                    <a:pt x="20057" y="6253"/>
                  </a:cubicBezTo>
                  <a:cubicBezTo>
                    <a:pt x="21600" y="8716"/>
                    <a:pt x="15429" y="11747"/>
                    <a:pt x="13886" y="14400"/>
                  </a:cubicBezTo>
                  <a:cubicBezTo>
                    <a:pt x="12343" y="17053"/>
                    <a:pt x="15429" y="19326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6988818" y="5891850"/>
              <a:ext cx="207685" cy="23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363" fill="norm" stroke="1" extrusionOk="0">
                  <a:moveTo>
                    <a:pt x="10419" y="2294"/>
                  </a:moveTo>
                  <a:cubicBezTo>
                    <a:pt x="9564" y="1720"/>
                    <a:pt x="8708" y="1147"/>
                    <a:pt x="7746" y="1338"/>
                  </a:cubicBezTo>
                  <a:cubicBezTo>
                    <a:pt x="6783" y="1529"/>
                    <a:pt x="5714" y="2485"/>
                    <a:pt x="4324" y="4779"/>
                  </a:cubicBezTo>
                  <a:cubicBezTo>
                    <a:pt x="2934" y="7073"/>
                    <a:pt x="1223" y="10704"/>
                    <a:pt x="475" y="13667"/>
                  </a:cubicBezTo>
                  <a:cubicBezTo>
                    <a:pt x="-274" y="16630"/>
                    <a:pt x="-60" y="18924"/>
                    <a:pt x="581" y="20166"/>
                  </a:cubicBezTo>
                  <a:cubicBezTo>
                    <a:pt x="1223" y="21409"/>
                    <a:pt x="2292" y="21600"/>
                    <a:pt x="4752" y="21122"/>
                  </a:cubicBezTo>
                  <a:cubicBezTo>
                    <a:pt x="7211" y="20644"/>
                    <a:pt x="11061" y="19497"/>
                    <a:pt x="14055" y="16821"/>
                  </a:cubicBezTo>
                  <a:cubicBezTo>
                    <a:pt x="17049" y="14145"/>
                    <a:pt x="19187" y="9940"/>
                    <a:pt x="20257" y="7264"/>
                  </a:cubicBezTo>
                  <a:cubicBezTo>
                    <a:pt x="21326" y="4588"/>
                    <a:pt x="21326" y="3441"/>
                    <a:pt x="19508" y="2485"/>
                  </a:cubicBezTo>
                  <a:cubicBezTo>
                    <a:pt x="17690" y="1529"/>
                    <a:pt x="14055" y="765"/>
                    <a:pt x="10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8456061" y="5716485"/>
              <a:ext cx="197981" cy="366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79" fill="norm" stroke="1" extrusionOk="0">
                  <a:moveTo>
                    <a:pt x="16667" y="3541"/>
                  </a:moveTo>
                  <a:cubicBezTo>
                    <a:pt x="16897" y="2927"/>
                    <a:pt x="17127" y="2314"/>
                    <a:pt x="17357" y="1639"/>
                  </a:cubicBezTo>
                  <a:cubicBezTo>
                    <a:pt x="17587" y="964"/>
                    <a:pt x="17816" y="227"/>
                    <a:pt x="17242" y="43"/>
                  </a:cubicBezTo>
                  <a:cubicBezTo>
                    <a:pt x="16667" y="-141"/>
                    <a:pt x="15289" y="227"/>
                    <a:pt x="12646" y="1945"/>
                  </a:cubicBezTo>
                  <a:cubicBezTo>
                    <a:pt x="10004" y="3664"/>
                    <a:pt x="6097" y="6732"/>
                    <a:pt x="3570" y="9800"/>
                  </a:cubicBezTo>
                  <a:cubicBezTo>
                    <a:pt x="1042" y="12868"/>
                    <a:pt x="-107" y="15936"/>
                    <a:pt x="8" y="17961"/>
                  </a:cubicBezTo>
                  <a:cubicBezTo>
                    <a:pt x="123" y="19986"/>
                    <a:pt x="1502" y="20968"/>
                    <a:pt x="5293" y="21214"/>
                  </a:cubicBezTo>
                  <a:cubicBezTo>
                    <a:pt x="9084" y="21459"/>
                    <a:pt x="15289" y="20968"/>
                    <a:pt x="21493" y="20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8667856" y="5794519"/>
              <a:ext cx="233836" cy="246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98" fill="norm" stroke="1" extrusionOk="0">
                  <a:moveTo>
                    <a:pt x="14493" y="3475"/>
                  </a:moveTo>
                  <a:cubicBezTo>
                    <a:pt x="14298" y="2560"/>
                    <a:pt x="14103" y="1645"/>
                    <a:pt x="13422" y="1004"/>
                  </a:cubicBezTo>
                  <a:cubicBezTo>
                    <a:pt x="12741" y="363"/>
                    <a:pt x="11574" y="-3"/>
                    <a:pt x="10601" y="89"/>
                  </a:cubicBezTo>
                  <a:cubicBezTo>
                    <a:pt x="9628" y="180"/>
                    <a:pt x="8849" y="729"/>
                    <a:pt x="7098" y="3292"/>
                  </a:cubicBezTo>
                  <a:cubicBezTo>
                    <a:pt x="5347" y="5855"/>
                    <a:pt x="2622" y="10431"/>
                    <a:pt x="1260" y="13177"/>
                  </a:cubicBezTo>
                  <a:cubicBezTo>
                    <a:pt x="-102" y="15922"/>
                    <a:pt x="-102" y="16838"/>
                    <a:pt x="93" y="17845"/>
                  </a:cubicBezTo>
                  <a:cubicBezTo>
                    <a:pt x="287" y="18851"/>
                    <a:pt x="676" y="19950"/>
                    <a:pt x="1357" y="20590"/>
                  </a:cubicBezTo>
                  <a:cubicBezTo>
                    <a:pt x="2039" y="21231"/>
                    <a:pt x="3012" y="21414"/>
                    <a:pt x="4666" y="21231"/>
                  </a:cubicBezTo>
                  <a:cubicBezTo>
                    <a:pt x="6320" y="21048"/>
                    <a:pt x="8655" y="20499"/>
                    <a:pt x="11087" y="18760"/>
                  </a:cubicBezTo>
                  <a:cubicBezTo>
                    <a:pt x="13520" y="17021"/>
                    <a:pt x="16049" y="14092"/>
                    <a:pt x="17022" y="11255"/>
                  </a:cubicBezTo>
                  <a:cubicBezTo>
                    <a:pt x="17995" y="8417"/>
                    <a:pt x="17412" y="5672"/>
                    <a:pt x="15563" y="3750"/>
                  </a:cubicBezTo>
                  <a:cubicBezTo>
                    <a:pt x="13714" y="1828"/>
                    <a:pt x="10601" y="729"/>
                    <a:pt x="8557" y="272"/>
                  </a:cubicBezTo>
                  <a:cubicBezTo>
                    <a:pt x="6514" y="-186"/>
                    <a:pt x="5541" y="-3"/>
                    <a:pt x="4666" y="363"/>
                  </a:cubicBezTo>
                  <a:cubicBezTo>
                    <a:pt x="3790" y="729"/>
                    <a:pt x="3012" y="1278"/>
                    <a:pt x="2914" y="1919"/>
                  </a:cubicBezTo>
                  <a:cubicBezTo>
                    <a:pt x="2817" y="2560"/>
                    <a:pt x="3401" y="3292"/>
                    <a:pt x="5639" y="3567"/>
                  </a:cubicBezTo>
                  <a:cubicBezTo>
                    <a:pt x="7876" y="3841"/>
                    <a:pt x="11768" y="3658"/>
                    <a:pt x="14687" y="3292"/>
                  </a:cubicBezTo>
                  <a:cubicBezTo>
                    <a:pt x="17606" y="2926"/>
                    <a:pt x="19552" y="2377"/>
                    <a:pt x="21498" y="18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8783158" y="5620517"/>
              <a:ext cx="105834" cy="10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864" y="3609"/>
                  </a:moveTo>
                  <a:cubicBezTo>
                    <a:pt x="864" y="8018"/>
                    <a:pt x="864" y="12426"/>
                    <a:pt x="648" y="15732"/>
                  </a:cubicBezTo>
                  <a:cubicBezTo>
                    <a:pt x="432" y="19038"/>
                    <a:pt x="0" y="21242"/>
                    <a:pt x="0" y="21022"/>
                  </a:cubicBezTo>
                  <a:cubicBezTo>
                    <a:pt x="0" y="20801"/>
                    <a:pt x="432" y="18156"/>
                    <a:pt x="1728" y="14630"/>
                  </a:cubicBezTo>
                  <a:cubicBezTo>
                    <a:pt x="3024" y="11103"/>
                    <a:pt x="5184" y="6695"/>
                    <a:pt x="7344" y="3830"/>
                  </a:cubicBezTo>
                  <a:cubicBezTo>
                    <a:pt x="9504" y="964"/>
                    <a:pt x="11664" y="-358"/>
                    <a:pt x="13176" y="83"/>
                  </a:cubicBezTo>
                  <a:cubicBezTo>
                    <a:pt x="14688" y="524"/>
                    <a:pt x="15552" y="2728"/>
                    <a:pt x="16848" y="6475"/>
                  </a:cubicBezTo>
                  <a:cubicBezTo>
                    <a:pt x="18144" y="10222"/>
                    <a:pt x="19872" y="15511"/>
                    <a:pt x="21600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8977891" y="5936300"/>
              <a:ext cx="114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9226721" y="5796600"/>
              <a:ext cx="3057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8" h="21600" fill="norm" stroke="1" extrusionOk="0">
                  <a:moveTo>
                    <a:pt x="16478" y="0"/>
                  </a:moveTo>
                  <a:cubicBezTo>
                    <a:pt x="10718" y="5342"/>
                    <a:pt x="4958" y="10684"/>
                    <a:pt x="2078" y="13935"/>
                  </a:cubicBezTo>
                  <a:cubicBezTo>
                    <a:pt x="-802" y="17187"/>
                    <a:pt x="-802" y="18348"/>
                    <a:pt x="2798" y="19277"/>
                  </a:cubicBezTo>
                  <a:cubicBezTo>
                    <a:pt x="6398" y="20206"/>
                    <a:pt x="13598" y="20903"/>
                    <a:pt x="207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9318380" y="5796716"/>
              <a:ext cx="140933" cy="16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962" fill="norm" stroke="1" extrusionOk="0">
                  <a:moveTo>
                    <a:pt x="11798" y="7098"/>
                  </a:moveTo>
                  <a:cubicBezTo>
                    <a:pt x="12433" y="5781"/>
                    <a:pt x="13068" y="4463"/>
                    <a:pt x="13386" y="3146"/>
                  </a:cubicBezTo>
                  <a:cubicBezTo>
                    <a:pt x="13703" y="1829"/>
                    <a:pt x="13703" y="512"/>
                    <a:pt x="12909" y="117"/>
                  </a:cubicBezTo>
                  <a:cubicBezTo>
                    <a:pt x="12115" y="-278"/>
                    <a:pt x="10527" y="249"/>
                    <a:pt x="8303" y="2883"/>
                  </a:cubicBezTo>
                  <a:cubicBezTo>
                    <a:pt x="6080" y="5517"/>
                    <a:pt x="3221" y="10259"/>
                    <a:pt x="1633" y="13420"/>
                  </a:cubicBezTo>
                  <a:cubicBezTo>
                    <a:pt x="45" y="16581"/>
                    <a:pt x="-273" y="18161"/>
                    <a:pt x="203" y="19346"/>
                  </a:cubicBezTo>
                  <a:cubicBezTo>
                    <a:pt x="680" y="20532"/>
                    <a:pt x="1951" y="21322"/>
                    <a:pt x="4968" y="20795"/>
                  </a:cubicBezTo>
                  <a:cubicBezTo>
                    <a:pt x="7986" y="20268"/>
                    <a:pt x="12751" y="18424"/>
                    <a:pt x="15768" y="16185"/>
                  </a:cubicBezTo>
                  <a:cubicBezTo>
                    <a:pt x="18786" y="13946"/>
                    <a:pt x="20056" y="11312"/>
                    <a:pt x="20692" y="9337"/>
                  </a:cubicBezTo>
                  <a:cubicBezTo>
                    <a:pt x="21327" y="7361"/>
                    <a:pt x="21327" y="6044"/>
                    <a:pt x="20533" y="5122"/>
                  </a:cubicBezTo>
                  <a:cubicBezTo>
                    <a:pt x="19739" y="4200"/>
                    <a:pt x="18151" y="3673"/>
                    <a:pt x="16562" y="3673"/>
                  </a:cubicBezTo>
                  <a:cubicBezTo>
                    <a:pt x="14974" y="3673"/>
                    <a:pt x="13386" y="4200"/>
                    <a:pt x="11798" y="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9473191" y="5955350"/>
              <a:ext cx="11335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8000" y="0"/>
                  </a:moveTo>
                  <a:cubicBezTo>
                    <a:pt x="19600" y="1200"/>
                    <a:pt x="21200" y="2400"/>
                    <a:pt x="21400" y="3800"/>
                  </a:cubicBezTo>
                  <a:cubicBezTo>
                    <a:pt x="21600" y="5200"/>
                    <a:pt x="20400" y="6800"/>
                    <a:pt x="16600" y="9800"/>
                  </a:cubicBezTo>
                  <a:cubicBezTo>
                    <a:pt x="12800" y="12800"/>
                    <a:pt x="6400" y="17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9804822" y="5772724"/>
              <a:ext cx="303370" cy="27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82" fill="norm" stroke="1" extrusionOk="0">
                  <a:moveTo>
                    <a:pt x="10178" y="4300"/>
                  </a:moveTo>
                  <a:cubicBezTo>
                    <a:pt x="9731" y="3646"/>
                    <a:pt x="9284" y="2991"/>
                    <a:pt x="8688" y="2746"/>
                  </a:cubicBezTo>
                  <a:cubicBezTo>
                    <a:pt x="8092" y="2500"/>
                    <a:pt x="7347" y="2664"/>
                    <a:pt x="5932" y="4218"/>
                  </a:cubicBezTo>
                  <a:cubicBezTo>
                    <a:pt x="4517" y="5773"/>
                    <a:pt x="2431" y="8718"/>
                    <a:pt x="1240" y="11500"/>
                  </a:cubicBezTo>
                  <a:cubicBezTo>
                    <a:pt x="48" y="14282"/>
                    <a:pt x="-250" y="16900"/>
                    <a:pt x="197" y="18700"/>
                  </a:cubicBezTo>
                  <a:cubicBezTo>
                    <a:pt x="644" y="20500"/>
                    <a:pt x="1836" y="21482"/>
                    <a:pt x="3772" y="21482"/>
                  </a:cubicBezTo>
                  <a:cubicBezTo>
                    <a:pt x="5709" y="21482"/>
                    <a:pt x="8390" y="20500"/>
                    <a:pt x="10476" y="19027"/>
                  </a:cubicBezTo>
                  <a:cubicBezTo>
                    <a:pt x="12561" y="17555"/>
                    <a:pt x="14051" y="15591"/>
                    <a:pt x="14721" y="13055"/>
                  </a:cubicBezTo>
                  <a:cubicBezTo>
                    <a:pt x="15391" y="10518"/>
                    <a:pt x="15242" y="7409"/>
                    <a:pt x="13902" y="5118"/>
                  </a:cubicBezTo>
                  <a:cubicBezTo>
                    <a:pt x="12561" y="2827"/>
                    <a:pt x="10029" y="1355"/>
                    <a:pt x="8167" y="618"/>
                  </a:cubicBezTo>
                  <a:cubicBezTo>
                    <a:pt x="6304" y="-118"/>
                    <a:pt x="5113" y="-118"/>
                    <a:pt x="4144" y="209"/>
                  </a:cubicBezTo>
                  <a:cubicBezTo>
                    <a:pt x="3176" y="537"/>
                    <a:pt x="2431" y="1191"/>
                    <a:pt x="2059" y="1927"/>
                  </a:cubicBezTo>
                  <a:cubicBezTo>
                    <a:pt x="1687" y="2664"/>
                    <a:pt x="1687" y="3482"/>
                    <a:pt x="2059" y="3973"/>
                  </a:cubicBezTo>
                  <a:cubicBezTo>
                    <a:pt x="2431" y="4464"/>
                    <a:pt x="3176" y="4627"/>
                    <a:pt x="6081" y="4709"/>
                  </a:cubicBezTo>
                  <a:cubicBezTo>
                    <a:pt x="8986" y="4791"/>
                    <a:pt x="14051" y="4791"/>
                    <a:pt x="16956" y="4627"/>
                  </a:cubicBezTo>
                  <a:cubicBezTo>
                    <a:pt x="19860" y="4464"/>
                    <a:pt x="20605" y="4137"/>
                    <a:pt x="21350" y="3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9880026" y="5599750"/>
              <a:ext cx="158316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5057" y="0"/>
                  </a:moveTo>
                  <a:cubicBezTo>
                    <a:pt x="3636" y="3600"/>
                    <a:pt x="2215" y="7200"/>
                    <a:pt x="1220" y="10473"/>
                  </a:cubicBezTo>
                  <a:cubicBezTo>
                    <a:pt x="225" y="13745"/>
                    <a:pt x="-343" y="16691"/>
                    <a:pt x="225" y="16855"/>
                  </a:cubicBezTo>
                  <a:cubicBezTo>
                    <a:pt x="794" y="17018"/>
                    <a:pt x="2499" y="14400"/>
                    <a:pt x="4489" y="11782"/>
                  </a:cubicBezTo>
                  <a:cubicBezTo>
                    <a:pt x="6478" y="9164"/>
                    <a:pt x="8752" y="6545"/>
                    <a:pt x="10599" y="4909"/>
                  </a:cubicBezTo>
                  <a:cubicBezTo>
                    <a:pt x="12446" y="3273"/>
                    <a:pt x="13868" y="2618"/>
                    <a:pt x="14578" y="3436"/>
                  </a:cubicBezTo>
                  <a:cubicBezTo>
                    <a:pt x="15289" y="4255"/>
                    <a:pt x="15289" y="6545"/>
                    <a:pt x="16283" y="9818"/>
                  </a:cubicBezTo>
                  <a:cubicBezTo>
                    <a:pt x="17278" y="13091"/>
                    <a:pt x="19268" y="17345"/>
                    <a:pt x="21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10235191" y="5917250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15" y="15840"/>
                    <a:pt x="9231" y="10080"/>
                    <a:pt x="12831" y="6480"/>
                  </a:cubicBezTo>
                  <a:cubicBezTo>
                    <a:pt x="16431" y="2880"/>
                    <a:pt x="1901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10330441" y="5815650"/>
              <a:ext cx="508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082"/>
                    <a:pt x="10800" y="10165"/>
                    <a:pt x="14400" y="13765"/>
                  </a:cubicBezTo>
                  <a:cubicBezTo>
                    <a:pt x="18000" y="17365"/>
                    <a:pt x="198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10590791" y="5790250"/>
              <a:ext cx="63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75"/>
                    <a:pt x="7200" y="12150"/>
                    <a:pt x="3600" y="15750"/>
                  </a:cubicBezTo>
                  <a:cubicBezTo>
                    <a:pt x="0" y="19350"/>
                    <a:pt x="0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10713950" y="5787981"/>
              <a:ext cx="150029" cy="20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204" fill="norm" stroke="1" extrusionOk="0">
                  <a:moveTo>
                    <a:pt x="14540" y="2176"/>
                  </a:moveTo>
                  <a:cubicBezTo>
                    <a:pt x="13665" y="1312"/>
                    <a:pt x="12789" y="448"/>
                    <a:pt x="11622" y="124"/>
                  </a:cubicBezTo>
                  <a:cubicBezTo>
                    <a:pt x="10454" y="-200"/>
                    <a:pt x="8995" y="16"/>
                    <a:pt x="6951" y="1960"/>
                  </a:cubicBezTo>
                  <a:cubicBezTo>
                    <a:pt x="4908" y="3904"/>
                    <a:pt x="2281" y="7576"/>
                    <a:pt x="968" y="10600"/>
                  </a:cubicBezTo>
                  <a:cubicBezTo>
                    <a:pt x="-346" y="13624"/>
                    <a:pt x="-346" y="16000"/>
                    <a:pt x="1113" y="17944"/>
                  </a:cubicBezTo>
                  <a:cubicBezTo>
                    <a:pt x="2573" y="19888"/>
                    <a:pt x="5492" y="21400"/>
                    <a:pt x="9140" y="21184"/>
                  </a:cubicBezTo>
                  <a:cubicBezTo>
                    <a:pt x="12789" y="20968"/>
                    <a:pt x="17168" y="19024"/>
                    <a:pt x="19211" y="16108"/>
                  </a:cubicBezTo>
                  <a:cubicBezTo>
                    <a:pt x="21254" y="13192"/>
                    <a:pt x="20962" y="9304"/>
                    <a:pt x="19649" y="6496"/>
                  </a:cubicBezTo>
                  <a:cubicBezTo>
                    <a:pt x="18335" y="3688"/>
                    <a:pt x="16000" y="1960"/>
                    <a:pt x="13665" y="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0952741" y="5685656"/>
              <a:ext cx="134694" cy="40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535" fill="norm" stroke="1" extrusionOk="0">
                  <a:moveTo>
                    <a:pt x="4985" y="158"/>
                  </a:moveTo>
                  <a:cubicBezTo>
                    <a:pt x="7311" y="46"/>
                    <a:pt x="9637" y="-65"/>
                    <a:pt x="11465" y="46"/>
                  </a:cubicBezTo>
                  <a:cubicBezTo>
                    <a:pt x="13292" y="158"/>
                    <a:pt x="14622" y="492"/>
                    <a:pt x="16283" y="1716"/>
                  </a:cubicBezTo>
                  <a:cubicBezTo>
                    <a:pt x="17945" y="2941"/>
                    <a:pt x="19938" y="5057"/>
                    <a:pt x="20769" y="7506"/>
                  </a:cubicBezTo>
                  <a:cubicBezTo>
                    <a:pt x="21600" y="9956"/>
                    <a:pt x="21268" y="12739"/>
                    <a:pt x="17612" y="15133"/>
                  </a:cubicBezTo>
                  <a:cubicBezTo>
                    <a:pt x="13957" y="17527"/>
                    <a:pt x="6978" y="19531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4266456" y="5762468"/>
              <a:ext cx="174631" cy="40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62" fill="norm" stroke="1" extrusionOk="0">
                  <a:moveTo>
                    <a:pt x="5432" y="6841"/>
                  </a:moveTo>
                  <a:cubicBezTo>
                    <a:pt x="3871" y="9974"/>
                    <a:pt x="2309" y="13108"/>
                    <a:pt x="1398" y="15235"/>
                  </a:cubicBezTo>
                  <a:cubicBezTo>
                    <a:pt x="487" y="17361"/>
                    <a:pt x="227" y="18480"/>
                    <a:pt x="97" y="19487"/>
                  </a:cubicBezTo>
                  <a:cubicBezTo>
                    <a:pt x="-33" y="20495"/>
                    <a:pt x="-33" y="21390"/>
                    <a:pt x="97" y="21110"/>
                  </a:cubicBezTo>
                  <a:cubicBezTo>
                    <a:pt x="227" y="20830"/>
                    <a:pt x="487" y="19375"/>
                    <a:pt x="2049" y="16578"/>
                  </a:cubicBezTo>
                  <a:cubicBezTo>
                    <a:pt x="3610" y="13780"/>
                    <a:pt x="6473" y="9639"/>
                    <a:pt x="8815" y="6729"/>
                  </a:cubicBezTo>
                  <a:cubicBezTo>
                    <a:pt x="11157" y="3819"/>
                    <a:pt x="12979" y="2140"/>
                    <a:pt x="14540" y="1133"/>
                  </a:cubicBezTo>
                  <a:cubicBezTo>
                    <a:pt x="16102" y="126"/>
                    <a:pt x="17403" y="-210"/>
                    <a:pt x="18444" y="126"/>
                  </a:cubicBezTo>
                  <a:cubicBezTo>
                    <a:pt x="19485" y="462"/>
                    <a:pt x="20266" y="1469"/>
                    <a:pt x="20786" y="3875"/>
                  </a:cubicBezTo>
                  <a:cubicBezTo>
                    <a:pt x="21307" y="6281"/>
                    <a:pt x="21567" y="10086"/>
                    <a:pt x="21437" y="12549"/>
                  </a:cubicBezTo>
                  <a:cubicBezTo>
                    <a:pt x="21307" y="15011"/>
                    <a:pt x="20786" y="16130"/>
                    <a:pt x="20266" y="17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4278891" y="5968050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4507491" y="5775656"/>
              <a:ext cx="208011" cy="38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69" fill="norm" stroke="1" extrusionOk="0">
                  <a:moveTo>
                    <a:pt x="11549" y="106"/>
                  </a:moveTo>
                  <a:cubicBezTo>
                    <a:pt x="12618" y="-12"/>
                    <a:pt x="13687" y="-131"/>
                    <a:pt x="15291" y="344"/>
                  </a:cubicBezTo>
                  <a:cubicBezTo>
                    <a:pt x="16895" y="818"/>
                    <a:pt x="19034" y="1887"/>
                    <a:pt x="20210" y="3726"/>
                  </a:cubicBezTo>
                  <a:cubicBezTo>
                    <a:pt x="21386" y="5566"/>
                    <a:pt x="21600" y="8177"/>
                    <a:pt x="18606" y="11144"/>
                  </a:cubicBezTo>
                  <a:cubicBezTo>
                    <a:pt x="15612" y="14111"/>
                    <a:pt x="9410" y="17434"/>
                    <a:pt x="5774" y="19214"/>
                  </a:cubicBezTo>
                  <a:cubicBezTo>
                    <a:pt x="2139" y="20994"/>
                    <a:pt x="1069" y="21232"/>
                    <a:pt x="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3973841" y="5809300"/>
              <a:ext cx="2923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5613" y="0"/>
                  </a:moveTo>
                  <a:cubicBezTo>
                    <a:pt x="4525" y="864"/>
                    <a:pt x="3437" y="1728"/>
                    <a:pt x="2349" y="3744"/>
                  </a:cubicBezTo>
                  <a:cubicBezTo>
                    <a:pt x="1262" y="5760"/>
                    <a:pt x="174" y="8928"/>
                    <a:pt x="18" y="11568"/>
                  </a:cubicBezTo>
                  <a:cubicBezTo>
                    <a:pt x="-137" y="14208"/>
                    <a:pt x="640" y="16320"/>
                    <a:pt x="4369" y="17904"/>
                  </a:cubicBezTo>
                  <a:cubicBezTo>
                    <a:pt x="8099" y="19488"/>
                    <a:pt x="14781" y="20544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4180612" y="6851879"/>
              <a:ext cx="161780" cy="4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538" fill="norm" stroke="1" extrusionOk="0">
                  <a:moveTo>
                    <a:pt x="12028" y="1267"/>
                  </a:moveTo>
                  <a:cubicBezTo>
                    <a:pt x="10643" y="824"/>
                    <a:pt x="9258" y="381"/>
                    <a:pt x="7874" y="160"/>
                  </a:cubicBezTo>
                  <a:cubicBezTo>
                    <a:pt x="6489" y="-62"/>
                    <a:pt x="5104" y="-62"/>
                    <a:pt x="3997" y="215"/>
                  </a:cubicBezTo>
                  <a:cubicBezTo>
                    <a:pt x="2889" y="492"/>
                    <a:pt x="2058" y="1046"/>
                    <a:pt x="1228" y="2873"/>
                  </a:cubicBezTo>
                  <a:cubicBezTo>
                    <a:pt x="397" y="4701"/>
                    <a:pt x="-434" y="7803"/>
                    <a:pt x="258" y="10793"/>
                  </a:cubicBezTo>
                  <a:cubicBezTo>
                    <a:pt x="951" y="13784"/>
                    <a:pt x="3166" y="16664"/>
                    <a:pt x="6904" y="18436"/>
                  </a:cubicBezTo>
                  <a:cubicBezTo>
                    <a:pt x="10643" y="20209"/>
                    <a:pt x="15904" y="20873"/>
                    <a:pt x="21166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4405891" y="6834114"/>
              <a:ext cx="181217" cy="3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42" fill="norm" stroke="1" extrusionOk="0">
                  <a:moveTo>
                    <a:pt x="8288" y="5918"/>
                  </a:moveTo>
                  <a:cubicBezTo>
                    <a:pt x="7535" y="9158"/>
                    <a:pt x="6781" y="12398"/>
                    <a:pt x="6405" y="14423"/>
                  </a:cubicBezTo>
                  <a:cubicBezTo>
                    <a:pt x="6028" y="16448"/>
                    <a:pt x="6028" y="17258"/>
                    <a:pt x="6153" y="18001"/>
                  </a:cubicBezTo>
                  <a:cubicBezTo>
                    <a:pt x="6279" y="18743"/>
                    <a:pt x="6530" y="19418"/>
                    <a:pt x="6530" y="19418"/>
                  </a:cubicBezTo>
                  <a:cubicBezTo>
                    <a:pt x="6530" y="19418"/>
                    <a:pt x="6279" y="18743"/>
                    <a:pt x="5902" y="16246"/>
                  </a:cubicBezTo>
                  <a:cubicBezTo>
                    <a:pt x="5526" y="13748"/>
                    <a:pt x="5023" y="9428"/>
                    <a:pt x="5274" y="6390"/>
                  </a:cubicBezTo>
                  <a:cubicBezTo>
                    <a:pt x="5526" y="3353"/>
                    <a:pt x="6530" y="1598"/>
                    <a:pt x="7912" y="720"/>
                  </a:cubicBezTo>
                  <a:cubicBezTo>
                    <a:pt x="9293" y="-157"/>
                    <a:pt x="11051" y="-157"/>
                    <a:pt x="13060" y="315"/>
                  </a:cubicBezTo>
                  <a:cubicBezTo>
                    <a:pt x="15070" y="788"/>
                    <a:pt x="17330" y="1733"/>
                    <a:pt x="18084" y="3218"/>
                  </a:cubicBezTo>
                  <a:cubicBezTo>
                    <a:pt x="18837" y="4703"/>
                    <a:pt x="18084" y="6728"/>
                    <a:pt x="17330" y="8011"/>
                  </a:cubicBezTo>
                  <a:cubicBezTo>
                    <a:pt x="16577" y="9293"/>
                    <a:pt x="15823" y="9833"/>
                    <a:pt x="14567" y="10441"/>
                  </a:cubicBezTo>
                  <a:cubicBezTo>
                    <a:pt x="13312" y="11048"/>
                    <a:pt x="11553" y="11723"/>
                    <a:pt x="11302" y="11993"/>
                  </a:cubicBezTo>
                  <a:cubicBezTo>
                    <a:pt x="11051" y="12263"/>
                    <a:pt x="12307" y="12128"/>
                    <a:pt x="13563" y="12061"/>
                  </a:cubicBezTo>
                  <a:cubicBezTo>
                    <a:pt x="14819" y="11993"/>
                    <a:pt x="16074" y="11993"/>
                    <a:pt x="17205" y="12195"/>
                  </a:cubicBezTo>
                  <a:cubicBezTo>
                    <a:pt x="18335" y="12398"/>
                    <a:pt x="19340" y="12803"/>
                    <a:pt x="20093" y="13411"/>
                  </a:cubicBezTo>
                  <a:cubicBezTo>
                    <a:pt x="20847" y="14018"/>
                    <a:pt x="21349" y="14828"/>
                    <a:pt x="21474" y="15638"/>
                  </a:cubicBezTo>
                  <a:cubicBezTo>
                    <a:pt x="21600" y="16448"/>
                    <a:pt x="21349" y="17258"/>
                    <a:pt x="19967" y="18135"/>
                  </a:cubicBezTo>
                  <a:cubicBezTo>
                    <a:pt x="18586" y="19013"/>
                    <a:pt x="16074" y="19958"/>
                    <a:pt x="13060" y="20565"/>
                  </a:cubicBezTo>
                  <a:cubicBezTo>
                    <a:pt x="10047" y="21173"/>
                    <a:pt x="6530" y="21443"/>
                    <a:pt x="4270" y="21308"/>
                  </a:cubicBezTo>
                  <a:cubicBezTo>
                    <a:pt x="2009" y="21173"/>
                    <a:pt x="1005" y="20633"/>
                    <a:pt x="0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4545591" y="6810337"/>
              <a:ext cx="252011" cy="47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11" fill="norm" stroke="1" extrusionOk="0">
                  <a:moveTo>
                    <a:pt x="14872" y="101"/>
                  </a:moveTo>
                  <a:cubicBezTo>
                    <a:pt x="15934" y="6"/>
                    <a:pt x="16997" y="-89"/>
                    <a:pt x="17882" y="149"/>
                  </a:cubicBezTo>
                  <a:cubicBezTo>
                    <a:pt x="18767" y="387"/>
                    <a:pt x="19475" y="958"/>
                    <a:pt x="20184" y="2623"/>
                  </a:cubicBezTo>
                  <a:cubicBezTo>
                    <a:pt x="20892" y="4288"/>
                    <a:pt x="21600" y="7048"/>
                    <a:pt x="20538" y="9759"/>
                  </a:cubicBezTo>
                  <a:cubicBezTo>
                    <a:pt x="19475" y="12471"/>
                    <a:pt x="16643" y="15136"/>
                    <a:pt x="12925" y="17086"/>
                  </a:cubicBezTo>
                  <a:cubicBezTo>
                    <a:pt x="9207" y="19037"/>
                    <a:pt x="4603" y="20274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5466845" y="6850801"/>
              <a:ext cx="278897" cy="35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19" fill="norm" stroke="1" extrusionOk="0">
                  <a:moveTo>
                    <a:pt x="6295" y="5679"/>
                  </a:moveTo>
                  <a:cubicBezTo>
                    <a:pt x="7757" y="4289"/>
                    <a:pt x="9219" y="2900"/>
                    <a:pt x="10112" y="1889"/>
                  </a:cubicBezTo>
                  <a:cubicBezTo>
                    <a:pt x="11005" y="879"/>
                    <a:pt x="11330" y="247"/>
                    <a:pt x="11005" y="57"/>
                  </a:cubicBezTo>
                  <a:cubicBezTo>
                    <a:pt x="10680" y="-132"/>
                    <a:pt x="9706" y="121"/>
                    <a:pt x="8001" y="1257"/>
                  </a:cubicBezTo>
                  <a:cubicBezTo>
                    <a:pt x="6295" y="2394"/>
                    <a:pt x="3859" y="4415"/>
                    <a:pt x="2235" y="7321"/>
                  </a:cubicBezTo>
                  <a:cubicBezTo>
                    <a:pt x="611" y="10226"/>
                    <a:pt x="-201" y="14015"/>
                    <a:pt x="43" y="16542"/>
                  </a:cubicBezTo>
                  <a:cubicBezTo>
                    <a:pt x="286" y="19068"/>
                    <a:pt x="1585" y="20331"/>
                    <a:pt x="3534" y="20900"/>
                  </a:cubicBezTo>
                  <a:cubicBezTo>
                    <a:pt x="5483" y="21468"/>
                    <a:pt x="8082" y="21342"/>
                    <a:pt x="10599" y="20015"/>
                  </a:cubicBezTo>
                  <a:cubicBezTo>
                    <a:pt x="13116" y="18689"/>
                    <a:pt x="15552" y="16163"/>
                    <a:pt x="16364" y="13194"/>
                  </a:cubicBezTo>
                  <a:cubicBezTo>
                    <a:pt x="17176" y="10226"/>
                    <a:pt x="16364" y="6815"/>
                    <a:pt x="14740" y="4605"/>
                  </a:cubicBezTo>
                  <a:cubicBezTo>
                    <a:pt x="13116" y="2394"/>
                    <a:pt x="10680" y="1384"/>
                    <a:pt x="8244" y="1384"/>
                  </a:cubicBezTo>
                  <a:cubicBezTo>
                    <a:pt x="5808" y="1384"/>
                    <a:pt x="3372" y="2394"/>
                    <a:pt x="1910" y="3784"/>
                  </a:cubicBezTo>
                  <a:cubicBezTo>
                    <a:pt x="449" y="5173"/>
                    <a:pt x="-39" y="6942"/>
                    <a:pt x="530" y="8079"/>
                  </a:cubicBezTo>
                  <a:cubicBezTo>
                    <a:pt x="1098" y="9215"/>
                    <a:pt x="2722" y="9721"/>
                    <a:pt x="6052" y="9594"/>
                  </a:cubicBezTo>
                  <a:cubicBezTo>
                    <a:pt x="9381" y="9468"/>
                    <a:pt x="14416" y="8710"/>
                    <a:pt x="17258" y="8142"/>
                  </a:cubicBezTo>
                  <a:cubicBezTo>
                    <a:pt x="20100" y="7573"/>
                    <a:pt x="20749" y="7194"/>
                    <a:pt x="21399" y="6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5518200" y="6660200"/>
              <a:ext cx="176742" cy="16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69" fill="norm" stroke="1" extrusionOk="0">
                  <a:moveTo>
                    <a:pt x="2957" y="0"/>
                  </a:moveTo>
                  <a:cubicBezTo>
                    <a:pt x="1928" y="5468"/>
                    <a:pt x="900" y="10937"/>
                    <a:pt x="385" y="14901"/>
                  </a:cubicBezTo>
                  <a:cubicBezTo>
                    <a:pt x="-129" y="18866"/>
                    <a:pt x="-129" y="21327"/>
                    <a:pt x="385" y="21463"/>
                  </a:cubicBezTo>
                  <a:cubicBezTo>
                    <a:pt x="900" y="21600"/>
                    <a:pt x="1928" y="19413"/>
                    <a:pt x="3342" y="16268"/>
                  </a:cubicBezTo>
                  <a:cubicBezTo>
                    <a:pt x="4757" y="13124"/>
                    <a:pt x="6557" y="9023"/>
                    <a:pt x="7842" y="6152"/>
                  </a:cubicBezTo>
                  <a:cubicBezTo>
                    <a:pt x="9128" y="3281"/>
                    <a:pt x="9900" y="1641"/>
                    <a:pt x="10800" y="1504"/>
                  </a:cubicBezTo>
                  <a:cubicBezTo>
                    <a:pt x="11700" y="1367"/>
                    <a:pt x="12728" y="2734"/>
                    <a:pt x="14528" y="6152"/>
                  </a:cubicBezTo>
                  <a:cubicBezTo>
                    <a:pt x="16328" y="9570"/>
                    <a:pt x="18900" y="15038"/>
                    <a:pt x="21471" y="20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5645863" y="6078404"/>
              <a:ext cx="125279" cy="175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08" fill="norm" stroke="1" extrusionOk="0">
                  <a:moveTo>
                    <a:pt x="7267" y="8965"/>
                  </a:moveTo>
                  <a:cubicBezTo>
                    <a:pt x="6187" y="9994"/>
                    <a:pt x="5107" y="11022"/>
                    <a:pt x="3667" y="12437"/>
                  </a:cubicBezTo>
                  <a:cubicBezTo>
                    <a:pt x="2227" y="13851"/>
                    <a:pt x="427" y="15651"/>
                    <a:pt x="67" y="16037"/>
                  </a:cubicBezTo>
                  <a:cubicBezTo>
                    <a:pt x="-293" y="16422"/>
                    <a:pt x="787" y="15394"/>
                    <a:pt x="3487" y="12694"/>
                  </a:cubicBezTo>
                  <a:cubicBezTo>
                    <a:pt x="6187" y="9994"/>
                    <a:pt x="10507" y="5622"/>
                    <a:pt x="13387" y="3051"/>
                  </a:cubicBezTo>
                  <a:cubicBezTo>
                    <a:pt x="16267" y="479"/>
                    <a:pt x="17707" y="-292"/>
                    <a:pt x="18787" y="94"/>
                  </a:cubicBezTo>
                  <a:cubicBezTo>
                    <a:pt x="19867" y="479"/>
                    <a:pt x="20587" y="2022"/>
                    <a:pt x="20947" y="5751"/>
                  </a:cubicBezTo>
                  <a:cubicBezTo>
                    <a:pt x="21307" y="9479"/>
                    <a:pt x="21307" y="15394"/>
                    <a:pt x="21307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5650491" y="6171250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5675891" y="7083133"/>
              <a:ext cx="188511" cy="24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214" fill="norm" stroke="1" extrusionOk="0">
                  <a:moveTo>
                    <a:pt x="10565" y="6694"/>
                  </a:moveTo>
                  <a:cubicBezTo>
                    <a:pt x="10096" y="10294"/>
                    <a:pt x="9626" y="13894"/>
                    <a:pt x="9274" y="16144"/>
                  </a:cubicBezTo>
                  <a:cubicBezTo>
                    <a:pt x="8922" y="18394"/>
                    <a:pt x="8687" y="19294"/>
                    <a:pt x="8570" y="19294"/>
                  </a:cubicBezTo>
                  <a:cubicBezTo>
                    <a:pt x="8452" y="19294"/>
                    <a:pt x="8452" y="18394"/>
                    <a:pt x="8452" y="15514"/>
                  </a:cubicBezTo>
                  <a:cubicBezTo>
                    <a:pt x="8452" y="12634"/>
                    <a:pt x="8452" y="7774"/>
                    <a:pt x="8687" y="4894"/>
                  </a:cubicBezTo>
                  <a:cubicBezTo>
                    <a:pt x="8922" y="2014"/>
                    <a:pt x="9391" y="1114"/>
                    <a:pt x="10213" y="574"/>
                  </a:cubicBezTo>
                  <a:cubicBezTo>
                    <a:pt x="11035" y="34"/>
                    <a:pt x="12209" y="-146"/>
                    <a:pt x="13735" y="124"/>
                  </a:cubicBezTo>
                  <a:cubicBezTo>
                    <a:pt x="15261" y="394"/>
                    <a:pt x="17139" y="1114"/>
                    <a:pt x="17961" y="2374"/>
                  </a:cubicBezTo>
                  <a:cubicBezTo>
                    <a:pt x="18783" y="3634"/>
                    <a:pt x="18548" y="5434"/>
                    <a:pt x="17491" y="6784"/>
                  </a:cubicBezTo>
                  <a:cubicBezTo>
                    <a:pt x="16435" y="8134"/>
                    <a:pt x="14557" y="9034"/>
                    <a:pt x="14322" y="9304"/>
                  </a:cubicBezTo>
                  <a:cubicBezTo>
                    <a:pt x="14087" y="9574"/>
                    <a:pt x="15496" y="9214"/>
                    <a:pt x="16670" y="9304"/>
                  </a:cubicBezTo>
                  <a:cubicBezTo>
                    <a:pt x="17843" y="9394"/>
                    <a:pt x="18783" y="9934"/>
                    <a:pt x="19722" y="11464"/>
                  </a:cubicBezTo>
                  <a:cubicBezTo>
                    <a:pt x="20661" y="12994"/>
                    <a:pt x="21600" y="15514"/>
                    <a:pt x="20191" y="17404"/>
                  </a:cubicBezTo>
                  <a:cubicBezTo>
                    <a:pt x="18783" y="19294"/>
                    <a:pt x="15026" y="20554"/>
                    <a:pt x="11270" y="21004"/>
                  </a:cubicBezTo>
                  <a:cubicBezTo>
                    <a:pt x="7513" y="21454"/>
                    <a:pt x="3757" y="21094"/>
                    <a:pt x="0" y="20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8826049" y="6016598"/>
              <a:ext cx="113743" cy="14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15" fill="norm" stroke="1" extrusionOk="0">
                  <a:moveTo>
                    <a:pt x="1095" y="7625"/>
                  </a:moveTo>
                  <a:cubicBezTo>
                    <a:pt x="1095" y="10667"/>
                    <a:pt x="1095" y="13709"/>
                    <a:pt x="895" y="16143"/>
                  </a:cubicBezTo>
                  <a:cubicBezTo>
                    <a:pt x="695" y="18577"/>
                    <a:pt x="295" y="20402"/>
                    <a:pt x="95" y="20554"/>
                  </a:cubicBezTo>
                  <a:cubicBezTo>
                    <a:pt x="-105" y="20707"/>
                    <a:pt x="-105" y="19185"/>
                    <a:pt x="1295" y="16143"/>
                  </a:cubicBezTo>
                  <a:cubicBezTo>
                    <a:pt x="2695" y="13101"/>
                    <a:pt x="5495" y="8538"/>
                    <a:pt x="7495" y="5647"/>
                  </a:cubicBezTo>
                  <a:cubicBezTo>
                    <a:pt x="9495" y="2757"/>
                    <a:pt x="10695" y="1540"/>
                    <a:pt x="12295" y="780"/>
                  </a:cubicBezTo>
                  <a:cubicBezTo>
                    <a:pt x="13895" y="19"/>
                    <a:pt x="15895" y="-285"/>
                    <a:pt x="17295" y="323"/>
                  </a:cubicBezTo>
                  <a:cubicBezTo>
                    <a:pt x="18695" y="932"/>
                    <a:pt x="19495" y="2453"/>
                    <a:pt x="20095" y="6104"/>
                  </a:cubicBezTo>
                  <a:cubicBezTo>
                    <a:pt x="20695" y="9754"/>
                    <a:pt x="21095" y="15535"/>
                    <a:pt x="21495" y="21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8844541" y="6095050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9941875" y="6054642"/>
              <a:ext cx="159462" cy="16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45" fill="norm" stroke="1" extrusionOk="0">
                  <a:moveTo>
                    <a:pt x="7837" y="4514"/>
                  </a:moveTo>
                  <a:cubicBezTo>
                    <a:pt x="5563" y="8722"/>
                    <a:pt x="3290" y="12929"/>
                    <a:pt x="1868" y="15875"/>
                  </a:cubicBezTo>
                  <a:cubicBezTo>
                    <a:pt x="447" y="18820"/>
                    <a:pt x="-121" y="20503"/>
                    <a:pt x="21" y="20644"/>
                  </a:cubicBezTo>
                  <a:cubicBezTo>
                    <a:pt x="163" y="20784"/>
                    <a:pt x="1016" y="19381"/>
                    <a:pt x="3290" y="16155"/>
                  </a:cubicBezTo>
                  <a:cubicBezTo>
                    <a:pt x="5563" y="12929"/>
                    <a:pt x="9258" y="7880"/>
                    <a:pt x="11816" y="4935"/>
                  </a:cubicBezTo>
                  <a:cubicBezTo>
                    <a:pt x="14374" y="1989"/>
                    <a:pt x="15795" y="1148"/>
                    <a:pt x="17216" y="587"/>
                  </a:cubicBezTo>
                  <a:cubicBezTo>
                    <a:pt x="18637" y="26"/>
                    <a:pt x="20058" y="-255"/>
                    <a:pt x="20768" y="306"/>
                  </a:cubicBezTo>
                  <a:cubicBezTo>
                    <a:pt x="21479" y="867"/>
                    <a:pt x="21479" y="2270"/>
                    <a:pt x="21337" y="5916"/>
                  </a:cubicBezTo>
                  <a:cubicBezTo>
                    <a:pt x="21195" y="9563"/>
                    <a:pt x="20911" y="15454"/>
                    <a:pt x="20626" y="21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9981191" y="6152200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6050541" y="6984050"/>
              <a:ext cx="323851" cy="6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71" fill="norm" stroke="1" extrusionOk="0">
                  <a:moveTo>
                    <a:pt x="0" y="17280"/>
                  </a:moveTo>
                  <a:cubicBezTo>
                    <a:pt x="706" y="19440"/>
                    <a:pt x="1412" y="21600"/>
                    <a:pt x="3388" y="19800"/>
                  </a:cubicBezTo>
                  <a:cubicBezTo>
                    <a:pt x="5365" y="18000"/>
                    <a:pt x="8612" y="12240"/>
                    <a:pt x="11859" y="8280"/>
                  </a:cubicBezTo>
                  <a:cubicBezTo>
                    <a:pt x="15106" y="4320"/>
                    <a:pt x="18353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6209291" y="688245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250"/>
                    <a:pt x="21600" y="10500"/>
                    <a:pt x="18000" y="14100"/>
                  </a:cubicBezTo>
                  <a:cubicBezTo>
                    <a:pt x="14400" y="17700"/>
                    <a:pt x="7200" y="196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6094991" y="7206300"/>
              <a:ext cx="298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49" y="17486"/>
                    <a:pt x="9498" y="13371"/>
                    <a:pt x="13098" y="9771"/>
                  </a:cubicBezTo>
                  <a:cubicBezTo>
                    <a:pt x="16698" y="6171"/>
                    <a:pt x="1914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6667713" y="6885823"/>
              <a:ext cx="140370" cy="27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266" fill="norm" stroke="1" extrusionOk="0">
                  <a:moveTo>
                    <a:pt x="17923" y="1212"/>
                  </a:moveTo>
                  <a:cubicBezTo>
                    <a:pt x="15699" y="1048"/>
                    <a:pt x="13476" y="884"/>
                    <a:pt x="11729" y="1130"/>
                  </a:cubicBezTo>
                  <a:cubicBezTo>
                    <a:pt x="9982" y="1375"/>
                    <a:pt x="8711" y="2030"/>
                    <a:pt x="6805" y="4075"/>
                  </a:cubicBezTo>
                  <a:cubicBezTo>
                    <a:pt x="4899" y="6121"/>
                    <a:pt x="2358" y="9557"/>
                    <a:pt x="1088" y="12094"/>
                  </a:cubicBezTo>
                  <a:cubicBezTo>
                    <a:pt x="-183" y="14630"/>
                    <a:pt x="-183" y="16266"/>
                    <a:pt x="293" y="17494"/>
                  </a:cubicBezTo>
                  <a:cubicBezTo>
                    <a:pt x="770" y="18721"/>
                    <a:pt x="1723" y="19539"/>
                    <a:pt x="3470" y="20194"/>
                  </a:cubicBezTo>
                  <a:cubicBezTo>
                    <a:pt x="5217" y="20848"/>
                    <a:pt x="7758" y="21339"/>
                    <a:pt x="9823" y="21257"/>
                  </a:cubicBezTo>
                  <a:cubicBezTo>
                    <a:pt x="11888" y="21175"/>
                    <a:pt x="13476" y="20521"/>
                    <a:pt x="15382" y="18475"/>
                  </a:cubicBezTo>
                  <a:cubicBezTo>
                    <a:pt x="17288" y="16430"/>
                    <a:pt x="19511" y="12994"/>
                    <a:pt x="20464" y="10294"/>
                  </a:cubicBezTo>
                  <a:cubicBezTo>
                    <a:pt x="21417" y="7594"/>
                    <a:pt x="21099" y="5630"/>
                    <a:pt x="20464" y="4157"/>
                  </a:cubicBezTo>
                  <a:cubicBezTo>
                    <a:pt x="19829" y="2684"/>
                    <a:pt x="18876" y="1703"/>
                    <a:pt x="17605" y="966"/>
                  </a:cubicBezTo>
                  <a:cubicBezTo>
                    <a:pt x="16335" y="230"/>
                    <a:pt x="14746" y="-261"/>
                    <a:pt x="14111" y="148"/>
                  </a:cubicBezTo>
                  <a:cubicBezTo>
                    <a:pt x="13476" y="557"/>
                    <a:pt x="13793" y="1866"/>
                    <a:pt x="14111" y="3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6977641" y="7032404"/>
              <a:ext cx="37159" cy="40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688" fill="norm" stroke="1" extrusionOk="0">
                  <a:moveTo>
                    <a:pt x="0" y="20688"/>
                  </a:moveTo>
                  <a:cubicBezTo>
                    <a:pt x="3600" y="16368"/>
                    <a:pt x="7200" y="12048"/>
                    <a:pt x="11400" y="7728"/>
                  </a:cubicBezTo>
                  <a:cubicBezTo>
                    <a:pt x="15600" y="3408"/>
                    <a:pt x="20400" y="-912"/>
                    <a:pt x="21000" y="168"/>
                  </a:cubicBezTo>
                  <a:cubicBezTo>
                    <a:pt x="21600" y="1248"/>
                    <a:pt x="18000" y="7728"/>
                    <a:pt x="14400" y="14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7295141" y="6806250"/>
              <a:ext cx="5715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1117"/>
                    <a:pt x="8000" y="2234"/>
                    <a:pt x="10000" y="5090"/>
                  </a:cubicBezTo>
                  <a:cubicBezTo>
                    <a:pt x="12000" y="7945"/>
                    <a:pt x="12000" y="12538"/>
                    <a:pt x="13600" y="15579"/>
                  </a:cubicBezTo>
                  <a:cubicBezTo>
                    <a:pt x="15200" y="18621"/>
                    <a:pt x="1840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8337220" y="6690096"/>
              <a:ext cx="162707" cy="46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490" fill="norm" stroke="1" extrusionOk="0">
                  <a:moveTo>
                    <a:pt x="12216" y="4777"/>
                  </a:moveTo>
                  <a:cubicBezTo>
                    <a:pt x="14677" y="3604"/>
                    <a:pt x="17138" y="2431"/>
                    <a:pt x="18778" y="1600"/>
                  </a:cubicBezTo>
                  <a:cubicBezTo>
                    <a:pt x="20419" y="770"/>
                    <a:pt x="21239" y="281"/>
                    <a:pt x="20966" y="85"/>
                  </a:cubicBezTo>
                  <a:cubicBezTo>
                    <a:pt x="20692" y="-110"/>
                    <a:pt x="19325" y="-12"/>
                    <a:pt x="16728" y="819"/>
                  </a:cubicBezTo>
                  <a:cubicBezTo>
                    <a:pt x="14130" y="1649"/>
                    <a:pt x="10302" y="3213"/>
                    <a:pt x="6885" y="5608"/>
                  </a:cubicBezTo>
                  <a:cubicBezTo>
                    <a:pt x="3467" y="8002"/>
                    <a:pt x="459" y="11228"/>
                    <a:pt x="49" y="13866"/>
                  </a:cubicBezTo>
                  <a:cubicBezTo>
                    <a:pt x="-361" y="16505"/>
                    <a:pt x="1826" y="18558"/>
                    <a:pt x="5654" y="19731"/>
                  </a:cubicBezTo>
                  <a:cubicBezTo>
                    <a:pt x="9482" y="20904"/>
                    <a:pt x="14950" y="21197"/>
                    <a:pt x="20419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8569774" y="6785889"/>
              <a:ext cx="249368" cy="25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098" fill="norm" stroke="1" extrusionOk="0">
                  <a:moveTo>
                    <a:pt x="17572" y="3324"/>
                  </a:moveTo>
                  <a:cubicBezTo>
                    <a:pt x="17391" y="2431"/>
                    <a:pt x="17209" y="1539"/>
                    <a:pt x="16120" y="825"/>
                  </a:cubicBezTo>
                  <a:cubicBezTo>
                    <a:pt x="15031" y="111"/>
                    <a:pt x="13034" y="-425"/>
                    <a:pt x="10766" y="468"/>
                  </a:cubicBezTo>
                  <a:cubicBezTo>
                    <a:pt x="8497" y="1360"/>
                    <a:pt x="5955" y="3681"/>
                    <a:pt x="4050" y="6715"/>
                  </a:cubicBezTo>
                  <a:cubicBezTo>
                    <a:pt x="2144" y="9750"/>
                    <a:pt x="873" y="13499"/>
                    <a:pt x="329" y="15820"/>
                  </a:cubicBezTo>
                  <a:cubicBezTo>
                    <a:pt x="-216" y="18140"/>
                    <a:pt x="-34" y="19033"/>
                    <a:pt x="510" y="19747"/>
                  </a:cubicBezTo>
                  <a:cubicBezTo>
                    <a:pt x="1055" y="20461"/>
                    <a:pt x="1962" y="20996"/>
                    <a:pt x="3868" y="21086"/>
                  </a:cubicBezTo>
                  <a:cubicBezTo>
                    <a:pt x="5774" y="21175"/>
                    <a:pt x="8678" y="20818"/>
                    <a:pt x="11492" y="19211"/>
                  </a:cubicBezTo>
                  <a:cubicBezTo>
                    <a:pt x="14305" y="17605"/>
                    <a:pt x="17028" y="14749"/>
                    <a:pt x="18117" y="12249"/>
                  </a:cubicBezTo>
                  <a:cubicBezTo>
                    <a:pt x="19206" y="9750"/>
                    <a:pt x="18661" y="7608"/>
                    <a:pt x="16755" y="6091"/>
                  </a:cubicBezTo>
                  <a:cubicBezTo>
                    <a:pt x="14850" y="4573"/>
                    <a:pt x="11582" y="3681"/>
                    <a:pt x="8950" y="3502"/>
                  </a:cubicBezTo>
                  <a:cubicBezTo>
                    <a:pt x="6318" y="3324"/>
                    <a:pt x="4322" y="3859"/>
                    <a:pt x="3142" y="4663"/>
                  </a:cubicBezTo>
                  <a:cubicBezTo>
                    <a:pt x="1962" y="5466"/>
                    <a:pt x="1599" y="6537"/>
                    <a:pt x="1871" y="7340"/>
                  </a:cubicBezTo>
                  <a:cubicBezTo>
                    <a:pt x="2144" y="8144"/>
                    <a:pt x="3051" y="8679"/>
                    <a:pt x="5502" y="8768"/>
                  </a:cubicBezTo>
                  <a:cubicBezTo>
                    <a:pt x="7952" y="8858"/>
                    <a:pt x="11945" y="8501"/>
                    <a:pt x="14850" y="7876"/>
                  </a:cubicBezTo>
                  <a:cubicBezTo>
                    <a:pt x="17754" y="7251"/>
                    <a:pt x="19569" y="6358"/>
                    <a:pt x="21384" y="5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8678223" y="6611117"/>
              <a:ext cx="112592" cy="11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275" fill="norm" stroke="1" extrusionOk="0">
                  <a:moveTo>
                    <a:pt x="8630" y="2075"/>
                  </a:moveTo>
                  <a:cubicBezTo>
                    <a:pt x="6230" y="5675"/>
                    <a:pt x="3830" y="9275"/>
                    <a:pt x="2230" y="12475"/>
                  </a:cubicBezTo>
                  <a:cubicBezTo>
                    <a:pt x="630" y="15675"/>
                    <a:pt x="-170" y="18475"/>
                    <a:pt x="30" y="18675"/>
                  </a:cubicBezTo>
                  <a:cubicBezTo>
                    <a:pt x="230" y="18875"/>
                    <a:pt x="1430" y="16475"/>
                    <a:pt x="3430" y="13275"/>
                  </a:cubicBezTo>
                  <a:cubicBezTo>
                    <a:pt x="5430" y="10075"/>
                    <a:pt x="8230" y="6075"/>
                    <a:pt x="11230" y="3475"/>
                  </a:cubicBezTo>
                  <a:cubicBezTo>
                    <a:pt x="14230" y="875"/>
                    <a:pt x="17430" y="-325"/>
                    <a:pt x="19230" y="75"/>
                  </a:cubicBezTo>
                  <a:cubicBezTo>
                    <a:pt x="21030" y="475"/>
                    <a:pt x="21430" y="2475"/>
                    <a:pt x="21230" y="6275"/>
                  </a:cubicBezTo>
                  <a:cubicBezTo>
                    <a:pt x="21030" y="10075"/>
                    <a:pt x="20230" y="15675"/>
                    <a:pt x="19430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8793741" y="6985423"/>
              <a:ext cx="153109" cy="23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56" fill="norm" stroke="1" extrusionOk="0">
                  <a:moveTo>
                    <a:pt x="1751" y="7463"/>
                  </a:moveTo>
                  <a:cubicBezTo>
                    <a:pt x="2335" y="11160"/>
                    <a:pt x="2919" y="14858"/>
                    <a:pt x="3065" y="17193"/>
                  </a:cubicBezTo>
                  <a:cubicBezTo>
                    <a:pt x="3211" y="19528"/>
                    <a:pt x="2919" y="20501"/>
                    <a:pt x="2773" y="20306"/>
                  </a:cubicBezTo>
                  <a:cubicBezTo>
                    <a:pt x="2627" y="20112"/>
                    <a:pt x="2627" y="18750"/>
                    <a:pt x="3503" y="15539"/>
                  </a:cubicBezTo>
                  <a:cubicBezTo>
                    <a:pt x="4378" y="12328"/>
                    <a:pt x="6130" y="7269"/>
                    <a:pt x="7443" y="4350"/>
                  </a:cubicBezTo>
                  <a:cubicBezTo>
                    <a:pt x="8757" y="1431"/>
                    <a:pt x="9632" y="652"/>
                    <a:pt x="10800" y="263"/>
                  </a:cubicBezTo>
                  <a:cubicBezTo>
                    <a:pt x="11968" y="-126"/>
                    <a:pt x="13427" y="-126"/>
                    <a:pt x="15178" y="555"/>
                  </a:cubicBezTo>
                  <a:cubicBezTo>
                    <a:pt x="16930" y="1236"/>
                    <a:pt x="18973" y="2598"/>
                    <a:pt x="19265" y="4058"/>
                  </a:cubicBezTo>
                  <a:cubicBezTo>
                    <a:pt x="19557" y="5517"/>
                    <a:pt x="18097" y="7074"/>
                    <a:pt x="16054" y="8144"/>
                  </a:cubicBezTo>
                  <a:cubicBezTo>
                    <a:pt x="14011" y="9215"/>
                    <a:pt x="11384" y="9798"/>
                    <a:pt x="10946" y="10188"/>
                  </a:cubicBezTo>
                  <a:cubicBezTo>
                    <a:pt x="10508" y="10577"/>
                    <a:pt x="12259" y="10771"/>
                    <a:pt x="14303" y="11452"/>
                  </a:cubicBezTo>
                  <a:cubicBezTo>
                    <a:pt x="16346" y="12133"/>
                    <a:pt x="18681" y="13301"/>
                    <a:pt x="19995" y="14469"/>
                  </a:cubicBezTo>
                  <a:cubicBezTo>
                    <a:pt x="21308" y="15636"/>
                    <a:pt x="21600" y="16804"/>
                    <a:pt x="20141" y="17971"/>
                  </a:cubicBezTo>
                  <a:cubicBezTo>
                    <a:pt x="18681" y="19139"/>
                    <a:pt x="15470" y="20306"/>
                    <a:pt x="12259" y="20890"/>
                  </a:cubicBezTo>
                  <a:cubicBezTo>
                    <a:pt x="9049" y="21474"/>
                    <a:pt x="5838" y="21474"/>
                    <a:pt x="3795" y="21085"/>
                  </a:cubicBezTo>
                  <a:cubicBezTo>
                    <a:pt x="1751" y="20696"/>
                    <a:pt x="876" y="19917"/>
                    <a:pt x="0" y="19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9060441" y="6920550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5429"/>
                    <a:pt x="8441" y="9257"/>
                    <a:pt x="12041" y="5657"/>
                  </a:cubicBezTo>
                  <a:cubicBezTo>
                    <a:pt x="15641" y="2057"/>
                    <a:pt x="1862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9344840" y="6802815"/>
              <a:ext cx="156239" cy="20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197" fill="norm" stroke="1" extrusionOk="0">
                  <a:moveTo>
                    <a:pt x="14676" y="361"/>
                  </a:moveTo>
                  <a:cubicBezTo>
                    <a:pt x="12118" y="1697"/>
                    <a:pt x="9560" y="3034"/>
                    <a:pt x="7002" y="5928"/>
                  </a:cubicBezTo>
                  <a:cubicBezTo>
                    <a:pt x="4445" y="8823"/>
                    <a:pt x="1887" y="13277"/>
                    <a:pt x="750" y="16060"/>
                  </a:cubicBezTo>
                  <a:cubicBezTo>
                    <a:pt x="-387" y="18844"/>
                    <a:pt x="-103" y="19957"/>
                    <a:pt x="750" y="20625"/>
                  </a:cubicBezTo>
                  <a:cubicBezTo>
                    <a:pt x="1602" y="21293"/>
                    <a:pt x="3024" y="21516"/>
                    <a:pt x="6008" y="20514"/>
                  </a:cubicBezTo>
                  <a:cubicBezTo>
                    <a:pt x="8992" y="19512"/>
                    <a:pt x="13539" y="17285"/>
                    <a:pt x="16381" y="14390"/>
                  </a:cubicBezTo>
                  <a:cubicBezTo>
                    <a:pt x="19224" y="11495"/>
                    <a:pt x="20360" y="7932"/>
                    <a:pt x="20787" y="5594"/>
                  </a:cubicBezTo>
                  <a:cubicBezTo>
                    <a:pt x="21213" y="3256"/>
                    <a:pt x="20929" y="2143"/>
                    <a:pt x="19934" y="1363"/>
                  </a:cubicBezTo>
                  <a:cubicBezTo>
                    <a:pt x="18939" y="584"/>
                    <a:pt x="17234" y="139"/>
                    <a:pt x="15671" y="27"/>
                  </a:cubicBezTo>
                  <a:cubicBezTo>
                    <a:pt x="14108" y="-84"/>
                    <a:pt x="12687" y="139"/>
                    <a:pt x="11834" y="807"/>
                  </a:cubicBezTo>
                  <a:cubicBezTo>
                    <a:pt x="10981" y="1475"/>
                    <a:pt x="10697" y="2588"/>
                    <a:pt x="10413" y="3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9619241" y="690150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9771641" y="6774500"/>
              <a:ext cx="19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9847841" y="7053900"/>
              <a:ext cx="762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000"/>
                    <a:pt x="12000" y="12000"/>
                    <a:pt x="8400" y="15600"/>
                  </a:cubicBezTo>
                  <a:cubicBezTo>
                    <a:pt x="4800" y="19200"/>
                    <a:pt x="24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10174866" y="6788149"/>
              <a:ext cx="244476" cy="25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0915" fill="norm" stroke="1" extrusionOk="0">
                  <a:moveTo>
                    <a:pt x="9692" y="4589"/>
                  </a:moveTo>
                  <a:cubicBezTo>
                    <a:pt x="8585" y="4243"/>
                    <a:pt x="7477" y="3897"/>
                    <a:pt x="5815" y="5453"/>
                  </a:cubicBezTo>
                  <a:cubicBezTo>
                    <a:pt x="4154" y="7008"/>
                    <a:pt x="1938" y="10464"/>
                    <a:pt x="831" y="13229"/>
                  </a:cubicBezTo>
                  <a:cubicBezTo>
                    <a:pt x="-277" y="15993"/>
                    <a:pt x="-277" y="18067"/>
                    <a:pt x="831" y="19449"/>
                  </a:cubicBezTo>
                  <a:cubicBezTo>
                    <a:pt x="1938" y="20832"/>
                    <a:pt x="4154" y="21523"/>
                    <a:pt x="6831" y="20227"/>
                  </a:cubicBezTo>
                  <a:cubicBezTo>
                    <a:pt x="9508" y="18931"/>
                    <a:pt x="12646" y="15648"/>
                    <a:pt x="14123" y="12105"/>
                  </a:cubicBezTo>
                  <a:cubicBezTo>
                    <a:pt x="15600" y="8563"/>
                    <a:pt x="15415" y="4761"/>
                    <a:pt x="13846" y="2601"/>
                  </a:cubicBezTo>
                  <a:cubicBezTo>
                    <a:pt x="12277" y="441"/>
                    <a:pt x="9323" y="-77"/>
                    <a:pt x="6923" y="9"/>
                  </a:cubicBezTo>
                  <a:cubicBezTo>
                    <a:pt x="4523" y="96"/>
                    <a:pt x="2677" y="787"/>
                    <a:pt x="1661" y="1737"/>
                  </a:cubicBezTo>
                  <a:cubicBezTo>
                    <a:pt x="646" y="2688"/>
                    <a:pt x="461" y="3897"/>
                    <a:pt x="1385" y="4675"/>
                  </a:cubicBezTo>
                  <a:cubicBezTo>
                    <a:pt x="2308" y="5453"/>
                    <a:pt x="4338" y="5798"/>
                    <a:pt x="7846" y="5539"/>
                  </a:cubicBezTo>
                  <a:cubicBezTo>
                    <a:pt x="11354" y="5280"/>
                    <a:pt x="16338" y="4416"/>
                    <a:pt x="21323" y="3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10230561" y="6609484"/>
              <a:ext cx="150681" cy="10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031" fill="norm" stroke="1" extrusionOk="0">
                  <a:moveTo>
                    <a:pt x="3356" y="5770"/>
                  </a:moveTo>
                  <a:cubicBezTo>
                    <a:pt x="1856" y="11556"/>
                    <a:pt x="356" y="17342"/>
                    <a:pt x="56" y="19270"/>
                  </a:cubicBezTo>
                  <a:cubicBezTo>
                    <a:pt x="-244" y="21199"/>
                    <a:pt x="656" y="19270"/>
                    <a:pt x="2756" y="15606"/>
                  </a:cubicBezTo>
                  <a:cubicBezTo>
                    <a:pt x="4856" y="11942"/>
                    <a:pt x="8156" y="6542"/>
                    <a:pt x="10556" y="3456"/>
                  </a:cubicBezTo>
                  <a:cubicBezTo>
                    <a:pt x="12956" y="370"/>
                    <a:pt x="14456" y="-401"/>
                    <a:pt x="15656" y="178"/>
                  </a:cubicBezTo>
                  <a:cubicBezTo>
                    <a:pt x="16856" y="756"/>
                    <a:pt x="17756" y="2685"/>
                    <a:pt x="18656" y="5770"/>
                  </a:cubicBezTo>
                  <a:cubicBezTo>
                    <a:pt x="19556" y="8856"/>
                    <a:pt x="20456" y="13099"/>
                    <a:pt x="21356" y="17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0387591" y="6987406"/>
              <a:ext cx="122633" cy="18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086" fill="norm" stroke="1" extrusionOk="0">
                  <a:moveTo>
                    <a:pt x="2197" y="6819"/>
                  </a:moveTo>
                  <a:cubicBezTo>
                    <a:pt x="2563" y="10659"/>
                    <a:pt x="2929" y="14499"/>
                    <a:pt x="2929" y="17019"/>
                  </a:cubicBezTo>
                  <a:cubicBezTo>
                    <a:pt x="2929" y="19539"/>
                    <a:pt x="2563" y="20739"/>
                    <a:pt x="2014" y="20739"/>
                  </a:cubicBezTo>
                  <a:cubicBezTo>
                    <a:pt x="1464" y="20739"/>
                    <a:pt x="732" y="19539"/>
                    <a:pt x="915" y="16659"/>
                  </a:cubicBezTo>
                  <a:cubicBezTo>
                    <a:pt x="1098" y="13779"/>
                    <a:pt x="2197" y="9219"/>
                    <a:pt x="3295" y="6339"/>
                  </a:cubicBezTo>
                  <a:cubicBezTo>
                    <a:pt x="4393" y="3459"/>
                    <a:pt x="5492" y="2259"/>
                    <a:pt x="6956" y="1299"/>
                  </a:cubicBezTo>
                  <a:cubicBezTo>
                    <a:pt x="8420" y="339"/>
                    <a:pt x="10251" y="-381"/>
                    <a:pt x="11898" y="219"/>
                  </a:cubicBezTo>
                  <a:cubicBezTo>
                    <a:pt x="13546" y="819"/>
                    <a:pt x="15010" y="2739"/>
                    <a:pt x="15559" y="4419"/>
                  </a:cubicBezTo>
                  <a:cubicBezTo>
                    <a:pt x="16108" y="6099"/>
                    <a:pt x="15742" y="7539"/>
                    <a:pt x="14827" y="8739"/>
                  </a:cubicBezTo>
                  <a:cubicBezTo>
                    <a:pt x="13912" y="9939"/>
                    <a:pt x="12447" y="10899"/>
                    <a:pt x="12631" y="11499"/>
                  </a:cubicBezTo>
                  <a:cubicBezTo>
                    <a:pt x="12814" y="12099"/>
                    <a:pt x="14644" y="12339"/>
                    <a:pt x="16475" y="12819"/>
                  </a:cubicBezTo>
                  <a:cubicBezTo>
                    <a:pt x="18305" y="13299"/>
                    <a:pt x="20136" y="14019"/>
                    <a:pt x="20868" y="14979"/>
                  </a:cubicBezTo>
                  <a:cubicBezTo>
                    <a:pt x="21600" y="15939"/>
                    <a:pt x="21234" y="17139"/>
                    <a:pt x="19037" y="18219"/>
                  </a:cubicBezTo>
                  <a:cubicBezTo>
                    <a:pt x="16841" y="19299"/>
                    <a:pt x="12814" y="20259"/>
                    <a:pt x="9336" y="20739"/>
                  </a:cubicBezTo>
                  <a:cubicBezTo>
                    <a:pt x="5858" y="21219"/>
                    <a:pt x="2929" y="21219"/>
                    <a:pt x="1464" y="20619"/>
                  </a:cubicBezTo>
                  <a:cubicBezTo>
                    <a:pt x="0" y="20019"/>
                    <a:pt x="0" y="18819"/>
                    <a:pt x="0" y="17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10622541" y="6892887"/>
              <a:ext cx="2159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929" y="12793"/>
                    <a:pt x="11859" y="5170"/>
                    <a:pt x="15459" y="1993"/>
                  </a:cubicBezTo>
                  <a:cubicBezTo>
                    <a:pt x="19059" y="-1183"/>
                    <a:pt x="2032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10753775" y="6844350"/>
              <a:ext cx="846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15"/>
                    <a:pt x="0" y="11631"/>
                    <a:pt x="0" y="15231"/>
                  </a:cubicBezTo>
                  <a:cubicBezTo>
                    <a:pt x="0" y="18831"/>
                    <a:pt x="10800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10909451" y="6825300"/>
              <a:ext cx="119398" cy="20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148" fill="norm" stroke="1" extrusionOk="0">
                  <a:moveTo>
                    <a:pt x="13203" y="0"/>
                  </a:moveTo>
                  <a:cubicBezTo>
                    <a:pt x="11341" y="216"/>
                    <a:pt x="9479" y="432"/>
                    <a:pt x="7244" y="3132"/>
                  </a:cubicBezTo>
                  <a:cubicBezTo>
                    <a:pt x="5010" y="5832"/>
                    <a:pt x="2403" y="11016"/>
                    <a:pt x="1099" y="14148"/>
                  </a:cubicBezTo>
                  <a:cubicBezTo>
                    <a:pt x="-204" y="17280"/>
                    <a:pt x="-204" y="18360"/>
                    <a:pt x="355" y="19440"/>
                  </a:cubicBezTo>
                  <a:cubicBezTo>
                    <a:pt x="913" y="20520"/>
                    <a:pt x="2030" y="21600"/>
                    <a:pt x="5382" y="20952"/>
                  </a:cubicBezTo>
                  <a:cubicBezTo>
                    <a:pt x="8734" y="20304"/>
                    <a:pt x="14320" y="17928"/>
                    <a:pt x="17486" y="14796"/>
                  </a:cubicBezTo>
                  <a:cubicBezTo>
                    <a:pt x="20651" y="11664"/>
                    <a:pt x="21396" y="7776"/>
                    <a:pt x="20837" y="5292"/>
                  </a:cubicBezTo>
                  <a:cubicBezTo>
                    <a:pt x="20279" y="2808"/>
                    <a:pt x="18417" y="1728"/>
                    <a:pt x="16555" y="1188"/>
                  </a:cubicBezTo>
                  <a:cubicBezTo>
                    <a:pt x="14693" y="648"/>
                    <a:pt x="12830" y="648"/>
                    <a:pt x="11713" y="1296"/>
                  </a:cubicBezTo>
                  <a:cubicBezTo>
                    <a:pt x="10596" y="1944"/>
                    <a:pt x="10224" y="3240"/>
                    <a:pt x="9851" y="4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11098791" y="694595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11263891" y="6838000"/>
              <a:ext cx="1569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5625"/>
                    <a:pt x="21600" y="11250"/>
                    <a:pt x="18900" y="14850"/>
                  </a:cubicBezTo>
                  <a:cubicBezTo>
                    <a:pt x="16200" y="18450"/>
                    <a:pt x="8100" y="200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11194041" y="6742750"/>
              <a:ext cx="24819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fill="norm" stroke="1" extrusionOk="0">
                  <a:moveTo>
                    <a:pt x="12960" y="0"/>
                  </a:moveTo>
                  <a:cubicBezTo>
                    <a:pt x="15840" y="1700"/>
                    <a:pt x="18720" y="3400"/>
                    <a:pt x="20160" y="5500"/>
                  </a:cubicBezTo>
                  <a:cubicBezTo>
                    <a:pt x="21600" y="7600"/>
                    <a:pt x="21600" y="10100"/>
                    <a:pt x="18720" y="12700"/>
                  </a:cubicBezTo>
                  <a:cubicBezTo>
                    <a:pt x="15840" y="15300"/>
                    <a:pt x="10080" y="18000"/>
                    <a:pt x="6480" y="19500"/>
                  </a:cubicBezTo>
                  <a:cubicBezTo>
                    <a:pt x="2880" y="21000"/>
                    <a:pt x="1440" y="21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0" name="Drawing"/>
          <p:cNvGrpSpPr/>
          <p:nvPr/>
        </p:nvGrpSpPr>
        <p:grpSpPr>
          <a:xfrm>
            <a:off x="336550" y="1009650"/>
            <a:ext cx="12560300" cy="7424279"/>
            <a:chOff x="0" y="-12700"/>
            <a:chExt cx="12560300" cy="7424278"/>
          </a:xfrm>
        </p:grpSpPr>
        <p:sp>
          <p:nvSpPr>
            <p:cNvPr id="2034" name="Line"/>
            <p:cNvSpPr/>
            <p:nvPr/>
          </p:nvSpPr>
          <p:spPr>
            <a:xfrm>
              <a:off x="2299697" y="416238"/>
              <a:ext cx="202337" cy="70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007" fill="norm" stroke="1" extrusionOk="0">
                  <a:moveTo>
                    <a:pt x="5907" y="6678"/>
                  </a:moveTo>
                  <a:cubicBezTo>
                    <a:pt x="6130" y="8813"/>
                    <a:pt x="6353" y="10948"/>
                    <a:pt x="7132" y="13303"/>
                  </a:cubicBezTo>
                  <a:cubicBezTo>
                    <a:pt x="7911" y="15657"/>
                    <a:pt x="9248" y="18232"/>
                    <a:pt x="10027" y="19676"/>
                  </a:cubicBezTo>
                  <a:cubicBezTo>
                    <a:pt x="10806" y="21120"/>
                    <a:pt x="11029" y="21434"/>
                    <a:pt x="10361" y="20398"/>
                  </a:cubicBezTo>
                  <a:cubicBezTo>
                    <a:pt x="9693" y="19362"/>
                    <a:pt x="8134" y="16976"/>
                    <a:pt x="6687" y="14590"/>
                  </a:cubicBezTo>
                  <a:cubicBezTo>
                    <a:pt x="5239" y="12204"/>
                    <a:pt x="3903" y="9818"/>
                    <a:pt x="3235" y="7746"/>
                  </a:cubicBezTo>
                  <a:cubicBezTo>
                    <a:pt x="2567" y="5674"/>
                    <a:pt x="2567" y="3915"/>
                    <a:pt x="3458" y="2628"/>
                  </a:cubicBezTo>
                  <a:cubicBezTo>
                    <a:pt x="4349" y="1341"/>
                    <a:pt x="6130" y="525"/>
                    <a:pt x="8246" y="179"/>
                  </a:cubicBezTo>
                  <a:cubicBezTo>
                    <a:pt x="10361" y="-166"/>
                    <a:pt x="12810" y="-40"/>
                    <a:pt x="15483" y="807"/>
                  </a:cubicBezTo>
                  <a:cubicBezTo>
                    <a:pt x="18155" y="1655"/>
                    <a:pt x="21050" y="3225"/>
                    <a:pt x="21272" y="4637"/>
                  </a:cubicBezTo>
                  <a:cubicBezTo>
                    <a:pt x="21495" y="6050"/>
                    <a:pt x="19046" y="7306"/>
                    <a:pt x="15483" y="8185"/>
                  </a:cubicBezTo>
                  <a:cubicBezTo>
                    <a:pt x="11920" y="9064"/>
                    <a:pt x="7243" y="9567"/>
                    <a:pt x="4237" y="9818"/>
                  </a:cubicBezTo>
                  <a:cubicBezTo>
                    <a:pt x="1231" y="10069"/>
                    <a:pt x="-105" y="10069"/>
                    <a:pt x="6" y="10006"/>
                  </a:cubicBezTo>
                  <a:cubicBezTo>
                    <a:pt x="118" y="9943"/>
                    <a:pt x="1676" y="9818"/>
                    <a:pt x="2679" y="9755"/>
                  </a:cubicBezTo>
                  <a:cubicBezTo>
                    <a:pt x="3681" y="9692"/>
                    <a:pt x="4126" y="9692"/>
                    <a:pt x="4571" y="9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2485231" y="774700"/>
              <a:ext cx="156369" cy="26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04" fill="norm" stroke="1" extrusionOk="0">
                  <a:moveTo>
                    <a:pt x="3996" y="8606"/>
                  </a:moveTo>
                  <a:cubicBezTo>
                    <a:pt x="2268" y="8269"/>
                    <a:pt x="540" y="7931"/>
                    <a:pt x="108" y="7425"/>
                  </a:cubicBezTo>
                  <a:cubicBezTo>
                    <a:pt x="-324" y="6919"/>
                    <a:pt x="540" y="6244"/>
                    <a:pt x="2700" y="6159"/>
                  </a:cubicBezTo>
                  <a:cubicBezTo>
                    <a:pt x="4860" y="6075"/>
                    <a:pt x="8316" y="6581"/>
                    <a:pt x="11196" y="8353"/>
                  </a:cubicBezTo>
                  <a:cubicBezTo>
                    <a:pt x="14076" y="10125"/>
                    <a:pt x="16380" y="13162"/>
                    <a:pt x="16812" y="15525"/>
                  </a:cubicBezTo>
                  <a:cubicBezTo>
                    <a:pt x="17244" y="17887"/>
                    <a:pt x="15804" y="19575"/>
                    <a:pt x="14364" y="20503"/>
                  </a:cubicBezTo>
                  <a:cubicBezTo>
                    <a:pt x="12924" y="21431"/>
                    <a:pt x="11484" y="21600"/>
                    <a:pt x="10188" y="20756"/>
                  </a:cubicBezTo>
                  <a:cubicBezTo>
                    <a:pt x="8892" y="19912"/>
                    <a:pt x="7740" y="18056"/>
                    <a:pt x="7596" y="15187"/>
                  </a:cubicBezTo>
                  <a:cubicBezTo>
                    <a:pt x="7452" y="12319"/>
                    <a:pt x="8316" y="8437"/>
                    <a:pt x="10764" y="5737"/>
                  </a:cubicBezTo>
                  <a:cubicBezTo>
                    <a:pt x="13212" y="3037"/>
                    <a:pt x="17244" y="1519"/>
                    <a:pt x="21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2838950" y="470849"/>
              <a:ext cx="209050" cy="62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67" fill="norm" stroke="1" extrusionOk="0">
                  <a:moveTo>
                    <a:pt x="16797" y="622"/>
                  </a:moveTo>
                  <a:cubicBezTo>
                    <a:pt x="16149" y="331"/>
                    <a:pt x="15501" y="40"/>
                    <a:pt x="14637" y="3"/>
                  </a:cubicBezTo>
                  <a:cubicBezTo>
                    <a:pt x="13773" y="-33"/>
                    <a:pt x="12693" y="185"/>
                    <a:pt x="10857" y="1094"/>
                  </a:cubicBezTo>
                  <a:cubicBezTo>
                    <a:pt x="9021" y="2003"/>
                    <a:pt x="6429" y="3603"/>
                    <a:pt x="4269" y="5422"/>
                  </a:cubicBezTo>
                  <a:cubicBezTo>
                    <a:pt x="2109" y="7240"/>
                    <a:pt x="381" y="9276"/>
                    <a:pt x="57" y="11640"/>
                  </a:cubicBezTo>
                  <a:cubicBezTo>
                    <a:pt x="-267" y="14003"/>
                    <a:pt x="813" y="16694"/>
                    <a:pt x="2757" y="18403"/>
                  </a:cubicBezTo>
                  <a:cubicBezTo>
                    <a:pt x="4701" y="20112"/>
                    <a:pt x="7509" y="20840"/>
                    <a:pt x="10749" y="21203"/>
                  </a:cubicBezTo>
                  <a:cubicBezTo>
                    <a:pt x="13989" y="21567"/>
                    <a:pt x="17661" y="21567"/>
                    <a:pt x="21333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3320499" y="630061"/>
              <a:ext cx="292651" cy="419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28" fill="norm" stroke="1" extrusionOk="0">
                  <a:moveTo>
                    <a:pt x="12538" y="905"/>
                  </a:moveTo>
                  <a:cubicBezTo>
                    <a:pt x="11921" y="579"/>
                    <a:pt x="11303" y="254"/>
                    <a:pt x="10532" y="91"/>
                  </a:cubicBezTo>
                  <a:cubicBezTo>
                    <a:pt x="9761" y="-72"/>
                    <a:pt x="8835" y="-72"/>
                    <a:pt x="7678" y="579"/>
                  </a:cubicBezTo>
                  <a:cubicBezTo>
                    <a:pt x="6521" y="1231"/>
                    <a:pt x="5132" y="2533"/>
                    <a:pt x="3743" y="4812"/>
                  </a:cubicBezTo>
                  <a:cubicBezTo>
                    <a:pt x="2355" y="7092"/>
                    <a:pt x="966" y="10348"/>
                    <a:pt x="349" y="13007"/>
                  </a:cubicBezTo>
                  <a:cubicBezTo>
                    <a:pt x="-268" y="15667"/>
                    <a:pt x="-114" y="17729"/>
                    <a:pt x="1198" y="19194"/>
                  </a:cubicBezTo>
                  <a:cubicBezTo>
                    <a:pt x="2509" y="20660"/>
                    <a:pt x="4978" y="21528"/>
                    <a:pt x="7523" y="21528"/>
                  </a:cubicBezTo>
                  <a:cubicBezTo>
                    <a:pt x="10069" y="21528"/>
                    <a:pt x="12692" y="20660"/>
                    <a:pt x="14466" y="18597"/>
                  </a:cubicBezTo>
                  <a:cubicBezTo>
                    <a:pt x="16241" y="16535"/>
                    <a:pt x="17166" y="13279"/>
                    <a:pt x="16935" y="10240"/>
                  </a:cubicBezTo>
                  <a:cubicBezTo>
                    <a:pt x="16703" y="7200"/>
                    <a:pt x="15315" y="4378"/>
                    <a:pt x="13541" y="2750"/>
                  </a:cubicBezTo>
                  <a:cubicBezTo>
                    <a:pt x="11766" y="1122"/>
                    <a:pt x="9606" y="688"/>
                    <a:pt x="7601" y="959"/>
                  </a:cubicBezTo>
                  <a:cubicBezTo>
                    <a:pt x="5595" y="1231"/>
                    <a:pt x="3743" y="2207"/>
                    <a:pt x="2895" y="3239"/>
                  </a:cubicBezTo>
                  <a:cubicBezTo>
                    <a:pt x="2046" y="4270"/>
                    <a:pt x="2201" y="5355"/>
                    <a:pt x="3512" y="6223"/>
                  </a:cubicBezTo>
                  <a:cubicBezTo>
                    <a:pt x="4823" y="7092"/>
                    <a:pt x="7292" y="7743"/>
                    <a:pt x="10455" y="7960"/>
                  </a:cubicBezTo>
                  <a:cubicBezTo>
                    <a:pt x="13618" y="8177"/>
                    <a:pt x="17475" y="7960"/>
                    <a:pt x="21332" y="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3864977" y="646237"/>
              <a:ext cx="268874" cy="375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00" fill="norm" stroke="1" extrusionOk="0">
                  <a:moveTo>
                    <a:pt x="17617" y="1523"/>
                  </a:moveTo>
                  <a:cubicBezTo>
                    <a:pt x="17118" y="1043"/>
                    <a:pt x="16620" y="563"/>
                    <a:pt x="15955" y="263"/>
                  </a:cubicBezTo>
                  <a:cubicBezTo>
                    <a:pt x="15291" y="-37"/>
                    <a:pt x="14460" y="-157"/>
                    <a:pt x="12964" y="323"/>
                  </a:cubicBezTo>
                  <a:cubicBezTo>
                    <a:pt x="11469" y="803"/>
                    <a:pt x="9309" y="1883"/>
                    <a:pt x="6900" y="4163"/>
                  </a:cubicBezTo>
                  <a:cubicBezTo>
                    <a:pt x="4491" y="6443"/>
                    <a:pt x="1832" y="9923"/>
                    <a:pt x="669" y="12683"/>
                  </a:cubicBezTo>
                  <a:cubicBezTo>
                    <a:pt x="-494" y="15443"/>
                    <a:pt x="-162" y="17483"/>
                    <a:pt x="1832" y="18863"/>
                  </a:cubicBezTo>
                  <a:cubicBezTo>
                    <a:pt x="3826" y="20243"/>
                    <a:pt x="7481" y="20963"/>
                    <a:pt x="10721" y="21203"/>
                  </a:cubicBezTo>
                  <a:cubicBezTo>
                    <a:pt x="13961" y="21443"/>
                    <a:pt x="16786" y="21203"/>
                    <a:pt x="18448" y="20843"/>
                  </a:cubicBezTo>
                  <a:cubicBezTo>
                    <a:pt x="20109" y="20483"/>
                    <a:pt x="20608" y="20003"/>
                    <a:pt x="21106" y="1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3862916" y="844550"/>
              <a:ext cx="334435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4" y="21600"/>
                  </a:moveTo>
                  <a:cubicBezTo>
                    <a:pt x="957" y="21600"/>
                    <a:pt x="0" y="21600"/>
                    <a:pt x="0" y="20945"/>
                  </a:cubicBezTo>
                  <a:cubicBezTo>
                    <a:pt x="0" y="20291"/>
                    <a:pt x="957" y="18982"/>
                    <a:pt x="3486" y="16364"/>
                  </a:cubicBezTo>
                  <a:cubicBezTo>
                    <a:pt x="6015" y="13745"/>
                    <a:pt x="10116" y="9818"/>
                    <a:pt x="13397" y="6873"/>
                  </a:cubicBezTo>
                  <a:cubicBezTo>
                    <a:pt x="16678" y="3927"/>
                    <a:pt x="19139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4688762" y="518867"/>
              <a:ext cx="175338" cy="58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68" fill="norm" stroke="1" extrusionOk="0">
                  <a:moveTo>
                    <a:pt x="21050" y="996"/>
                  </a:moveTo>
                  <a:cubicBezTo>
                    <a:pt x="21050" y="609"/>
                    <a:pt x="21050" y="222"/>
                    <a:pt x="20415" y="67"/>
                  </a:cubicBezTo>
                  <a:cubicBezTo>
                    <a:pt x="19779" y="-88"/>
                    <a:pt x="18509" y="-11"/>
                    <a:pt x="16222" y="686"/>
                  </a:cubicBezTo>
                  <a:cubicBezTo>
                    <a:pt x="13935" y="1383"/>
                    <a:pt x="10631" y="2699"/>
                    <a:pt x="7582" y="4557"/>
                  </a:cubicBezTo>
                  <a:cubicBezTo>
                    <a:pt x="4532" y="6415"/>
                    <a:pt x="1737" y="8815"/>
                    <a:pt x="594" y="11293"/>
                  </a:cubicBezTo>
                  <a:cubicBezTo>
                    <a:pt x="-550" y="13770"/>
                    <a:pt x="-42" y="16325"/>
                    <a:pt x="2118" y="18067"/>
                  </a:cubicBezTo>
                  <a:cubicBezTo>
                    <a:pt x="4278" y="19809"/>
                    <a:pt x="8090" y="20738"/>
                    <a:pt x="11521" y="21125"/>
                  </a:cubicBezTo>
                  <a:cubicBezTo>
                    <a:pt x="14951" y="21512"/>
                    <a:pt x="18001" y="21357"/>
                    <a:pt x="21050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5030575" y="672615"/>
              <a:ext cx="322475" cy="40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60" fill="norm" stroke="1" extrusionOk="0">
                  <a:moveTo>
                    <a:pt x="12953" y="2401"/>
                  </a:moveTo>
                  <a:cubicBezTo>
                    <a:pt x="12533" y="1949"/>
                    <a:pt x="12112" y="1496"/>
                    <a:pt x="11691" y="1044"/>
                  </a:cubicBezTo>
                  <a:cubicBezTo>
                    <a:pt x="11270" y="592"/>
                    <a:pt x="10850" y="139"/>
                    <a:pt x="10288" y="26"/>
                  </a:cubicBezTo>
                  <a:cubicBezTo>
                    <a:pt x="9727" y="-87"/>
                    <a:pt x="9026" y="139"/>
                    <a:pt x="7764" y="1327"/>
                  </a:cubicBezTo>
                  <a:cubicBezTo>
                    <a:pt x="6501" y="2514"/>
                    <a:pt x="4678" y="4663"/>
                    <a:pt x="3205" y="7377"/>
                  </a:cubicBezTo>
                  <a:cubicBezTo>
                    <a:pt x="1733" y="10091"/>
                    <a:pt x="611" y="13371"/>
                    <a:pt x="190" y="15632"/>
                  </a:cubicBezTo>
                  <a:cubicBezTo>
                    <a:pt x="-231" y="17894"/>
                    <a:pt x="50" y="19138"/>
                    <a:pt x="1031" y="20043"/>
                  </a:cubicBezTo>
                  <a:cubicBezTo>
                    <a:pt x="2013" y="20948"/>
                    <a:pt x="3696" y="21513"/>
                    <a:pt x="6011" y="21456"/>
                  </a:cubicBezTo>
                  <a:cubicBezTo>
                    <a:pt x="8325" y="21400"/>
                    <a:pt x="11270" y="20721"/>
                    <a:pt x="13304" y="19025"/>
                  </a:cubicBezTo>
                  <a:cubicBezTo>
                    <a:pt x="15338" y="17329"/>
                    <a:pt x="16460" y="14615"/>
                    <a:pt x="16600" y="11731"/>
                  </a:cubicBezTo>
                  <a:cubicBezTo>
                    <a:pt x="16740" y="8847"/>
                    <a:pt x="15899" y="5794"/>
                    <a:pt x="14847" y="3871"/>
                  </a:cubicBezTo>
                  <a:cubicBezTo>
                    <a:pt x="13795" y="1949"/>
                    <a:pt x="12533" y="1157"/>
                    <a:pt x="10990" y="1044"/>
                  </a:cubicBezTo>
                  <a:cubicBezTo>
                    <a:pt x="9447" y="931"/>
                    <a:pt x="7624" y="1496"/>
                    <a:pt x="6501" y="2005"/>
                  </a:cubicBezTo>
                  <a:cubicBezTo>
                    <a:pt x="5379" y="2514"/>
                    <a:pt x="4959" y="2966"/>
                    <a:pt x="4608" y="3475"/>
                  </a:cubicBezTo>
                  <a:cubicBezTo>
                    <a:pt x="4257" y="3984"/>
                    <a:pt x="3977" y="4550"/>
                    <a:pt x="4117" y="5059"/>
                  </a:cubicBezTo>
                  <a:cubicBezTo>
                    <a:pt x="4257" y="5567"/>
                    <a:pt x="4818" y="6020"/>
                    <a:pt x="6782" y="6133"/>
                  </a:cubicBezTo>
                  <a:cubicBezTo>
                    <a:pt x="8746" y="6246"/>
                    <a:pt x="12112" y="6020"/>
                    <a:pt x="14777" y="5624"/>
                  </a:cubicBezTo>
                  <a:cubicBezTo>
                    <a:pt x="17442" y="5228"/>
                    <a:pt x="19405" y="4663"/>
                    <a:pt x="21369" y="4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5177366" y="442069"/>
              <a:ext cx="169334" cy="16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4590" y="6213"/>
                  </a:moveTo>
                  <a:cubicBezTo>
                    <a:pt x="3240" y="9018"/>
                    <a:pt x="1890" y="11823"/>
                    <a:pt x="1080" y="14488"/>
                  </a:cubicBezTo>
                  <a:cubicBezTo>
                    <a:pt x="270" y="17153"/>
                    <a:pt x="0" y="19678"/>
                    <a:pt x="0" y="20099"/>
                  </a:cubicBezTo>
                  <a:cubicBezTo>
                    <a:pt x="0" y="20519"/>
                    <a:pt x="270" y="18836"/>
                    <a:pt x="1350" y="15470"/>
                  </a:cubicBezTo>
                  <a:cubicBezTo>
                    <a:pt x="2430" y="12104"/>
                    <a:pt x="4320" y="7055"/>
                    <a:pt x="6075" y="3969"/>
                  </a:cubicBezTo>
                  <a:cubicBezTo>
                    <a:pt x="7830" y="883"/>
                    <a:pt x="9450" y="-239"/>
                    <a:pt x="11205" y="42"/>
                  </a:cubicBezTo>
                  <a:cubicBezTo>
                    <a:pt x="12960" y="322"/>
                    <a:pt x="14850" y="2005"/>
                    <a:pt x="16605" y="5792"/>
                  </a:cubicBezTo>
                  <a:cubicBezTo>
                    <a:pt x="18360" y="9579"/>
                    <a:pt x="19980" y="15470"/>
                    <a:pt x="21600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5632450" y="933450"/>
              <a:ext cx="260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8" y="17280"/>
                    <a:pt x="10537" y="12960"/>
                    <a:pt x="14137" y="9360"/>
                  </a:cubicBezTo>
                  <a:cubicBezTo>
                    <a:pt x="17737" y="5760"/>
                    <a:pt x="1966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6083264" y="703703"/>
              <a:ext cx="273086" cy="30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27" fill="norm" stroke="1" extrusionOk="0">
                  <a:moveTo>
                    <a:pt x="20440" y="4550"/>
                  </a:moveTo>
                  <a:cubicBezTo>
                    <a:pt x="20939" y="3060"/>
                    <a:pt x="21437" y="1571"/>
                    <a:pt x="21271" y="751"/>
                  </a:cubicBezTo>
                  <a:cubicBezTo>
                    <a:pt x="21105" y="-68"/>
                    <a:pt x="20274" y="-217"/>
                    <a:pt x="17699" y="304"/>
                  </a:cubicBezTo>
                  <a:cubicBezTo>
                    <a:pt x="15123" y="826"/>
                    <a:pt x="10803" y="2017"/>
                    <a:pt x="7895" y="3135"/>
                  </a:cubicBezTo>
                  <a:cubicBezTo>
                    <a:pt x="4988" y="4252"/>
                    <a:pt x="3492" y="5295"/>
                    <a:pt x="2662" y="6189"/>
                  </a:cubicBezTo>
                  <a:cubicBezTo>
                    <a:pt x="1831" y="7082"/>
                    <a:pt x="1665" y="7827"/>
                    <a:pt x="1914" y="8497"/>
                  </a:cubicBezTo>
                  <a:cubicBezTo>
                    <a:pt x="2163" y="9168"/>
                    <a:pt x="2828" y="9764"/>
                    <a:pt x="3575" y="10211"/>
                  </a:cubicBezTo>
                  <a:cubicBezTo>
                    <a:pt x="4323" y="10657"/>
                    <a:pt x="5154" y="10955"/>
                    <a:pt x="5985" y="11179"/>
                  </a:cubicBezTo>
                  <a:cubicBezTo>
                    <a:pt x="6815" y="11402"/>
                    <a:pt x="7646" y="11551"/>
                    <a:pt x="7979" y="11998"/>
                  </a:cubicBezTo>
                  <a:cubicBezTo>
                    <a:pt x="8311" y="12445"/>
                    <a:pt x="8145" y="13190"/>
                    <a:pt x="7065" y="14084"/>
                  </a:cubicBezTo>
                  <a:cubicBezTo>
                    <a:pt x="5985" y="14977"/>
                    <a:pt x="3991" y="16020"/>
                    <a:pt x="2745" y="16840"/>
                  </a:cubicBezTo>
                  <a:cubicBezTo>
                    <a:pt x="1499" y="17659"/>
                    <a:pt x="1000" y="18255"/>
                    <a:pt x="585" y="18925"/>
                  </a:cubicBezTo>
                  <a:cubicBezTo>
                    <a:pt x="169" y="19595"/>
                    <a:pt x="-163" y="20340"/>
                    <a:pt x="86" y="20787"/>
                  </a:cubicBezTo>
                  <a:cubicBezTo>
                    <a:pt x="335" y="21234"/>
                    <a:pt x="1166" y="21383"/>
                    <a:pt x="3659" y="21309"/>
                  </a:cubicBezTo>
                  <a:cubicBezTo>
                    <a:pt x="6151" y="21234"/>
                    <a:pt x="10305" y="20936"/>
                    <a:pt x="13545" y="20787"/>
                  </a:cubicBezTo>
                  <a:cubicBezTo>
                    <a:pt x="16785" y="20638"/>
                    <a:pt x="19111" y="20638"/>
                    <a:pt x="21437" y="20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6400799" y="1066800"/>
              <a:ext cx="7151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fill="norm" stroke="1" extrusionOk="0">
                  <a:moveTo>
                    <a:pt x="20366" y="0"/>
                  </a:moveTo>
                  <a:cubicBezTo>
                    <a:pt x="20983" y="1565"/>
                    <a:pt x="21600" y="3130"/>
                    <a:pt x="18206" y="6730"/>
                  </a:cubicBezTo>
                  <a:cubicBezTo>
                    <a:pt x="14811" y="10330"/>
                    <a:pt x="7406" y="159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7050289" y="671147"/>
              <a:ext cx="372861" cy="38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79" fill="norm" stroke="1" extrusionOk="0">
                  <a:moveTo>
                    <a:pt x="11911" y="5391"/>
                  </a:moveTo>
                  <a:cubicBezTo>
                    <a:pt x="12154" y="4100"/>
                    <a:pt x="12396" y="2809"/>
                    <a:pt x="12639" y="1870"/>
                  </a:cubicBezTo>
                  <a:cubicBezTo>
                    <a:pt x="12882" y="931"/>
                    <a:pt x="13124" y="344"/>
                    <a:pt x="12882" y="109"/>
                  </a:cubicBezTo>
                  <a:cubicBezTo>
                    <a:pt x="12639" y="-126"/>
                    <a:pt x="11911" y="-9"/>
                    <a:pt x="10576" y="754"/>
                  </a:cubicBezTo>
                  <a:cubicBezTo>
                    <a:pt x="9241" y="1517"/>
                    <a:pt x="7300" y="2926"/>
                    <a:pt x="5479" y="5215"/>
                  </a:cubicBezTo>
                  <a:cubicBezTo>
                    <a:pt x="3659" y="7504"/>
                    <a:pt x="1960" y="10674"/>
                    <a:pt x="989" y="13257"/>
                  </a:cubicBezTo>
                  <a:cubicBezTo>
                    <a:pt x="19" y="15839"/>
                    <a:pt x="-224" y="17835"/>
                    <a:pt x="201" y="19244"/>
                  </a:cubicBezTo>
                  <a:cubicBezTo>
                    <a:pt x="625" y="20652"/>
                    <a:pt x="1718" y="21474"/>
                    <a:pt x="3902" y="21239"/>
                  </a:cubicBezTo>
                  <a:cubicBezTo>
                    <a:pt x="6086" y="21004"/>
                    <a:pt x="9363" y="19713"/>
                    <a:pt x="11486" y="17307"/>
                  </a:cubicBezTo>
                  <a:cubicBezTo>
                    <a:pt x="13610" y="14900"/>
                    <a:pt x="14580" y="11378"/>
                    <a:pt x="14763" y="8737"/>
                  </a:cubicBezTo>
                  <a:cubicBezTo>
                    <a:pt x="14945" y="6096"/>
                    <a:pt x="14338" y="4335"/>
                    <a:pt x="13306" y="3161"/>
                  </a:cubicBezTo>
                  <a:cubicBezTo>
                    <a:pt x="12275" y="1987"/>
                    <a:pt x="10819" y="1400"/>
                    <a:pt x="9484" y="1517"/>
                  </a:cubicBezTo>
                  <a:cubicBezTo>
                    <a:pt x="8149" y="1635"/>
                    <a:pt x="6936" y="2457"/>
                    <a:pt x="6147" y="3220"/>
                  </a:cubicBezTo>
                  <a:cubicBezTo>
                    <a:pt x="5358" y="3983"/>
                    <a:pt x="4994" y="4687"/>
                    <a:pt x="4751" y="5450"/>
                  </a:cubicBezTo>
                  <a:cubicBezTo>
                    <a:pt x="4509" y="6213"/>
                    <a:pt x="4387" y="7035"/>
                    <a:pt x="4569" y="7622"/>
                  </a:cubicBezTo>
                  <a:cubicBezTo>
                    <a:pt x="4751" y="8209"/>
                    <a:pt x="5237" y="8561"/>
                    <a:pt x="7300" y="8561"/>
                  </a:cubicBezTo>
                  <a:cubicBezTo>
                    <a:pt x="9363" y="8561"/>
                    <a:pt x="13003" y="8209"/>
                    <a:pt x="15612" y="7681"/>
                  </a:cubicBezTo>
                  <a:cubicBezTo>
                    <a:pt x="18221" y="7152"/>
                    <a:pt x="19798" y="6448"/>
                    <a:pt x="21376" y="5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7180628" y="441447"/>
              <a:ext cx="204422" cy="16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0673" fill="norm" stroke="1" extrusionOk="0">
                  <a:moveTo>
                    <a:pt x="6141" y="6869"/>
                  </a:moveTo>
                  <a:cubicBezTo>
                    <a:pt x="5028" y="7409"/>
                    <a:pt x="3914" y="7949"/>
                    <a:pt x="3024" y="9569"/>
                  </a:cubicBezTo>
                  <a:cubicBezTo>
                    <a:pt x="2133" y="11189"/>
                    <a:pt x="1465" y="13889"/>
                    <a:pt x="908" y="16184"/>
                  </a:cubicBezTo>
                  <a:cubicBezTo>
                    <a:pt x="351" y="18479"/>
                    <a:pt x="-94" y="20369"/>
                    <a:pt x="17" y="20639"/>
                  </a:cubicBezTo>
                  <a:cubicBezTo>
                    <a:pt x="129" y="20909"/>
                    <a:pt x="797" y="19559"/>
                    <a:pt x="2021" y="16454"/>
                  </a:cubicBezTo>
                  <a:cubicBezTo>
                    <a:pt x="3246" y="13349"/>
                    <a:pt x="5028" y="8489"/>
                    <a:pt x="6252" y="5519"/>
                  </a:cubicBezTo>
                  <a:cubicBezTo>
                    <a:pt x="7477" y="2549"/>
                    <a:pt x="8145" y="1469"/>
                    <a:pt x="9036" y="659"/>
                  </a:cubicBezTo>
                  <a:cubicBezTo>
                    <a:pt x="9927" y="-151"/>
                    <a:pt x="11040" y="-691"/>
                    <a:pt x="12710" y="2009"/>
                  </a:cubicBezTo>
                  <a:cubicBezTo>
                    <a:pt x="14380" y="4709"/>
                    <a:pt x="16607" y="10649"/>
                    <a:pt x="18166" y="14294"/>
                  </a:cubicBezTo>
                  <a:cubicBezTo>
                    <a:pt x="19725" y="17939"/>
                    <a:pt x="20615" y="19289"/>
                    <a:pt x="21506" y="2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7512050" y="914399"/>
              <a:ext cx="2413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7100"/>
                    <a:pt x="758" y="12600"/>
                    <a:pt x="4358" y="9000"/>
                  </a:cubicBezTo>
                  <a:cubicBezTo>
                    <a:pt x="7958" y="5400"/>
                    <a:pt x="14779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7663886" y="800100"/>
              <a:ext cx="19615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254"/>
                    <a:pt x="-1585" y="10508"/>
                    <a:pt x="575" y="14108"/>
                  </a:cubicBezTo>
                  <a:cubicBezTo>
                    <a:pt x="2735" y="17708"/>
                    <a:pt x="11375" y="19654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7979069" y="675139"/>
              <a:ext cx="263231" cy="28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113" fill="norm" stroke="1" extrusionOk="0">
                  <a:moveTo>
                    <a:pt x="18898" y="3659"/>
                  </a:moveTo>
                  <a:cubicBezTo>
                    <a:pt x="18725" y="2547"/>
                    <a:pt x="18552" y="1435"/>
                    <a:pt x="17429" y="720"/>
                  </a:cubicBezTo>
                  <a:cubicBezTo>
                    <a:pt x="16306" y="6"/>
                    <a:pt x="14232" y="-312"/>
                    <a:pt x="11640" y="403"/>
                  </a:cubicBezTo>
                  <a:cubicBezTo>
                    <a:pt x="9048" y="1117"/>
                    <a:pt x="5938" y="2864"/>
                    <a:pt x="4124" y="4056"/>
                  </a:cubicBezTo>
                  <a:cubicBezTo>
                    <a:pt x="2309" y="5247"/>
                    <a:pt x="1791" y="5882"/>
                    <a:pt x="1618" y="6597"/>
                  </a:cubicBezTo>
                  <a:cubicBezTo>
                    <a:pt x="1445" y="7312"/>
                    <a:pt x="1618" y="8106"/>
                    <a:pt x="2136" y="8582"/>
                  </a:cubicBezTo>
                  <a:cubicBezTo>
                    <a:pt x="2655" y="9059"/>
                    <a:pt x="3519" y="9217"/>
                    <a:pt x="4469" y="9376"/>
                  </a:cubicBezTo>
                  <a:cubicBezTo>
                    <a:pt x="5420" y="9535"/>
                    <a:pt x="6456" y="9694"/>
                    <a:pt x="6370" y="10091"/>
                  </a:cubicBezTo>
                  <a:cubicBezTo>
                    <a:pt x="6284" y="10488"/>
                    <a:pt x="5074" y="11123"/>
                    <a:pt x="3864" y="11917"/>
                  </a:cubicBezTo>
                  <a:cubicBezTo>
                    <a:pt x="2655" y="12712"/>
                    <a:pt x="1445" y="13664"/>
                    <a:pt x="754" y="14538"/>
                  </a:cubicBezTo>
                  <a:cubicBezTo>
                    <a:pt x="63" y="15412"/>
                    <a:pt x="-110" y="16206"/>
                    <a:pt x="63" y="16920"/>
                  </a:cubicBezTo>
                  <a:cubicBezTo>
                    <a:pt x="236" y="17635"/>
                    <a:pt x="754" y="18270"/>
                    <a:pt x="3519" y="19064"/>
                  </a:cubicBezTo>
                  <a:cubicBezTo>
                    <a:pt x="6284" y="19859"/>
                    <a:pt x="11295" y="20812"/>
                    <a:pt x="14664" y="21050"/>
                  </a:cubicBezTo>
                  <a:cubicBezTo>
                    <a:pt x="18034" y="21288"/>
                    <a:pt x="19762" y="20812"/>
                    <a:pt x="21490" y="20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8350250" y="622300"/>
              <a:ext cx="124647" cy="37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448" fill="norm" stroke="1" extrusionOk="0">
                  <a:moveTo>
                    <a:pt x="0" y="0"/>
                  </a:moveTo>
                  <a:cubicBezTo>
                    <a:pt x="3895" y="364"/>
                    <a:pt x="7790" y="728"/>
                    <a:pt x="11685" y="2124"/>
                  </a:cubicBezTo>
                  <a:cubicBezTo>
                    <a:pt x="15580" y="3519"/>
                    <a:pt x="19475" y="5946"/>
                    <a:pt x="20538" y="8676"/>
                  </a:cubicBezTo>
                  <a:cubicBezTo>
                    <a:pt x="21600" y="11407"/>
                    <a:pt x="19830" y="14440"/>
                    <a:pt x="17351" y="16564"/>
                  </a:cubicBezTo>
                  <a:cubicBezTo>
                    <a:pt x="14872" y="18688"/>
                    <a:pt x="11685" y="19901"/>
                    <a:pt x="9207" y="20629"/>
                  </a:cubicBezTo>
                  <a:cubicBezTo>
                    <a:pt x="6728" y="21357"/>
                    <a:pt x="4957" y="21600"/>
                    <a:pt x="3895" y="21357"/>
                  </a:cubicBezTo>
                  <a:cubicBezTo>
                    <a:pt x="2833" y="21115"/>
                    <a:pt x="2479" y="20387"/>
                    <a:pt x="2125" y="19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9023350" y="673100"/>
              <a:ext cx="302684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25" y="1756"/>
                    <a:pt x="7250" y="3512"/>
                    <a:pt x="10196" y="5005"/>
                  </a:cubicBezTo>
                  <a:cubicBezTo>
                    <a:pt x="13141" y="6498"/>
                    <a:pt x="15407" y="7727"/>
                    <a:pt x="16993" y="8517"/>
                  </a:cubicBezTo>
                  <a:cubicBezTo>
                    <a:pt x="18579" y="9307"/>
                    <a:pt x="19485" y="9659"/>
                    <a:pt x="20241" y="10185"/>
                  </a:cubicBezTo>
                  <a:cubicBezTo>
                    <a:pt x="20996" y="10712"/>
                    <a:pt x="21600" y="11415"/>
                    <a:pt x="21600" y="12029"/>
                  </a:cubicBezTo>
                  <a:cubicBezTo>
                    <a:pt x="21600" y="12644"/>
                    <a:pt x="20996" y="13171"/>
                    <a:pt x="18655" y="14137"/>
                  </a:cubicBezTo>
                  <a:cubicBezTo>
                    <a:pt x="16313" y="15102"/>
                    <a:pt x="12235" y="16507"/>
                    <a:pt x="9138" y="17824"/>
                  </a:cubicBezTo>
                  <a:cubicBezTo>
                    <a:pt x="6042" y="19141"/>
                    <a:pt x="3927" y="20371"/>
                    <a:pt x="18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9144000" y="927100"/>
              <a:ext cx="2921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880"/>
                    <a:pt x="14087" y="5760"/>
                    <a:pt x="10487" y="9360"/>
                  </a:cubicBezTo>
                  <a:cubicBezTo>
                    <a:pt x="6887" y="12960"/>
                    <a:pt x="3443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9798828" y="669501"/>
              <a:ext cx="179139" cy="27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150" fill="norm" stroke="1" extrusionOk="0">
                  <a:moveTo>
                    <a:pt x="20763" y="4238"/>
                  </a:moveTo>
                  <a:cubicBezTo>
                    <a:pt x="21012" y="2919"/>
                    <a:pt x="21260" y="1600"/>
                    <a:pt x="20515" y="775"/>
                  </a:cubicBezTo>
                  <a:cubicBezTo>
                    <a:pt x="19770" y="-49"/>
                    <a:pt x="18032" y="-379"/>
                    <a:pt x="15177" y="610"/>
                  </a:cubicBezTo>
                  <a:cubicBezTo>
                    <a:pt x="12322" y="1600"/>
                    <a:pt x="8350" y="3908"/>
                    <a:pt x="5494" y="6876"/>
                  </a:cubicBezTo>
                  <a:cubicBezTo>
                    <a:pt x="2639" y="9844"/>
                    <a:pt x="901" y="13471"/>
                    <a:pt x="281" y="15780"/>
                  </a:cubicBezTo>
                  <a:cubicBezTo>
                    <a:pt x="-340" y="18088"/>
                    <a:pt x="157" y="19077"/>
                    <a:pt x="901" y="19819"/>
                  </a:cubicBezTo>
                  <a:cubicBezTo>
                    <a:pt x="1646" y="20561"/>
                    <a:pt x="2639" y="21056"/>
                    <a:pt x="4750" y="21139"/>
                  </a:cubicBezTo>
                  <a:cubicBezTo>
                    <a:pt x="6860" y="21221"/>
                    <a:pt x="10088" y="20891"/>
                    <a:pt x="13067" y="19242"/>
                  </a:cubicBezTo>
                  <a:cubicBezTo>
                    <a:pt x="16046" y="17594"/>
                    <a:pt x="18777" y="14626"/>
                    <a:pt x="19894" y="11575"/>
                  </a:cubicBezTo>
                  <a:cubicBezTo>
                    <a:pt x="21012" y="8525"/>
                    <a:pt x="20515" y="5392"/>
                    <a:pt x="19522" y="3496"/>
                  </a:cubicBezTo>
                  <a:cubicBezTo>
                    <a:pt x="18529" y="1600"/>
                    <a:pt x="17039" y="940"/>
                    <a:pt x="15674" y="775"/>
                  </a:cubicBezTo>
                  <a:cubicBezTo>
                    <a:pt x="14308" y="610"/>
                    <a:pt x="13067" y="940"/>
                    <a:pt x="12446" y="1435"/>
                  </a:cubicBezTo>
                  <a:cubicBezTo>
                    <a:pt x="11826" y="1929"/>
                    <a:pt x="11826" y="2589"/>
                    <a:pt x="11826" y="3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10179992" y="800100"/>
              <a:ext cx="18109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21600"/>
                  </a:moveTo>
                  <a:cubicBezTo>
                    <a:pt x="6132" y="17100"/>
                    <a:pt x="-1068" y="12600"/>
                    <a:pt x="132" y="9000"/>
                  </a:cubicBezTo>
                  <a:cubicBezTo>
                    <a:pt x="1332" y="5400"/>
                    <a:pt x="10932" y="2700"/>
                    <a:pt x="20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10254590" y="629915"/>
              <a:ext cx="159411" cy="39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06" fill="norm" stroke="1" extrusionOk="0">
                  <a:moveTo>
                    <a:pt x="21126" y="3664"/>
                  </a:moveTo>
                  <a:cubicBezTo>
                    <a:pt x="18040" y="2081"/>
                    <a:pt x="14955" y="498"/>
                    <a:pt x="11448" y="102"/>
                  </a:cubicBezTo>
                  <a:cubicBezTo>
                    <a:pt x="7942" y="-294"/>
                    <a:pt x="4014" y="498"/>
                    <a:pt x="1910" y="1855"/>
                  </a:cubicBezTo>
                  <a:cubicBezTo>
                    <a:pt x="-193" y="3212"/>
                    <a:pt x="-474" y="5134"/>
                    <a:pt x="648" y="6378"/>
                  </a:cubicBezTo>
                  <a:cubicBezTo>
                    <a:pt x="1770" y="7622"/>
                    <a:pt x="4295" y="8188"/>
                    <a:pt x="6960" y="8414"/>
                  </a:cubicBezTo>
                  <a:cubicBezTo>
                    <a:pt x="9625" y="8640"/>
                    <a:pt x="12430" y="8527"/>
                    <a:pt x="14394" y="8188"/>
                  </a:cubicBezTo>
                  <a:cubicBezTo>
                    <a:pt x="16357" y="7848"/>
                    <a:pt x="17479" y="7283"/>
                    <a:pt x="18040" y="7283"/>
                  </a:cubicBezTo>
                  <a:cubicBezTo>
                    <a:pt x="18601" y="7283"/>
                    <a:pt x="18601" y="7848"/>
                    <a:pt x="17900" y="9375"/>
                  </a:cubicBezTo>
                  <a:cubicBezTo>
                    <a:pt x="17199" y="10902"/>
                    <a:pt x="15796" y="13390"/>
                    <a:pt x="15235" y="15538"/>
                  </a:cubicBezTo>
                  <a:cubicBezTo>
                    <a:pt x="14674" y="17687"/>
                    <a:pt x="14955" y="19497"/>
                    <a:pt x="15235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10547350" y="642292"/>
              <a:ext cx="139700" cy="320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21600" y="1216"/>
                  </a:moveTo>
                  <a:cubicBezTo>
                    <a:pt x="18327" y="648"/>
                    <a:pt x="15055" y="79"/>
                    <a:pt x="11945" y="8"/>
                  </a:cubicBezTo>
                  <a:cubicBezTo>
                    <a:pt x="8836" y="-63"/>
                    <a:pt x="5891" y="363"/>
                    <a:pt x="3927" y="861"/>
                  </a:cubicBezTo>
                  <a:cubicBezTo>
                    <a:pt x="1964" y="1358"/>
                    <a:pt x="982" y="1926"/>
                    <a:pt x="655" y="3063"/>
                  </a:cubicBezTo>
                  <a:cubicBezTo>
                    <a:pt x="327" y="4200"/>
                    <a:pt x="655" y="5905"/>
                    <a:pt x="2455" y="7966"/>
                  </a:cubicBezTo>
                  <a:cubicBezTo>
                    <a:pt x="4255" y="10026"/>
                    <a:pt x="7527" y="12442"/>
                    <a:pt x="9818" y="14148"/>
                  </a:cubicBezTo>
                  <a:cubicBezTo>
                    <a:pt x="12109" y="15853"/>
                    <a:pt x="13418" y="16848"/>
                    <a:pt x="14236" y="17771"/>
                  </a:cubicBezTo>
                  <a:cubicBezTo>
                    <a:pt x="15055" y="18695"/>
                    <a:pt x="15382" y="19548"/>
                    <a:pt x="14891" y="20258"/>
                  </a:cubicBezTo>
                  <a:cubicBezTo>
                    <a:pt x="14400" y="20969"/>
                    <a:pt x="13091" y="21537"/>
                    <a:pt x="10800" y="21537"/>
                  </a:cubicBezTo>
                  <a:cubicBezTo>
                    <a:pt x="8509" y="21537"/>
                    <a:pt x="5236" y="20969"/>
                    <a:pt x="3273" y="20258"/>
                  </a:cubicBezTo>
                  <a:cubicBezTo>
                    <a:pt x="1309" y="19548"/>
                    <a:pt x="655" y="18695"/>
                    <a:pt x="0" y="17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10566400" y="642292"/>
              <a:ext cx="2603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917" y="10932"/>
                    <a:pt x="9834" y="1332"/>
                    <a:pt x="13434" y="132"/>
                  </a:cubicBezTo>
                  <a:cubicBezTo>
                    <a:pt x="17034" y="-1068"/>
                    <a:pt x="19317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10413999" y="71755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1516"/>
                    <a:pt x="21600" y="3032"/>
                    <a:pt x="21600" y="5684"/>
                  </a:cubicBezTo>
                  <a:cubicBezTo>
                    <a:pt x="21600" y="8337"/>
                    <a:pt x="10800" y="12126"/>
                    <a:pt x="7200" y="14968"/>
                  </a:cubicBezTo>
                  <a:cubicBezTo>
                    <a:pt x="3600" y="17811"/>
                    <a:pt x="7200" y="19705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10725150" y="575956"/>
              <a:ext cx="305802" cy="53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506" fill="norm" stroke="1" extrusionOk="0">
                  <a:moveTo>
                    <a:pt x="16422" y="76"/>
                  </a:moveTo>
                  <a:cubicBezTo>
                    <a:pt x="17162" y="-9"/>
                    <a:pt x="17901" y="-94"/>
                    <a:pt x="18789" y="246"/>
                  </a:cubicBezTo>
                  <a:cubicBezTo>
                    <a:pt x="19677" y="586"/>
                    <a:pt x="20712" y="1352"/>
                    <a:pt x="21156" y="3052"/>
                  </a:cubicBezTo>
                  <a:cubicBezTo>
                    <a:pt x="21600" y="4753"/>
                    <a:pt x="21452" y="7389"/>
                    <a:pt x="19899" y="9941"/>
                  </a:cubicBezTo>
                  <a:cubicBezTo>
                    <a:pt x="18345" y="12492"/>
                    <a:pt x="15386" y="14958"/>
                    <a:pt x="11836" y="16871"/>
                  </a:cubicBezTo>
                  <a:cubicBezTo>
                    <a:pt x="8285" y="18785"/>
                    <a:pt x="4142" y="20145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1198883" y="1860118"/>
              <a:ext cx="445768" cy="38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996" fill="norm" stroke="1" extrusionOk="0">
                  <a:moveTo>
                    <a:pt x="7362" y="3794"/>
                  </a:moveTo>
                  <a:cubicBezTo>
                    <a:pt x="7362" y="3223"/>
                    <a:pt x="7362" y="2651"/>
                    <a:pt x="7057" y="2023"/>
                  </a:cubicBezTo>
                  <a:cubicBezTo>
                    <a:pt x="6753" y="1394"/>
                    <a:pt x="6145" y="709"/>
                    <a:pt x="5638" y="537"/>
                  </a:cubicBezTo>
                  <a:cubicBezTo>
                    <a:pt x="5131" y="366"/>
                    <a:pt x="4725" y="709"/>
                    <a:pt x="3863" y="2251"/>
                  </a:cubicBezTo>
                  <a:cubicBezTo>
                    <a:pt x="3001" y="3794"/>
                    <a:pt x="1683" y="6537"/>
                    <a:pt x="871" y="9280"/>
                  </a:cubicBezTo>
                  <a:cubicBezTo>
                    <a:pt x="60" y="12023"/>
                    <a:pt x="-244" y="14766"/>
                    <a:pt x="212" y="16823"/>
                  </a:cubicBezTo>
                  <a:cubicBezTo>
                    <a:pt x="669" y="18880"/>
                    <a:pt x="1886" y="20251"/>
                    <a:pt x="3407" y="20766"/>
                  </a:cubicBezTo>
                  <a:cubicBezTo>
                    <a:pt x="4928" y="21280"/>
                    <a:pt x="6753" y="20937"/>
                    <a:pt x="8579" y="19680"/>
                  </a:cubicBezTo>
                  <a:cubicBezTo>
                    <a:pt x="10404" y="18423"/>
                    <a:pt x="12229" y="16251"/>
                    <a:pt x="13243" y="13509"/>
                  </a:cubicBezTo>
                  <a:cubicBezTo>
                    <a:pt x="14257" y="10766"/>
                    <a:pt x="14460" y="7451"/>
                    <a:pt x="13953" y="4994"/>
                  </a:cubicBezTo>
                  <a:cubicBezTo>
                    <a:pt x="13446" y="2537"/>
                    <a:pt x="12229" y="937"/>
                    <a:pt x="10759" y="309"/>
                  </a:cubicBezTo>
                  <a:cubicBezTo>
                    <a:pt x="9288" y="-320"/>
                    <a:pt x="7564" y="23"/>
                    <a:pt x="6348" y="1223"/>
                  </a:cubicBezTo>
                  <a:cubicBezTo>
                    <a:pt x="5131" y="2423"/>
                    <a:pt x="4421" y="4480"/>
                    <a:pt x="4117" y="5794"/>
                  </a:cubicBezTo>
                  <a:cubicBezTo>
                    <a:pt x="3812" y="7109"/>
                    <a:pt x="3914" y="7680"/>
                    <a:pt x="4471" y="8251"/>
                  </a:cubicBezTo>
                  <a:cubicBezTo>
                    <a:pt x="5029" y="8823"/>
                    <a:pt x="6043" y="9394"/>
                    <a:pt x="8376" y="9280"/>
                  </a:cubicBezTo>
                  <a:cubicBezTo>
                    <a:pt x="10708" y="9166"/>
                    <a:pt x="14359" y="8366"/>
                    <a:pt x="16742" y="7737"/>
                  </a:cubicBezTo>
                  <a:cubicBezTo>
                    <a:pt x="19125" y="7109"/>
                    <a:pt x="20241" y="6651"/>
                    <a:pt x="21356" y="6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2101850" y="2025650"/>
              <a:ext cx="127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2118222" y="1901734"/>
              <a:ext cx="53478" cy="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019" fill="norm" stroke="1" extrusionOk="0">
                  <a:moveTo>
                    <a:pt x="1051" y="13395"/>
                  </a:moveTo>
                  <a:cubicBezTo>
                    <a:pt x="220" y="7043"/>
                    <a:pt x="-611" y="690"/>
                    <a:pt x="635" y="54"/>
                  </a:cubicBezTo>
                  <a:cubicBezTo>
                    <a:pt x="1881" y="-581"/>
                    <a:pt x="5204" y="4501"/>
                    <a:pt x="8943" y="8948"/>
                  </a:cubicBezTo>
                  <a:cubicBezTo>
                    <a:pt x="12681" y="13395"/>
                    <a:pt x="16835" y="17207"/>
                    <a:pt x="20989" y="21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2149324" y="1949450"/>
              <a:ext cx="14797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1600" fill="norm" stroke="1" extrusionOk="0">
                  <a:moveTo>
                    <a:pt x="19724" y="0"/>
                  </a:moveTo>
                  <a:cubicBezTo>
                    <a:pt x="13594" y="1168"/>
                    <a:pt x="7464" y="2335"/>
                    <a:pt x="3961" y="3405"/>
                  </a:cubicBezTo>
                  <a:cubicBezTo>
                    <a:pt x="459" y="4476"/>
                    <a:pt x="-417" y="5449"/>
                    <a:pt x="167" y="6130"/>
                  </a:cubicBezTo>
                  <a:cubicBezTo>
                    <a:pt x="751" y="6811"/>
                    <a:pt x="2794" y="7200"/>
                    <a:pt x="6151" y="7784"/>
                  </a:cubicBezTo>
                  <a:cubicBezTo>
                    <a:pt x="9507" y="8368"/>
                    <a:pt x="14178" y="9146"/>
                    <a:pt x="17097" y="10022"/>
                  </a:cubicBezTo>
                  <a:cubicBezTo>
                    <a:pt x="20015" y="10897"/>
                    <a:pt x="21183" y="11870"/>
                    <a:pt x="19869" y="13719"/>
                  </a:cubicBezTo>
                  <a:cubicBezTo>
                    <a:pt x="18556" y="15568"/>
                    <a:pt x="14761" y="18292"/>
                    <a:pt x="11697" y="19751"/>
                  </a:cubicBezTo>
                  <a:cubicBezTo>
                    <a:pt x="8632" y="21211"/>
                    <a:pt x="6297" y="21405"/>
                    <a:pt x="39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2884637" y="1905705"/>
              <a:ext cx="125263" cy="23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66" fill="norm" stroke="1" extrusionOk="0">
                  <a:moveTo>
                    <a:pt x="21305" y="519"/>
                  </a:moveTo>
                  <a:cubicBezTo>
                    <a:pt x="17345" y="130"/>
                    <a:pt x="13385" y="-259"/>
                    <a:pt x="9785" y="227"/>
                  </a:cubicBezTo>
                  <a:cubicBezTo>
                    <a:pt x="6185" y="714"/>
                    <a:pt x="2945" y="2076"/>
                    <a:pt x="1325" y="3244"/>
                  </a:cubicBezTo>
                  <a:cubicBezTo>
                    <a:pt x="-295" y="4411"/>
                    <a:pt x="-295" y="5384"/>
                    <a:pt x="605" y="6163"/>
                  </a:cubicBezTo>
                  <a:cubicBezTo>
                    <a:pt x="1505" y="6941"/>
                    <a:pt x="3305" y="7525"/>
                    <a:pt x="6185" y="8595"/>
                  </a:cubicBezTo>
                  <a:cubicBezTo>
                    <a:pt x="9065" y="9665"/>
                    <a:pt x="13025" y="11222"/>
                    <a:pt x="15725" y="12584"/>
                  </a:cubicBezTo>
                  <a:cubicBezTo>
                    <a:pt x="18425" y="13946"/>
                    <a:pt x="19865" y="15114"/>
                    <a:pt x="20585" y="16184"/>
                  </a:cubicBezTo>
                  <a:cubicBezTo>
                    <a:pt x="21305" y="17255"/>
                    <a:pt x="21305" y="18227"/>
                    <a:pt x="19865" y="18909"/>
                  </a:cubicBezTo>
                  <a:cubicBezTo>
                    <a:pt x="18425" y="19590"/>
                    <a:pt x="15545" y="19979"/>
                    <a:pt x="13025" y="20368"/>
                  </a:cubicBezTo>
                  <a:cubicBezTo>
                    <a:pt x="10505" y="20757"/>
                    <a:pt x="8345" y="21146"/>
                    <a:pt x="6365" y="21244"/>
                  </a:cubicBezTo>
                  <a:cubicBezTo>
                    <a:pt x="4385" y="21341"/>
                    <a:pt x="2585" y="21146"/>
                    <a:pt x="2225" y="20368"/>
                  </a:cubicBezTo>
                  <a:cubicBezTo>
                    <a:pt x="1865" y="19590"/>
                    <a:pt x="2945" y="18227"/>
                    <a:pt x="4025" y="16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3071681" y="1968500"/>
              <a:ext cx="101212" cy="14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2" h="21318" fill="norm" stroke="1" extrusionOk="0">
                  <a:moveTo>
                    <a:pt x="16862" y="0"/>
                  </a:moveTo>
                  <a:cubicBezTo>
                    <a:pt x="12203" y="3086"/>
                    <a:pt x="7544" y="6171"/>
                    <a:pt x="4368" y="8949"/>
                  </a:cubicBezTo>
                  <a:cubicBezTo>
                    <a:pt x="1191" y="11726"/>
                    <a:pt x="-503" y="14194"/>
                    <a:pt x="132" y="16663"/>
                  </a:cubicBezTo>
                  <a:cubicBezTo>
                    <a:pt x="768" y="19131"/>
                    <a:pt x="3732" y="21600"/>
                    <a:pt x="7756" y="21291"/>
                  </a:cubicBezTo>
                  <a:cubicBezTo>
                    <a:pt x="11779" y="20983"/>
                    <a:pt x="16862" y="17897"/>
                    <a:pt x="18979" y="14811"/>
                  </a:cubicBezTo>
                  <a:cubicBezTo>
                    <a:pt x="21097" y="11726"/>
                    <a:pt x="20250" y="8640"/>
                    <a:pt x="18768" y="6943"/>
                  </a:cubicBezTo>
                  <a:cubicBezTo>
                    <a:pt x="17285" y="5246"/>
                    <a:pt x="15168" y="4937"/>
                    <a:pt x="13050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3244850" y="1968576"/>
              <a:ext cx="425450" cy="17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2305"/>
                  </a:moveTo>
                  <a:cubicBezTo>
                    <a:pt x="215" y="7705"/>
                    <a:pt x="430" y="13105"/>
                    <a:pt x="537" y="16448"/>
                  </a:cubicBezTo>
                  <a:cubicBezTo>
                    <a:pt x="645" y="19791"/>
                    <a:pt x="645" y="21077"/>
                    <a:pt x="806" y="21205"/>
                  </a:cubicBezTo>
                  <a:cubicBezTo>
                    <a:pt x="967" y="21334"/>
                    <a:pt x="1290" y="20305"/>
                    <a:pt x="1773" y="17477"/>
                  </a:cubicBezTo>
                  <a:cubicBezTo>
                    <a:pt x="2257" y="14648"/>
                    <a:pt x="2901" y="10020"/>
                    <a:pt x="3385" y="7191"/>
                  </a:cubicBezTo>
                  <a:cubicBezTo>
                    <a:pt x="3869" y="4363"/>
                    <a:pt x="4191" y="3334"/>
                    <a:pt x="4406" y="3463"/>
                  </a:cubicBezTo>
                  <a:cubicBezTo>
                    <a:pt x="4621" y="3591"/>
                    <a:pt x="4728" y="4877"/>
                    <a:pt x="4782" y="6291"/>
                  </a:cubicBezTo>
                  <a:cubicBezTo>
                    <a:pt x="4836" y="7705"/>
                    <a:pt x="4836" y="9248"/>
                    <a:pt x="4890" y="10663"/>
                  </a:cubicBezTo>
                  <a:cubicBezTo>
                    <a:pt x="4943" y="12077"/>
                    <a:pt x="5051" y="13363"/>
                    <a:pt x="5319" y="13363"/>
                  </a:cubicBezTo>
                  <a:cubicBezTo>
                    <a:pt x="5588" y="13363"/>
                    <a:pt x="6018" y="12077"/>
                    <a:pt x="6501" y="10148"/>
                  </a:cubicBezTo>
                  <a:cubicBezTo>
                    <a:pt x="6985" y="8220"/>
                    <a:pt x="7522" y="5648"/>
                    <a:pt x="8060" y="4234"/>
                  </a:cubicBezTo>
                  <a:cubicBezTo>
                    <a:pt x="8597" y="2820"/>
                    <a:pt x="9134" y="2563"/>
                    <a:pt x="9457" y="3205"/>
                  </a:cubicBezTo>
                  <a:cubicBezTo>
                    <a:pt x="9779" y="3848"/>
                    <a:pt x="9887" y="5391"/>
                    <a:pt x="9994" y="7448"/>
                  </a:cubicBezTo>
                  <a:cubicBezTo>
                    <a:pt x="10101" y="9505"/>
                    <a:pt x="10209" y="12077"/>
                    <a:pt x="10263" y="14005"/>
                  </a:cubicBezTo>
                  <a:cubicBezTo>
                    <a:pt x="10316" y="15934"/>
                    <a:pt x="10316" y="17220"/>
                    <a:pt x="10746" y="17091"/>
                  </a:cubicBezTo>
                  <a:cubicBezTo>
                    <a:pt x="11176" y="16963"/>
                    <a:pt x="12036" y="15420"/>
                    <a:pt x="13218" y="12848"/>
                  </a:cubicBezTo>
                  <a:cubicBezTo>
                    <a:pt x="14400" y="10277"/>
                    <a:pt x="15904" y="6677"/>
                    <a:pt x="16710" y="4234"/>
                  </a:cubicBezTo>
                  <a:cubicBezTo>
                    <a:pt x="17516" y="1791"/>
                    <a:pt x="17624" y="505"/>
                    <a:pt x="17355" y="120"/>
                  </a:cubicBezTo>
                  <a:cubicBezTo>
                    <a:pt x="17087" y="-266"/>
                    <a:pt x="16442" y="248"/>
                    <a:pt x="15743" y="2177"/>
                  </a:cubicBezTo>
                  <a:cubicBezTo>
                    <a:pt x="15045" y="4105"/>
                    <a:pt x="14293" y="7448"/>
                    <a:pt x="13916" y="9891"/>
                  </a:cubicBezTo>
                  <a:cubicBezTo>
                    <a:pt x="13540" y="12334"/>
                    <a:pt x="13540" y="13877"/>
                    <a:pt x="14293" y="15163"/>
                  </a:cubicBezTo>
                  <a:cubicBezTo>
                    <a:pt x="15045" y="16448"/>
                    <a:pt x="16549" y="17477"/>
                    <a:pt x="17893" y="17477"/>
                  </a:cubicBezTo>
                  <a:cubicBezTo>
                    <a:pt x="19236" y="17477"/>
                    <a:pt x="20418" y="16448"/>
                    <a:pt x="21600" y="15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4496858" y="1631949"/>
              <a:ext cx="100485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600" fill="norm" stroke="1" extrusionOk="0">
                  <a:moveTo>
                    <a:pt x="18294" y="0"/>
                  </a:moveTo>
                  <a:cubicBezTo>
                    <a:pt x="13886" y="2738"/>
                    <a:pt x="9478" y="5476"/>
                    <a:pt x="6392" y="8670"/>
                  </a:cubicBezTo>
                  <a:cubicBezTo>
                    <a:pt x="3307" y="11865"/>
                    <a:pt x="1543" y="15515"/>
                    <a:pt x="662" y="17645"/>
                  </a:cubicBezTo>
                  <a:cubicBezTo>
                    <a:pt x="-220" y="19775"/>
                    <a:pt x="-220" y="20383"/>
                    <a:pt x="662" y="20839"/>
                  </a:cubicBezTo>
                  <a:cubicBezTo>
                    <a:pt x="1543" y="21296"/>
                    <a:pt x="3307" y="21600"/>
                    <a:pt x="6613" y="21600"/>
                  </a:cubicBezTo>
                  <a:cubicBezTo>
                    <a:pt x="9919" y="21600"/>
                    <a:pt x="14768" y="21296"/>
                    <a:pt x="17633" y="20383"/>
                  </a:cubicBezTo>
                  <a:cubicBezTo>
                    <a:pt x="20498" y="19470"/>
                    <a:pt x="21380" y="17949"/>
                    <a:pt x="20719" y="16986"/>
                  </a:cubicBezTo>
                  <a:cubicBezTo>
                    <a:pt x="20058" y="16023"/>
                    <a:pt x="17853" y="15617"/>
                    <a:pt x="15649" y="15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4411133" y="1851649"/>
              <a:ext cx="649818" cy="17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3236" y="8901"/>
                  </a:moveTo>
                  <a:cubicBezTo>
                    <a:pt x="2392" y="8381"/>
                    <a:pt x="1548" y="7860"/>
                    <a:pt x="950" y="7470"/>
                  </a:cubicBezTo>
                  <a:cubicBezTo>
                    <a:pt x="352" y="7080"/>
                    <a:pt x="0" y="6820"/>
                    <a:pt x="0" y="6299"/>
                  </a:cubicBezTo>
                  <a:cubicBezTo>
                    <a:pt x="0" y="5779"/>
                    <a:pt x="352" y="4998"/>
                    <a:pt x="1302" y="4087"/>
                  </a:cubicBezTo>
                  <a:cubicBezTo>
                    <a:pt x="2251" y="3176"/>
                    <a:pt x="3799" y="2135"/>
                    <a:pt x="4855" y="1485"/>
                  </a:cubicBezTo>
                  <a:cubicBezTo>
                    <a:pt x="5910" y="834"/>
                    <a:pt x="6473" y="574"/>
                    <a:pt x="6965" y="2916"/>
                  </a:cubicBezTo>
                  <a:cubicBezTo>
                    <a:pt x="7458" y="5258"/>
                    <a:pt x="7880" y="10203"/>
                    <a:pt x="8056" y="13456"/>
                  </a:cubicBezTo>
                  <a:cubicBezTo>
                    <a:pt x="8232" y="16709"/>
                    <a:pt x="8162" y="18270"/>
                    <a:pt x="7950" y="19311"/>
                  </a:cubicBezTo>
                  <a:cubicBezTo>
                    <a:pt x="7739" y="20352"/>
                    <a:pt x="7388" y="20873"/>
                    <a:pt x="7141" y="20482"/>
                  </a:cubicBezTo>
                  <a:cubicBezTo>
                    <a:pt x="6895" y="20092"/>
                    <a:pt x="6754" y="18791"/>
                    <a:pt x="6930" y="15798"/>
                  </a:cubicBezTo>
                  <a:cubicBezTo>
                    <a:pt x="7106" y="12805"/>
                    <a:pt x="7599" y="8121"/>
                    <a:pt x="8021" y="5258"/>
                  </a:cubicBezTo>
                  <a:cubicBezTo>
                    <a:pt x="8443" y="2395"/>
                    <a:pt x="8795" y="1354"/>
                    <a:pt x="9217" y="704"/>
                  </a:cubicBezTo>
                  <a:cubicBezTo>
                    <a:pt x="9639" y="53"/>
                    <a:pt x="10132" y="-207"/>
                    <a:pt x="10483" y="183"/>
                  </a:cubicBezTo>
                  <a:cubicBezTo>
                    <a:pt x="10835" y="574"/>
                    <a:pt x="11046" y="1615"/>
                    <a:pt x="11117" y="4347"/>
                  </a:cubicBezTo>
                  <a:cubicBezTo>
                    <a:pt x="11187" y="7080"/>
                    <a:pt x="11117" y="11504"/>
                    <a:pt x="11046" y="14497"/>
                  </a:cubicBezTo>
                  <a:cubicBezTo>
                    <a:pt x="10976" y="17489"/>
                    <a:pt x="10906" y="19051"/>
                    <a:pt x="10976" y="19311"/>
                  </a:cubicBezTo>
                  <a:cubicBezTo>
                    <a:pt x="11046" y="19571"/>
                    <a:pt x="11257" y="18530"/>
                    <a:pt x="11574" y="16709"/>
                  </a:cubicBezTo>
                  <a:cubicBezTo>
                    <a:pt x="11891" y="14887"/>
                    <a:pt x="12313" y="12285"/>
                    <a:pt x="12629" y="10463"/>
                  </a:cubicBezTo>
                  <a:cubicBezTo>
                    <a:pt x="12946" y="8641"/>
                    <a:pt x="13157" y="7600"/>
                    <a:pt x="13333" y="7730"/>
                  </a:cubicBezTo>
                  <a:cubicBezTo>
                    <a:pt x="13509" y="7860"/>
                    <a:pt x="13650" y="9162"/>
                    <a:pt x="13755" y="10593"/>
                  </a:cubicBezTo>
                  <a:cubicBezTo>
                    <a:pt x="13861" y="12024"/>
                    <a:pt x="13931" y="13586"/>
                    <a:pt x="14107" y="14757"/>
                  </a:cubicBezTo>
                  <a:cubicBezTo>
                    <a:pt x="14283" y="15928"/>
                    <a:pt x="14564" y="16709"/>
                    <a:pt x="15057" y="16709"/>
                  </a:cubicBezTo>
                  <a:cubicBezTo>
                    <a:pt x="15549" y="16709"/>
                    <a:pt x="16253" y="15928"/>
                    <a:pt x="16956" y="13976"/>
                  </a:cubicBezTo>
                  <a:cubicBezTo>
                    <a:pt x="17660" y="12024"/>
                    <a:pt x="18364" y="8901"/>
                    <a:pt x="18786" y="6689"/>
                  </a:cubicBezTo>
                  <a:cubicBezTo>
                    <a:pt x="19208" y="4477"/>
                    <a:pt x="19349" y="3176"/>
                    <a:pt x="19243" y="2786"/>
                  </a:cubicBezTo>
                  <a:cubicBezTo>
                    <a:pt x="19137" y="2395"/>
                    <a:pt x="18786" y="2916"/>
                    <a:pt x="18258" y="4868"/>
                  </a:cubicBezTo>
                  <a:cubicBezTo>
                    <a:pt x="17730" y="6820"/>
                    <a:pt x="17027" y="10203"/>
                    <a:pt x="16675" y="12935"/>
                  </a:cubicBezTo>
                  <a:cubicBezTo>
                    <a:pt x="16323" y="15668"/>
                    <a:pt x="16323" y="17750"/>
                    <a:pt x="17203" y="19051"/>
                  </a:cubicBezTo>
                  <a:cubicBezTo>
                    <a:pt x="18082" y="20352"/>
                    <a:pt x="19841" y="20873"/>
                    <a:pt x="216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5516350" y="1689099"/>
              <a:ext cx="114392" cy="33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480" fill="norm" stroke="1" extrusionOk="0">
                  <a:moveTo>
                    <a:pt x="14213" y="0"/>
                  </a:moveTo>
                  <a:cubicBezTo>
                    <a:pt x="13442" y="820"/>
                    <a:pt x="12670" y="1641"/>
                    <a:pt x="11127" y="4238"/>
                  </a:cubicBezTo>
                  <a:cubicBezTo>
                    <a:pt x="9585" y="6835"/>
                    <a:pt x="7270" y="11210"/>
                    <a:pt x="5920" y="14149"/>
                  </a:cubicBezTo>
                  <a:cubicBezTo>
                    <a:pt x="4570" y="17089"/>
                    <a:pt x="4185" y="18592"/>
                    <a:pt x="4956" y="19618"/>
                  </a:cubicBezTo>
                  <a:cubicBezTo>
                    <a:pt x="5727" y="20643"/>
                    <a:pt x="7656" y="21190"/>
                    <a:pt x="9777" y="21395"/>
                  </a:cubicBezTo>
                  <a:cubicBezTo>
                    <a:pt x="11899" y="21600"/>
                    <a:pt x="14213" y="21463"/>
                    <a:pt x="16335" y="20643"/>
                  </a:cubicBezTo>
                  <a:cubicBezTo>
                    <a:pt x="18456" y="19823"/>
                    <a:pt x="20385" y="18319"/>
                    <a:pt x="20770" y="16747"/>
                  </a:cubicBezTo>
                  <a:cubicBezTo>
                    <a:pt x="21156" y="15175"/>
                    <a:pt x="19999" y="13534"/>
                    <a:pt x="18263" y="12577"/>
                  </a:cubicBezTo>
                  <a:cubicBezTo>
                    <a:pt x="16527" y="11620"/>
                    <a:pt x="14213" y="11347"/>
                    <a:pt x="11899" y="11142"/>
                  </a:cubicBezTo>
                  <a:cubicBezTo>
                    <a:pt x="9585" y="10937"/>
                    <a:pt x="7270" y="10800"/>
                    <a:pt x="5342" y="11005"/>
                  </a:cubicBezTo>
                  <a:cubicBezTo>
                    <a:pt x="3413" y="11210"/>
                    <a:pt x="1870" y="11757"/>
                    <a:pt x="906" y="12372"/>
                  </a:cubicBezTo>
                  <a:cubicBezTo>
                    <a:pt x="-58" y="12987"/>
                    <a:pt x="-444" y="13671"/>
                    <a:pt x="713" y="14218"/>
                  </a:cubicBezTo>
                  <a:cubicBezTo>
                    <a:pt x="1870" y="14765"/>
                    <a:pt x="4570" y="15175"/>
                    <a:pt x="7270" y="15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5690133" y="1614794"/>
              <a:ext cx="307110" cy="38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2" fill="norm" stroke="1" extrusionOk="0">
                  <a:moveTo>
                    <a:pt x="2626" y="14766"/>
                  </a:moveTo>
                  <a:cubicBezTo>
                    <a:pt x="1886" y="15120"/>
                    <a:pt x="1147" y="15474"/>
                    <a:pt x="703" y="15946"/>
                  </a:cubicBezTo>
                  <a:cubicBezTo>
                    <a:pt x="259" y="16419"/>
                    <a:pt x="111" y="17009"/>
                    <a:pt x="37" y="17599"/>
                  </a:cubicBezTo>
                  <a:cubicBezTo>
                    <a:pt x="-37" y="18189"/>
                    <a:pt x="-37" y="18779"/>
                    <a:pt x="407" y="19074"/>
                  </a:cubicBezTo>
                  <a:cubicBezTo>
                    <a:pt x="851" y="19369"/>
                    <a:pt x="1738" y="19369"/>
                    <a:pt x="2552" y="19369"/>
                  </a:cubicBezTo>
                  <a:cubicBezTo>
                    <a:pt x="3366" y="19369"/>
                    <a:pt x="4105" y="19369"/>
                    <a:pt x="4919" y="19192"/>
                  </a:cubicBezTo>
                  <a:cubicBezTo>
                    <a:pt x="5733" y="19015"/>
                    <a:pt x="6621" y="18661"/>
                    <a:pt x="7138" y="18956"/>
                  </a:cubicBezTo>
                  <a:cubicBezTo>
                    <a:pt x="7656" y="19251"/>
                    <a:pt x="7804" y="20196"/>
                    <a:pt x="8396" y="20432"/>
                  </a:cubicBezTo>
                  <a:cubicBezTo>
                    <a:pt x="8988" y="20668"/>
                    <a:pt x="10023" y="20196"/>
                    <a:pt x="11503" y="18779"/>
                  </a:cubicBezTo>
                  <a:cubicBezTo>
                    <a:pt x="12982" y="17363"/>
                    <a:pt x="14905" y="15002"/>
                    <a:pt x="16607" y="11933"/>
                  </a:cubicBezTo>
                  <a:cubicBezTo>
                    <a:pt x="18308" y="8864"/>
                    <a:pt x="19788" y="5087"/>
                    <a:pt x="20601" y="2845"/>
                  </a:cubicBezTo>
                  <a:cubicBezTo>
                    <a:pt x="21415" y="602"/>
                    <a:pt x="21563" y="-106"/>
                    <a:pt x="21415" y="12"/>
                  </a:cubicBezTo>
                  <a:cubicBezTo>
                    <a:pt x="21267" y="130"/>
                    <a:pt x="20823" y="1074"/>
                    <a:pt x="19936" y="3317"/>
                  </a:cubicBezTo>
                  <a:cubicBezTo>
                    <a:pt x="19048" y="5560"/>
                    <a:pt x="17716" y="9101"/>
                    <a:pt x="16977" y="11933"/>
                  </a:cubicBezTo>
                  <a:cubicBezTo>
                    <a:pt x="16237" y="14766"/>
                    <a:pt x="16089" y="16891"/>
                    <a:pt x="16089" y="18248"/>
                  </a:cubicBezTo>
                  <a:cubicBezTo>
                    <a:pt x="16089" y="19605"/>
                    <a:pt x="16237" y="20196"/>
                    <a:pt x="16607" y="20668"/>
                  </a:cubicBezTo>
                  <a:cubicBezTo>
                    <a:pt x="16977" y="21140"/>
                    <a:pt x="17568" y="21494"/>
                    <a:pt x="18160" y="21435"/>
                  </a:cubicBezTo>
                  <a:cubicBezTo>
                    <a:pt x="18752" y="21376"/>
                    <a:pt x="19344" y="20904"/>
                    <a:pt x="19788" y="20373"/>
                  </a:cubicBezTo>
                  <a:cubicBezTo>
                    <a:pt x="20231" y="19842"/>
                    <a:pt x="20527" y="19251"/>
                    <a:pt x="20823" y="18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5849582" y="1803399"/>
              <a:ext cx="189268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060" fill="norm" stroke="1" extrusionOk="0">
                  <a:moveTo>
                    <a:pt x="4846" y="12960"/>
                  </a:moveTo>
                  <a:cubicBezTo>
                    <a:pt x="2710" y="15840"/>
                    <a:pt x="573" y="18720"/>
                    <a:pt x="99" y="20160"/>
                  </a:cubicBezTo>
                  <a:cubicBezTo>
                    <a:pt x="-376" y="21600"/>
                    <a:pt x="811" y="21600"/>
                    <a:pt x="4609" y="18000"/>
                  </a:cubicBezTo>
                  <a:cubicBezTo>
                    <a:pt x="8406" y="14400"/>
                    <a:pt x="14815" y="7200"/>
                    <a:pt x="212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6453046" y="1803399"/>
              <a:ext cx="258479" cy="18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202" fill="norm" stroke="1" extrusionOk="0">
                  <a:moveTo>
                    <a:pt x="2514" y="0"/>
                  </a:moveTo>
                  <a:cubicBezTo>
                    <a:pt x="1636" y="5400"/>
                    <a:pt x="758" y="10800"/>
                    <a:pt x="319" y="14482"/>
                  </a:cubicBezTo>
                  <a:cubicBezTo>
                    <a:pt x="-120" y="18164"/>
                    <a:pt x="-120" y="20127"/>
                    <a:pt x="407" y="20864"/>
                  </a:cubicBezTo>
                  <a:cubicBezTo>
                    <a:pt x="934" y="21600"/>
                    <a:pt x="1987" y="21109"/>
                    <a:pt x="3129" y="19636"/>
                  </a:cubicBezTo>
                  <a:cubicBezTo>
                    <a:pt x="4270" y="18164"/>
                    <a:pt x="5500" y="15709"/>
                    <a:pt x="6290" y="13745"/>
                  </a:cubicBezTo>
                  <a:cubicBezTo>
                    <a:pt x="7080" y="11782"/>
                    <a:pt x="7431" y="10309"/>
                    <a:pt x="7519" y="10309"/>
                  </a:cubicBezTo>
                  <a:cubicBezTo>
                    <a:pt x="7607" y="10309"/>
                    <a:pt x="7431" y="11782"/>
                    <a:pt x="7343" y="13377"/>
                  </a:cubicBezTo>
                  <a:cubicBezTo>
                    <a:pt x="7256" y="14973"/>
                    <a:pt x="7256" y="16691"/>
                    <a:pt x="7695" y="17550"/>
                  </a:cubicBezTo>
                  <a:cubicBezTo>
                    <a:pt x="8134" y="18409"/>
                    <a:pt x="9012" y="18409"/>
                    <a:pt x="10065" y="17305"/>
                  </a:cubicBezTo>
                  <a:cubicBezTo>
                    <a:pt x="11119" y="16200"/>
                    <a:pt x="12348" y="13991"/>
                    <a:pt x="13226" y="12273"/>
                  </a:cubicBezTo>
                  <a:cubicBezTo>
                    <a:pt x="14104" y="10555"/>
                    <a:pt x="14631" y="9327"/>
                    <a:pt x="14895" y="9450"/>
                  </a:cubicBezTo>
                  <a:cubicBezTo>
                    <a:pt x="15158" y="9573"/>
                    <a:pt x="15158" y="11045"/>
                    <a:pt x="15070" y="12518"/>
                  </a:cubicBezTo>
                  <a:cubicBezTo>
                    <a:pt x="14982" y="13991"/>
                    <a:pt x="14807" y="15464"/>
                    <a:pt x="14543" y="16936"/>
                  </a:cubicBezTo>
                  <a:cubicBezTo>
                    <a:pt x="14280" y="18409"/>
                    <a:pt x="13929" y="19882"/>
                    <a:pt x="13665" y="20005"/>
                  </a:cubicBezTo>
                  <a:cubicBezTo>
                    <a:pt x="13402" y="20127"/>
                    <a:pt x="13226" y="18900"/>
                    <a:pt x="13402" y="16445"/>
                  </a:cubicBezTo>
                  <a:cubicBezTo>
                    <a:pt x="13578" y="13991"/>
                    <a:pt x="14104" y="10309"/>
                    <a:pt x="14456" y="7855"/>
                  </a:cubicBezTo>
                  <a:cubicBezTo>
                    <a:pt x="14807" y="5400"/>
                    <a:pt x="14982" y="4173"/>
                    <a:pt x="15509" y="3191"/>
                  </a:cubicBezTo>
                  <a:cubicBezTo>
                    <a:pt x="16036" y="2209"/>
                    <a:pt x="16914" y="1473"/>
                    <a:pt x="17704" y="1595"/>
                  </a:cubicBezTo>
                  <a:cubicBezTo>
                    <a:pt x="18495" y="1718"/>
                    <a:pt x="19197" y="2700"/>
                    <a:pt x="19812" y="4418"/>
                  </a:cubicBezTo>
                  <a:cubicBezTo>
                    <a:pt x="20426" y="6136"/>
                    <a:pt x="20953" y="8591"/>
                    <a:pt x="21217" y="10432"/>
                  </a:cubicBezTo>
                  <a:cubicBezTo>
                    <a:pt x="21480" y="12273"/>
                    <a:pt x="21480" y="13500"/>
                    <a:pt x="21392" y="14727"/>
                  </a:cubicBezTo>
                  <a:cubicBezTo>
                    <a:pt x="21304" y="15955"/>
                    <a:pt x="21129" y="17182"/>
                    <a:pt x="21041" y="17305"/>
                  </a:cubicBezTo>
                  <a:cubicBezTo>
                    <a:pt x="20953" y="17427"/>
                    <a:pt x="20953" y="16445"/>
                    <a:pt x="20953" y="15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6792700" y="1638300"/>
              <a:ext cx="135151" cy="33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32" fill="norm" stroke="1" extrusionOk="0">
                  <a:moveTo>
                    <a:pt x="5267" y="1620"/>
                  </a:moveTo>
                  <a:cubicBezTo>
                    <a:pt x="6596" y="810"/>
                    <a:pt x="7926" y="0"/>
                    <a:pt x="8756" y="0"/>
                  </a:cubicBezTo>
                  <a:cubicBezTo>
                    <a:pt x="9587" y="0"/>
                    <a:pt x="9920" y="810"/>
                    <a:pt x="9421" y="3443"/>
                  </a:cubicBezTo>
                  <a:cubicBezTo>
                    <a:pt x="8923" y="6075"/>
                    <a:pt x="7593" y="10530"/>
                    <a:pt x="6596" y="13433"/>
                  </a:cubicBezTo>
                  <a:cubicBezTo>
                    <a:pt x="5600" y="16335"/>
                    <a:pt x="4935" y="17685"/>
                    <a:pt x="3938" y="18900"/>
                  </a:cubicBezTo>
                  <a:cubicBezTo>
                    <a:pt x="2941" y="20115"/>
                    <a:pt x="1612" y="21195"/>
                    <a:pt x="781" y="21397"/>
                  </a:cubicBezTo>
                  <a:cubicBezTo>
                    <a:pt x="-50" y="21600"/>
                    <a:pt x="-382" y="20925"/>
                    <a:pt x="615" y="19103"/>
                  </a:cubicBezTo>
                  <a:cubicBezTo>
                    <a:pt x="1612" y="17280"/>
                    <a:pt x="3938" y="14310"/>
                    <a:pt x="5600" y="12420"/>
                  </a:cubicBezTo>
                  <a:cubicBezTo>
                    <a:pt x="7261" y="10530"/>
                    <a:pt x="8258" y="9720"/>
                    <a:pt x="9753" y="9180"/>
                  </a:cubicBezTo>
                  <a:cubicBezTo>
                    <a:pt x="11249" y="8640"/>
                    <a:pt x="13243" y="8370"/>
                    <a:pt x="14240" y="8572"/>
                  </a:cubicBezTo>
                  <a:cubicBezTo>
                    <a:pt x="15236" y="8775"/>
                    <a:pt x="15236" y="9450"/>
                    <a:pt x="14572" y="10463"/>
                  </a:cubicBezTo>
                  <a:cubicBezTo>
                    <a:pt x="13907" y="11475"/>
                    <a:pt x="12578" y="12825"/>
                    <a:pt x="11249" y="13770"/>
                  </a:cubicBezTo>
                  <a:cubicBezTo>
                    <a:pt x="9920" y="14715"/>
                    <a:pt x="8590" y="15255"/>
                    <a:pt x="7593" y="15930"/>
                  </a:cubicBezTo>
                  <a:cubicBezTo>
                    <a:pt x="6596" y="16605"/>
                    <a:pt x="5932" y="17415"/>
                    <a:pt x="6264" y="18090"/>
                  </a:cubicBezTo>
                  <a:cubicBezTo>
                    <a:pt x="6596" y="18765"/>
                    <a:pt x="7926" y="19305"/>
                    <a:pt x="10584" y="19372"/>
                  </a:cubicBezTo>
                  <a:cubicBezTo>
                    <a:pt x="13243" y="19440"/>
                    <a:pt x="17230" y="19035"/>
                    <a:pt x="21218" y="18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6956149" y="1765299"/>
              <a:ext cx="8897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9861" y="0"/>
                  </a:moveTo>
                  <a:cubicBezTo>
                    <a:pt x="7851" y="2118"/>
                    <a:pt x="5842" y="4235"/>
                    <a:pt x="4335" y="6882"/>
                  </a:cubicBezTo>
                  <a:cubicBezTo>
                    <a:pt x="2828" y="9529"/>
                    <a:pt x="1823" y="12706"/>
                    <a:pt x="1070" y="14824"/>
                  </a:cubicBezTo>
                  <a:cubicBezTo>
                    <a:pt x="316" y="16941"/>
                    <a:pt x="-186" y="18000"/>
                    <a:pt x="65" y="17682"/>
                  </a:cubicBezTo>
                  <a:cubicBezTo>
                    <a:pt x="316" y="17365"/>
                    <a:pt x="1321" y="15671"/>
                    <a:pt x="3079" y="13765"/>
                  </a:cubicBezTo>
                  <a:cubicBezTo>
                    <a:pt x="4837" y="11859"/>
                    <a:pt x="7349" y="9741"/>
                    <a:pt x="9861" y="8471"/>
                  </a:cubicBezTo>
                  <a:cubicBezTo>
                    <a:pt x="12372" y="7200"/>
                    <a:pt x="14884" y="6776"/>
                    <a:pt x="16893" y="7094"/>
                  </a:cubicBezTo>
                  <a:cubicBezTo>
                    <a:pt x="18902" y="7412"/>
                    <a:pt x="20409" y="8471"/>
                    <a:pt x="20912" y="10694"/>
                  </a:cubicBezTo>
                  <a:cubicBezTo>
                    <a:pt x="21414" y="12918"/>
                    <a:pt x="20912" y="16306"/>
                    <a:pt x="20158" y="18318"/>
                  </a:cubicBezTo>
                  <a:cubicBezTo>
                    <a:pt x="19405" y="20329"/>
                    <a:pt x="18400" y="20965"/>
                    <a:pt x="173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7100110" y="1835150"/>
              <a:ext cx="97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111" fill="norm" stroke="1" extrusionOk="0">
                  <a:moveTo>
                    <a:pt x="7928" y="1825"/>
                  </a:moveTo>
                  <a:cubicBezTo>
                    <a:pt x="5678" y="2130"/>
                    <a:pt x="3428" y="2434"/>
                    <a:pt x="1853" y="4563"/>
                  </a:cubicBezTo>
                  <a:cubicBezTo>
                    <a:pt x="278" y="6693"/>
                    <a:pt x="-622" y="10648"/>
                    <a:pt x="503" y="13842"/>
                  </a:cubicBezTo>
                  <a:cubicBezTo>
                    <a:pt x="1628" y="17037"/>
                    <a:pt x="4778" y="19470"/>
                    <a:pt x="7703" y="20535"/>
                  </a:cubicBezTo>
                  <a:cubicBezTo>
                    <a:pt x="10628" y="21600"/>
                    <a:pt x="13328" y="21296"/>
                    <a:pt x="15803" y="18710"/>
                  </a:cubicBezTo>
                  <a:cubicBezTo>
                    <a:pt x="18278" y="16124"/>
                    <a:pt x="20528" y="11256"/>
                    <a:pt x="20753" y="7758"/>
                  </a:cubicBezTo>
                  <a:cubicBezTo>
                    <a:pt x="20978" y="4259"/>
                    <a:pt x="19178" y="2130"/>
                    <a:pt x="173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7236105" y="1809749"/>
              <a:ext cx="206096" cy="132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24" fill="norm" stroke="1" extrusionOk="0">
                  <a:moveTo>
                    <a:pt x="1624" y="4114"/>
                  </a:moveTo>
                  <a:cubicBezTo>
                    <a:pt x="963" y="7886"/>
                    <a:pt x="302" y="11657"/>
                    <a:pt x="81" y="14571"/>
                  </a:cubicBezTo>
                  <a:cubicBezTo>
                    <a:pt x="-139" y="17486"/>
                    <a:pt x="81" y="19543"/>
                    <a:pt x="853" y="20571"/>
                  </a:cubicBezTo>
                  <a:cubicBezTo>
                    <a:pt x="1624" y="21600"/>
                    <a:pt x="2947" y="21600"/>
                    <a:pt x="4049" y="21086"/>
                  </a:cubicBezTo>
                  <a:cubicBezTo>
                    <a:pt x="5151" y="20571"/>
                    <a:pt x="6032" y="19543"/>
                    <a:pt x="6694" y="18171"/>
                  </a:cubicBezTo>
                  <a:cubicBezTo>
                    <a:pt x="7355" y="16800"/>
                    <a:pt x="7796" y="15086"/>
                    <a:pt x="8237" y="15086"/>
                  </a:cubicBezTo>
                  <a:cubicBezTo>
                    <a:pt x="8677" y="15086"/>
                    <a:pt x="9118" y="16800"/>
                    <a:pt x="9890" y="17829"/>
                  </a:cubicBezTo>
                  <a:cubicBezTo>
                    <a:pt x="10661" y="18857"/>
                    <a:pt x="11763" y="19200"/>
                    <a:pt x="13416" y="18171"/>
                  </a:cubicBezTo>
                  <a:cubicBezTo>
                    <a:pt x="15069" y="17143"/>
                    <a:pt x="17273" y="14743"/>
                    <a:pt x="18706" y="11486"/>
                  </a:cubicBezTo>
                  <a:cubicBezTo>
                    <a:pt x="20139" y="8229"/>
                    <a:pt x="20800" y="4114"/>
                    <a:pt x="214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7463366" y="1841499"/>
              <a:ext cx="11463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785" y="0"/>
                  </a:moveTo>
                  <a:cubicBezTo>
                    <a:pt x="785" y="3600"/>
                    <a:pt x="785" y="7200"/>
                    <a:pt x="589" y="10500"/>
                  </a:cubicBezTo>
                  <a:cubicBezTo>
                    <a:pt x="393" y="13800"/>
                    <a:pt x="0" y="16800"/>
                    <a:pt x="0" y="17100"/>
                  </a:cubicBezTo>
                  <a:cubicBezTo>
                    <a:pt x="0" y="17400"/>
                    <a:pt x="393" y="15000"/>
                    <a:pt x="1767" y="12300"/>
                  </a:cubicBezTo>
                  <a:cubicBezTo>
                    <a:pt x="3142" y="9600"/>
                    <a:pt x="5498" y="6600"/>
                    <a:pt x="8051" y="4500"/>
                  </a:cubicBezTo>
                  <a:cubicBezTo>
                    <a:pt x="10604" y="2400"/>
                    <a:pt x="13353" y="1200"/>
                    <a:pt x="15905" y="2850"/>
                  </a:cubicBezTo>
                  <a:cubicBezTo>
                    <a:pt x="18458" y="4500"/>
                    <a:pt x="20815" y="9000"/>
                    <a:pt x="21207" y="12600"/>
                  </a:cubicBezTo>
                  <a:cubicBezTo>
                    <a:pt x="21600" y="16200"/>
                    <a:pt x="20029" y="18900"/>
                    <a:pt x="184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8032750" y="1800643"/>
              <a:ext cx="177800" cy="1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10585"/>
                  </a:moveTo>
                  <a:cubicBezTo>
                    <a:pt x="257" y="8116"/>
                    <a:pt x="514" y="5648"/>
                    <a:pt x="771" y="5185"/>
                  </a:cubicBezTo>
                  <a:cubicBezTo>
                    <a:pt x="1029" y="4722"/>
                    <a:pt x="1286" y="6265"/>
                    <a:pt x="1671" y="8734"/>
                  </a:cubicBezTo>
                  <a:cubicBezTo>
                    <a:pt x="2057" y="11202"/>
                    <a:pt x="2571" y="14596"/>
                    <a:pt x="3214" y="17065"/>
                  </a:cubicBezTo>
                  <a:cubicBezTo>
                    <a:pt x="3857" y="19534"/>
                    <a:pt x="4629" y="21076"/>
                    <a:pt x="6043" y="21231"/>
                  </a:cubicBezTo>
                  <a:cubicBezTo>
                    <a:pt x="7457" y="21385"/>
                    <a:pt x="9514" y="20151"/>
                    <a:pt x="10929" y="16448"/>
                  </a:cubicBezTo>
                  <a:cubicBezTo>
                    <a:pt x="12343" y="12745"/>
                    <a:pt x="13114" y="6574"/>
                    <a:pt x="14143" y="3334"/>
                  </a:cubicBezTo>
                  <a:cubicBezTo>
                    <a:pt x="15171" y="94"/>
                    <a:pt x="16457" y="-215"/>
                    <a:pt x="17743" y="94"/>
                  </a:cubicBezTo>
                  <a:cubicBezTo>
                    <a:pt x="19029" y="402"/>
                    <a:pt x="20314" y="1328"/>
                    <a:pt x="21600" y="2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8246797" y="1586395"/>
              <a:ext cx="512531" cy="34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89" fill="norm" stroke="1" extrusionOk="0">
                  <a:moveTo>
                    <a:pt x="4061" y="17244"/>
                  </a:moveTo>
                  <a:cubicBezTo>
                    <a:pt x="3795" y="16593"/>
                    <a:pt x="3530" y="15943"/>
                    <a:pt x="2954" y="15552"/>
                  </a:cubicBezTo>
                  <a:cubicBezTo>
                    <a:pt x="2379" y="15162"/>
                    <a:pt x="1493" y="15032"/>
                    <a:pt x="962" y="15357"/>
                  </a:cubicBezTo>
                  <a:cubicBezTo>
                    <a:pt x="431" y="15683"/>
                    <a:pt x="254" y="16463"/>
                    <a:pt x="121" y="17179"/>
                  </a:cubicBezTo>
                  <a:cubicBezTo>
                    <a:pt x="-11" y="17895"/>
                    <a:pt x="-100" y="18545"/>
                    <a:pt x="210" y="18936"/>
                  </a:cubicBezTo>
                  <a:cubicBezTo>
                    <a:pt x="520" y="19326"/>
                    <a:pt x="1228" y="19456"/>
                    <a:pt x="1759" y="19261"/>
                  </a:cubicBezTo>
                  <a:cubicBezTo>
                    <a:pt x="2290" y="19066"/>
                    <a:pt x="2644" y="18545"/>
                    <a:pt x="2998" y="18090"/>
                  </a:cubicBezTo>
                  <a:cubicBezTo>
                    <a:pt x="3352" y="17634"/>
                    <a:pt x="3707" y="17244"/>
                    <a:pt x="4016" y="17309"/>
                  </a:cubicBezTo>
                  <a:cubicBezTo>
                    <a:pt x="4326" y="17374"/>
                    <a:pt x="4592" y="17895"/>
                    <a:pt x="4946" y="17960"/>
                  </a:cubicBezTo>
                  <a:cubicBezTo>
                    <a:pt x="5300" y="18025"/>
                    <a:pt x="5743" y="17634"/>
                    <a:pt x="6584" y="15878"/>
                  </a:cubicBezTo>
                  <a:cubicBezTo>
                    <a:pt x="7425" y="14121"/>
                    <a:pt x="8664" y="10998"/>
                    <a:pt x="9505" y="8526"/>
                  </a:cubicBezTo>
                  <a:cubicBezTo>
                    <a:pt x="10346" y="6054"/>
                    <a:pt x="10789" y="4232"/>
                    <a:pt x="11054" y="2736"/>
                  </a:cubicBezTo>
                  <a:cubicBezTo>
                    <a:pt x="11320" y="1239"/>
                    <a:pt x="11408" y="68"/>
                    <a:pt x="11231" y="3"/>
                  </a:cubicBezTo>
                  <a:cubicBezTo>
                    <a:pt x="11054" y="-62"/>
                    <a:pt x="10611" y="979"/>
                    <a:pt x="10125" y="3321"/>
                  </a:cubicBezTo>
                  <a:cubicBezTo>
                    <a:pt x="9638" y="5663"/>
                    <a:pt x="9107" y="9307"/>
                    <a:pt x="8797" y="11844"/>
                  </a:cubicBezTo>
                  <a:cubicBezTo>
                    <a:pt x="8487" y="14381"/>
                    <a:pt x="8398" y="15813"/>
                    <a:pt x="8398" y="16854"/>
                  </a:cubicBezTo>
                  <a:cubicBezTo>
                    <a:pt x="8398" y="17895"/>
                    <a:pt x="8487" y="18545"/>
                    <a:pt x="8752" y="18740"/>
                  </a:cubicBezTo>
                  <a:cubicBezTo>
                    <a:pt x="9018" y="18936"/>
                    <a:pt x="9461" y="18675"/>
                    <a:pt x="10080" y="17960"/>
                  </a:cubicBezTo>
                  <a:cubicBezTo>
                    <a:pt x="10700" y="17244"/>
                    <a:pt x="11497" y="16073"/>
                    <a:pt x="12028" y="15162"/>
                  </a:cubicBezTo>
                  <a:cubicBezTo>
                    <a:pt x="12559" y="14251"/>
                    <a:pt x="12825" y="13601"/>
                    <a:pt x="12780" y="13536"/>
                  </a:cubicBezTo>
                  <a:cubicBezTo>
                    <a:pt x="12736" y="13471"/>
                    <a:pt x="12382" y="13991"/>
                    <a:pt x="12161" y="14902"/>
                  </a:cubicBezTo>
                  <a:cubicBezTo>
                    <a:pt x="11939" y="15813"/>
                    <a:pt x="11851" y="17114"/>
                    <a:pt x="11851" y="18090"/>
                  </a:cubicBezTo>
                  <a:cubicBezTo>
                    <a:pt x="11851" y="19066"/>
                    <a:pt x="11939" y="19716"/>
                    <a:pt x="12205" y="20042"/>
                  </a:cubicBezTo>
                  <a:cubicBezTo>
                    <a:pt x="12470" y="20367"/>
                    <a:pt x="12913" y="20367"/>
                    <a:pt x="13489" y="19911"/>
                  </a:cubicBezTo>
                  <a:cubicBezTo>
                    <a:pt x="14064" y="19456"/>
                    <a:pt x="14772" y="18545"/>
                    <a:pt x="15480" y="17569"/>
                  </a:cubicBezTo>
                  <a:cubicBezTo>
                    <a:pt x="16189" y="16593"/>
                    <a:pt x="16897" y="15552"/>
                    <a:pt x="17339" y="14511"/>
                  </a:cubicBezTo>
                  <a:cubicBezTo>
                    <a:pt x="17782" y="13471"/>
                    <a:pt x="17959" y="12430"/>
                    <a:pt x="17870" y="12104"/>
                  </a:cubicBezTo>
                  <a:cubicBezTo>
                    <a:pt x="17782" y="11779"/>
                    <a:pt x="17428" y="12169"/>
                    <a:pt x="17074" y="13015"/>
                  </a:cubicBezTo>
                  <a:cubicBezTo>
                    <a:pt x="16720" y="13861"/>
                    <a:pt x="16366" y="15162"/>
                    <a:pt x="16277" y="16463"/>
                  </a:cubicBezTo>
                  <a:cubicBezTo>
                    <a:pt x="16189" y="17765"/>
                    <a:pt x="16366" y="19066"/>
                    <a:pt x="16897" y="19911"/>
                  </a:cubicBezTo>
                  <a:cubicBezTo>
                    <a:pt x="17428" y="20757"/>
                    <a:pt x="18313" y="21148"/>
                    <a:pt x="18977" y="21343"/>
                  </a:cubicBezTo>
                  <a:cubicBezTo>
                    <a:pt x="19641" y="21538"/>
                    <a:pt x="20084" y="21538"/>
                    <a:pt x="20482" y="21343"/>
                  </a:cubicBezTo>
                  <a:cubicBezTo>
                    <a:pt x="20880" y="21148"/>
                    <a:pt x="21234" y="20757"/>
                    <a:pt x="21367" y="20497"/>
                  </a:cubicBezTo>
                  <a:cubicBezTo>
                    <a:pt x="21500" y="20237"/>
                    <a:pt x="21411" y="20107"/>
                    <a:pt x="21323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8736227" y="1793325"/>
              <a:ext cx="198224" cy="16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252" fill="norm" stroke="1" extrusionOk="0">
                  <a:moveTo>
                    <a:pt x="4871" y="10592"/>
                  </a:moveTo>
                  <a:cubicBezTo>
                    <a:pt x="5996" y="10873"/>
                    <a:pt x="7121" y="11153"/>
                    <a:pt x="8471" y="10592"/>
                  </a:cubicBezTo>
                  <a:cubicBezTo>
                    <a:pt x="9821" y="10031"/>
                    <a:pt x="11396" y="8629"/>
                    <a:pt x="11846" y="6665"/>
                  </a:cubicBezTo>
                  <a:cubicBezTo>
                    <a:pt x="12296" y="4701"/>
                    <a:pt x="11621" y="2177"/>
                    <a:pt x="10721" y="914"/>
                  </a:cubicBezTo>
                  <a:cubicBezTo>
                    <a:pt x="9821" y="-348"/>
                    <a:pt x="8696" y="-348"/>
                    <a:pt x="7008" y="1195"/>
                  </a:cubicBezTo>
                  <a:cubicBezTo>
                    <a:pt x="5321" y="2738"/>
                    <a:pt x="3071" y="5823"/>
                    <a:pt x="1608" y="9049"/>
                  </a:cubicBezTo>
                  <a:cubicBezTo>
                    <a:pt x="146" y="12275"/>
                    <a:pt x="-529" y="15642"/>
                    <a:pt x="483" y="17886"/>
                  </a:cubicBezTo>
                  <a:cubicBezTo>
                    <a:pt x="1496" y="20130"/>
                    <a:pt x="4196" y="21252"/>
                    <a:pt x="7908" y="21252"/>
                  </a:cubicBezTo>
                  <a:cubicBezTo>
                    <a:pt x="11621" y="21252"/>
                    <a:pt x="16346" y="20130"/>
                    <a:pt x="21071" y="19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9264650" y="1943100"/>
              <a:ext cx="82550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2800"/>
                    <a:pt x="11631" y="5600"/>
                    <a:pt x="8031" y="9200"/>
                  </a:cubicBezTo>
                  <a:cubicBezTo>
                    <a:pt x="4431" y="12800"/>
                    <a:pt x="2215" y="17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9578886" y="1677370"/>
              <a:ext cx="205962" cy="32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964" fill="norm" stroke="1" extrusionOk="0">
                  <a:moveTo>
                    <a:pt x="18009" y="4013"/>
                  </a:moveTo>
                  <a:cubicBezTo>
                    <a:pt x="18009" y="3334"/>
                    <a:pt x="18009" y="2655"/>
                    <a:pt x="17464" y="2179"/>
                  </a:cubicBezTo>
                  <a:cubicBezTo>
                    <a:pt x="16918" y="1704"/>
                    <a:pt x="15827" y="1432"/>
                    <a:pt x="14627" y="1296"/>
                  </a:cubicBezTo>
                  <a:cubicBezTo>
                    <a:pt x="13427" y="1160"/>
                    <a:pt x="12118" y="1160"/>
                    <a:pt x="9936" y="2179"/>
                  </a:cubicBezTo>
                  <a:cubicBezTo>
                    <a:pt x="7755" y="3198"/>
                    <a:pt x="4700" y="5236"/>
                    <a:pt x="2736" y="7681"/>
                  </a:cubicBezTo>
                  <a:cubicBezTo>
                    <a:pt x="773" y="10126"/>
                    <a:pt x="-100" y="12979"/>
                    <a:pt x="9" y="15221"/>
                  </a:cubicBezTo>
                  <a:cubicBezTo>
                    <a:pt x="118" y="17462"/>
                    <a:pt x="1209" y="19092"/>
                    <a:pt x="2409" y="20043"/>
                  </a:cubicBezTo>
                  <a:cubicBezTo>
                    <a:pt x="3609" y="20994"/>
                    <a:pt x="4918" y="21266"/>
                    <a:pt x="7427" y="20587"/>
                  </a:cubicBezTo>
                  <a:cubicBezTo>
                    <a:pt x="9936" y="19908"/>
                    <a:pt x="13645" y="18277"/>
                    <a:pt x="16373" y="15832"/>
                  </a:cubicBezTo>
                  <a:cubicBezTo>
                    <a:pt x="19100" y="13387"/>
                    <a:pt x="20845" y="10126"/>
                    <a:pt x="21173" y="7477"/>
                  </a:cubicBezTo>
                  <a:cubicBezTo>
                    <a:pt x="21500" y="4828"/>
                    <a:pt x="20409" y="2791"/>
                    <a:pt x="18336" y="1500"/>
                  </a:cubicBezTo>
                  <a:cubicBezTo>
                    <a:pt x="16264" y="209"/>
                    <a:pt x="13209" y="-334"/>
                    <a:pt x="10482" y="209"/>
                  </a:cubicBezTo>
                  <a:cubicBezTo>
                    <a:pt x="7755" y="753"/>
                    <a:pt x="5355" y="2383"/>
                    <a:pt x="4045" y="3538"/>
                  </a:cubicBezTo>
                  <a:cubicBezTo>
                    <a:pt x="2736" y="4692"/>
                    <a:pt x="2518" y="5372"/>
                    <a:pt x="2736" y="5983"/>
                  </a:cubicBezTo>
                  <a:cubicBezTo>
                    <a:pt x="2955" y="6594"/>
                    <a:pt x="3609" y="7138"/>
                    <a:pt x="6227" y="7341"/>
                  </a:cubicBezTo>
                  <a:cubicBezTo>
                    <a:pt x="8845" y="7545"/>
                    <a:pt x="13427" y="7409"/>
                    <a:pt x="16155" y="7070"/>
                  </a:cubicBezTo>
                  <a:cubicBezTo>
                    <a:pt x="18882" y="6730"/>
                    <a:pt x="19755" y="6187"/>
                    <a:pt x="20627" y="5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9668933" y="1498599"/>
              <a:ext cx="14816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63" y="8640"/>
                  </a:moveTo>
                  <a:cubicBezTo>
                    <a:pt x="5863" y="7200"/>
                    <a:pt x="5863" y="5760"/>
                    <a:pt x="5091" y="6192"/>
                  </a:cubicBezTo>
                  <a:cubicBezTo>
                    <a:pt x="4320" y="6624"/>
                    <a:pt x="2777" y="8928"/>
                    <a:pt x="1697" y="10944"/>
                  </a:cubicBezTo>
                  <a:cubicBezTo>
                    <a:pt x="617" y="12960"/>
                    <a:pt x="0" y="14688"/>
                    <a:pt x="0" y="14688"/>
                  </a:cubicBezTo>
                  <a:cubicBezTo>
                    <a:pt x="0" y="14688"/>
                    <a:pt x="617" y="12960"/>
                    <a:pt x="1851" y="10800"/>
                  </a:cubicBezTo>
                  <a:cubicBezTo>
                    <a:pt x="3086" y="8640"/>
                    <a:pt x="4937" y="6048"/>
                    <a:pt x="6789" y="3888"/>
                  </a:cubicBezTo>
                  <a:cubicBezTo>
                    <a:pt x="8640" y="1728"/>
                    <a:pt x="10491" y="0"/>
                    <a:pt x="11571" y="0"/>
                  </a:cubicBezTo>
                  <a:cubicBezTo>
                    <a:pt x="12651" y="0"/>
                    <a:pt x="12960" y="1728"/>
                    <a:pt x="14503" y="5616"/>
                  </a:cubicBezTo>
                  <a:cubicBezTo>
                    <a:pt x="16046" y="9504"/>
                    <a:pt x="18823" y="155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0140950" y="1943099"/>
              <a:ext cx="190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10145183" y="1799380"/>
              <a:ext cx="40218" cy="2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0015" fill="norm" stroke="1" extrusionOk="0">
                  <a:moveTo>
                    <a:pt x="1080" y="20015"/>
                  </a:moveTo>
                  <a:cubicBezTo>
                    <a:pt x="0" y="11375"/>
                    <a:pt x="-1080" y="2735"/>
                    <a:pt x="2160" y="575"/>
                  </a:cubicBezTo>
                  <a:cubicBezTo>
                    <a:pt x="5400" y="-1585"/>
                    <a:pt x="12960" y="2735"/>
                    <a:pt x="2052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10254738" y="1840277"/>
              <a:ext cx="83062" cy="19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17" fill="norm" stroke="1" extrusionOk="0">
                  <a:moveTo>
                    <a:pt x="21190" y="822"/>
                  </a:moveTo>
                  <a:cubicBezTo>
                    <a:pt x="15790" y="363"/>
                    <a:pt x="10390" y="-97"/>
                    <a:pt x="6610" y="18"/>
                  </a:cubicBezTo>
                  <a:cubicBezTo>
                    <a:pt x="2830" y="133"/>
                    <a:pt x="670" y="822"/>
                    <a:pt x="130" y="2316"/>
                  </a:cubicBezTo>
                  <a:cubicBezTo>
                    <a:pt x="-410" y="3809"/>
                    <a:pt x="670" y="6107"/>
                    <a:pt x="4450" y="8750"/>
                  </a:cubicBezTo>
                  <a:cubicBezTo>
                    <a:pt x="8230" y="11392"/>
                    <a:pt x="14710" y="14380"/>
                    <a:pt x="17680" y="16563"/>
                  </a:cubicBezTo>
                  <a:cubicBezTo>
                    <a:pt x="20650" y="18746"/>
                    <a:pt x="20110" y="20124"/>
                    <a:pt x="18490" y="20814"/>
                  </a:cubicBezTo>
                  <a:cubicBezTo>
                    <a:pt x="16870" y="21503"/>
                    <a:pt x="14170" y="21503"/>
                    <a:pt x="12550" y="20699"/>
                  </a:cubicBezTo>
                  <a:cubicBezTo>
                    <a:pt x="10930" y="19894"/>
                    <a:pt x="10390" y="18286"/>
                    <a:pt x="9850" y="16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10598150" y="1917699"/>
              <a:ext cx="317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0646505" y="1752600"/>
              <a:ext cx="27845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6200"/>
                    <a:pt x="-1304" y="10800"/>
                    <a:pt x="1782" y="7200"/>
                  </a:cubicBezTo>
                  <a:cubicBezTo>
                    <a:pt x="4867" y="3600"/>
                    <a:pt x="12582" y="1800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10730149" y="1676400"/>
              <a:ext cx="141052" cy="32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21" fill="norm" stroke="1" extrusionOk="0">
                  <a:moveTo>
                    <a:pt x="11638" y="0"/>
                  </a:moveTo>
                  <a:cubicBezTo>
                    <a:pt x="8461" y="3990"/>
                    <a:pt x="5285" y="7980"/>
                    <a:pt x="3379" y="11006"/>
                  </a:cubicBezTo>
                  <a:cubicBezTo>
                    <a:pt x="1473" y="14033"/>
                    <a:pt x="838" y="16097"/>
                    <a:pt x="996" y="17404"/>
                  </a:cubicBezTo>
                  <a:cubicBezTo>
                    <a:pt x="1155" y="18711"/>
                    <a:pt x="2108" y="19261"/>
                    <a:pt x="3538" y="19536"/>
                  </a:cubicBezTo>
                  <a:cubicBezTo>
                    <a:pt x="4967" y="19811"/>
                    <a:pt x="6873" y="19811"/>
                    <a:pt x="9255" y="19261"/>
                  </a:cubicBezTo>
                  <a:cubicBezTo>
                    <a:pt x="11638" y="18711"/>
                    <a:pt x="14496" y="17610"/>
                    <a:pt x="16402" y="16647"/>
                  </a:cubicBezTo>
                  <a:cubicBezTo>
                    <a:pt x="18308" y="15684"/>
                    <a:pt x="19261" y="14859"/>
                    <a:pt x="19896" y="14102"/>
                  </a:cubicBezTo>
                  <a:cubicBezTo>
                    <a:pt x="20532" y="13345"/>
                    <a:pt x="20849" y="12657"/>
                    <a:pt x="20055" y="12176"/>
                  </a:cubicBezTo>
                  <a:cubicBezTo>
                    <a:pt x="19261" y="11694"/>
                    <a:pt x="17355" y="11419"/>
                    <a:pt x="15926" y="11625"/>
                  </a:cubicBezTo>
                  <a:cubicBezTo>
                    <a:pt x="14496" y="11832"/>
                    <a:pt x="13543" y="12520"/>
                    <a:pt x="13385" y="13896"/>
                  </a:cubicBezTo>
                  <a:cubicBezTo>
                    <a:pt x="13226" y="15271"/>
                    <a:pt x="13861" y="17335"/>
                    <a:pt x="14338" y="18780"/>
                  </a:cubicBezTo>
                  <a:cubicBezTo>
                    <a:pt x="14814" y="20224"/>
                    <a:pt x="15132" y="21050"/>
                    <a:pt x="14496" y="21325"/>
                  </a:cubicBezTo>
                  <a:cubicBezTo>
                    <a:pt x="13861" y="21600"/>
                    <a:pt x="12273" y="21325"/>
                    <a:pt x="9732" y="19949"/>
                  </a:cubicBezTo>
                  <a:cubicBezTo>
                    <a:pt x="7191" y="18573"/>
                    <a:pt x="3696" y="16097"/>
                    <a:pt x="1791" y="14377"/>
                  </a:cubicBezTo>
                  <a:cubicBezTo>
                    <a:pt x="-115" y="12657"/>
                    <a:pt x="-433" y="11694"/>
                    <a:pt x="520" y="11075"/>
                  </a:cubicBezTo>
                  <a:cubicBezTo>
                    <a:pt x="1473" y="10456"/>
                    <a:pt x="3696" y="10181"/>
                    <a:pt x="7349" y="9975"/>
                  </a:cubicBezTo>
                  <a:cubicBezTo>
                    <a:pt x="11002" y="9768"/>
                    <a:pt x="16085" y="9631"/>
                    <a:pt x="21167" y="9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11176000" y="1862104"/>
              <a:ext cx="165100" cy="14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fill="norm" stroke="1" extrusionOk="0">
                  <a:moveTo>
                    <a:pt x="3323" y="11202"/>
                  </a:moveTo>
                  <a:cubicBezTo>
                    <a:pt x="6923" y="8979"/>
                    <a:pt x="10523" y="6755"/>
                    <a:pt x="12462" y="4849"/>
                  </a:cubicBezTo>
                  <a:cubicBezTo>
                    <a:pt x="14400" y="2943"/>
                    <a:pt x="14677" y="1355"/>
                    <a:pt x="13985" y="561"/>
                  </a:cubicBezTo>
                  <a:cubicBezTo>
                    <a:pt x="13292" y="-233"/>
                    <a:pt x="11631" y="-233"/>
                    <a:pt x="9415" y="879"/>
                  </a:cubicBezTo>
                  <a:cubicBezTo>
                    <a:pt x="7200" y="1991"/>
                    <a:pt x="4431" y="4214"/>
                    <a:pt x="2631" y="7391"/>
                  </a:cubicBezTo>
                  <a:cubicBezTo>
                    <a:pt x="831" y="10567"/>
                    <a:pt x="0" y="14696"/>
                    <a:pt x="0" y="17396"/>
                  </a:cubicBezTo>
                  <a:cubicBezTo>
                    <a:pt x="0" y="20096"/>
                    <a:pt x="831" y="21367"/>
                    <a:pt x="4569" y="21208"/>
                  </a:cubicBezTo>
                  <a:cubicBezTo>
                    <a:pt x="8308" y="21049"/>
                    <a:pt x="14954" y="19461"/>
                    <a:pt x="21600" y="178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11364055" y="1836704"/>
              <a:ext cx="129446" cy="19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132" fill="norm" stroke="1" extrusionOk="0">
                  <a:moveTo>
                    <a:pt x="21306" y="3350"/>
                  </a:moveTo>
                  <a:cubicBezTo>
                    <a:pt x="17822" y="2176"/>
                    <a:pt x="14338" y="1002"/>
                    <a:pt x="11203" y="415"/>
                  </a:cubicBezTo>
                  <a:cubicBezTo>
                    <a:pt x="8067" y="-172"/>
                    <a:pt x="5280" y="-172"/>
                    <a:pt x="3712" y="650"/>
                  </a:cubicBezTo>
                  <a:cubicBezTo>
                    <a:pt x="2145" y="1471"/>
                    <a:pt x="1796" y="3115"/>
                    <a:pt x="2841" y="5111"/>
                  </a:cubicBezTo>
                  <a:cubicBezTo>
                    <a:pt x="3887" y="7106"/>
                    <a:pt x="6325" y="9454"/>
                    <a:pt x="6848" y="12154"/>
                  </a:cubicBezTo>
                  <a:cubicBezTo>
                    <a:pt x="7371" y="14854"/>
                    <a:pt x="5977" y="17906"/>
                    <a:pt x="4409" y="19550"/>
                  </a:cubicBezTo>
                  <a:cubicBezTo>
                    <a:pt x="2841" y="21193"/>
                    <a:pt x="1100" y="21428"/>
                    <a:pt x="403" y="20841"/>
                  </a:cubicBezTo>
                  <a:cubicBezTo>
                    <a:pt x="-294" y="20254"/>
                    <a:pt x="54" y="18845"/>
                    <a:pt x="403" y="17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11516783" y="1682750"/>
              <a:ext cx="84667" cy="32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0"/>
                  </a:moveTo>
                  <a:cubicBezTo>
                    <a:pt x="15120" y="3738"/>
                    <a:pt x="8640" y="7477"/>
                    <a:pt x="4860" y="10662"/>
                  </a:cubicBezTo>
                  <a:cubicBezTo>
                    <a:pt x="1080" y="13846"/>
                    <a:pt x="0" y="16477"/>
                    <a:pt x="0" y="18208"/>
                  </a:cubicBezTo>
                  <a:cubicBezTo>
                    <a:pt x="0" y="19938"/>
                    <a:pt x="1080" y="20769"/>
                    <a:pt x="2970" y="21185"/>
                  </a:cubicBezTo>
                  <a:cubicBezTo>
                    <a:pt x="4860" y="21600"/>
                    <a:pt x="7560" y="21600"/>
                    <a:pt x="9450" y="20769"/>
                  </a:cubicBezTo>
                  <a:cubicBezTo>
                    <a:pt x="11340" y="19938"/>
                    <a:pt x="12420" y="18277"/>
                    <a:pt x="13500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11463640" y="1739899"/>
              <a:ext cx="252110" cy="23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12" fill="norm" stroke="1" extrusionOk="0">
                  <a:moveTo>
                    <a:pt x="5779" y="14336"/>
                  </a:moveTo>
                  <a:cubicBezTo>
                    <a:pt x="4879" y="13763"/>
                    <a:pt x="3979" y="13189"/>
                    <a:pt x="2809" y="12616"/>
                  </a:cubicBezTo>
                  <a:cubicBezTo>
                    <a:pt x="1639" y="12042"/>
                    <a:pt x="199" y="11469"/>
                    <a:pt x="19" y="10991"/>
                  </a:cubicBezTo>
                  <a:cubicBezTo>
                    <a:pt x="-161" y="10513"/>
                    <a:pt x="919" y="10131"/>
                    <a:pt x="3349" y="9940"/>
                  </a:cubicBezTo>
                  <a:cubicBezTo>
                    <a:pt x="5779" y="9749"/>
                    <a:pt x="9559" y="9749"/>
                    <a:pt x="12349" y="10227"/>
                  </a:cubicBezTo>
                  <a:cubicBezTo>
                    <a:pt x="15139" y="10704"/>
                    <a:pt x="16939" y="11660"/>
                    <a:pt x="17659" y="13381"/>
                  </a:cubicBezTo>
                  <a:cubicBezTo>
                    <a:pt x="18379" y="15101"/>
                    <a:pt x="18019" y="17586"/>
                    <a:pt x="17479" y="19211"/>
                  </a:cubicBezTo>
                  <a:cubicBezTo>
                    <a:pt x="16939" y="20835"/>
                    <a:pt x="16219" y="21600"/>
                    <a:pt x="15769" y="21504"/>
                  </a:cubicBezTo>
                  <a:cubicBezTo>
                    <a:pt x="15319" y="21409"/>
                    <a:pt x="15139" y="20453"/>
                    <a:pt x="15499" y="17681"/>
                  </a:cubicBezTo>
                  <a:cubicBezTo>
                    <a:pt x="15859" y="14910"/>
                    <a:pt x="16759" y="10322"/>
                    <a:pt x="17839" y="7073"/>
                  </a:cubicBezTo>
                  <a:cubicBezTo>
                    <a:pt x="18919" y="3823"/>
                    <a:pt x="20179" y="1912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11731852" y="1622339"/>
              <a:ext cx="494358" cy="34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31" fill="norm" stroke="1" extrusionOk="0">
                  <a:moveTo>
                    <a:pt x="679" y="15424"/>
                  </a:moveTo>
                  <a:cubicBezTo>
                    <a:pt x="679" y="16075"/>
                    <a:pt x="679" y="16726"/>
                    <a:pt x="541" y="17441"/>
                  </a:cubicBezTo>
                  <a:cubicBezTo>
                    <a:pt x="404" y="18157"/>
                    <a:pt x="128" y="18938"/>
                    <a:pt x="36" y="19003"/>
                  </a:cubicBezTo>
                  <a:cubicBezTo>
                    <a:pt x="-56" y="19068"/>
                    <a:pt x="36" y="18417"/>
                    <a:pt x="220" y="17701"/>
                  </a:cubicBezTo>
                  <a:cubicBezTo>
                    <a:pt x="404" y="16986"/>
                    <a:pt x="679" y="16205"/>
                    <a:pt x="1047" y="15685"/>
                  </a:cubicBezTo>
                  <a:cubicBezTo>
                    <a:pt x="1415" y="15164"/>
                    <a:pt x="1874" y="14904"/>
                    <a:pt x="2104" y="15099"/>
                  </a:cubicBezTo>
                  <a:cubicBezTo>
                    <a:pt x="2334" y="15294"/>
                    <a:pt x="2334" y="15945"/>
                    <a:pt x="2334" y="16595"/>
                  </a:cubicBezTo>
                  <a:cubicBezTo>
                    <a:pt x="2334" y="17246"/>
                    <a:pt x="2334" y="17897"/>
                    <a:pt x="2564" y="17897"/>
                  </a:cubicBezTo>
                  <a:cubicBezTo>
                    <a:pt x="2793" y="17897"/>
                    <a:pt x="3253" y="17246"/>
                    <a:pt x="4172" y="16856"/>
                  </a:cubicBezTo>
                  <a:cubicBezTo>
                    <a:pt x="5091" y="16465"/>
                    <a:pt x="6470" y="16335"/>
                    <a:pt x="7619" y="16270"/>
                  </a:cubicBezTo>
                  <a:cubicBezTo>
                    <a:pt x="8768" y="16205"/>
                    <a:pt x="9687" y="16205"/>
                    <a:pt x="10376" y="16270"/>
                  </a:cubicBezTo>
                  <a:cubicBezTo>
                    <a:pt x="11066" y="16335"/>
                    <a:pt x="11525" y="16465"/>
                    <a:pt x="11525" y="16465"/>
                  </a:cubicBezTo>
                  <a:cubicBezTo>
                    <a:pt x="11525" y="16465"/>
                    <a:pt x="11066" y="16335"/>
                    <a:pt x="10744" y="16595"/>
                  </a:cubicBezTo>
                  <a:cubicBezTo>
                    <a:pt x="10422" y="16856"/>
                    <a:pt x="10238" y="17506"/>
                    <a:pt x="10284" y="18092"/>
                  </a:cubicBezTo>
                  <a:cubicBezTo>
                    <a:pt x="10330" y="18677"/>
                    <a:pt x="10606" y="19198"/>
                    <a:pt x="10974" y="19393"/>
                  </a:cubicBezTo>
                  <a:cubicBezTo>
                    <a:pt x="11341" y="19588"/>
                    <a:pt x="11801" y="19458"/>
                    <a:pt x="12169" y="19068"/>
                  </a:cubicBezTo>
                  <a:cubicBezTo>
                    <a:pt x="12536" y="18677"/>
                    <a:pt x="12812" y="18027"/>
                    <a:pt x="13134" y="17897"/>
                  </a:cubicBezTo>
                  <a:cubicBezTo>
                    <a:pt x="13455" y="17767"/>
                    <a:pt x="13823" y="18157"/>
                    <a:pt x="14191" y="18157"/>
                  </a:cubicBezTo>
                  <a:cubicBezTo>
                    <a:pt x="14558" y="18157"/>
                    <a:pt x="14926" y="17767"/>
                    <a:pt x="15799" y="15945"/>
                  </a:cubicBezTo>
                  <a:cubicBezTo>
                    <a:pt x="16673" y="14123"/>
                    <a:pt x="18051" y="10870"/>
                    <a:pt x="19062" y="8203"/>
                  </a:cubicBezTo>
                  <a:cubicBezTo>
                    <a:pt x="20073" y="5535"/>
                    <a:pt x="20717" y="3453"/>
                    <a:pt x="21084" y="2087"/>
                  </a:cubicBezTo>
                  <a:cubicBezTo>
                    <a:pt x="21452" y="721"/>
                    <a:pt x="21544" y="70"/>
                    <a:pt x="21406" y="5"/>
                  </a:cubicBezTo>
                  <a:cubicBezTo>
                    <a:pt x="21268" y="-60"/>
                    <a:pt x="20901" y="460"/>
                    <a:pt x="20211" y="2477"/>
                  </a:cubicBezTo>
                  <a:cubicBezTo>
                    <a:pt x="19522" y="4494"/>
                    <a:pt x="18511" y="8007"/>
                    <a:pt x="17959" y="11195"/>
                  </a:cubicBezTo>
                  <a:cubicBezTo>
                    <a:pt x="17408" y="14383"/>
                    <a:pt x="17316" y="17246"/>
                    <a:pt x="17408" y="18938"/>
                  </a:cubicBezTo>
                  <a:cubicBezTo>
                    <a:pt x="17500" y="20629"/>
                    <a:pt x="17775" y="21150"/>
                    <a:pt x="18143" y="21345"/>
                  </a:cubicBezTo>
                  <a:cubicBezTo>
                    <a:pt x="18511" y="21540"/>
                    <a:pt x="18970" y="21410"/>
                    <a:pt x="19338" y="20889"/>
                  </a:cubicBezTo>
                  <a:cubicBezTo>
                    <a:pt x="19706" y="20369"/>
                    <a:pt x="19981" y="19458"/>
                    <a:pt x="20257" y="18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12109943" y="1848644"/>
              <a:ext cx="183658" cy="9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977" fill="norm" stroke="1" extrusionOk="0">
                  <a:moveTo>
                    <a:pt x="8779" y="7020"/>
                  </a:moveTo>
                  <a:cubicBezTo>
                    <a:pt x="6570" y="4620"/>
                    <a:pt x="4361" y="2220"/>
                    <a:pt x="2642" y="1020"/>
                  </a:cubicBezTo>
                  <a:cubicBezTo>
                    <a:pt x="924" y="-180"/>
                    <a:pt x="-303" y="-180"/>
                    <a:pt x="65" y="300"/>
                  </a:cubicBezTo>
                  <a:cubicBezTo>
                    <a:pt x="433" y="780"/>
                    <a:pt x="2397" y="1740"/>
                    <a:pt x="4606" y="2700"/>
                  </a:cubicBezTo>
                  <a:cubicBezTo>
                    <a:pt x="6815" y="3660"/>
                    <a:pt x="9270" y="4620"/>
                    <a:pt x="11233" y="5340"/>
                  </a:cubicBezTo>
                  <a:cubicBezTo>
                    <a:pt x="13197" y="6060"/>
                    <a:pt x="14670" y="6540"/>
                    <a:pt x="15897" y="6060"/>
                  </a:cubicBezTo>
                  <a:cubicBezTo>
                    <a:pt x="17124" y="5580"/>
                    <a:pt x="18106" y="4140"/>
                    <a:pt x="17861" y="3660"/>
                  </a:cubicBezTo>
                  <a:cubicBezTo>
                    <a:pt x="17615" y="3180"/>
                    <a:pt x="16142" y="3660"/>
                    <a:pt x="14547" y="5580"/>
                  </a:cubicBezTo>
                  <a:cubicBezTo>
                    <a:pt x="12952" y="7500"/>
                    <a:pt x="11233" y="10860"/>
                    <a:pt x="10374" y="13740"/>
                  </a:cubicBezTo>
                  <a:cubicBezTo>
                    <a:pt x="9515" y="16620"/>
                    <a:pt x="9515" y="19020"/>
                    <a:pt x="10129" y="20220"/>
                  </a:cubicBezTo>
                  <a:cubicBezTo>
                    <a:pt x="10742" y="21420"/>
                    <a:pt x="11970" y="21420"/>
                    <a:pt x="13933" y="18540"/>
                  </a:cubicBezTo>
                  <a:cubicBezTo>
                    <a:pt x="15897" y="15660"/>
                    <a:pt x="18597" y="9900"/>
                    <a:pt x="21297" y="4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12306300" y="1849966"/>
              <a:ext cx="254000" cy="128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2833"/>
                  </a:moveTo>
                  <a:cubicBezTo>
                    <a:pt x="540" y="1416"/>
                    <a:pt x="1080" y="0"/>
                    <a:pt x="1620" y="0"/>
                  </a:cubicBezTo>
                  <a:cubicBezTo>
                    <a:pt x="2160" y="0"/>
                    <a:pt x="2700" y="1416"/>
                    <a:pt x="3240" y="4603"/>
                  </a:cubicBezTo>
                  <a:cubicBezTo>
                    <a:pt x="3780" y="7790"/>
                    <a:pt x="4320" y="12748"/>
                    <a:pt x="4410" y="16111"/>
                  </a:cubicBezTo>
                  <a:cubicBezTo>
                    <a:pt x="4500" y="19475"/>
                    <a:pt x="4140" y="21246"/>
                    <a:pt x="3690" y="21423"/>
                  </a:cubicBezTo>
                  <a:cubicBezTo>
                    <a:pt x="3240" y="21600"/>
                    <a:pt x="2700" y="20184"/>
                    <a:pt x="2610" y="17528"/>
                  </a:cubicBezTo>
                  <a:cubicBezTo>
                    <a:pt x="2520" y="14872"/>
                    <a:pt x="2880" y="10977"/>
                    <a:pt x="4500" y="7613"/>
                  </a:cubicBezTo>
                  <a:cubicBezTo>
                    <a:pt x="6120" y="4249"/>
                    <a:pt x="9000" y="1416"/>
                    <a:pt x="11250" y="1062"/>
                  </a:cubicBezTo>
                  <a:cubicBezTo>
                    <a:pt x="13500" y="708"/>
                    <a:pt x="15120" y="2833"/>
                    <a:pt x="16740" y="4072"/>
                  </a:cubicBezTo>
                  <a:cubicBezTo>
                    <a:pt x="18360" y="5311"/>
                    <a:pt x="19980" y="5666"/>
                    <a:pt x="21600" y="6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2019299" y="2778036"/>
              <a:ext cx="203201" cy="411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2815"/>
                  </a:moveTo>
                  <a:cubicBezTo>
                    <a:pt x="675" y="3256"/>
                    <a:pt x="1350" y="3697"/>
                    <a:pt x="4275" y="3366"/>
                  </a:cubicBezTo>
                  <a:cubicBezTo>
                    <a:pt x="7200" y="3036"/>
                    <a:pt x="12375" y="1934"/>
                    <a:pt x="15413" y="1162"/>
                  </a:cubicBezTo>
                  <a:cubicBezTo>
                    <a:pt x="18450" y="391"/>
                    <a:pt x="19350" y="-50"/>
                    <a:pt x="19350" y="5"/>
                  </a:cubicBezTo>
                  <a:cubicBezTo>
                    <a:pt x="19350" y="60"/>
                    <a:pt x="18450" y="611"/>
                    <a:pt x="15750" y="2099"/>
                  </a:cubicBezTo>
                  <a:cubicBezTo>
                    <a:pt x="13050" y="3587"/>
                    <a:pt x="8550" y="6011"/>
                    <a:pt x="5962" y="7885"/>
                  </a:cubicBezTo>
                  <a:cubicBezTo>
                    <a:pt x="3375" y="9758"/>
                    <a:pt x="2700" y="11081"/>
                    <a:pt x="3150" y="12238"/>
                  </a:cubicBezTo>
                  <a:cubicBezTo>
                    <a:pt x="3600" y="13395"/>
                    <a:pt x="5175" y="14387"/>
                    <a:pt x="6075" y="15158"/>
                  </a:cubicBezTo>
                  <a:cubicBezTo>
                    <a:pt x="6975" y="15930"/>
                    <a:pt x="7200" y="16481"/>
                    <a:pt x="6863" y="17252"/>
                  </a:cubicBezTo>
                  <a:cubicBezTo>
                    <a:pt x="6525" y="18023"/>
                    <a:pt x="5625" y="19015"/>
                    <a:pt x="5175" y="19787"/>
                  </a:cubicBezTo>
                  <a:cubicBezTo>
                    <a:pt x="4725" y="20558"/>
                    <a:pt x="4725" y="21109"/>
                    <a:pt x="5400" y="21330"/>
                  </a:cubicBezTo>
                  <a:cubicBezTo>
                    <a:pt x="6075" y="21550"/>
                    <a:pt x="7425" y="21440"/>
                    <a:pt x="10238" y="20558"/>
                  </a:cubicBezTo>
                  <a:cubicBezTo>
                    <a:pt x="13050" y="19677"/>
                    <a:pt x="17325" y="18023"/>
                    <a:pt x="21600" y="16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2241550" y="2974885"/>
              <a:ext cx="203200" cy="19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6629"/>
                  </a:moveTo>
                  <a:cubicBezTo>
                    <a:pt x="2475" y="8255"/>
                    <a:pt x="4950" y="9881"/>
                    <a:pt x="6188" y="11971"/>
                  </a:cubicBezTo>
                  <a:cubicBezTo>
                    <a:pt x="7425" y="14062"/>
                    <a:pt x="7425" y="16617"/>
                    <a:pt x="6750" y="18475"/>
                  </a:cubicBezTo>
                  <a:cubicBezTo>
                    <a:pt x="6075" y="20333"/>
                    <a:pt x="4725" y="21494"/>
                    <a:pt x="3938" y="21494"/>
                  </a:cubicBezTo>
                  <a:cubicBezTo>
                    <a:pt x="3150" y="21494"/>
                    <a:pt x="2925" y="20333"/>
                    <a:pt x="4162" y="17546"/>
                  </a:cubicBezTo>
                  <a:cubicBezTo>
                    <a:pt x="5400" y="14759"/>
                    <a:pt x="8100" y="10346"/>
                    <a:pt x="10012" y="7442"/>
                  </a:cubicBezTo>
                  <a:cubicBezTo>
                    <a:pt x="11925" y="4539"/>
                    <a:pt x="13050" y="3146"/>
                    <a:pt x="13950" y="1984"/>
                  </a:cubicBezTo>
                  <a:cubicBezTo>
                    <a:pt x="14850" y="823"/>
                    <a:pt x="15525" y="-106"/>
                    <a:pt x="15750" y="10"/>
                  </a:cubicBezTo>
                  <a:cubicBezTo>
                    <a:pt x="15975" y="126"/>
                    <a:pt x="15750" y="1288"/>
                    <a:pt x="14850" y="3494"/>
                  </a:cubicBezTo>
                  <a:cubicBezTo>
                    <a:pt x="13950" y="5700"/>
                    <a:pt x="12375" y="8952"/>
                    <a:pt x="11925" y="11623"/>
                  </a:cubicBezTo>
                  <a:cubicBezTo>
                    <a:pt x="11475" y="14294"/>
                    <a:pt x="12150" y="16384"/>
                    <a:pt x="13950" y="17313"/>
                  </a:cubicBezTo>
                  <a:cubicBezTo>
                    <a:pt x="15750" y="18242"/>
                    <a:pt x="18675" y="18010"/>
                    <a:pt x="21600" y="17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2002134" y="3219449"/>
              <a:ext cx="468016" cy="1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60" fill="norm" stroke="1" extrusionOk="0">
                  <a:moveTo>
                    <a:pt x="1081" y="18514"/>
                  </a:moveTo>
                  <a:cubicBezTo>
                    <a:pt x="497" y="19543"/>
                    <a:pt x="-87" y="20571"/>
                    <a:pt x="10" y="21086"/>
                  </a:cubicBezTo>
                  <a:cubicBezTo>
                    <a:pt x="108" y="21600"/>
                    <a:pt x="886" y="21600"/>
                    <a:pt x="3075" y="19200"/>
                  </a:cubicBezTo>
                  <a:cubicBezTo>
                    <a:pt x="5264" y="16800"/>
                    <a:pt x="8864" y="12000"/>
                    <a:pt x="12172" y="8400"/>
                  </a:cubicBezTo>
                  <a:cubicBezTo>
                    <a:pt x="15481" y="4800"/>
                    <a:pt x="18497" y="2400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2283558" y="3187700"/>
              <a:ext cx="300893" cy="14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54" fill="norm" stroke="1" extrusionOk="0">
                  <a:moveTo>
                    <a:pt x="4252" y="14507"/>
                  </a:moveTo>
                  <a:cubicBezTo>
                    <a:pt x="3195" y="15797"/>
                    <a:pt x="2138" y="17087"/>
                    <a:pt x="1307" y="18376"/>
                  </a:cubicBezTo>
                  <a:cubicBezTo>
                    <a:pt x="476" y="19666"/>
                    <a:pt x="-128" y="20955"/>
                    <a:pt x="23" y="21278"/>
                  </a:cubicBezTo>
                  <a:cubicBezTo>
                    <a:pt x="174" y="21600"/>
                    <a:pt x="1080" y="20955"/>
                    <a:pt x="3799" y="18215"/>
                  </a:cubicBezTo>
                  <a:cubicBezTo>
                    <a:pt x="6518" y="15475"/>
                    <a:pt x="11050" y="10639"/>
                    <a:pt x="14297" y="7254"/>
                  </a:cubicBezTo>
                  <a:cubicBezTo>
                    <a:pt x="17545" y="3869"/>
                    <a:pt x="19508" y="1934"/>
                    <a:pt x="214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2736850" y="2978150"/>
              <a:ext cx="63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2781300" y="309880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3783469" y="2969923"/>
              <a:ext cx="267831" cy="34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31" fill="norm" stroke="1" extrusionOk="0">
                  <a:moveTo>
                    <a:pt x="10296" y="1697"/>
                  </a:moveTo>
                  <a:cubicBezTo>
                    <a:pt x="10126" y="1038"/>
                    <a:pt x="9956" y="380"/>
                    <a:pt x="9445" y="116"/>
                  </a:cubicBezTo>
                  <a:cubicBezTo>
                    <a:pt x="8935" y="-147"/>
                    <a:pt x="8085" y="-15"/>
                    <a:pt x="6809" y="1038"/>
                  </a:cubicBezTo>
                  <a:cubicBezTo>
                    <a:pt x="5534" y="2092"/>
                    <a:pt x="3833" y="4068"/>
                    <a:pt x="2472" y="6899"/>
                  </a:cubicBezTo>
                  <a:cubicBezTo>
                    <a:pt x="1112" y="9731"/>
                    <a:pt x="91" y="13419"/>
                    <a:pt x="6" y="15987"/>
                  </a:cubicBezTo>
                  <a:cubicBezTo>
                    <a:pt x="-79" y="18555"/>
                    <a:pt x="771" y="20004"/>
                    <a:pt x="2217" y="20729"/>
                  </a:cubicBezTo>
                  <a:cubicBezTo>
                    <a:pt x="3663" y="21453"/>
                    <a:pt x="5704" y="21453"/>
                    <a:pt x="8170" y="20333"/>
                  </a:cubicBezTo>
                  <a:cubicBezTo>
                    <a:pt x="10636" y="19214"/>
                    <a:pt x="13527" y="16975"/>
                    <a:pt x="15228" y="14407"/>
                  </a:cubicBezTo>
                  <a:cubicBezTo>
                    <a:pt x="16929" y="11838"/>
                    <a:pt x="17439" y="8941"/>
                    <a:pt x="16844" y="6702"/>
                  </a:cubicBezTo>
                  <a:cubicBezTo>
                    <a:pt x="16249" y="4463"/>
                    <a:pt x="14548" y="2882"/>
                    <a:pt x="12762" y="2092"/>
                  </a:cubicBezTo>
                  <a:cubicBezTo>
                    <a:pt x="10976" y="1302"/>
                    <a:pt x="9105" y="1302"/>
                    <a:pt x="7234" y="1894"/>
                  </a:cubicBezTo>
                  <a:cubicBezTo>
                    <a:pt x="5364" y="2487"/>
                    <a:pt x="3493" y="3673"/>
                    <a:pt x="2557" y="4594"/>
                  </a:cubicBezTo>
                  <a:cubicBezTo>
                    <a:pt x="1622" y="5516"/>
                    <a:pt x="1622" y="6175"/>
                    <a:pt x="1962" y="6702"/>
                  </a:cubicBezTo>
                  <a:cubicBezTo>
                    <a:pt x="2302" y="7229"/>
                    <a:pt x="2982" y="7624"/>
                    <a:pt x="5193" y="7558"/>
                  </a:cubicBezTo>
                  <a:cubicBezTo>
                    <a:pt x="7404" y="7492"/>
                    <a:pt x="11146" y="6965"/>
                    <a:pt x="14123" y="6241"/>
                  </a:cubicBezTo>
                  <a:cubicBezTo>
                    <a:pt x="17099" y="5516"/>
                    <a:pt x="19310" y="4594"/>
                    <a:pt x="21521" y="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3893832" y="2760323"/>
              <a:ext cx="119368" cy="12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20" fill="norm" stroke="1" extrusionOk="0">
                  <a:moveTo>
                    <a:pt x="3181" y="10768"/>
                  </a:moveTo>
                  <a:cubicBezTo>
                    <a:pt x="3559" y="9026"/>
                    <a:pt x="3938" y="7285"/>
                    <a:pt x="4128" y="7285"/>
                  </a:cubicBezTo>
                  <a:cubicBezTo>
                    <a:pt x="4317" y="7285"/>
                    <a:pt x="4317" y="9026"/>
                    <a:pt x="3559" y="11291"/>
                  </a:cubicBezTo>
                  <a:cubicBezTo>
                    <a:pt x="2802" y="13555"/>
                    <a:pt x="1286" y="16343"/>
                    <a:pt x="528" y="16865"/>
                  </a:cubicBezTo>
                  <a:cubicBezTo>
                    <a:pt x="-230" y="17388"/>
                    <a:pt x="-230" y="15646"/>
                    <a:pt x="907" y="12510"/>
                  </a:cubicBezTo>
                  <a:cubicBezTo>
                    <a:pt x="2044" y="9375"/>
                    <a:pt x="4317" y="4846"/>
                    <a:pt x="6402" y="2407"/>
                  </a:cubicBezTo>
                  <a:cubicBezTo>
                    <a:pt x="8486" y="-32"/>
                    <a:pt x="10381" y="-380"/>
                    <a:pt x="11707" y="317"/>
                  </a:cubicBezTo>
                  <a:cubicBezTo>
                    <a:pt x="13033" y="1014"/>
                    <a:pt x="13791" y="2755"/>
                    <a:pt x="15307" y="6414"/>
                  </a:cubicBezTo>
                  <a:cubicBezTo>
                    <a:pt x="16823" y="10072"/>
                    <a:pt x="19096" y="15646"/>
                    <a:pt x="21370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4165600" y="3168650"/>
              <a:ext cx="1270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6000"/>
                    <a:pt x="9360" y="10400"/>
                    <a:pt x="12960" y="6800"/>
                  </a:cubicBezTo>
                  <a:cubicBezTo>
                    <a:pt x="16560" y="3200"/>
                    <a:pt x="1908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4395142" y="3006412"/>
              <a:ext cx="208608" cy="255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21" fill="norm" stroke="1" extrusionOk="0">
                  <a:moveTo>
                    <a:pt x="21503" y="817"/>
                  </a:moveTo>
                  <a:cubicBezTo>
                    <a:pt x="18448" y="290"/>
                    <a:pt x="15394" y="-237"/>
                    <a:pt x="12448" y="114"/>
                  </a:cubicBezTo>
                  <a:cubicBezTo>
                    <a:pt x="9503" y="465"/>
                    <a:pt x="6667" y="1695"/>
                    <a:pt x="5139" y="2836"/>
                  </a:cubicBezTo>
                  <a:cubicBezTo>
                    <a:pt x="3612" y="3978"/>
                    <a:pt x="3394" y="5031"/>
                    <a:pt x="3721" y="5822"/>
                  </a:cubicBezTo>
                  <a:cubicBezTo>
                    <a:pt x="4048" y="6612"/>
                    <a:pt x="4921" y="7139"/>
                    <a:pt x="6012" y="7490"/>
                  </a:cubicBezTo>
                  <a:cubicBezTo>
                    <a:pt x="7103" y="7841"/>
                    <a:pt x="8412" y="8017"/>
                    <a:pt x="9612" y="8192"/>
                  </a:cubicBezTo>
                  <a:cubicBezTo>
                    <a:pt x="10812" y="8368"/>
                    <a:pt x="11903" y="8543"/>
                    <a:pt x="12230" y="9070"/>
                  </a:cubicBezTo>
                  <a:cubicBezTo>
                    <a:pt x="12558" y="9597"/>
                    <a:pt x="12121" y="10475"/>
                    <a:pt x="10703" y="11441"/>
                  </a:cubicBezTo>
                  <a:cubicBezTo>
                    <a:pt x="9285" y="12407"/>
                    <a:pt x="6885" y="13461"/>
                    <a:pt x="5139" y="14339"/>
                  </a:cubicBezTo>
                  <a:cubicBezTo>
                    <a:pt x="3394" y="15217"/>
                    <a:pt x="2303" y="15919"/>
                    <a:pt x="1430" y="16709"/>
                  </a:cubicBezTo>
                  <a:cubicBezTo>
                    <a:pt x="558" y="17500"/>
                    <a:pt x="-97" y="18378"/>
                    <a:pt x="12" y="19256"/>
                  </a:cubicBezTo>
                  <a:cubicBezTo>
                    <a:pt x="121" y="20134"/>
                    <a:pt x="994" y="21012"/>
                    <a:pt x="3721" y="21187"/>
                  </a:cubicBezTo>
                  <a:cubicBezTo>
                    <a:pt x="6448" y="21363"/>
                    <a:pt x="11030" y="20836"/>
                    <a:pt x="15612" y="20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4775200" y="3136900"/>
              <a:ext cx="1016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5840"/>
                    <a:pt x="9900" y="10080"/>
                    <a:pt x="13500" y="6480"/>
                  </a:cubicBezTo>
                  <a:cubicBezTo>
                    <a:pt x="17100" y="2880"/>
                    <a:pt x="1935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4794250" y="3149600"/>
              <a:ext cx="2857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20" y="17100"/>
                    <a:pt x="10240" y="12600"/>
                    <a:pt x="13840" y="9000"/>
                  </a:cubicBezTo>
                  <a:cubicBezTo>
                    <a:pt x="17440" y="5400"/>
                    <a:pt x="1952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5056555" y="3050915"/>
              <a:ext cx="146541" cy="26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535" fill="norm" stroke="1" extrusionOk="0">
                  <a:moveTo>
                    <a:pt x="15234" y="4428"/>
                  </a:moveTo>
                  <a:cubicBezTo>
                    <a:pt x="16451" y="3909"/>
                    <a:pt x="17668" y="3391"/>
                    <a:pt x="18885" y="2700"/>
                  </a:cubicBezTo>
                  <a:cubicBezTo>
                    <a:pt x="20102" y="2009"/>
                    <a:pt x="21319" y="1145"/>
                    <a:pt x="21015" y="626"/>
                  </a:cubicBezTo>
                  <a:cubicBezTo>
                    <a:pt x="20711" y="108"/>
                    <a:pt x="18885" y="-65"/>
                    <a:pt x="15995" y="21"/>
                  </a:cubicBezTo>
                  <a:cubicBezTo>
                    <a:pt x="13105" y="108"/>
                    <a:pt x="9150" y="453"/>
                    <a:pt x="5804" y="1404"/>
                  </a:cubicBezTo>
                  <a:cubicBezTo>
                    <a:pt x="2457" y="2354"/>
                    <a:pt x="-281" y="3909"/>
                    <a:pt x="23" y="5637"/>
                  </a:cubicBezTo>
                  <a:cubicBezTo>
                    <a:pt x="327" y="7365"/>
                    <a:pt x="3674" y="9266"/>
                    <a:pt x="6868" y="11167"/>
                  </a:cubicBezTo>
                  <a:cubicBezTo>
                    <a:pt x="10063" y="13068"/>
                    <a:pt x="13105" y="14969"/>
                    <a:pt x="14778" y="16351"/>
                  </a:cubicBezTo>
                  <a:cubicBezTo>
                    <a:pt x="16451" y="17733"/>
                    <a:pt x="16756" y="18597"/>
                    <a:pt x="15539" y="19375"/>
                  </a:cubicBezTo>
                  <a:cubicBezTo>
                    <a:pt x="14322" y="20153"/>
                    <a:pt x="11584" y="20844"/>
                    <a:pt x="8846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5022850" y="3035300"/>
              <a:ext cx="2413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5" y="15200"/>
                    <a:pt x="3789" y="8800"/>
                    <a:pt x="7389" y="5200"/>
                  </a:cubicBezTo>
                  <a:cubicBezTo>
                    <a:pt x="10989" y="1600"/>
                    <a:pt x="16295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5346699" y="3282950"/>
              <a:ext cx="825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85" y="4032"/>
                    <a:pt x="17169" y="8064"/>
                    <a:pt x="13569" y="11664"/>
                  </a:cubicBezTo>
                  <a:cubicBezTo>
                    <a:pt x="9969" y="15264"/>
                    <a:pt x="4985" y="18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6091465" y="3075781"/>
              <a:ext cx="264886" cy="31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01" fill="norm" stroke="1" extrusionOk="0">
                  <a:moveTo>
                    <a:pt x="15282" y="2787"/>
                  </a:moveTo>
                  <a:cubicBezTo>
                    <a:pt x="14939" y="1806"/>
                    <a:pt x="14596" y="824"/>
                    <a:pt x="13910" y="333"/>
                  </a:cubicBezTo>
                  <a:cubicBezTo>
                    <a:pt x="13224" y="-158"/>
                    <a:pt x="12196" y="-158"/>
                    <a:pt x="10653" y="684"/>
                  </a:cubicBezTo>
                  <a:cubicBezTo>
                    <a:pt x="9110" y="1525"/>
                    <a:pt x="7053" y="3208"/>
                    <a:pt x="5167" y="6224"/>
                  </a:cubicBezTo>
                  <a:cubicBezTo>
                    <a:pt x="3282" y="9239"/>
                    <a:pt x="1567" y="13587"/>
                    <a:pt x="710" y="16252"/>
                  </a:cubicBezTo>
                  <a:cubicBezTo>
                    <a:pt x="-147" y="18917"/>
                    <a:pt x="-147" y="19899"/>
                    <a:pt x="282" y="20530"/>
                  </a:cubicBezTo>
                  <a:cubicBezTo>
                    <a:pt x="710" y="21161"/>
                    <a:pt x="1567" y="21442"/>
                    <a:pt x="3710" y="20951"/>
                  </a:cubicBezTo>
                  <a:cubicBezTo>
                    <a:pt x="5853" y="20460"/>
                    <a:pt x="9282" y="19198"/>
                    <a:pt x="11767" y="17024"/>
                  </a:cubicBezTo>
                  <a:cubicBezTo>
                    <a:pt x="14253" y="14850"/>
                    <a:pt x="15796" y="11764"/>
                    <a:pt x="15796" y="9099"/>
                  </a:cubicBezTo>
                  <a:cubicBezTo>
                    <a:pt x="15796" y="6434"/>
                    <a:pt x="14253" y="4190"/>
                    <a:pt x="12196" y="2998"/>
                  </a:cubicBezTo>
                  <a:cubicBezTo>
                    <a:pt x="10139" y="1806"/>
                    <a:pt x="7567" y="1665"/>
                    <a:pt x="5853" y="1876"/>
                  </a:cubicBezTo>
                  <a:cubicBezTo>
                    <a:pt x="4139" y="2086"/>
                    <a:pt x="3282" y="2647"/>
                    <a:pt x="2682" y="3278"/>
                  </a:cubicBezTo>
                  <a:cubicBezTo>
                    <a:pt x="2082" y="3910"/>
                    <a:pt x="1739" y="4611"/>
                    <a:pt x="2082" y="5032"/>
                  </a:cubicBezTo>
                  <a:cubicBezTo>
                    <a:pt x="2424" y="5452"/>
                    <a:pt x="3453" y="5593"/>
                    <a:pt x="6282" y="5523"/>
                  </a:cubicBezTo>
                  <a:cubicBezTo>
                    <a:pt x="9110" y="5452"/>
                    <a:pt x="13739" y="5172"/>
                    <a:pt x="16567" y="4821"/>
                  </a:cubicBezTo>
                  <a:cubicBezTo>
                    <a:pt x="19396" y="4471"/>
                    <a:pt x="20424" y="4050"/>
                    <a:pt x="21453" y="3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6278934" y="2833530"/>
              <a:ext cx="140917" cy="16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42" fill="norm" stroke="1" extrusionOk="0">
                  <a:moveTo>
                    <a:pt x="7923" y="3096"/>
                  </a:moveTo>
                  <a:cubicBezTo>
                    <a:pt x="5988" y="6104"/>
                    <a:pt x="4054" y="9112"/>
                    <a:pt x="2603" y="11299"/>
                  </a:cubicBezTo>
                  <a:cubicBezTo>
                    <a:pt x="1153" y="13486"/>
                    <a:pt x="185" y="14853"/>
                    <a:pt x="24" y="14853"/>
                  </a:cubicBezTo>
                  <a:cubicBezTo>
                    <a:pt x="-137" y="14853"/>
                    <a:pt x="508" y="13486"/>
                    <a:pt x="2281" y="10889"/>
                  </a:cubicBezTo>
                  <a:cubicBezTo>
                    <a:pt x="4054" y="8291"/>
                    <a:pt x="6956" y="4464"/>
                    <a:pt x="9212" y="2276"/>
                  </a:cubicBezTo>
                  <a:cubicBezTo>
                    <a:pt x="11469" y="89"/>
                    <a:pt x="13081" y="-458"/>
                    <a:pt x="14209" y="362"/>
                  </a:cubicBezTo>
                  <a:cubicBezTo>
                    <a:pt x="15338" y="1183"/>
                    <a:pt x="15982" y="3370"/>
                    <a:pt x="17111" y="7061"/>
                  </a:cubicBezTo>
                  <a:cubicBezTo>
                    <a:pt x="18239" y="10752"/>
                    <a:pt x="19851" y="15947"/>
                    <a:pt x="21463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6464300" y="3263900"/>
              <a:ext cx="2476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6" y="15600"/>
                    <a:pt x="8492" y="9600"/>
                    <a:pt x="12092" y="6000"/>
                  </a:cubicBezTo>
                  <a:cubicBezTo>
                    <a:pt x="15692" y="2400"/>
                    <a:pt x="1864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6582432" y="3168650"/>
              <a:ext cx="34269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20570" y="0"/>
                  </a:moveTo>
                  <a:cubicBezTo>
                    <a:pt x="14217" y="195"/>
                    <a:pt x="7864" y="389"/>
                    <a:pt x="4052" y="1070"/>
                  </a:cubicBezTo>
                  <a:cubicBezTo>
                    <a:pt x="241" y="1751"/>
                    <a:pt x="-1030" y="2919"/>
                    <a:pt x="876" y="6422"/>
                  </a:cubicBezTo>
                  <a:cubicBezTo>
                    <a:pt x="2782" y="9924"/>
                    <a:pt x="7864" y="15762"/>
                    <a:pt x="129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6786942" y="3093921"/>
              <a:ext cx="198058" cy="261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02" fill="norm" stroke="1" extrusionOk="0">
                  <a:moveTo>
                    <a:pt x="21501" y="3480"/>
                  </a:moveTo>
                  <a:cubicBezTo>
                    <a:pt x="21501" y="2452"/>
                    <a:pt x="21501" y="1423"/>
                    <a:pt x="20697" y="738"/>
                  </a:cubicBezTo>
                  <a:cubicBezTo>
                    <a:pt x="19892" y="52"/>
                    <a:pt x="18284" y="-291"/>
                    <a:pt x="15412" y="309"/>
                  </a:cubicBezTo>
                  <a:cubicBezTo>
                    <a:pt x="12539" y="909"/>
                    <a:pt x="8403" y="2452"/>
                    <a:pt x="6105" y="3652"/>
                  </a:cubicBezTo>
                  <a:cubicBezTo>
                    <a:pt x="3807" y="4852"/>
                    <a:pt x="3348" y="5709"/>
                    <a:pt x="3003" y="6566"/>
                  </a:cubicBezTo>
                  <a:cubicBezTo>
                    <a:pt x="2658" y="7423"/>
                    <a:pt x="2429" y="8280"/>
                    <a:pt x="2773" y="8966"/>
                  </a:cubicBezTo>
                  <a:cubicBezTo>
                    <a:pt x="3118" y="9652"/>
                    <a:pt x="4037" y="10166"/>
                    <a:pt x="5071" y="10509"/>
                  </a:cubicBezTo>
                  <a:cubicBezTo>
                    <a:pt x="6105" y="10852"/>
                    <a:pt x="7254" y="11023"/>
                    <a:pt x="7714" y="11538"/>
                  </a:cubicBezTo>
                  <a:cubicBezTo>
                    <a:pt x="8173" y="12052"/>
                    <a:pt x="7944" y="12909"/>
                    <a:pt x="6795" y="13766"/>
                  </a:cubicBezTo>
                  <a:cubicBezTo>
                    <a:pt x="5646" y="14623"/>
                    <a:pt x="3578" y="15480"/>
                    <a:pt x="2199" y="16252"/>
                  </a:cubicBezTo>
                  <a:cubicBezTo>
                    <a:pt x="820" y="17023"/>
                    <a:pt x="131" y="17709"/>
                    <a:pt x="16" y="18480"/>
                  </a:cubicBezTo>
                  <a:cubicBezTo>
                    <a:pt x="-99" y="19252"/>
                    <a:pt x="361" y="20109"/>
                    <a:pt x="2658" y="20623"/>
                  </a:cubicBezTo>
                  <a:cubicBezTo>
                    <a:pt x="4956" y="21138"/>
                    <a:pt x="9092" y="21309"/>
                    <a:pt x="12310" y="21138"/>
                  </a:cubicBezTo>
                  <a:cubicBezTo>
                    <a:pt x="15527" y="20966"/>
                    <a:pt x="17824" y="20452"/>
                    <a:pt x="20122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7181849" y="3237936"/>
              <a:ext cx="133351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029" y="11375"/>
                    <a:pt x="2057" y="2735"/>
                    <a:pt x="5657" y="575"/>
                  </a:cubicBezTo>
                  <a:cubicBezTo>
                    <a:pt x="9257" y="-1585"/>
                    <a:pt x="1542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7214596" y="3289300"/>
              <a:ext cx="183154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862" y="18000"/>
                  </a:moveTo>
                  <a:cubicBezTo>
                    <a:pt x="1373" y="19800"/>
                    <a:pt x="-117" y="21600"/>
                    <a:pt x="7" y="21600"/>
                  </a:cubicBezTo>
                  <a:cubicBezTo>
                    <a:pt x="131" y="21600"/>
                    <a:pt x="1869" y="19800"/>
                    <a:pt x="5717" y="15900"/>
                  </a:cubicBezTo>
                  <a:cubicBezTo>
                    <a:pt x="9566" y="12000"/>
                    <a:pt x="15524" y="600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7494430" y="3093392"/>
              <a:ext cx="154428" cy="38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547" fill="norm" stroke="1" extrusionOk="0">
                  <a:moveTo>
                    <a:pt x="5777" y="2827"/>
                  </a:moveTo>
                  <a:cubicBezTo>
                    <a:pt x="3503" y="2707"/>
                    <a:pt x="1229" y="2587"/>
                    <a:pt x="377" y="2227"/>
                  </a:cubicBezTo>
                  <a:cubicBezTo>
                    <a:pt x="-476" y="1867"/>
                    <a:pt x="92" y="1267"/>
                    <a:pt x="2366" y="787"/>
                  </a:cubicBezTo>
                  <a:cubicBezTo>
                    <a:pt x="4640" y="307"/>
                    <a:pt x="8619" y="-53"/>
                    <a:pt x="12029" y="7"/>
                  </a:cubicBezTo>
                  <a:cubicBezTo>
                    <a:pt x="15440" y="67"/>
                    <a:pt x="18282" y="547"/>
                    <a:pt x="19703" y="1747"/>
                  </a:cubicBezTo>
                  <a:cubicBezTo>
                    <a:pt x="21124" y="2947"/>
                    <a:pt x="21124" y="4867"/>
                    <a:pt x="19419" y="7147"/>
                  </a:cubicBezTo>
                  <a:cubicBezTo>
                    <a:pt x="17713" y="9427"/>
                    <a:pt x="14303" y="12067"/>
                    <a:pt x="11745" y="14527"/>
                  </a:cubicBezTo>
                  <a:cubicBezTo>
                    <a:pt x="9187" y="16987"/>
                    <a:pt x="7482" y="19267"/>
                    <a:pt x="5777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7512050" y="3282950"/>
              <a:ext cx="266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6" y="15840"/>
                    <a:pt x="8571" y="10080"/>
                    <a:pt x="12171" y="6480"/>
                  </a:cubicBezTo>
                  <a:cubicBezTo>
                    <a:pt x="15771" y="2880"/>
                    <a:pt x="1868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8823745" y="3081927"/>
              <a:ext cx="174206" cy="41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86" fill="norm" stroke="1" extrusionOk="0">
                  <a:moveTo>
                    <a:pt x="21163" y="1548"/>
                  </a:moveTo>
                  <a:cubicBezTo>
                    <a:pt x="20392" y="994"/>
                    <a:pt x="19620" y="440"/>
                    <a:pt x="18592" y="163"/>
                  </a:cubicBezTo>
                  <a:cubicBezTo>
                    <a:pt x="17563" y="-114"/>
                    <a:pt x="16277" y="-114"/>
                    <a:pt x="13963" y="772"/>
                  </a:cubicBezTo>
                  <a:cubicBezTo>
                    <a:pt x="11649" y="1658"/>
                    <a:pt x="8306" y="3431"/>
                    <a:pt x="5606" y="6089"/>
                  </a:cubicBezTo>
                  <a:cubicBezTo>
                    <a:pt x="2906" y="8748"/>
                    <a:pt x="849" y="12292"/>
                    <a:pt x="206" y="14895"/>
                  </a:cubicBezTo>
                  <a:cubicBezTo>
                    <a:pt x="-437" y="17498"/>
                    <a:pt x="334" y="19160"/>
                    <a:pt x="3806" y="20101"/>
                  </a:cubicBezTo>
                  <a:cubicBezTo>
                    <a:pt x="7277" y="21043"/>
                    <a:pt x="13449" y="21264"/>
                    <a:pt x="1962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9133999" y="3177945"/>
              <a:ext cx="156051" cy="28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007" fill="norm" stroke="1" extrusionOk="0">
                  <a:moveTo>
                    <a:pt x="20681" y="2619"/>
                  </a:moveTo>
                  <a:cubicBezTo>
                    <a:pt x="17876" y="1515"/>
                    <a:pt x="15071" y="412"/>
                    <a:pt x="11845" y="96"/>
                  </a:cubicBezTo>
                  <a:cubicBezTo>
                    <a:pt x="8619" y="-219"/>
                    <a:pt x="4972" y="254"/>
                    <a:pt x="2587" y="1358"/>
                  </a:cubicBezTo>
                  <a:cubicBezTo>
                    <a:pt x="203" y="2461"/>
                    <a:pt x="-919" y="4196"/>
                    <a:pt x="904" y="6245"/>
                  </a:cubicBezTo>
                  <a:cubicBezTo>
                    <a:pt x="2728" y="8295"/>
                    <a:pt x="7497" y="10660"/>
                    <a:pt x="10582" y="12394"/>
                  </a:cubicBezTo>
                  <a:cubicBezTo>
                    <a:pt x="13668" y="14128"/>
                    <a:pt x="15071" y="15232"/>
                    <a:pt x="15211" y="16730"/>
                  </a:cubicBezTo>
                  <a:cubicBezTo>
                    <a:pt x="15351" y="18228"/>
                    <a:pt x="14229" y="20120"/>
                    <a:pt x="12265" y="20750"/>
                  </a:cubicBezTo>
                  <a:cubicBezTo>
                    <a:pt x="10302" y="21381"/>
                    <a:pt x="7497" y="20750"/>
                    <a:pt x="5813" y="19962"/>
                  </a:cubicBezTo>
                  <a:cubicBezTo>
                    <a:pt x="4130" y="19174"/>
                    <a:pt x="3569" y="18228"/>
                    <a:pt x="3008" y="17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9169400" y="3181350"/>
              <a:ext cx="3048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5840"/>
                    <a:pt x="3600" y="10080"/>
                    <a:pt x="7200" y="6480"/>
                  </a:cubicBezTo>
                  <a:cubicBezTo>
                    <a:pt x="10800" y="2880"/>
                    <a:pt x="16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9442450" y="3486150"/>
              <a:ext cx="10795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9677399" y="3194691"/>
              <a:ext cx="224693" cy="36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62" fill="norm" stroke="1" extrusionOk="0">
                  <a:moveTo>
                    <a:pt x="0" y="5176"/>
                  </a:moveTo>
                  <a:cubicBezTo>
                    <a:pt x="0" y="4059"/>
                    <a:pt x="0" y="2941"/>
                    <a:pt x="404" y="2196"/>
                  </a:cubicBezTo>
                  <a:cubicBezTo>
                    <a:pt x="807" y="1452"/>
                    <a:pt x="1615" y="1079"/>
                    <a:pt x="4239" y="769"/>
                  </a:cubicBezTo>
                  <a:cubicBezTo>
                    <a:pt x="6864" y="459"/>
                    <a:pt x="11305" y="210"/>
                    <a:pt x="14232" y="86"/>
                  </a:cubicBezTo>
                  <a:cubicBezTo>
                    <a:pt x="17159" y="-38"/>
                    <a:pt x="18572" y="-38"/>
                    <a:pt x="19682" y="148"/>
                  </a:cubicBezTo>
                  <a:cubicBezTo>
                    <a:pt x="20793" y="334"/>
                    <a:pt x="21600" y="707"/>
                    <a:pt x="21398" y="1886"/>
                  </a:cubicBezTo>
                  <a:cubicBezTo>
                    <a:pt x="21196" y="3065"/>
                    <a:pt x="19985" y="5052"/>
                    <a:pt x="17865" y="7783"/>
                  </a:cubicBezTo>
                  <a:cubicBezTo>
                    <a:pt x="15746" y="10514"/>
                    <a:pt x="12718" y="13990"/>
                    <a:pt x="10800" y="16410"/>
                  </a:cubicBezTo>
                  <a:cubicBezTo>
                    <a:pt x="8882" y="18831"/>
                    <a:pt x="8075" y="20196"/>
                    <a:pt x="7267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9702800" y="3416300"/>
              <a:ext cx="2476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6800"/>
                    <a:pt x="11815" y="12000"/>
                    <a:pt x="15415" y="8400"/>
                  </a:cubicBezTo>
                  <a:cubicBezTo>
                    <a:pt x="19015" y="4800"/>
                    <a:pt x="2030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10007600" y="3175000"/>
              <a:ext cx="227584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18000" y="0"/>
                  </a:moveTo>
                  <a:cubicBezTo>
                    <a:pt x="19800" y="3058"/>
                    <a:pt x="21600" y="6115"/>
                    <a:pt x="21500" y="9025"/>
                  </a:cubicBezTo>
                  <a:cubicBezTo>
                    <a:pt x="21400" y="11934"/>
                    <a:pt x="19400" y="14696"/>
                    <a:pt x="15500" y="16767"/>
                  </a:cubicBezTo>
                  <a:cubicBezTo>
                    <a:pt x="11600" y="18838"/>
                    <a:pt x="5800" y="202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5224834" y="4130585"/>
              <a:ext cx="344116" cy="39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77" fill="norm" stroke="1" extrusionOk="0">
                  <a:moveTo>
                    <a:pt x="7630" y="857"/>
                  </a:moveTo>
                  <a:cubicBezTo>
                    <a:pt x="6967" y="403"/>
                    <a:pt x="6305" y="-52"/>
                    <a:pt x="5708" y="5"/>
                  </a:cubicBezTo>
                  <a:cubicBezTo>
                    <a:pt x="5112" y="62"/>
                    <a:pt x="4582" y="630"/>
                    <a:pt x="3721" y="2165"/>
                  </a:cubicBezTo>
                  <a:cubicBezTo>
                    <a:pt x="2859" y="3700"/>
                    <a:pt x="1667" y="6201"/>
                    <a:pt x="938" y="8702"/>
                  </a:cubicBezTo>
                  <a:cubicBezTo>
                    <a:pt x="209" y="11203"/>
                    <a:pt x="-56" y="13704"/>
                    <a:pt x="10" y="15466"/>
                  </a:cubicBezTo>
                  <a:cubicBezTo>
                    <a:pt x="77" y="17228"/>
                    <a:pt x="474" y="18251"/>
                    <a:pt x="1402" y="19217"/>
                  </a:cubicBezTo>
                  <a:cubicBezTo>
                    <a:pt x="2329" y="20184"/>
                    <a:pt x="3787" y="21093"/>
                    <a:pt x="5311" y="21321"/>
                  </a:cubicBezTo>
                  <a:cubicBezTo>
                    <a:pt x="6835" y="21548"/>
                    <a:pt x="8425" y="21093"/>
                    <a:pt x="10148" y="19900"/>
                  </a:cubicBezTo>
                  <a:cubicBezTo>
                    <a:pt x="11870" y="18706"/>
                    <a:pt x="13726" y="16773"/>
                    <a:pt x="14984" y="14272"/>
                  </a:cubicBezTo>
                  <a:cubicBezTo>
                    <a:pt x="16243" y="11771"/>
                    <a:pt x="16906" y="8702"/>
                    <a:pt x="17171" y="6599"/>
                  </a:cubicBezTo>
                  <a:cubicBezTo>
                    <a:pt x="17436" y="4495"/>
                    <a:pt x="17304" y="3359"/>
                    <a:pt x="16508" y="2449"/>
                  </a:cubicBezTo>
                  <a:cubicBezTo>
                    <a:pt x="15713" y="1540"/>
                    <a:pt x="14256" y="857"/>
                    <a:pt x="12798" y="516"/>
                  </a:cubicBezTo>
                  <a:cubicBezTo>
                    <a:pt x="11340" y="175"/>
                    <a:pt x="9883" y="175"/>
                    <a:pt x="8425" y="573"/>
                  </a:cubicBezTo>
                  <a:cubicBezTo>
                    <a:pt x="6967" y="971"/>
                    <a:pt x="5510" y="1767"/>
                    <a:pt x="4450" y="2847"/>
                  </a:cubicBezTo>
                  <a:cubicBezTo>
                    <a:pt x="3389" y="3927"/>
                    <a:pt x="2727" y="5291"/>
                    <a:pt x="2396" y="6257"/>
                  </a:cubicBezTo>
                  <a:cubicBezTo>
                    <a:pt x="2064" y="7224"/>
                    <a:pt x="2064" y="7792"/>
                    <a:pt x="2329" y="8247"/>
                  </a:cubicBezTo>
                  <a:cubicBezTo>
                    <a:pt x="2594" y="8702"/>
                    <a:pt x="3124" y="9043"/>
                    <a:pt x="5112" y="9213"/>
                  </a:cubicBezTo>
                  <a:cubicBezTo>
                    <a:pt x="7100" y="9384"/>
                    <a:pt x="10545" y="9384"/>
                    <a:pt x="13527" y="8986"/>
                  </a:cubicBezTo>
                  <a:cubicBezTo>
                    <a:pt x="16508" y="8588"/>
                    <a:pt x="19026" y="7792"/>
                    <a:pt x="21544" y="6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5782468" y="4179521"/>
              <a:ext cx="211932" cy="29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43" fill="norm" stroke="1" extrusionOk="0">
                  <a:moveTo>
                    <a:pt x="16121" y="1291"/>
                  </a:moveTo>
                  <a:cubicBezTo>
                    <a:pt x="15274" y="831"/>
                    <a:pt x="14427" y="372"/>
                    <a:pt x="13368" y="142"/>
                  </a:cubicBezTo>
                  <a:cubicBezTo>
                    <a:pt x="12309" y="-88"/>
                    <a:pt x="11038" y="-88"/>
                    <a:pt x="9556" y="525"/>
                  </a:cubicBezTo>
                  <a:cubicBezTo>
                    <a:pt x="8074" y="1138"/>
                    <a:pt x="6379" y="2363"/>
                    <a:pt x="4579" y="4891"/>
                  </a:cubicBezTo>
                  <a:cubicBezTo>
                    <a:pt x="2779" y="7418"/>
                    <a:pt x="874" y="11248"/>
                    <a:pt x="238" y="14082"/>
                  </a:cubicBezTo>
                  <a:cubicBezTo>
                    <a:pt x="-397" y="16916"/>
                    <a:pt x="238" y="18755"/>
                    <a:pt x="2144" y="19903"/>
                  </a:cubicBezTo>
                  <a:cubicBezTo>
                    <a:pt x="4050" y="21052"/>
                    <a:pt x="7227" y="21512"/>
                    <a:pt x="10297" y="21435"/>
                  </a:cubicBezTo>
                  <a:cubicBezTo>
                    <a:pt x="13368" y="21359"/>
                    <a:pt x="16332" y="20746"/>
                    <a:pt x="18132" y="20057"/>
                  </a:cubicBezTo>
                  <a:cubicBezTo>
                    <a:pt x="19932" y="19367"/>
                    <a:pt x="20568" y="18601"/>
                    <a:pt x="21203" y="17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5816600" y="4343400"/>
              <a:ext cx="1397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6305855" y="4060333"/>
              <a:ext cx="234646" cy="43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08" fill="norm" stroke="1" extrusionOk="0">
                  <a:moveTo>
                    <a:pt x="19470" y="2030"/>
                  </a:moveTo>
                  <a:cubicBezTo>
                    <a:pt x="19470" y="1310"/>
                    <a:pt x="19470" y="590"/>
                    <a:pt x="18801" y="230"/>
                  </a:cubicBezTo>
                  <a:cubicBezTo>
                    <a:pt x="18132" y="-130"/>
                    <a:pt x="16794" y="-130"/>
                    <a:pt x="14786" y="693"/>
                  </a:cubicBezTo>
                  <a:cubicBezTo>
                    <a:pt x="12779" y="1516"/>
                    <a:pt x="10103" y="3161"/>
                    <a:pt x="7523" y="5219"/>
                  </a:cubicBezTo>
                  <a:cubicBezTo>
                    <a:pt x="4942" y="7276"/>
                    <a:pt x="2457" y="9744"/>
                    <a:pt x="1119" y="12161"/>
                  </a:cubicBezTo>
                  <a:cubicBezTo>
                    <a:pt x="-219" y="14579"/>
                    <a:pt x="-410" y="16944"/>
                    <a:pt x="832" y="18539"/>
                  </a:cubicBezTo>
                  <a:cubicBezTo>
                    <a:pt x="2075" y="20133"/>
                    <a:pt x="4751" y="20956"/>
                    <a:pt x="8383" y="21213"/>
                  </a:cubicBezTo>
                  <a:cubicBezTo>
                    <a:pt x="12015" y="21470"/>
                    <a:pt x="16602" y="21161"/>
                    <a:pt x="21190" y="20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6635683" y="4103279"/>
              <a:ext cx="203268" cy="32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80" fill="norm" stroke="1" extrusionOk="0">
                  <a:moveTo>
                    <a:pt x="21384" y="1585"/>
                  </a:moveTo>
                  <a:cubicBezTo>
                    <a:pt x="20716" y="1031"/>
                    <a:pt x="20048" y="477"/>
                    <a:pt x="17932" y="200"/>
                  </a:cubicBezTo>
                  <a:cubicBezTo>
                    <a:pt x="15817" y="-77"/>
                    <a:pt x="12254" y="-77"/>
                    <a:pt x="9471" y="269"/>
                  </a:cubicBezTo>
                  <a:cubicBezTo>
                    <a:pt x="6687" y="615"/>
                    <a:pt x="4683" y="1308"/>
                    <a:pt x="3458" y="2346"/>
                  </a:cubicBezTo>
                  <a:cubicBezTo>
                    <a:pt x="2233" y="3385"/>
                    <a:pt x="1788" y="4769"/>
                    <a:pt x="1454" y="6223"/>
                  </a:cubicBezTo>
                  <a:cubicBezTo>
                    <a:pt x="1120" y="7677"/>
                    <a:pt x="897" y="9200"/>
                    <a:pt x="563" y="10515"/>
                  </a:cubicBezTo>
                  <a:cubicBezTo>
                    <a:pt x="229" y="11831"/>
                    <a:pt x="-216" y="12938"/>
                    <a:pt x="118" y="13285"/>
                  </a:cubicBezTo>
                  <a:cubicBezTo>
                    <a:pt x="452" y="13631"/>
                    <a:pt x="1565" y="13215"/>
                    <a:pt x="3236" y="13008"/>
                  </a:cubicBezTo>
                  <a:cubicBezTo>
                    <a:pt x="4906" y="12800"/>
                    <a:pt x="7132" y="12800"/>
                    <a:pt x="8914" y="12938"/>
                  </a:cubicBezTo>
                  <a:cubicBezTo>
                    <a:pt x="10695" y="13077"/>
                    <a:pt x="12031" y="13354"/>
                    <a:pt x="13145" y="13769"/>
                  </a:cubicBezTo>
                  <a:cubicBezTo>
                    <a:pt x="14258" y="14185"/>
                    <a:pt x="15149" y="14738"/>
                    <a:pt x="15594" y="15500"/>
                  </a:cubicBezTo>
                  <a:cubicBezTo>
                    <a:pt x="16040" y="16261"/>
                    <a:pt x="16040" y="17231"/>
                    <a:pt x="14926" y="18338"/>
                  </a:cubicBezTo>
                  <a:cubicBezTo>
                    <a:pt x="13813" y="19446"/>
                    <a:pt x="11586" y="20692"/>
                    <a:pt x="9025" y="21108"/>
                  </a:cubicBezTo>
                  <a:cubicBezTo>
                    <a:pt x="6464" y="21523"/>
                    <a:pt x="3570" y="21108"/>
                    <a:pt x="675" y="20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6826250" y="4457699"/>
              <a:ext cx="762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7048500" y="4114799"/>
              <a:ext cx="16617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0" y="815"/>
                  </a:moveTo>
                  <a:cubicBezTo>
                    <a:pt x="4860" y="408"/>
                    <a:pt x="9720" y="0"/>
                    <a:pt x="13365" y="0"/>
                  </a:cubicBezTo>
                  <a:cubicBezTo>
                    <a:pt x="17010" y="0"/>
                    <a:pt x="19440" y="408"/>
                    <a:pt x="20520" y="1494"/>
                  </a:cubicBezTo>
                  <a:cubicBezTo>
                    <a:pt x="21600" y="2581"/>
                    <a:pt x="21330" y="4347"/>
                    <a:pt x="20115" y="7200"/>
                  </a:cubicBezTo>
                  <a:cubicBezTo>
                    <a:pt x="18900" y="10053"/>
                    <a:pt x="16740" y="13992"/>
                    <a:pt x="15255" y="16574"/>
                  </a:cubicBezTo>
                  <a:cubicBezTo>
                    <a:pt x="13770" y="19155"/>
                    <a:pt x="12960" y="20377"/>
                    <a:pt x="121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7073900" y="4286250"/>
              <a:ext cx="2095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5" y="17018"/>
                    <a:pt x="6109" y="12436"/>
                    <a:pt x="9709" y="8836"/>
                  </a:cubicBezTo>
                  <a:cubicBezTo>
                    <a:pt x="13309" y="5236"/>
                    <a:pt x="17455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7397750" y="4064000"/>
              <a:ext cx="115812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0" y="0"/>
                  </a:moveTo>
                  <a:cubicBezTo>
                    <a:pt x="3411" y="537"/>
                    <a:pt x="6821" y="1075"/>
                    <a:pt x="10611" y="2687"/>
                  </a:cubicBezTo>
                  <a:cubicBezTo>
                    <a:pt x="14400" y="4299"/>
                    <a:pt x="18568" y="6985"/>
                    <a:pt x="20084" y="9403"/>
                  </a:cubicBezTo>
                  <a:cubicBezTo>
                    <a:pt x="21600" y="11821"/>
                    <a:pt x="20463" y="13970"/>
                    <a:pt x="16674" y="15958"/>
                  </a:cubicBezTo>
                  <a:cubicBezTo>
                    <a:pt x="12884" y="17946"/>
                    <a:pt x="6442" y="197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8108949" y="4008738"/>
              <a:ext cx="170777" cy="398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498" fill="norm" stroke="1" extrusionOk="0">
                  <a:moveTo>
                    <a:pt x="0" y="1955"/>
                  </a:moveTo>
                  <a:cubicBezTo>
                    <a:pt x="3383" y="1041"/>
                    <a:pt x="6766" y="127"/>
                    <a:pt x="10410" y="12"/>
                  </a:cubicBezTo>
                  <a:cubicBezTo>
                    <a:pt x="14053" y="-102"/>
                    <a:pt x="17957" y="584"/>
                    <a:pt x="19778" y="1898"/>
                  </a:cubicBezTo>
                  <a:cubicBezTo>
                    <a:pt x="21600" y="3212"/>
                    <a:pt x="21340" y="5155"/>
                    <a:pt x="19258" y="7669"/>
                  </a:cubicBezTo>
                  <a:cubicBezTo>
                    <a:pt x="17176" y="10184"/>
                    <a:pt x="13272" y="13269"/>
                    <a:pt x="10540" y="15669"/>
                  </a:cubicBezTo>
                  <a:cubicBezTo>
                    <a:pt x="7807" y="18069"/>
                    <a:pt x="6246" y="19784"/>
                    <a:pt x="4684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8096250" y="4563387"/>
              <a:ext cx="113490" cy="7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0836" fill="norm" stroke="1" extrusionOk="0">
                  <a:moveTo>
                    <a:pt x="11782" y="12884"/>
                  </a:moveTo>
                  <a:cubicBezTo>
                    <a:pt x="9818" y="12300"/>
                    <a:pt x="7855" y="11716"/>
                    <a:pt x="6873" y="12884"/>
                  </a:cubicBezTo>
                  <a:cubicBezTo>
                    <a:pt x="5891" y="14052"/>
                    <a:pt x="5891" y="16971"/>
                    <a:pt x="7265" y="18722"/>
                  </a:cubicBezTo>
                  <a:cubicBezTo>
                    <a:pt x="8640" y="20473"/>
                    <a:pt x="11389" y="21057"/>
                    <a:pt x="13745" y="20765"/>
                  </a:cubicBezTo>
                  <a:cubicBezTo>
                    <a:pt x="16102" y="20473"/>
                    <a:pt x="18065" y="19306"/>
                    <a:pt x="19440" y="17262"/>
                  </a:cubicBezTo>
                  <a:cubicBezTo>
                    <a:pt x="20815" y="15219"/>
                    <a:pt x="21600" y="12300"/>
                    <a:pt x="20618" y="9089"/>
                  </a:cubicBezTo>
                  <a:cubicBezTo>
                    <a:pt x="19636" y="5879"/>
                    <a:pt x="16887" y="2376"/>
                    <a:pt x="13156" y="916"/>
                  </a:cubicBezTo>
                  <a:cubicBezTo>
                    <a:pt x="9425" y="-543"/>
                    <a:pt x="4713" y="41"/>
                    <a:pt x="0" y="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4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610099" y="3672416"/>
              <a:ext cx="4174794" cy="1662807"/>
            </a:xfrm>
            <a:prstGeom prst="rect">
              <a:avLst/>
            </a:prstGeom>
            <a:effectLst/>
          </p:spPr>
        </p:pic>
        <p:pic>
          <p:nvPicPr>
            <p:cNvPr id="214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041643" y="4755586"/>
              <a:ext cx="578107" cy="79146"/>
            </a:xfrm>
            <a:prstGeom prst="rect">
              <a:avLst/>
            </a:prstGeom>
            <a:effectLst/>
          </p:spPr>
        </p:pic>
        <p:pic>
          <p:nvPicPr>
            <p:cNvPr id="214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972050" y="4787899"/>
              <a:ext cx="438150" cy="146051"/>
            </a:xfrm>
            <a:prstGeom prst="rect">
              <a:avLst/>
            </a:prstGeom>
            <a:effectLst/>
          </p:spPr>
        </p:pic>
        <p:pic>
          <p:nvPicPr>
            <p:cNvPr id="214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212948" y="4952999"/>
              <a:ext cx="140102" cy="168095"/>
            </a:xfrm>
            <a:prstGeom prst="rect">
              <a:avLst/>
            </a:prstGeom>
            <a:effectLst/>
          </p:spPr>
        </p:pic>
        <p:pic>
          <p:nvPicPr>
            <p:cNvPr id="214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325533" y="4997449"/>
              <a:ext cx="194624" cy="114846"/>
            </a:xfrm>
            <a:prstGeom prst="rect">
              <a:avLst/>
            </a:prstGeom>
            <a:effectLst/>
          </p:spPr>
        </p:pic>
        <p:pic>
          <p:nvPicPr>
            <p:cNvPr id="215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488215" y="4988268"/>
              <a:ext cx="195035" cy="156363"/>
            </a:xfrm>
            <a:prstGeom prst="rect">
              <a:avLst/>
            </a:prstGeom>
            <a:effectLst/>
          </p:spPr>
        </p:pic>
        <p:pic>
          <p:nvPicPr>
            <p:cNvPr id="215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676900" y="4901141"/>
              <a:ext cx="119642" cy="232570"/>
            </a:xfrm>
            <a:prstGeom prst="rect">
              <a:avLst/>
            </a:prstGeom>
            <a:effectLst/>
          </p:spPr>
        </p:pic>
        <p:pic>
          <p:nvPicPr>
            <p:cNvPr id="215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33280" y="4768849"/>
              <a:ext cx="123021" cy="315800"/>
            </a:xfrm>
            <a:prstGeom prst="rect">
              <a:avLst/>
            </a:prstGeom>
            <a:effectLst/>
          </p:spPr>
        </p:pic>
        <p:pic>
          <p:nvPicPr>
            <p:cNvPr id="215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748458" y="4943210"/>
              <a:ext cx="264992" cy="66940"/>
            </a:xfrm>
            <a:prstGeom prst="rect">
              <a:avLst/>
            </a:prstGeom>
            <a:effectLst/>
          </p:spPr>
        </p:pic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07616" y="4933386"/>
              <a:ext cx="280278" cy="152964"/>
            </a:xfrm>
            <a:prstGeom prst="rect">
              <a:avLst/>
            </a:prstGeom>
            <a:effectLst/>
          </p:spPr>
        </p:pic>
        <p:pic>
          <p:nvPicPr>
            <p:cNvPr id="216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250117" y="4699000"/>
              <a:ext cx="150683" cy="376544"/>
            </a:xfrm>
            <a:prstGeom prst="rect">
              <a:avLst/>
            </a:prstGeom>
            <a:effectLst/>
          </p:spPr>
        </p:pic>
        <p:pic>
          <p:nvPicPr>
            <p:cNvPr id="216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75062" y="4832350"/>
              <a:ext cx="289239" cy="133350"/>
            </a:xfrm>
            <a:prstGeom prst="rect">
              <a:avLst/>
            </a:prstGeom>
            <a:effectLst/>
          </p:spPr>
        </p:pic>
        <p:pic>
          <p:nvPicPr>
            <p:cNvPr id="216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479893" y="4711700"/>
              <a:ext cx="66958" cy="323850"/>
            </a:xfrm>
            <a:prstGeom prst="rect">
              <a:avLst/>
            </a:prstGeom>
            <a:effectLst/>
          </p:spPr>
        </p:pic>
        <p:pic>
          <p:nvPicPr>
            <p:cNvPr id="216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77004" y="5092699"/>
              <a:ext cx="80197" cy="80997"/>
            </a:xfrm>
            <a:prstGeom prst="rect">
              <a:avLst/>
            </a:prstGeom>
            <a:effectLst/>
          </p:spPr>
        </p:pic>
        <p:pic>
          <p:nvPicPr>
            <p:cNvPr id="216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924050" y="209550"/>
              <a:ext cx="135431" cy="1136650"/>
            </a:xfrm>
            <a:prstGeom prst="rect">
              <a:avLst/>
            </a:prstGeom>
            <a:effectLst/>
          </p:spPr>
        </p:pic>
        <p:pic>
          <p:nvPicPr>
            <p:cNvPr id="217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619250" y="-12700"/>
              <a:ext cx="9641031" cy="1574800"/>
            </a:xfrm>
            <a:prstGeom prst="rect">
              <a:avLst/>
            </a:prstGeom>
            <a:effectLst/>
          </p:spPr>
        </p:pic>
        <p:pic>
          <p:nvPicPr>
            <p:cNvPr id="217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048000" y="1273915"/>
              <a:ext cx="546100" cy="104036"/>
            </a:xfrm>
            <a:prstGeom prst="rect">
              <a:avLst/>
            </a:prstGeom>
            <a:effectLst/>
          </p:spPr>
        </p:pic>
        <p:pic>
          <p:nvPicPr>
            <p:cNvPr id="217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200400" y="1318122"/>
              <a:ext cx="368300" cy="78878"/>
            </a:xfrm>
            <a:prstGeom prst="rect">
              <a:avLst/>
            </a:prstGeom>
            <a:effectLst/>
          </p:spPr>
        </p:pic>
        <p:pic>
          <p:nvPicPr>
            <p:cNvPr id="217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55950" y="1327150"/>
              <a:ext cx="336550" cy="88900"/>
            </a:xfrm>
            <a:prstGeom prst="rect">
              <a:avLst/>
            </a:prstGeom>
            <a:effectLst/>
          </p:spPr>
        </p:pic>
        <p:pic>
          <p:nvPicPr>
            <p:cNvPr id="217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086099" y="1365250"/>
              <a:ext cx="387351" cy="50800"/>
            </a:xfrm>
            <a:prstGeom prst="rect">
              <a:avLst/>
            </a:prstGeom>
            <a:effectLst/>
          </p:spPr>
        </p:pic>
        <p:pic>
          <p:nvPicPr>
            <p:cNvPr id="2180" name="Line Line" descr="Line 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692649" y="1460500"/>
              <a:ext cx="127001" cy="31750"/>
            </a:xfrm>
            <a:prstGeom prst="rect">
              <a:avLst/>
            </a:prstGeom>
            <a:effectLst/>
          </p:spPr>
        </p:pic>
        <p:pic>
          <p:nvPicPr>
            <p:cNvPr id="2182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555066" y="193881"/>
              <a:ext cx="4071647" cy="1338840"/>
            </a:xfrm>
            <a:prstGeom prst="rect">
              <a:avLst/>
            </a:prstGeom>
            <a:effectLst/>
          </p:spPr>
        </p:pic>
        <p:sp>
          <p:nvSpPr>
            <p:cNvPr id="2184" name="Line"/>
            <p:cNvSpPr/>
            <p:nvPr/>
          </p:nvSpPr>
          <p:spPr>
            <a:xfrm>
              <a:off x="1282700" y="5915994"/>
              <a:ext cx="368300" cy="43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1053"/>
                  </a:moveTo>
                  <a:cubicBezTo>
                    <a:pt x="372" y="634"/>
                    <a:pt x="745" y="215"/>
                    <a:pt x="1303" y="57"/>
                  </a:cubicBezTo>
                  <a:cubicBezTo>
                    <a:pt x="1862" y="-100"/>
                    <a:pt x="2607" y="5"/>
                    <a:pt x="4221" y="1211"/>
                  </a:cubicBezTo>
                  <a:cubicBezTo>
                    <a:pt x="5834" y="2417"/>
                    <a:pt x="8317" y="4723"/>
                    <a:pt x="10800" y="7450"/>
                  </a:cubicBezTo>
                  <a:cubicBezTo>
                    <a:pt x="13283" y="10176"/>
                    <a:pt x="15766" y="13321"/>
                    <a:pt x="17566" y="15733"/>
                  </a:cubicBezTo>
                  <a:cubicBezTo>
                    <a:pt x="19366" y="18145"/>
                    <a:pt x="20483" y="19822"/>
                    <a:pt x="2160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1340238" y="5961544"/>
              <a:ext cx="304412" cy="49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95" fill="norm" stroke="1" extrusionOk="0">
                  <a:moveTo>
                    <a:pt x="21424" y="1427"/>
                  </a:moveTo>
                  <a:cubicBezTo>
                    <a:pt x="21275" y="691"/>
                    <a:pt x="21126" y="-44"/>
                    <a:pt x="20754" y="2"/>
                  </a:cubicBezTo>
                  <a:cubicBezTo>
                    <a:pt x="20381" y="48"/>
                    <a:pt x="19785" y="875"/>
                    <a:pt x="17998" y="2713"/>
                  </a:cubicBezTo>
                  <a:cubicBezTo>
                    <a:pt x="16210" y="4552"/>
                    <a:pt x="13231" y="7401"/>
                    <a:pt x="10326" y="10067"/>
                  </a:cubicBezTo>
                  <a:cubicBezTo>
                    <a:pt x="7421" y="12732"/>
                    <a:pt x="4591" y="15214"/>
                    <a:pt x="2952" y="16730"/>
                  </a:cubicBezTo>
                  <a:cubicBezTo>
                    <a:pt x="1314" y="18247"/>
                    <a:pt x="867" y="18799"/>
                    <a:pt x="494" y="19488"/>
                  </a:cubicBezTo>
                  <a:cubicBezTo>
                    <a:pt x="122" y="20177"/>
                    <a:pt x="-176" y="21005"/>
                    <a:pt x="122" y="21280"/>
                  </a:cubicBezTo>
                  <a:cubicBezTo>
                    <a:pt x="420" y="21556"/>
                    <a:pt x="1314" y="21280"/>
                    <a:pt x="2207" y="2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143000" y="5803900"/>
              <a:ext cx="4572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00" y="18212"/>
                    <a:pt x="1400" y="14824"/>
                    <a:pt x="3550" y="11224"/>
                  </a:cubicBezTo>
                  <a:cubicBezTo>
                    <a:pt x="5700" y="7624"/>
                    <a:pt x="9300" y="3812"/>
                    <a:pt x="12550" y="1906"/>
                  </a:cubicBezTo>
                  <a:cubicBezTo>
                    <a:pt x="15800" y="0"/>
                    <a:pt x="187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1612900" y="6327042"/>
              <a:ext cx="177800" cy="124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13625"/>
                  </a:moveTo>
                  <a:cubicBezTo>
                    <a:pt x="514" y="11825"/>
                    <a:pt x="1029" y="10025"/>
                    <a:pt x="1800" y="9665"/>
                  </a:cubicBezTo>
                  <a:cubicBezTo>
                    <a:pt x="2571" y="9305"/>
                    <a:pt x="3600" y="10385"/>
                    <a:pt x="4114" y="11825"/>
                  </a:cubicBezTo>
                  <a:cubicBezTo>
                    <a:pt x="4629" y="13265"/>
                    <a:pt x="4629" y="15065"/>
                    <a:pt x="4243" y="16685"/>
                  </a:cubicBezTo>
                  <a:cubicBezTo>
                    <a:pt x="3857" y="18305"/>
                    <a:pt x="3086" y="19745"/>
                    <a:pt x="2700" y="19565"/>
                  </a:cubicBezTo>
                  <a:cubicBezTo>
                    <a:pt x="2314" y="19385"/>
                    <a:pt x="2314" y="17585"/>
                    <a:pt x="2700" y="15065"/>
                  </a:cubicBezTo>
                  <a:cubicBezTo>
                    <a:pt x="3086" y="12545"/>
                    <a:pt x="3857" y="9305"/>
                    <a:pt x="5400" y="6605"/>
                  </a:cubicBezTo>
                  <a:cubicBezTo>
                    <a:pt x="6943" y="3905"/>
                    <a:pt x="9257" y="1745"/>
                    <a:pt x="11057" y="665"/>
                  </a:cubicBezTo>
                  <a:cubicBezTo>
                    <a:pt x="12857" y="-415"/>
                    <a:pt x="14143" y="-415"/>
                    <a:pt x="15557" y="2465"/>
                  </a:cubicBezTo>
                  <a:cubicBezTo>
                    <a:pt x="16971" y="5345"/>
                    <a:pt x="18514" y="11105"/>
                    <a:pt x="19543" y="14705"/>
                  </a:cubicBezTo>
                  <a:cubicBezTo>
                    <a:pt x="20571" y="18305"/>
                    <a:pt x="21086" y="19745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2012950" y="6178550"/>
              <a:ext cx="825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1949177" y="6267450"/>
              <a:ext cx="178074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320" y="21600"/>
                  </a:moveTo>
                  <a:cubicBezTo>
                    <a:pt x="1050" y="21600"/>
                    <a:pt x="-221" y="21600"/>
                    <a:pt x="33" y="20520"/>
                  </a:cubicBezTo>
                  <a:cubicBezTo>
                    <a:pt x="287" y="19440"/>
                    <a:pt x="2066" y="17280"/>
                    <a:pt x="5878" y="13680"/>
                  </a:cubicBezTo>
                  <a:cubicBezTo>
                    <a:pt x="9690" y="10080"/>
                    <a:pt x="15534" y="5040"/>
                    <a:pt x="213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2804583" y="5721473"/>
              <a:ext cx="328230" cy="381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85" fill="norm" stroke="1" extrusionOk="0">
                  <a:moveTo>
                    <a:pt x="21323" y="1417"/>
                  </a:moveTo>
                  <a:cubicBezTo>
                    <a:pt x="21462" y="823"/>
                    <a:pt x="21600" y="230"/>
                    <a:pt x="21254" y="52"/>
                  </a:cubicBezTo>
                  <a:cubicBezTo>
                    <a:pt x="20908" y="-126"/>
                    <a:pt x="20077" y="111"/>
                    <a:pt x="17446" y="1358"/>
                  </a:cubicBezTo>
                  <a:cubicBezTo>
                    <a:pt x="14815" y="2604"/>
                    <a:pt x="10385" y="4859"/>
                    <a:pt x="7546" y="6283"/>
                  </a:cubicBezTo>
                  <a:cubicBezTo>
                    <a:pt x="4708" y="7707"/>
                    <a:pt x="3462" y="8300"/>
                    <a:pt x="2631" y="8894"/>
                  </a:cubicBezTo>
                  <a:cubicBezTo>
                    <a:pt x="1800" y="9487"/>
                    <a:pt x="1385" y="10081"/>
                    <a:pt x="1592" y="10496"/>
                  </a:cubicBezTo>
                  <a:cubicBezTo>
                    <a:pt x="1800" y="10911"/>
                    <a:pt x="2631" y="11149"/>
                    <a:pt x="3877" y="11445"/>
                  </a:cubicBezTo>
                  <a:cubicBezTo>
                    <a:pt x="5123" y="11742"/>
                    <a:pt x="6785" y="12098"/>
                    <a:pt x="7823" y="12573"/>
                  </a:cubicBezTo>
                  <a:cubicBezTo>
                    <a:pt x="8862" y="13048"/>
                    <a:pt x="9277" y="13641"/>
                    <a:pt x="9277" y="14353"/>
                  </a:cubicBezTo>
                  <a:cubicBezTo>
                    <a:pt x="9277" y="15065"/>
                    <a:pt x="8862" y="15896"/>
                    <a:pt x="7477" y="16905"/>
                  </a:cubicBezTo>
                  <a:cubicBezTo>
                    <a:pt x="6092" y="17914"/>
                    <a:pt x="3738" y="19100"/>
                    <a:pt x="2215" y="19931"/>
                  </a:cubicBezTo>
                  <a:cubicBezTo>
                    <a:pt x="692" y="20762"/>
                    <a:pt x="0" y="21237"/>
                    <a:pt x="0" y="21355"/>
                  </a:cubicBezTo>
                  <a:cubicBezTo>
                    <a:pt x="0" y="21474"/>
                    <a:pt x="692" y="21237"/>
                    <a:pt x="3600" y="20584"/>
                  </a:cubicBezTo>
                  <a:cubicBezTo>
                    <a:pt x="6508" y="19931"/>
                    <a:pt x="11631" y="18863"/>
                    <a:pt x="14815" y="18210"/>
                  </a:cubicBezTo>
                  <a:cubicBezTo>
                    <a:pt x="18000" y="17558"/>
                    <a:pt x="19246" y="17320"/>
                    <a:pt x="20492" y="17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3223683" y="5753328"/>
              <a:ext cx="237067" cy="27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260" fill="norm" stroke="1" extrusionOk="0">
                  <a:moveTo>
                    <a:pt x="191" y="2884"/>
                  </a:moveTo>
                  <a:cubicBezTo>
                    <a:pt x="0" y="1917"/>
                    <a:pt x="-191" y="950"/>
                    <a:pt x="382" y="385"/>
                  </a:cubicBezTo>
                  <a:cubicBezTo>
                    <a:pt x="956" y="-179"/>
                    <a:pt x="2294" y="-340"/>
                    <a:pt x="4874" y="1433"/>
                  </a:cubicBezTo>
                  <a:cubicBezTo>
                    <a:pt x="7455" y="3206"/>
                    <a:pt x="11278" y="6914"/>
                    <a:pt x="14241" y="10541"/>
                  </a:cubicBezTo>
                  <a:cubicBezTo>
                    <a:pt x="17204" y="14167"/>
                    <a:pt x="19306" y="17714"/>
                    <a:pt x="21409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3271197" y="5721350"/>
              <a:ext cx="195903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496" y="0"/>
                  </a:moveTo>
                  <a:cubicBezTo>
                    <a:pt x="18709" y="1768"/>
                    <a:pt x="15922" y="3537"/>
                    <a:pt x="12554" y="6189"/>
                  </a:cubicBezTo>
                  <a:cubicBezTo>
                    <a:pt x="9186" y="8842"/>
                    <a:pt x="5238" y="12379"/>
                    <a:pt x="2915" y="14905"/>
                  </a:cubicBezTo>
                  <a:cubicBezTo>
                    <a:pt x="593" y="17432"/>
                    <a:pt x="-104" y="18947"/>
                    <a:pt x="12" y="19895"/>
                  </a:cubicBezTo>
                  <a:cubicBezTo>
                    <a:pt x="128" y="20842"/>
                    <a:pt x="1057" y="21221"/>
                    <a:pt x="19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3517899" y="5981699"/>
              <a:ext cx="38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3575050" y="5798448"/>
              <a:ext cx="84667" cy="4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9720" y="11906"/>
                  </a:moveTo>
                  <a:cubicBezTo>
                    <a:pt x="11880" y="14992"/>
                    <a:pt x="14040" y="18077"/>
                    <a:pt x="16470" y="17049"/>
                  </a:cubicBezTo>
                  <a:cubicBezTo>
                    <a:pt x="18900" y="16020"/>
                    <a:pt x="21600" y="10877"/>
                    <a:pt x="21600" y="7277"/>
                  </a:cubicBezTo>
                  <a:cubicBezTo>
                    <a:pt x="21600" y="3677"/>
                    <a:pt x="18900" y="1620"/>
                    <a:pt x="16200" y="592"/>
                  </a:cubicBezTo>
                  <a:cubicBezTo>
                    <a:pt x="13500" y="-437"/>
                    <a:pt x="10800" y="-437"/>
                    <a:pt x="8100" y="3163"/>
                  </a:cubicBezTo>
                  <a:cubicBezTo>
                    <a:pt x="5400" y="6763"/>
                    <a:pt x="2700" y="13963"/>
                    <a:pt x="0" y="2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2762250" y="6145583"/>
              <a:ext cx="781050" cy="12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21442"/>
                  </a:moveTo>
                  <a:cubicBezTo>
                    <a:pt x="2166" y="17718"/>
                    <a:pt x="4332" y="13994"/>
                    <a:pt x="6498" y="10642"/>
                  </a:cubicBezTo>
                  <a:cubicBezTo>
                    <a:pt x="8663" y="7290"/>
                    <a:pt x="10829" y="4311"/>
                    <a:pt x="12966" y="2449"/>
                  </a:cubicBezTo>
                  <a:cubicBezTo>
                    <a:pt x="15102" y="587"/>
                    <a:pt x="17210" y="-158"/>
                    <a:pt x="18644" y="28"/>
                  </a:cubicBezTo>
                  <a:cubicBezTo>
                    <a:pt x="20078" y="214"/>
                    <a:pt x="20839" y="1332"/>
                    <a:pt x="21600" y="2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3059616" y="6330950"/>
              <a:ext cx="20092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782" y="0"/>
                  </a:moveTo>
                  <a:cubicBezTo>
                    <a:pt x="1673" y="4080"/>
                    <a:pt x="2564" y="8160"/>
                    <a:pt x="2898" y="11400"/>
                  </a:cubicBezTo>
                  <a:cubicBezTo>
                    <a:pt x="3232" y="14640"/>
                    <a:pt x="3009" y="17040"/>
                    <a:pt x="2453" y="18720"/>
                  </a:cubicBezTo>
                  <a:cubicBezTo>
                    <a:pt x="1896" y="20400"/>
                    <a:pt x="1005" y="21360"/>
                    <a:pt x="448" y="21120"/>
                  </a:cubicBezTo>
                  <a:cubicBezTo>
                    <a:pt x="-108" y="20880"/>
                    <a:pt x="-331" y="19440"/>
                    <a:pt x="894" y="16320"/>
                  </a:cubicBezTo>
                  <a:cubicBezTo>
                    <a:pt x="2118" y="13200"/>
                    <a:pt x="4791" y="8400"/>
                    <a:pt x="7574" y="5520"/>
                  </a:cubicBezTo>
                  <a:cubicBezTo>
                    <a:pt x="10358" y="2640"/>
                    <a:pt x="13253" y="1680"/>
                    <a:pt x="15257" y="1560"/>
                  </a:cubicBezTo>
                  <a:cubicBezTo>
                    <a:pt x="17261" y="1440"/>
                    <a:pt x="18374" y="2160"/>
                    <a:pt x="19265" y="4920"/>
                  </a:cubicBezTo>
                  <a:cubicBezTo>
                    <a:pt x="20156" y="7680"/>
                    <a:pt x="20824" y="12480"/>
                    <a:pt x="21046" y="15600"/>
                  </a:cubicBezTo>
                  <a:cubicBezTo>
                    <a:pt x="21269" y="18720"/>
                    <a:pt x="21046" y="20160"/>
                    <a:pt x="208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3178433" y="5512722"/>
              <a:ext cx="654269" cy="73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21" fill="norm" stroke="1" extrusionOk="0">
                  <a:moveTo>
                    <a:pt x="13552" y="2195"/>
                  </a:moveTo>
                  <a:cubicBezTo>
                    <a:pt x="12793" y="1455"/>
                    <a:pt x="12034" y="714"/>
                    <a:pt x="11171" y="313"/>
                  </a:cubicBezTo>
                  <a:cubicBezTo>
                    <a:pt x="10308" y="-88"/>
                    <a:pt x="9342" y="-150"/>
                    <a:pt x="8273" y="405"/>
                  </a:cubicBezTo>
                  <a:cubicBezTo>
                    <a:pt x="7203" y="961"/>
                    <a:pt x="6030" y="2133"/>
                    <a:pt x="4891" y="3645"/>
                  </a:cubicBezTo>
                  <a:cubicBezTo>
                    <a:pt x="3753" y="5157"/>
                    <a:pt x="2648" y="7009"/>
                    <a:pt x="1751" y="8799"/>
                  </a:cubicBezTo>
                  <a:cubicBezTo>
                    <a:pt x="854" y="10588"/>
                    <a:pt x="164" y="12316"/>
                    <a:pt x="26" y="13797"/>
                  </a:cubicBezTo>
                  <a:cubicBezTo>
                    <a:pt x="-112" y="15279"/>
                    <a:pt x="302" y="16513"/>
                    <a:pt x="1165" y="17593"/>
                  </a:cubicBezTo>
                  <a:cubicBezTo>
                    <a:pt x="2027" y="18673"/>
                    <a:pt x="3338" y="19599"/>
                    <a:pt x="5098" y="20277"/>
                  </a:cubicBezTo>
                  <a:cubicBezTo>
                    <a:pt x="6858" y="20956"/>
                    <a:pt x="9066" y="21388"/>
                    <a:pt x="11102" y="21419"/>
                  </a:cubicBezTo>
                  <a:cubicBezTo>
                    <a:pt x="13138" y="21450"/>
                    <a:pt x="15001" y="21080"/>
                    <a:pt x="16657" y="20154"/>
                  </a:cubicBezTo>
                  <a:cubicBezTo>
                    <a:pt x="18314" y="19228"/>
                    <a:pt x="19763" y="17747"/>
                    <a:pt x="20556" y="15988"/>
                  </a:cubicBezTo>
                  <a:cubicBezTo>
                    <a:pt x="21350" y="14229"/>
                    <a:pt x="21488" y="12193"/>
                    <a:pt x="21177" y="10372"/>
                  </a:cubicBezTo>
                  <a:cubicBezTo>
                    <a:pt x="20867" y="8552"/>
                    <a:pt x="20108" y="6947"/>
                    <a:pt x="18935" y="5620"/>
                  </a:cubicBezTo>
                  <a:cubicBezTo>
                    <a:pt x="17761" y="4293"/>
                    <a:pt x="16174" y="3244"/>
                    <a:pt x="15208" y="2689"/>
                  </a:cubicBezTo>
                  <a:cubicBezTo>
                    <a:pt x="14242" y="2133"/>
                    <a:pt x="13897" y="2072"/>
                    <a:pt x="13793" y="2195"/>
                  </a:cubicBezTo>
                  <a:cubicBezTo>
                    <a:pt x="13690" y="2319"/>
                    <a:pt x="13828" y="2627"/>
                    <a:pt x="13966" y="2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3907137" y="5677678"/>
              <a:ext cx="201314" cy="33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05" fill="norm" stroke="1" extrusionOk="0">
                  <a:moveTo>
                    <a:pt x="9249" y="5151"/>
                  </a:moveTo>
                  <a:cubicBezTo>
                    <a:pt x="8124" y="7685"/>
                    <a:pt x="6999" y="10218"/>
                    <a:pt x="6212" y="12351"/>
                  </a:cubicBezTo>
                  <a:cubicBezTo>
                    <a:pt x="5424" y="14485"/>
                    <a:pt x="4974" y="16218"/>
                    <a:pt x="4524" y="17485"/>
                  </a:cubicBezTo>
                  <a:cubicBezTo>
                    <a:pt x="4074" y="18751"/>
                    <a:pt x="3624" y="19551"/>
                    <a:pt x="3061" y="20218"/>
                  </a:cubicBezTo>
                  <a:cubicBezTo>
                    <a:pt x="2499" y="20885"/>
                    <a:pt x="1824" y="21418"/>
                    <a:pt x="1374" y="21285"/>
                  </a:cubicBezTo>
                  <a:cubicBezTo>
                    <a:pt x="924" y="21151"/>
                    <a:pt x="699" y="20351"/>
                    <a:pt x="1149" y="18285"/>
                  </a:cubicBezTo>
                  <a:cubicBezTo>
                    <a:pt x="1599" y="16218"/>
                    <a:pt x="2724" y="12885"/>
                    <a:pt x="4186" y="9951"/>
                  </a:cubicBezTo>
                  <a:cubicBezTo>
                    <a:pt x="5649" y="7018"/>
                    <a:pt x="7449" y="4485"/>
                    <a:pt x="8799" y="2951"/>
                  </a:cubicBezTo>
                  <a:cubicBezTo>
                    <a:pt x="10149" y="1418"/>
                    <a:pt x="11049" y="885"/>
                    <a:pt x="12061" y="485"/>
                  </a:cubicBezTo>
                  <a:cubicBezTo>
                    <a:pt x="13074" y="85"/>
                    <a:pt x="14199" y="-182"/>
                    <a:pt x="15099" y="151"/>
                  </a:cubicBezTo>
                  <a:cubicBezTo>
                    <a:pt x="15999" y="485"/>
                    <a:pt x="16674" y="1418"/>
                    <a:pt x="16786" y="2285"/>
                  </a:cubicBezTo>
                  <a:cubicBezTo>
                    <a:pt x="16899" y="3151"/>
                    <a:pt x="16449" y="3951"/>
                    <a:pt x="14761" y="4818"/>
                  </a:cubicBezTo>
                  <a:cubicBezTo>
                    <a:pt x="13074" y="5685"/>
                    <a:pt x="10149" y="6618"/>
                    <a:pt x="8011" y="7085"/>
                  </a:cubicBezTo>
                  <a:cubicBezTo>
                    <a:pt x="5874" y="7551"/>
                    <a:pt x="4524" y="7551"/>
                    <a:pt x="3286" y="7685"/>
                  </a:cubicBezTo>
                  <a:cubicBezTo>
                    <a:pt x="2049" y="7818"/>
                    <a:pt x="924" y="8085"/>
                    <a:pt x="361" y="8551"/>
                  </a:cubicBezTo>
                  <a:cubicBezTo>
                    <a:pt x="-201" y="9018"/>
                    <a:pt x="-201" y="9685"/>
                    <a:pt x="1036" y="10885"/>
                  </a:cubicBezTo>
                  <a:cubicBezTo>
                    <a:pt x="2274" y="12085"/>
                    <a:pt x="4749" y="13818"/>
                    <a:pt x="7336" y="15285"/>
                  </a:cubicBezTo>
                  <a:cubicBezTo>
                    <a:pt x="9924" y="16751"/>
                    <a:pt x="12624" y="17951"/>
                    <a:pt x="14987" y="18351"/>
                  </a:cubicBezTo>
                  <a:cubicBezTo>
                    <a:pt x="17349" y="18751"/>
                    <a:pt x="19374" y="18351"/>
                    <a:pt x="21399" y="17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4165600" y="5728924"/>
              <a:ext cx="173567" cy="171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fill="norm" stroke="1" extrusionOk="0">
                  <a:moveTo>
                    <a:pt x="0" y="7565"/>
                  </a:moveTo>
                  <a:cubicBezTo>
                    <a:pt x="1054" y="10908"/>
                    <a:pt x="2107" y="14251"/>
                    <a:pt x="2898" y="16565"/>
                  </a:cubicBezTo>
                  <a:cubicBezTo>
                    <a:pt x="3688" y="18880"/>
                    <a:pt x="4215" y="20165"/>
                    <a:pt x="5137" y="20680"/>
                  </a:cubicBezTo>
                  <a:cubicBezTo>
                    <a:pt x="6059" y="21194"/>
                    <a:pt x="7376" y="20937"/>
                    <a:pt x="10010" y="17723"/>
                  </a:cubicBezTo>
                  <a:cubicBezTo>
                    <a:pt x="12644" y="14508"/>
                    <a:pt x="16595" y="8337"/>
                    <a:pt x="18834" y="4608"/>
                  </a:cubicBezTo>
                  <a:cubicBezTo>
                    <a:pt x="21073" y="880"/>
                    <a:pt x="21600" y="-406"/>
                    <a:pt x="21600" y="108"/>
                  </a:cubicBezTo>
                  <a:cubicBezTo>
                    <a:pt x="21600" y="623"/>
                    <a:pt x="21073" y="2937"/>
                    <a:pt x="20546" y="5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4292600" y="5851265"/>
              <a:ext cx="101088" cy="16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494" fill="norm" stroke="1" extrusionOk="0">
                  <a:moveTo>
                    <a:pt x="19837" y="8871"/>
                  </a:moveTo>
                  <a:cubicBezTo>
                    <a:pt x="19837" y="7468"/>
                    <a:pt x="19837" y="6065"/>
                    <a:pt x="19616" y="4663"/>
                  </a:cubicBezTo>
                  <a:cubicBezTo>
                    <a:pt x="19396" y="3260"/>
                    <a:pt x="18955" y="1858"/>
                    <a:pt x="17633" y="1016"/>
                  </a:cubicBezTo>
                  <a:cubicBezTo>
                    <a:pt x="16310" y="175"/>
                    <a:pt x="14106" y="-106"/>
                    <a:pt x="11682" y="34"/>
                  </a:cubicBezTo>
                  <a:cubicBezTo>
                    <a:pt x="9257" y="175"/>
                    <a:pt x="6612" y="736"/>
                    <a:pt x="5951" y="1717"/>
                  </a:cubicBezTo>
                  <a:cubicBezTo>
                    <a:pt x="5290" y="2699"/>
                    <a:pt x="6612" y="4102"/>
                    <a:pt x="9257" y="6206"/>
                  </a:cubicBezTo>
                  <a:cubicBezTo>
                    <a:pt x="11902" y="8310"/>
                    <a:pt x="15869" y="11115"/>
                    <a:pt x="18294" y="13219"/>
                  </a:cubicBezTo>
                  <a:cubicBezTo>
                    <a:pt x="20718" y="15323"/>
                    <a:pt x="21600" y="16725"/>
                    <a:pt x="20718" y="17847"/>
                  </a:cubicBezTo>
                  <a:cubicBezTo>
                    <a:pt x="19837" y="18969"/>
                    <a:pt x="17192" y="19811"/>
                    <a:pt x="13445" y="20372"/>
                  </a:cubicBezTo>
                  <a:cubicBezTo>
                    <a:pt x="9698" y="20933"/>
                    <a:pt x="4849" y="21213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1428750" y="6616700"/>
              <a:ext cx="2222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5200"/>
                    <a:pt x="11931" y="8800"/>
                    <a:pt x="15531" y="5200"/>
                  </a:cubicBezTo>
                  <a:cubicBezTo>
                    <a:pt x="19131" y="1600"/>
                    <a:pt x="2036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1428750" y="6686550"/>
              <a:ext cx="2540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5840"/>
                    <a:pt x="10080" y="10080"/>
                    <a:pt x="13680" y="6480"/>
                  </a:cubicBezTo>
                  <a:cubicBezTo>
                    <a:pt x="17280" y="2880"/>
                    <a:pt x="194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1550105" y="6763758"/>
              <a:ext cx="265996" cy="33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67" fill="norm" stroke="1" extrusionOk="0">
                  <a:moveTo>
                    <a:pt x="7086" y="6011"/>
                  </a:moveTo>
                  <a:cubicBezTo>
                    <a:pt x="5386" y="9386"/>
                    <a:pt x="3685" y="12761"/>
                    <a:pt x="2749" y="14921"/>
                  </a:cubicBezTo>
                  <a:cubicBezTo>
                    <a:pt x="1814" y="17081"/>
                    <a:pt x="1644" y="18026"/>
                    <a:pt x="1389" y="19038"/>
                  </a:cubicBezTo>
                  <a:cubicBezTo>
                    <a:pt x="1134" y="20051"/>
                    <a:pt x="793" y="21131"/>
                    <a:pt x="453" y="21333"/>
                  </a:cubicBezTo>
                  <a:cubicBezTo>
                    <a:pt x="113" y="21536"/>
                    <a:pt x="-227" y="20861"/>
                    <a:pt x="198" y="18363"/>
                  </a:cubicBezTo>
                  <a:cubicBezTo>
                    <a:pt x="623" y="15866"/>
                    <a:pt x="1814" y="11546"/>
                    <a:pt x="3175" y="8373"/>
                  </a:cubicBezTo>
                  <a:cubicBezTo>
                    <a:pt x="4535" y="5201"/>
                    <a:pt x="6066" y="3176"/>
                    <a:pt x="7256" y="1961"/>
                  </a:cubicBezTo>
                  <a:cubicBezTo>
                    <a:pt x="8447" y="746"/>
                    <a:pt x="9297" y="341"/>
                    <a:pt x="10233" y="139"/>
                  </a:cubicBezTo>
                  <a:cubicBezTo>
                    <a:pt x="11168" y="-64"/>
                    <a:pt x="12189" y="-64"/>
                    <a:pt x="12954" y="274"/>
                  </a:cubicBezTo>
                  <a:cubicBezTo>
                    <a:pt x="13719" y="611"/>
                    <a:pt x="14230" y="1286"/>
                    <a:pt x="14145" y="2299"/>
                  </a:cubicBezTo>
                  <a:cubicBezTo>
                    <a:pt x="14060" y="3311"/>
                    <a:pt x="13379" y="4661"/>
                    <a:pt x="12019" y="6011"/>
                  </a:cubicBezTo>
                  <a:cubicBezTo>
                    <a:pt x="10658" y="7361"/>
                    <a:pt x="8617" y="8711"/>
                    <a:pt x="7171" y="9521"/>
                  </a:cubicBezTo>
                  <a:cubicBezTo>
                    <a:pt x="5726" y="10331"/>
                    <a:pt x="4875" y="10601"/>
                    <a:pt x="4195" y="11006"/>
                  </a:cubicBezTo>
                  <a:cubicBezTo>
                    <a:pt x="3515" y="11411"/>
                    <a:pt x="3004" y="11951"/>
                    <a:pt x="3175" y="12423"/>
                  </a:cubicBezTo>
                  <a:cubicBezTo>
                    <a:pt x="3345" y="12896"/>
                    <a:pt x="4195" y="13301"/>
                    <a:pt x="6576" y="13908"/>
                  </a:cubicBezTo>
                  <a:cubicBezTo>
                    <a:pt x="8957" y="14516"/>
                    <a:pt x="12869" y="15326"/>
                    <a:pt x="15590" y="15731"/>
                  </a:cubicBezTo>
                  <a:cubicBezTo>
                    <a:pt x="18312" y="16136"/>
                    <a:pt x="19842" y="16136"/>
                    <a:pt x="21373" y="16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1835150" y="6781800"/>
              <a:ext cx="215900" cy="25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11782"/>
                  </a:moveTo>
                  <a:cubicBezTo>
                    <a:pt x="0" y="10889"/>
                    <a:pt x="0" y="9997"/>
                    <a:pt x="0" y="9104"/>
                  </a:cubicBezTo>
                  <a:cubicBezTo>
                    <a:pt x="0" y="8212"/>
                    <a:pt x="0" y="7319"/>
                    <a:pt x="318" y="7230"/>
                  </a:cubicBezTo>
                  <a:cubicBezTo>
                    <a:pt x="635" y="7140"/>
                    <a:pt x="1271" y="7855"/>
                    <a:pt x="2012" y="9997"/>
                  </a:cubicBezTo>
                  <a:cubicBezTo>
                    <a:pt x="2753" y="12139"/>
                    <a:pt x="3600" y="15709"/>
                    <a:pt x="4447" y="18030"/>
                  </a:cubicBezTo>
                  <a:cubicBezTo>
                    <a:pt x="5294" y="20350"/>
                    <a:pt x="6141" y="21421"/>
                    <a:pt x="6988" y="21511"/>
                  </a:cubicBezTo>
                  <a:cubicBezTo>
                    <a:pt x="7835" y="21600"/>
                    <a:pt x="8682" y="20707"/>
                    <a:pt x="10271" y="18119"/>
                  </a:cubicBezTo>
                  <a:cubicBezTo>
                    <a:pt x="11859" y="15531"/>
                    <a:pt x="14188" y="11246"/>
                    <a:pt x="16200" y="7944"/>
                  </a:cubicBezTo>
                  <a:cubicBezTo>
                    <a:pt x="18212" y="4641"/>
                    <a:pt x="19906" y="232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2158999" y="701040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0" y="6478894"/>
              <a:ext cx="457200" cy="45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0" y="21511"/>
                  </a:moveTo>
                  <a:cubicBezTo>
                    <a:pt x="1500" y="19111"/>
                    <a:pt x="3000" y="16711"/>
                    <a:pt x="4350" y="13711"/>
                  </a:cubicBezTo>
                  <a:cubicBezTo>
                    <a:pt x="5700" y="10711"/>
                    <a:pt x="6900" y="7111"/>
                    <a:pt x="7550" y="5011"/>
                  </a:cubicBezTo>
                  <a:cubicBezTo>
                    <a:pt x="8200" y="2911"/>
                    <a:pt x="8300" y="2311"/>
                    <a:pt x="8350" y="1611"/>
                  </a:cubicBezTo>
                  <a:cubicBezTo>
                    <a:pt x="8400" y="911"/>
                    <a:pt x="8400" y="111"/>
                    <a:pt x="8350" y="11"/>
                  </a:cubicBezTo>
                  <a:cubicBezTo>
                    <a:pt x="8300" y="-89"/>
                    <a:pt x="8200" y="511"/>
                    <a:pt x="8000" y="2411"/>
                  </a:cubicBezTo>
                  <a:cubicBezTo>
                    <a:pt x="7800" y="4311"/>
                    <a:pt x="7500" y="7511"/>
                    <a:pt x="7550" y="9711"/>
                  </a:cubicBezTo>
                  <a:cubicBezTo>
                    <a:pt x="7600" y="11911"/>
                    <a:pt x="8000" y="13111"/>
                    <a:pt x="8450" y="13761"/>
                  </a:cubicBezTo>
                  <a:cubicBezTo>
                    <a:pt x="8900" y="14411"/>
                    <a:pt x="9400" y="14511"/>
                    <a:pt x="10000" y="14111"/>
                  </a:cubicBezTo>
                  <a:cubicBezTo>
                    <a:pt x="10600" y="13711"/>
                    <a:pt x="11300" y="12811"/>
                    <a:pt x="12350" y="11061"/>
                  </a:cubicBezTo>
                  <a:cubicBezTo>
                    <a:pt x="13400" y="9311"/>
                    <a:pt x="14800" y="6711"/>
                    <a:pt x="15550" y="5061"/>
                  </a:cubicBezTo>
                  <a:cubicBezTo>
                    <a:pt x="16300" y="3411"/>
                    <a:pt x="16400" y="2711"/>
                    <a:pt x="16400" y="2711"/>
                  </a:cubicBezTo>
                  <a:cubicBezTo>
                    <a:pt x="16400" y="2711"/>
                    <a:pt x="16300" y="3411"/>
                    <a:pt x="16550" y="4561"/>
                  </a:cubicBezTo>
                  <a:cubicBezTo>
                    <a:pt x="16800" y="5711"/>
                    <a:pt x="17400" y="7311"/>
                    <a:pt x="18300" y="8461"/>
                  </a:cubicBezTo>
                  <a:cubicBezTo>
                    <a:pt x="19200" y="9611"/>
                    <a:pt x="20400" y="10311"/>
                    <a:pt x="21600" y="11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197213" y="6251026"/>
              <a:ext cx="158387" cy="1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586" fill="norm" stroke="1" extrusionOk="0">
                  <a:moveTo>
                    <a:pt x="5999" y="8395"/>
                  </a:moveTo>
                  <a:cubicBezTo>
                    <a:pt x="4559" y="11605"/>
                    <a:pt x="3119" y="14816"/>
                    <a:pt x="2111" y="17151"/>
                  </a:cubicBezTo>
                  <a:cubicBezTo>
                    <a:pt x="1103" y="19487"/>
                    <a:pt x="527" y="20946"/>
                    <a:pt x="239" y="20508"/>
                  </a:cubicBezTo>
                  <a:cubicBezTo>
                    <a:pt x="-49" y="20070"/>
                    <a:pt x="-49" y="17735"/>
                    <a:pt x="95" y="14816"/>
                  </a:cubicBezTo>
                  <a:cubicBezTo>
                    <a:pt x="239" y="11897"/>
                    <a:pt x="527" y="8395"/>
                    <a:pt x="1103" y="5914"/>
                  </a:cubicBezTo>
                  <a:cubicBezTo>
                    <a:pt x="1679" y="3432"/>
                    <a:pt x="2543" y="1973"/>
                    <a:pt x="3983" y="951"/>
                  </a:cubicBezTo>
                  <a:cubicBezTo>
                    <a:pt x="5423" y="-70"/>
                    <a:pt x="7439" y="-654"/>
                    <a:pt x="9167" y="1243"/>
                  </a:cubicBezTo>
                  <a:cubicBezTo>
                    <a:pt x="10895" y="3141"/>
                    <a:pt x="12335" y="7519"/>
                    <a:pt x="14351" y="10876"/>
                  </a:cubicBezTo>
                  <a:cubicBezTo>
                    <a:pt x="16367" y="14232"/>
                    <a:pt x="18959" y="16568"/>
                    <a:pt x="21551" y="18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661560" y="6572250"/>
              <a:ext cx="24649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548" y="21600"/>
                  </a:moveTo>
                  <a:cubicBezTo>
                    <a:pt x="632" y="20571"/>
                    <a:pt x="-283" y="19543"/>
                    <a:pt x="83" y="17486"/>
                  </a:cubicBezTo>
                  <a:cubicBezTo>
                    <a:pt x="449" y="15429"/>
                    <a:pt x="2097" y="12343"/>
                    <a:pt x="5849" y="9257"/>
                  </a:cubicBezTo>
                  <a:cubicBezTo>
                    <a:pt x="9602" y="6171"/>
                    <a:pt x="15459" y="3086"/>
                    <a:pt x="213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739685" y="6686549"/>
              <a:ext cx="174716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018" fill="norm" stroke="1" extrusionOk="0">
                  <a:moveTo>
                    <a:pt x="1963" y="0"/>
                  </a:moveTo>
                  <a:cubicBezTo>
                    <a:pt x="922" y="8100"/>
                    <a:pt x="-119" y="16200"/>
                    <a:pt x="11" y="18900"/>
                  </a:cubicBezTo>
                  <a:cubicBezTo>
                    <a:pt x="141" y="21600"/>
                    <a:pt x="1442" y="18900"/>
                    <a:pt x="5216" y="16200"/>
                  </a:cubicBezTo>
                  <a:cubicBezTo>
                    <a:pt x="8989" y="13500"/>
                    <a:pt x="15235" y="10800"/>
                    <a:pt x="21481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120650" y="6908800"/>
              <a:ext cx="2222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600"/>
                    <a:pt x="10286" y="9600"/>
                    <a:pt x="13886" y="6000"/>
                  </a:cubicBezTo>
                  <a:cubicBezTo>
                    <a:pt x="17486" y="2400"/>
                    <a:pt x="1954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165100" y="7004050"/>
              <a:ext cx="1778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191398" y="7070165"/>
              <a:ext cx="195952" cy="3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74" fill="norm" stroke="1" extrusionOk="0">
                  <a:moveTo>
                    <a:pt x="4082" y="7389"/>
                  </a:moveTo>
                  <a:cubicBezTo>
                    <a:pt x="3617" y="10702"/>
                    <a:pt x="3153" y="14015"/>
                    <a:pt x="2688" y="16069"/>
                  </a:cubicBezTo>
                  <a:cubicBezTo>
                    <a:pt x="2224" y="18123"/>
                    <a:pt x="1759" y="18918"/>
                    <a:pt x="1295" y="19713"/>
                  </a:cubicBezTo>
                  <a:cubicBezTo>
                    <a:pt x="830" y="20508"/>
                    <a:pt x="366" y="21303"/>
                    <a:pt x="133" y="21370"/>
                  </a:cubicBezTo>
                  <a:cubicBezTo>
                    <a:pt x="-99" y="21436"/>
                    <a:pt x="-99" y="20773"/>
                    <a:pt x="714" y="18057"/>
                  </a:cubicBezTo>
                  <a:cubicBezTo>
                    <a:pt x="1527" y="15340"/>
                    <a:pt x="3153" y="10570"/>
                    <a:pt x="5359" y="7191"/>
                  </a:cubicBezTo>
                  <a:cubicBezTo>
                    <a:pt x="7566" y="3811"/>
                    <a:pt x="10353" y="1824"/>
                    <a:pt x="12327" y="830"/>
                  </a:cubicBezTo>
                  <a:cubicBezTo>
                    <a:pt x="14301" y="-164"/>
                    <a:pt x="15462" y="-164"/>
                    <a:pt x="16159" y="300"/>
                  </a:cubicBezTo>
                  <a:cubicBezTo>
                    <a:pt x="16856" y="764"/>
                    <a:pt x="17088" y="1691"/>
                    <a:pt x="15811" y="3149"/>
                  </a:cubicBezTo>
                  <a:cubicBezTo>
                    <a:pt x="14533" y="4607"/>
                    <a:pt x="11746" y="6594"/>
                    <a:pt x="9772" y="7721"/>
                  </a:cubicBezTo>
                  <a:cubicBezTo>
                    <a:pt x="7798" y="8847"/>
                    <a:pt x="6636" y="9112"/>
                    <a:pt x="5475" y="9377"/>
                  </a:cubicBezTo>
                  <a:cubicBezTo>
                    <a:pt x="4314" y="9642"/>
                    <a:pt x="3153" y="9907"/>
                    <a:pt x="3036" y="10305"/>
                  </a:cubicBezTo>
                  <a:cubicBezTo>
                    <a:pt x="2920" y="10702"/>
                    <a:pt x="3849" y="11232"/>
                    <a:pt x="7101" y="12160"/>
                  </a:cubicBezTo>
                  <a:cubicBezTo>
                    <a:pt x="10353" y="13088"/>
                    <a:pt x="15927" y="14413"/>
                    <a:pt x="21501" y="15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381000" y="7023099"/>
              <a:ext cx="234950" cy="27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8037"/>
                  </a:moveTo>
                  <a:cubicBezTo>
                    <a:pt x="973" y="8037"/>
                    <a:pt x="1946" y="8037"/>
                    <a:pt x="2919" y="9293"/>
                  </a:cubicBezTo>
                  <a:cubicBezTo>
                    <a:pt x="3892" y="10549"/>
                    <a:pt x="4865" y="13060"/>
                    <a:pt x="5643" y="15070"/>
                  </a:cubicBezTo>
                  <a:cubicBezTo>
                    <a:pt x="6422" y="17079"/>
                    <a:pt x="7005" y="18586"/>
                    <a:pt x="7589" y="19674"/>
                  </a:cubicBezTo>
                  <a:cubicBezTo>
                    <a:pt x="8173" y="20763"/>
                    <a:pt x="8757" y="21433"/>
                    <a:pt x="9438" y="21516"/>
                  </a:cubicBezTo>
                  <a:cubicBezTo>
                    <a:pt x="10119" y="21600"/>
                    <a:pt x="10897" y="21098"/>
                    <a:pt x="12259" y="18335"/>
                  </a:cubicBezTo>
                  <a:cubicBezTo>
                    <a:pt x="13622" y="15572"/>
                    <a:pt x="15568" y="10549"/>
                    <a:pt x="17222" y="7116"/>
                  </a:cubicBezTo>
                  <a:cubicBezTo>
                    <a:pt x="18876" y="3684"/>
                    <a:pt x="20238" y="18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3114590" y="1272905"/>
              <a:ext cx="485861" cy="19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13" fill="norm" stroke="1" extrusionOk="0">
                  <a:moveTo>
                    <a:pt x="1272" y="21513"/>
                  </a:moveTo>
                  <a:cubicBezTo>
                    <a:pt x="4465" y="19165"/>
                    <a:pt x="7658" y="16817"/>
                    <a:pt x="10475" y="14704"/>
                  </a:cubicBezTo>
                  <a:cubicBezTo>
                    <a:pt x="13293" y="12591"/>
                    <a:pt x="15734" y="10713"/>
                    <a:pt x="17284" y="9422"/>
                  </a:cubicBezTo>
                  <a:cubicBezTo>
                    <a:pt x="18834" y="8130"/>
                    <a:pt x="19491" y="7426"/>
                    <a:pt x="19397" y="7191"/>
                  </a:cubicBezTo>
                  <a:cubicBezTo>
                    <a:pt x="19303" y="6956"/>
                    <a:pt x="18458" y="7191"/>
                    <a:pt x="16486" y="8130"/>
                  </a:cubicBezTo>
                  <a:cubicBezTo>
                    <a:pt x="14514" y="9070"/>
                    <a:pt x="11414" y="10713"/>
                    <a:pt x="9630" y="11535"/>
                  </a:cubicBezTo>
                  <a:cubicBezTo>
                    <a:pt x="7846" y="12356"/>
                    <a:pt x="7376" y="12356"/>
                    <a:pt x="6907" y="12239"/>
                  </a:cubicBezTo>
                  <a:cubicBezTo>
                    <a:pt x="6437" y="12122"/>
                    <a:pt x="5967" y="11887"/>
                    <a:pt x="6014" y="11417"/>
                  </a:cubicBezTo>
                  <a:cubicBezTo>
                    <a:pt x="6061" y="10948"/>
                    <a:pt x="6625" y="10243"/>
                    <a:pt x="8691" y="8835"/>
                  </a:cubicBezTo>
                  <a:cubicBezTo>
                    <a:pt x="10757" y="7426"/>
                    <a:pt x="14326" y="5313"/>
                    <a:pt x="16439" y="4022"/>
                  </a:cubicBezTo>
                  <a:cubicBezTo>
                    <a:pt x="18552" y="2730"/>
                    <a:pt x="19209" y="2261"/>
                    <a:pt x="19867" y="1909"/>
                  </a:cubicBezTo>
                  <a:cubicBezTo>
                    <a:pt x="20524" y="1556"/>
                    <a:pt x="21181" y="1322"/>
                    <a:pt x="21275" y="1439"/>
                  </a:cubicBezTo>
                  <a:cubicBezTo>
                    <a:pt x="21369" y="1556"/>
                    <a:pt x="20900" y="2026"/>
                    <a:pt x="19162" y="3317"/>
                  </a:cubicBezTo>
                  <a:cubicBezTo>
                    <a:pt x="17425" y="4609"/>
                    <a:pt x="14420" y="6722"/>
                    <a:pt x="12260" y="8130"/>
                  </a:cubicBezTo>
                  <a:cubicBezTo>
                    <a:pt x="10100" y="9539"/>
                    <a:pt x="8785" y="10243"/>
                    <a:pt x="7893" y="10713"/>
                  </a:cubicBezTo>
                  <a:cubicBezTo>
                    <a:pt x="7000" y="11183"/>
                    <a:pt x="6531" y="11417"/>
                    <a:pt x="6578" y="11183"/>
                  </a:cubicBezTo>
                  <a:cubicBezTo>
                    <a:pt x="6625" y="10948"/>
                    <a:pt x="7188" y="10243"/>
                    <a:pt x="9114" y="8952"/>
                  </a:cubicBezTo>
                  <a:cubicBezTo>
                    <a:pt x="11039" y="7661"/>
                    <a:pt x="14326" y="5783"/>
                    <a:pt x="16204" y="4843"/>
                  </a:cubicBezTo>
                  <a:cubicBezTo>
                    <a:pt x="18082" y="3904"/>
                    <a:pt x="18552" y="3904"/>
                    <a:pt x="18599" y="4374"/>
                  </a:cubicBezTo>
                  <a:cubicBezTo>
                    <a:pt x="18646" y="4843"/>
                    <a:pt x="18270" y="5783"/>
                    <a:pt x="16345" y="7778"/>
                  </a:cubicBezTo>
                  <a:cubicBezTo>
                    <a:pt x="14420" y="9774"/>
                    <a:pt x="10945" y="12826"/>
                    <a:pt x="8127" y="14939"/>
                  </a:cubicBezTo>
                  <a:cubicBezTo>
                    <a:pt x="5310" y="17052"/>
                    <a:pt x="3150" y="18226"/>
                    <a:pt x="1835" y="18813"/>
                  </a:cubicBezTo>
                  <a:cubicBezTo>
                    <a:pt x="520" y="19400"/>
                    <a:pt x="51" y="19400"/>
                    <a:pt x="4" y="19048"/>
                  </a:cubicBezTo>
                  <a:cubicBezTo>
                    <a:pt x="-43" y="18696"/>
                    <a:pt x="333" y="17991"/>
                    <a:pt x="2117" y="16583"/>
                  </a:cubicBezTo>
                  <a:cubicBezTo>
                    <a:pt x="3901" y="15174"/>
                    <a:pt x="7094" y="13061"/>
                    <a:pt x="10147" y="11183"/>
                  </a:cubicBezTo>
                  <a:cubicBezTo>
                    <a:pt x="13199" y="9304"/>
                    <a:pt x="16110" y="7661"/>
                    <a:pt x="17894" y="6722"/>
                  </a:cubicBezTo>
                  <a:cubicBezTo>
                    <a:pt x="19679" y="5783"/>
                    <a:pt x="20336" y="5548"/>
                    <a:pt x="20289" y="5665"/>
                  </a:cubicBezTo>
                  <a:cubicBezTo>
                    <a:pt x="20242" y="5783"/>
                    <a:pt x="19491" y="6252"/>
                    <a:pt x="17660" y="7191"/>
                  </a:cubicBezTo>
                  <a:cubicBezTo>
                    <a:pt x="15828" y="8130"/>
                    <a:pt x="12917" y="9539"/>
                    <a:pt x="10569" y="10361"/>
                  </a:cubicBezTo>
                  <a:cubicBezTo>
                    <a:pt x="8221" y="11183"/>
                    <a:pt x="6437" y="11417"/>
                    <a:pt x="5216" y="11535"/>
                  </a:cubicBezTo>
                  <a:cubicBezTo>
                    <a:pt x="3995" y="11652"/>
                    <a:pt x="3338" y="11652"/>
                    <a:pt x="3244" y="11183"/>
                  </a:cubicBezTo>
                  <a:cubicBezTo>
                    <a:pt x="3150" y="10713"/>
                    <a:pt x="3620" y="9774"/>
                    <a:pt x="5263" y="8248"/>
                  </a:cubicBezTo>
                  <a:cubicBezTo>
                    <a:pt x="6907" y="6722"/>
                    <a:pt x="9724" y="4609"/>
                    <a:pt x="11931" y="3200"/>
                  </a:cubicBezTo>
                  <a:cubicBezTo>
                    <a:pt x="14138" y="1791"/>
                    <a:pt x="15734" y="1087"/>
                    <a:pt x="16908" y="617"/>
                  </a:cubicBezTo>
                  <a:cubicBezTo>
                    <a:pt x="18082" y="148"/>
                    <a:pt x="18834" y="-87"/>
                    <a:pt x="18834" y="30"/>
                  </a:cubicBezTo>
                  <a:cubicBezTo>
                    <a:pt x="18834" y="148"/>
                    <a:pt x="18082" y="617"/>
                    <a:pt x="16439" y="1204"/>
                  </a:cubicBezTo>
                  <a:cubicBezTo>
                    <a:pt x="14795" y="1791"/>
                    <a:pt x="12260" y="2496"/>
                    <a:pt x="10710" y="2848"/>
                  </a:cubicBezTo>
                  <a:cubicBezTo>
                    <a:pt x="9160" y="3200"/>
                    <a:pt x="8597" y="3200"/>
                    <a:pt x="8550" y="3317"/>
                  </a:cubicBezTo>
                  <a:cubicBezTo>
                    <a:pt x="8503" y="3435"/>
                    <a:pt x="8973" y="3670"/>
                    <a:pt x="10381" y="3200"/>
                  </a:cubicBezTo>
                  <a:cubicBezTo>
                    <a:pt x="11790" y="2730"/>
                    <a:pt x="14138" y="1556"/>
                    <a:pt x="16157" y="1556"/>
                  </a:cubicBezTo>
                  <a:cubicBezTo>
                    <a:pt x="18176" y="1556"/>
                    <a:pt x="19867" y="2730"/>
                    <a:pt x="21557" y="3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4510616" y="1308100"/>
              <a:ext cx="37528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8" y="21600"/>
                  </a:moveTo>
                  <a:cubicBezTo>
                    <a:pt x="1864" y="20100"/>
                    <a:pt x="1840" y="18600"/>
                    <a:pt x="1858" y="17550"/>
                  </a:cubicBezTo>
                  <a:cubicBezTo>
                    <a:pt x="1876" y="16500"/>
                    <a:pt x="1937" y="15900"/>
                    <a:pt x="2193" y="15450"/>
                  </a:cubicBezTo>
                  <a:cubicBezTo>
                    <a:pt x="2449" y="15000"/>
                    <a:pt x="2899" y="14700"/>
                    <a:pt x="3356" y="14550"/>
                  </a:cubicBezTo>
                  <a:cubicBezTo>
                    <a:pt x="3813" y="14400"/>
                    <a:pt x="4276" y="14400"/>
                    <a:pt x="4770" y="14250"/>
                  </a:cubicBezTo>
                  <a:cubicBezTo>
                    <a:pt x="5263" y="14100"/>
                    <a:pt x="5787" y="13800"/>
                    <a:pt x="6311" y="13200"/>
                  </a:cubicBezTo>
                  <a:cubicBezTo>
                    <a:pt x="6835" y="12600"/>
                    <a:pt x="7358" y="11700"/>
                    <a:pt x="7864" y="10950"/>
                  </a:cubicBezTo>
                  <a:cubicBezTo>
                    <a:pt x="8370" y="10200"/>
                    <a:pt x="8857" y="9600"/>
                    <a:pt x="9369" y="9150"/>
                  </a:cubicBezTo>
                  <a:cubicBezTo>
                    <a:pt x="9880" y="8700"/>
                    <a:pt x="10416" y="8400"/>
                    <a:pt x="10934" y="8250"/>
                  </a:cubicBezTo>
                  <a:cubicBezTo>
                    <a:pt x="11452" y="8100"/>
                    <a:pt x="11951" y="8100"/>
                    <a:pt x="12402" y="8400"/>
                  </a:cubicBezTo>
                  <a:cubicBezTo>
                    <a:pt x="12853" y="8700"/>
                    <a:pt x="13255" y="9300"/>
                    <a:pt x="13517" y="10050"/>
                  </a:cubicBezTo>
                  <a:cubicBezTo>
                    <a:pt x="13779" y="10800"/>
                    <a:pt x="13901" y="11700"/>
                    <a:pt x="13925" y="12150"/>
                  </a:cubicBezTo>
                  <a:cubicBezTo>
                    <a:pt x="13949" y="12600"/>
                    <a:pt x="13876" y="12600"/>
                    <a:pt x="13590" y="12750"/>
                  </a:cubicBezTo>
                  <a:cubicBezTo>
                    <a:pt x="13304" y="12900"/>
                    <a:pt x="12804" y="13200"/>
                    <a:pt x="12286" y="13350"/>
                  </a:cubicBezTo>
                  <a:cubicBezTo>
                    <a:pt x="11769" y="13500"/>
                    <a:pt x="11232" y="13500"/>
                    <a:pt x="10757" y="13500"/>
                  </a:cubicBezTo>
                  <a:cubicBezTo>
                    <a:pt x="10282" y="13500"/>
                    <a:pt x="9868" y="13500"/>
                    <a:pt x="9442" y="13500"/>
                  </a:cubicBezTo>
                  <a:cubicBezTo>
                    <a:pt x="9015" y="13500"/>
                    <a:pt x="8577" y="13500"/>
                    <a:pt x="8144" y="13500"/>
                  </a:cubicBezTo>
                  <a:cubicBezTo>
                    <a:pt x="7712" y="13500"/>
                    <a:pt x="7285" y="13500"/>
                    <a:pt x="6841" y="13500"/>
                  </a:cubicBezTo>
                  <a:cubicBezTo>
                    <a:pt x="6396" y="13500"/>
                    <a:pt x="5933" y="13500"/>
                    <a:pt x="5452" y="13500"/>
                  </a:cubicBezTo>
                  <a:cubicBezTo>
                    <a:pt x="4971" y="13500"/>
                    <a:pt x="4471" y="13500"/>
                    <a:pt x="4051" y="13650"/>
                  </a:cubicBezTo>
                  <a:cubicBezTo>
                    <a:pt x="3630" y="13800"/>
                    <a:pt x="3289" y="14100"/>
                    <a:pt x="3088" y="14250"/>
                  </a:cubicBezTo>
                  <a:cubicBezTo>
                    <a:pt x="2887" y="14400"/>
                    <a:pt x="2826" y="14400"/>
                    <a:pt x="2839" y="14550"/>
                  </a:cubicBezTo>
                  <a:cubicBezTo>
                    <a:pt x="2851" y="14700"/>
                    <a:pt x="2936" y="15000"/>
                    <a:pt x="3186" y="15000"/>
                  </a:cubicBezTo>
                  <a:cubicBezTo>
                    <a:pt x="3436" y="15000"/>
                    <a:pt x="3850" y="14700"/>
                    <a:pt x="4307" y="13950"/>
                  </a:cubicBezTo>
                  <a:cubicBezTo>
                    <a:pt x="4763" y="13200"/>
                    <a:pt x="5263" y="12000"/>
                    <a:pt x="5732" y="11100"/>
                  </a:cubicBezTo>
                  <a:cubicBezTo>
                    <a:pt x="6201" y="10200"/>
                    <a:pt x="6640" y="9600"/>
                    <a:pt x="7121" y="9000"/>
                  </a:cubicBezTo>
                  <a:cubicBezTo>
                    <a:pt x="7602" y="8400"/>
                    <a:pt x="8126" y="7800"/>
                    <a:pt x="8571" y="7350"/>
                  </a:cubicBezTo>
                  <a:cubicBezTo>
                    <a:pt x="9015" y="6900"/>
                    <a:pt x="9381" y="6600"/>
                    <a:pt x="9819" y="6300"/>
                  </a:cubicBezTo>
                  <a:cubicBezTo>
                    <a:pt x="10258" y="6000"/>
                    <a:pt x="10770" y="5700"/>
                    <a:pt x="11251" y="5400"/>
                  </a:cubicBezTo>
                  <a:cubicBezTo>
                    <a:pt x="11732" y="5100"/>
                    <a:pt x="12183" y="4800"/>
                    <a:pt x="12615" y="4500"/>
                  </a:cubicBezTo>
                  <a:cubicBezTo>
                    <a:pt x="13048" y="4200"/>
                    <a:pt x="13462" y="3900"/>
                    <a:pt x="13937" y="3750"/>
                  </a:cubicBezTo>
                  <a:cubicBezTo>
                    <a:pt x="14412" y="3600"/>
                    <a:pt x="14948" y="3600"/>
                    <a:pt x="15393" y="3750"/>
                  </a:cubicBezTo>
                  <a:cubicBezTo>
                    <a:pt x="15838" y="3900"/>
                    <a:pt x="16191" y="4200"/>
                    <a:pt x="16398" y="4650"/>
                  </a:cubicBezTo>
                  <a:cubicBezTo>
                    <a:pt x="16605" y="5100"/>
                    <a:pt x="16666" y="5700"/>
                    <a:pt x="16648" y="6150"/>
                  </a:cubicBezTo>
                  <a:cubicBezTo>
                    <a:pt x="16629" y="6600"/>
                    <a:pt x="16532" y="6900"/>
                    <a:pt x="16270" y="7200"/>
                  </a:cubicBezTo>
                  <a:cubicBezTo>
                    <a:pt x="16008" y="7500"/>
                    <a:pt x="15582" y="7800"/>
                    <a:pt x="15113" y="8100"/>
                  </a:cubicBezTo>
                  <a:cubicBezTo>
                    <a:pt x="14644" y="8400"/>
                    <a:pt x="14132" y="8700"/>
                    <a:pt x="13669" y="8850"/>
                  </a:cubicBezTo>
                  <a:cubicBezTo>
                    <a:pt x="13206" y="9000"/>
                    <a:pt x="12792" y="9000"/>
                    <a:pt x="12359" y="9150"/>
                  </a:cubicBezTo>
                  <a:cubicBezTo>
                    <a:pt x="11927" y="9300"/>
                    <a:pt x="11476" y="9600"/>
                    <a:pt x="11007" y="9900"/>
                  </a:cubicBezTo>
                  <a:cubicBezTo>
                    <a:pt x="10538" y="10200"/>
                    <a:pt x="10051" y="10500"/>
                    <a:pt x="9545" y="10950"/>
                  </a:cubicBezTo>
                  <a:cubicBezTo>
                    <a:pt x="9040" y="11400"/>
                    <a:pt x="8516" y="12000"/>
                    <a:pt x="8004" y="12300"/>
                  </a:cubicBezTo>
                  <a:cubicBezTo>
                    <a:pt x="7492" y="12600"/>
                    <a:pt x="6993" y="12600"/>
                    <a:pt x="6518" y="12750"/>
                  </a:cubicBezTo>
                  <a:cubicBezTo>
                    <a:pt x="6043" y="12900"/>
                    <a:pt x="5592" y="13200"/>
                    <a:pt x="5117" y="13500"/>
                  </a:cubicBezTo>
                  <a:cubicBezTo>
                    <a:pt x="4642" y="13800"/>
                    <a:pt x="4142" y="14100"/>
                    <a:pt x="3819" y="14400"/>
                  </a:cubicBezTo>
                  <a:cubicBezTo>
                    <a:pt x="3496" y="14700"/>
                    <a:pt x="3350" y="15000"/>
                    <a:pt x="3241" y="15300"/>
                  </a:cubicBezTo>
                  <a:cubicBezTo>
                    <a:pt x="3131" y="15600"/>
                    <a:pt x="3058" y="15900"/>
                    <a:pt x="3082" y="16050"/>
                  </a:cubicBezTo>
                  <a:cubicBezTo>
                    <a:pt x="3107" y="16200"/>
                    <a:pt x="3228" y="16200"/>
                    <a:pt x="3533" y="16050"/>
                  </a:cubicBezTo>
                  <a:cubicBezTo>
                    <a:pt x="3838" y="15900"/>
                    <a:pt x="4325" y="15600"/>
                    <a:pt x="4794" y="15150"/>
                  </a:cubicBezTo>
                  <a:cubicBezTo>
                    <a:pt x="5263" y="14700"/>
                    <a:pt x="5714" y="14100"/>
                    <a:pt x="6122" y="13500"/>
                  </a:cubicBezTo>
                  <a:cubicBezTo>
                    <a:pt x="6530" y="12900"/>
                    <a:pt x="6895" y="12300"/>
                    <a:pt x="7279" y="11850"/>
                  </a:cubicBezTo>
                  <a:cubicBezTo>
                    <a:pt x="7663" y="11400"/>
                    <a:pt x="8065" y="11100"/>
                    <a:pt x="8497" y="10950"/>
                  </a:cubicBezTo>
                  <a:cubicBezTo>
                    <a:pt x="8930" y="10800"/>
                    <a:pt x="9393" y="10800"/>
                    <a:pt x="9838" y="10800"/>
                  </a:cubicBezTo>
                  <a:cubicBezTo>
                    <a:pt x="10282" y="10800"/>
                    <a:pt x="10709" y="10800"/>
                    <a:pt x="11135" y="10650"/>
                  </a:cubicBezTo>
                  <a:cubicBezTo>
                    <a:pt x="11561" y="10500"/>
                    <a:pt x="11988" y="10200"/>
                    <a:pt x="12396" y="10050"/>
                  </a:cubicBezTo>
                  <a:cubicBezTo>
                    <a:pt x="12804" y="9900"/>
                    <a:pt x="13194" y="9900"/>
                    <a:pt x="13657" y="9900"/>
                  </a:cubicBezTo>
                  <a:cubicBezTo>
                    <a:pt x="14120" y="9900"/>
                    <a:pt x="14656" y="9900"/>
                    <a:pt x="15137" y="9750"/>
                  </a:cubicBezTo>
                  <a:cubicBezTo>
                    <a:pt x="15618" y="9600"/>
                    <a:pt x="16045" y="9300"/>
                    <a:pt x="16514" y="9000"/>
                  </a:cubicBezTo>
                  <a:cubicBezTo>
                    <a:pt x="16983" y="8700"/>
                    <a:pt x="17494" y="8400"/>
                    <a:pt x="18006" y="8250"/>
                  </a:cubicBezTo>
                  <a:cubicBezTo>
                    <a:pt x="18518" y="8100"/>
                    <a:pt x="19029" y="8100"/>
                    <a:pt x="19334" y="8100"/>
                  </a:cubicBezTo>
                  <a:cubicBezTo>
                    <a:pt x="19639" y="8100"/>
                    <a:pt x="19736" y="8100"/>
                    <a:pt x="19815" y="8250"/>
                  </a:cubicBezTo>
                  <a:cubicBezTo>
                    <a:pt x="19894" y="8400"/>
                    <a:pt x="19955" y="8700"/>
                    <a:pt x="19943" y="8850"/>
                  </a:cubicBezTo>
                  <a:cubicBezTo>
                    <a:pt x="19931" y="9000"/>
                    <a:pt x="19846" y="9000"/>
                    <a:pt x="19559" y="8700"/>
                  </a:cubicBezTo>
                  <a:cubicBezTo>
                    <a:pt x="19273" y="8400"/>
                    <a:pt x="18786" y="7800"/>
                    <a:pt x="18311" y="7350"/>
                  </a:cubicBezTo>
                  <a:cubicBezTo>
                    <a:pt x="17836" y="6900"/>
                    <a:pt x="17373" y="6600"/>
                    <a:pt x="16885" y="6450"/>
                  </a:cubicBezTo>
                  <a:cubicBezTo>
                    <a:pt x="16398" y="6300"/>
                    <a:pt x="15886" y="6300"/>
                    <a:pt x="15429" y="6150"/>
                  </a:cubicBezTo>
                  <a:cubicBezTo>
                    <a:pt x="14973" y="6000"/>
                    <a:pt x="14571" y="5700"/>
                    <a:pt x="14175" y="5550"/>
                  </a:cubicBezTo>
                  <a:cubicBezTo>
                    <a:pt x="13779" y="5400"/>
                    <a:pt x="13389" y="5400"/>
                    <a:pt x="12999" y="5400"/>
                  </a:cubicBezTo>
                  <a:cubicBezTo>
                    <a:pt x="12609" y="5400"/>
                    <a:pt x="12219" y="5400"/>
                    <a:pt x="11823" y="5400"/>
                  </a:cubicBezTo>
                  <a:cubicBezTo>
                    <a:pt x="11427" y="5400"/>
                    <a:pt x="11025" y="5400"/>
                    <a:pt x="10611" y="5550"/>
                  </a:cubicBezTo>
                  <a:cubicBezTo>
                    <a:pt x="10197" y="5700"/>
                    <a:pt x="9771" y="6000"/>
                    <a:pt x="9375" y="6150"/>
                  </a:cubicBezTo>
                  <a:cubicBezTo>
                    <a:pt x="8979" y="6300"/>
                    <a:pt x="8613" y="6300"/>
                    <a:pt x="8229" y="6450"/>
                  </a:cubicBezTo>
                  <a:cubicBezTo>
                    <a:pt x="7846" y="6600"/>
                    <a:pt x="7444" y="6900"/>
                    <a:pt x="7042" y="7200"/>
                  </a:cubicBezTo>
                  <a:cubicBezTo>
                    <a:pt x="6640" y="7500"/>
                    <a:pt x="6238" y="7800"/>
                    <a:pt x="5793" y="7950"/>
                  </a:cubicBezTo>
                  <a:cubicBezTo>
                    <a:pt x="5348" y="8100"/>
                    <a:pt x="4861" y="8100"/>
                    <a:pt x="4374" y="8250"/>
                  </a:cubicBezTo>
                  <a:cubicBezTo>
                    <a:pt x="3886" y="8400"/>
                    <a:pt x="3399" y="8700"/>
                    <a:pt x="3052" y="8850"/>
                  </a:cubicBezTo>
                  <a:cubicBezTo>
                    <a:pt x="2705" y="9000"/>
                    <a:pt x="2497" y="9000"/>
                    <a:pt x="2333" y="9000"/>
                  </a:cubicBezTo>
                  <a:cubicBezTo>
                    <a:pt x="2169" y="9000"/>
                    <a:pt x="2047" y="9000"/>
                    <a:pt x="2047" y="9300"/>
                  </a:cubicBezTo>
                  <a:cubicBezTo>
                    <a:pt x="2047" y="9600"/>
                    <a:pt x="2169" y="10200"/>
                    <a:pt x="2443" y="10500"/>
                  </a:cubicBezTo>
                  <a:cubicBezTo>
                    <a:pt x="2717" y="10800"/>
                    <a:pt x="3143" y="10800"/>
                    <a:pt x="3600" y="10650"/>
                  </a:cubicBezTo>
                  <a:cubicBezTo>
                    <a:pt x="4057" y="10500"/>
                    <a:pt x="4544" y="10200"/>
                    <a:pt x="5007" y="9750"/>
                  </a:cubicBezTo>
                  <a:cubicBezTo>
                    <a:pt x="5470" y="9300"/>
                    <a:pt x="5909" y="8700"/>
                    <a:pt x="6305" y="8250"/>
                  </a:cubicBezTo>
                  <a:cubicBezTo>
                    <a:pt x="6701" y="7800"/>
                    <a:pt x="7054" y="7500"/>
                    <a:pt x="7431" y="7350"/>
                  </a:cubicBezTo>
                  <a:cubicBezTo>
                    <a:pt x="7809" y="7200"/>
                    <a:pt x="8211" y="7200"/>
                    <a:pt x="8625" y="7200"/>
                  </a:cubicBezTo>
                  <a:cubicBezTo>
                    <a:pt x="9040" y="7200"/>
                    <a:pt x="9466" y="7200"/>
                    <a:pt x="9886" y="7350"/>
                  </a:cubicBezTo>
                  <a:cubicBezTo>
                    <a:pt x="10307" y="7500"/>
                    <a:pt x="10721" y="7800"/>
                    <a:pt x="11159" y="8250"/>
                  </a:cubicBezTo>
                  <a:cubicBezTo>
                    <a:pt x="11598" y="8700"/>
                    <a:pt x="12061" y="9300"/>
                    <a:pt x="12487" y="9750"/>
                  </a:cubicBezTo>
                  <a:cubicBezTo>
                    <a:pt x="12914" y="10200"/>
                    <a:pt x="13304" y="10500"/>
                    <a:pt x="13773" y="10800"/>
                  </a:cubicBezTo>
                  <a:cubicBezTo>
                    <a:pt x="14242" y="11100"/>
                    <a:pt x="14790" y="11400"/>
                    <a:pt x="15289" y="11550"/>
                  </a:cubicBezTo>
                  <a:cubicBezTo>
                    <a:pt x="15789" y="11700"/>
                    <a:pt x="16240" y="11700"/>
                    <a:pt x="16678" y="11550"/>
                  </a:cubicBezTo>
                  <a:cubicBezTo>
                    <a:pt x="17117" y="11400"/>
                    <a:pt x="17543" y="11100"/>
                    <a:pt x="18000" y="10800"/>
                  </a:cubicBezTo>
                  <a:cubicBezTo>
                    <a:pt x="18457" y="10500"/>
                    <a:pt x="18944" y="10200"/>
                    <a:pt x="19358" y="10200"/>
                  </a:cubicBezTo>
                  <a:cubicBezTo>
                    <a:pt x="19773" y="10200"/>
                    <a:pt x="20114" y="10500"/>
                    <a:pt x="20321" y="10800"/>
                  </a:cubicBezTo>
                  <a:cubicBezTo>
                    <a:pt x="20528" y="11100"/>
                    <a:pt x="20601" y="11400"/>
                    <a:pt x="20601" y="11550"/>
                  </a:cubicBezTo>
                  <a:cubicBezTo>
                    <a:pt x="20601" y="11700"/>
                    <a:pt x="20528" y="11700"/>
                    <a:pt x="20266" y="11250"/>
                  </a:cubicBezTo>
                  <a:cubicBezTo>
                    <a:pt x="20004" y="10800"/>
                    <a:pt x="19553" y="9900"/>
                    <a:pt x="19115" y="9150"/>
                  </a:cubicBezTo>
                  <a:cubicBezTo>
                    <a:pt x="18676" y="8400"/>
                    <a:pt x="18250" y="7800"/>
                    <a:pt x="17769" y="7200"/>
                  </a:cubicBezTo>
                  <a:cubicBezTo>
                    <a:pt x="17287" y="6600"/>
                    <a:pt x="16751" y="6000"/>
                    <a:pt x="16301" y="5550"/>
                  </a:cubicBezTo>
                  <a:cubicBezTo>
                    <a:pt x="15850" y="5100"/>
                    <a:pt x="15484" y="4800"/>
                    <a:pt x="15088" y="4500"/>
                  </a:cubicBezTo>
                  <a:cubicBezTo>
                    <a:pt x="14692" y="4200"/>
                    <a:pt x="14266" y="3900"/>
                    <a:pt x="13827" y="3750"/>
                  </a:cubicBezTo>
                  <a:cubicBezTo>
                    <a:pt x="13389" y="3600"/>
                    <a:pt x="12938" y="3600"/>
                    <a:pt x="12506" y="3450"/>
                  </a:cubicBezTo>
                  <a:cubicBezTo>
                    <a:pt x="12073" y="3300"/>
                    <a:pt x="11659" y="3000"/>
                    <a:pt x="11214" y="2850"/>
                  </a:cubicBezTo>
                  <a:cubicBezTo>
                    <a:pt x="10770" y="2700"/>
                    <a:pt x="10294" y="2700"/>
                    <a:pt x="9825" y="2700"/>
                  </a:cubicBezTo>
                  <a:cubicBezTo>
                    <a:pt x="9356" y="2700"/>
                    <a:pt x="8893" y="2700"/>
                    <a:pt x="8449" y="2700"/>
                  </a:cubicBezTo>
                  <a:cubicBezTo>
                    <a:pt x="8004" y="2700"/>
                    <a:pt x="7578" y="2700"/>
                    <a:pt x="7157" y="2850"/>
                  </a:cubicBezTo>
                  <a:cubicBezTo>
                    <a:pt x="6737" y="3000"/>
                    <a:pt x="6323" y="3300"/>
                    <a:pt x="5848" y="3450"/>
                  </a:cubicBezTo>
                  <a:cubicBezTo>
                    <a:pt x="5373" y="3600"/>
                    <a:pt x="4837" y="3600"/>
                    <a:pt x="4313" y="3750"/>
                  </a:cubicBezTo>
                  <a:cubicBezTo>
                    <a:pt x="3789" y="3900"/>
                    <a:pt x="3277" y="4200"/>
                    <a:pt x="2814" y="4500"/>
                  </a:cubicBezTo>
                  <a:cubicBezTo>
                    <a:pt x="2351" y="4800"/>
                    <a:pt x="1937" y="5100"/>
                    <a:pt x="1584" y="5700"/>
                  </a:cubicBezTo>
                  <a:cubicBezTo>
                    <a:pt x="1230" y="6300"/>
                    <a:pt x="938" y="7200"/>
                    <a:pt x="737" y="8250"/>
                  </a:cubicBezTo>
                  <a:cubicBezTo>
                    <a:pt x="536" y="9300"/>
                    <a:pt x="426" y="10500"/>
                    <a:pt x="420" y="11250"/>
                  </a:cubicBezTo>
                  <a:cubicBezTo>
                    <a:pt x="414" y="12000"/>
                    <a:pt x="512" y="12300"/>
                    <a:pt x="761" y="12300"/>
                  </a:cubicBezTo>
                  <a:cubicBezTo>
                    <a:pt x="1011" y="12300"/>
                    <a:pt x="1413" y="12000"/>
                    <a:pt x="1821" y="11400"/>
                  </a:cubicBezTo>
                  <a:cubicBezTo>
                    <a:pt x="2229" y="10800"/>
                    <a:pt x="2644" y="9900"/>
                    <a:pt x="3101" y="9150"/>
                  </a:cubicBezTo>
                  <a:cubicBezTo>
                    <a:pt x="3557" y="8400"/>
                    <a:pt x="4057" y="7800"/>
                    <a:pt x="4483" y="7350"/>
                  </a:cubicBezTo>
                  <a:cubicBezTo>
                    <a:pt x="4910" y="6900"/>
                    <a:pt x="5263" y="6600"/>
                    <a:pt x="5647" y="6300"/>
                  </a:cubicBezTo>
                  <a:cubicBezTo>
                    <a:pt x="6030" y="6000"/>
                    <a:pt x="6445" y="5700"/>
                    <a:pt x="6853" y="5550"/>
                  </a:cubicBezTo>
                  <a:cubicBezTo>
                    <a:pt x="7261" y="5400"/>
                    <a:pt x="7663" y="5400"/>
                    <a:pt x="8071" y="5400"/>
                  </a:cubicBezTo>
                  <a:cubicBezTo>
                    <a:pt x="8479" y="5400"/>
                    <a:pt x="8893" y="5400"/>
                    <a:pt x="9320" y="5400"/>
                  </a:cubicBezTo>
                  <a:cubicBezTo>
                    <a:pt x="9746" y="5400"/>
                    <a:pt x="10185" y="5400"/>
                    <a:pt x="10648" y="5400"/>
                  </a:cubicBezTo>
                  <a:cubicBezTo>
                    <a:pt x="11111" y="5400"/>
                    <a:pt x="11598" y="5400"/>
                    <a:pt x="12055" y="5400"/>
                  </a:cubicBezTo>
                  <a:cubicBezTo>
                    <a:pt x="12512" y="5400"/>
                    <a:pt x="12938" y="5400"/>
                    <a:pt x="13383" y="5400"/>
                  </a:cubicBezTo>
                  <a:cubicBezTo>
                    <a:pt x="13827" y="5400"/>
                    <a:pt x="14290" y="5400"/>
                    <a:pt x="14711" y="5400"/>
                  </a:cubicBezTo>
                  <a:cubicBezTo>
                    <a:pt x="15131" y="5400"/>
                    <a:pt x="15509" y="5400"/>
                    <a:pt x="15935" y="5550"/>
                  </a:cubicBezTo>
                  <a:cubicBezTo>
                    <a:pt x="16361" y="5700"/>
                    <a:pt x="16837" y="6000"/>
                    <a:pt x="17281" y="6150"/>
                  </a:cubicBezTo>
                  <a:cubicBezTo>
                    <a:pt x="17726" y="6300"/>
                    <a:pt x="18140" y="6300"/>
                    <a:pt x="18579" y="6600"/>
                  </a:cubicBezTo>
                  <a:cubicBezTo>
                    <a:pt x="19017" y="6900"/>
                    <a:pt x="19480" y="7500"/>
                    <a:pt x="19827" y="7950"/>
                  </a:cubicBezTo>
                  <a:cubicBezTo>
                    <a:pt x="20175" y="8400"/>
                    <a:pt x="20406" y="8700"/>
                    <a:pt x="20601" y="9150"/>
                  </a:cubicBezTo>
                  <a:cubicBezTo>
                    <a:pt x="20796" y="9600"/>
                    <a:pt x="20954" y="10200"/>
                    <a:pt x="20997" y="10500"/>
                  </a:cubicBezTo>
                  <a:cubicBezTo>
                    <a:pt x="21040" y="10800"/>
                    <a:pt x="20966" y="10800"/>
                    <a:pt x="20686" y="10200"/>
                  </a:cubicBezTo>
                  <a:cubicBezTo>
                    <a:pt x="20406" y="9600"/>
                    <a:pt x="19919" y="8400"/>
                    <a:pt x="19444" y="7350"/>
                  </a:cubicBezTo>
                  <a:cubicBezTo>
                    <a:pt x="18969" y="6300"/>
                    <a:pt x="18506" y="5400"/>
                    <a:pt x="18006" y="4650"/>
                  </a:cubicBezTo>
                  <a:cubicBezTo>
                    <a:pt x="17507" y="3900"/>
                    <a:pt x="16971" y="3300"/>
                    <a:pt x="16502" y="2850"/>
                  </a:cubicBezTo>
                  <a:cubicBezTo>
                    <a:pt x="16032" y="2400"/>
                    <a:pt x="15630" y="2100"/>
                    <a:pt x="15235" y="1950"/>
                  </a:cubicBezTo>
                  <a:cubicBezTo>
                    <a:pt x="14839" y="1800"/>
                    <a:pt x="14449" y="1800"/>
                    <a:pt x="14047" y="1800"/>
                  </a:cubicBezTo>
                  <a:cubicBezTo>
                    <a:pt x="13645" y="1800"/>
                    <a:pt x="13230" y="1800"/>
                    <a:pt x="12786" y="1800"/>
                  </a:cubicBezTo>
                  <a:cubicBezTo>
                    <a:pt x="12341" y="1800"/>
                    <a:pt x="11866" y="1800"/>
                    <a:pt x="11397" y="1950"/>
                  </a:cubicBezTo>
                  <a:cubicBezTo>
                    <a:pt x="10928" y="2100"/>
                    <a:pt x="10465" y="2400"/>
                    <a:pt x="9996" y="2700"/>
                  </a:cubicBezTo>
                  <a:cubicBezTo>
                    <a:pt x="9527" y="3000"/>
                    <a:pt x="9052" y="3300"/>
                    <a:pt x="8589" y="3600"/>
                  </a:cubicBezTo>
                  <a:cubicBezTo>
                    <a:pt x="8126" y="3900"/>
                    <a:pt x="7675" y="4200"/>
                    <a:pt x="7237" y="4500"/>
                  </a:cubicBezTo>
                  <a:cubicBezTo>
                    <a:pt x="6798" y="4800"/>
                    <a:pt x="6372" y="5100"/>
                    <a:pt x="5951" y="5400"/>
                  </a:cubicBezTo>
                  <a:cubicBezTo>
                    <a:pt x="5531" y="5700"/>
                    <a:pt x="5117" y="6000"/>
                    <a:pt x="4648" y="6300"/>
                  </a:cubicBezTo>
                  <a:cubicBezTo>
                    <a:pt x="4179" y="6600"/>
                    <a:pt x="3655" y="6900"/>
                    <a:pt x="3149" y="7350"/>
                  </a:cubicBezTo>
                  <a:cubicBezTo>
                    <a:pt x="2644" y="7800"/>
                    <a:pt x="2156" y="8400"/>
                    <a:pt x="1754" y="9150"/>
                  </a:cubicBezTo>
                  <a:cubicBezTo>
                    <a:pt x="1352" y="9900"/>
                    <a:pt x="1036" y="10800"/>
                    <a:pt x="847" y="11550"/>
                  </a:cubicBezTo>
                  <a:cubicBezTo>
                    <a:pt x="658" y="12300"/>
                    <a:pt x="597" y="12900"/>
                    <a:pt x="634" y="13650"/>
                  </a:cubicBezTo>
                  <a:cubicBezTo>
                    <a:pt x="670" y="14400"/>
                    <a:pt x="804" y="15300"/>
                    <a:pt x="1127" y="15750"/>
                  </a:cubicBezTo>
                  <a:cubicBezTo>
                    <a:pt x="1450" y="16200"/>
                    <a:pt x="1961" y="16200"/>
                    <a:pt x="2479" y="15900"/>
                  </a:cubicBezTo>
                  <a:cubicBezTo>
                    <a:pt x="2997" y="15600"/>
                    <a:pt x="3521" y="15000"/>
                    <a:pt x="4002" y="14400"/>
                  </a:cubicBezTo>
                  <a:cubicBezTo>
                    <a:pt x="4483" y="13800"/>
                    <a:pt x="4922" y="13200"/>
                    <a:pt x="5385" y="12750"/>
                  </a:cubicBezTo>
                  <a:cubicBezTo>
                    <a:pt x="5848" y="12300"/>
                    <a:pt x="6335" y="12000"/>
                    <a:pt x="6828" y="11700"/>
                  </a:cubicBezTo>
                  <a:cubicBezTo>
                    <a:pt x="7322" y="11400"/>
                    <a:pt x="7821" y="11100"/>
                    <a:pt x="8333" y="10950"/>
                  </a:cubicBezTo>
                  <a:cubicBezTo>
                    <a:pt x="8845" y="10800"/>
                    <a:pt x="9369" y="10800"/>
                    <a:pt x="9886" y="10800"/>
                  </a:cubicBezTo>
                  <a:cubicBezTo>
                    <a:pt x="10404" y="10800"/>
                    <a:pt x="10916" y="10800"/>
                    <a:pt x="11415" y="10950"/>
                  </a:cubicBezTo>
                  <a:cubicBezTo>
                    <a:pt x="11915" y="11100"/>
                    <a:pt x="12402" y="11400"/>
                    <a:pt x="12883" y="11700"/>
                  </a:cubicBezTo>
                  <a:cubicBezTo>
                    <a:pt x="13364" y="12000"/>
                    <a:pt x="13840" y="12300"/>
                    <a:pt x="14290" y="12600"/>
                  </a:cubicBezTo>
                  <a:cubicBezTo>
                    <a:pt x="14741" y="12900"/>
                    <a:pt x="15168" y="13200"/>
                    <a:pt x="15588" y="13350"/>
                  </a:cubicBezTo>
                  <a:cubicBezTo>
                    <a:pt x="16008" y="13500"/>
                    <a:pt x="16422" y="13500"/>
                    <a:pt x="16830" y="13650"/>
                  </a:cubicBezTo>
                  <a:cubicBezTo>
                    <a:pt x="17239" y="13800"/>
                    <a:pt x="17641" y="14100"/>
                    <a:pt x="18104" y="14400"/>
                  </a:cubicBezTo>
                  <a:cubicBezTo>
                    <a:pt x="18566" y="14700"/>
                    <a:pt x="19090" y="15000"/>
                    <a:pt x="19584" y="15300"/>
                  </a:cubicBezTo>
                  <a:cubicBezTo>
                    <a:pt x="20077" y="15600"/>
                    <a:pt x="20540" y="15900"/>
                    <a:pt x="20851" y="16050"/>
                  </a:cubicBezTo>
                  <a:cubicBezTo>
                    <a:pt x="21161" y="16200"/>
                    <a:pt x="21320" y="16200"/>
                    <a:pt x="21429" y="16200"/>
                  </a:cubicBezTo>
                  <a:cubicBezTo>
                    <a:pt x="21539" y="16200"/>
                    <a:pt x="21600" y="16200"/>
                    <a:pt x="21600" y="16050"/>
                  </a:cubicBezTo>
                  <a:cubicBezTo>
                    <a:pt x="21600" y="15900"/>
                    <a:pt x="21539" y="15600"/>
                    <a:pt x="21271" y="14700"/>
                  </a:cubicBezTo>
                  <a:cubicBezTo>
                    <a:pt x="21003" y="13800"/>
                    <a:pt x="20528" y="12300"/>
                    <a:pt x="20041" y="11100"/>
                  </a:cubicBezTo>
                  <a:cubicBezTo>
                    <a:pt x="19553" y="9900"/>
                    <a:pt x="19054" y="9000"/>
                    <a:pt x="18591" y="8250"/>
                  </a:cubicBezTo>
                  <a:cubicBezTo>
                    <a:pt x="18128" y="7500"/>
                    <a:pt x="17702" y="6900"/>
                    <a:pt x="17275" y="6300"/>
                  </a:cubicBezTo>
                  <a:cubicBezTo>
                    <a:pt x="16849" y="5700"/>
                    <a:pt x="16422" y="5100"/>
                    <a:pt x="15996" y="4650"/>
                  </a:cubicBezTo>
                  <a:cubicBezTo>
                    <a:pt x="15570" y="4200"/>
                    <a:pt x="15143" y="3900"/>
                    <a:pt x="14705" y="3600"/>
                  </a:cubicBezTo>
                  <a:cubicBezTo>
                    <a:pt x="14266" y="3300"/>
                    <a:pt x="13815" y="3000"/>
                    <a:pt x="13346" y="2700"/>
                  </a:cubicBezTo>
                  <a:cubicBezTo>
                    <a:pt x="12877" y="2400"/>
                    <a:pt x="12390" y="2100"/>
                    <a:pt x="11933" y="1950"/>
                  </a:cubicBezTo>
                  <a:cubicBezTo>
                    <a:pt x="11476" y="1800"/>
                    <a:pt x="11050" y="1800"/>
                    <a:pt x="10593" y="1950"/>
                  </a:cubicBezTo>
                  <a:cubicBezTo>
                    <a:pt x="10136" y="2100"/>
                    <a:pt x="9649" y="2400"/>
                    <a:pt x="9174" y="2700"/>
                  </a:cubicBezTo>
                  <a:cubicBezTo>
                    <a:pt x="8698" y="3000"/>
                    <a:pt x="8236" y="3300"/>
                    <a:pt x="7785" y="3750"/>
                  </a:cubicBezTo>
                  <a:cubicBezTo>
                    <a:pt x="7334" y="4200"/>
                    <a:pt x="6895" y="4800"/>
                    <a:pt x="6457" y="5250"/>
                  </a:cubicBezTo>
                  <a:cubicBezTo>
                    <a:pt x="6018" y="5700"/>
                    <a:pt x="5580" y="6000"/>
                    <a:pt x="5129" y="6300"/>
                  </a:cubicBezTo>
                  <a:cubicBezTo>
                    <a:pt x="4678" y="6600"/>
                    <a:pt x="4215" y="6900"/>
                    <a:pt x="3795" y="7200"/>
                  </a:cubicBezTo>
                  <a:cubicBezTo>
                    <a:pt x="3375" y="7500"/>
                    <a:pt x="2997" y="7800"/>
                    <a:pt x="2571" y="8250"/>
                  </a:cubicBezTo>
                  <a:cubicBezTo>
                    <a:pt x="2144" y="8700"/>
                    <a:pt x="1669" y="9300"/>
                    <a:pt x="1273" y="9750"/>
                  </a:cubicBezTo>
                  <a:cubicBezTo>
                    <a:pt x="877" y="10200"/>
                    <a:pt x="560" y="10500"/>
                    <a:pt x="365" y="10800"/>
                  </a:cubicBezTo>
                  <a:cubicBezTo>
                    <a:pt x="171" y="11100"/>
                    <a:pt x="97" y="11400"/>
                    <a:pt x="110" y="11700"/>
                  </a:cubicBezTo>
                  <a:cubicBezTo>
                    <a:pt x="122" y="12000"/>
                    <a:pt x="219" y="12300"/>
                    <a:pt x="469" y="12300"/>
                  </a:cubicBezTo>
                  <a:cubicBezTo>
                    <a:pt x="719" y="12300"/>
                    <a:pt x="1121" y="12000"/>
                    <a:pt x="1523" y="11550"/>
                  </a:cubicBezTo>
                  <a:cubicBezTo>
                    <a:pt x="1925" y="11100"/>
                    <a:pt x="2327" y="10500"/>
                    <a:pt x="2717" y="9750"/>
                  </a:cubicBezTo>
                  <a:cubicBezTo>
                    <a:pt x="3107" y="9000"/>
                    <a:pt x="3484" y="8100"/>
                    <a:pt x="3886" y="7350"/>
                  </a:cubicBezTo>
                  <a:cubicBezTo>
                    <a:pt x="4288" y="6600"/>
                    <a:pt x="4715" y="6000"/>
                    <a:pt x="5165" y="5400"/>
                  </a:cubicBezTo>
                  <a:cubicBezTo>
                    <a:pt x="5616" y="4800"/>
                    <a:pt x="6091" y="4200"/>
                    <a:pt x="6573" y="3900"/>
                  </a:cubicBezTo>
                  <a:cubicBezTo>
                    <a:pt x="7054" y="3600"/>
                    <a:pt x="7541" y="3600"/>
                    <a:pt x="8047" y="3450"/>
                  </a:cubicBezTo>
                  <a:cubicBezTo>
                    <a:pt x="8552" y="3300"/>
                    <a:pt x="9076" y="3000"/>
                    <a:pt x="9606" y="3000"/>
                  </a:cubicBezTo>
                  <a:cubicBezTo>
                    <a:pt x="10136" y="3000"/>
                    <a:pt x="10672" y="3300"/>
                    <a:pt x="11074" y="3450"/>
                  </a:cubicBezTo>
                  <a:cubicBezTo>
                    <a:pt x="11476" y="3600"/>
                    <a:pt x="11744" y="3600"/>
                    <a:pt x="12146" y="4050"/>
                  </a:cubicBezTo>
                  <a:cubicBezTo>
                    <a:pt x="12548" y="4500"/>
                    <a:pt x="13084" y="5400"/>
                    <a:pt x="13608" y="6150"/>
                  </a:cubicBezTo>
                  <a:cubicBezTo>
                    <a:pt x="14132" y="6900"/>
                    <a:pt x="14644" y="7500"/>
                    <a:pt x="15119" y="8100"/>
                  </a:cubicBezTo>
                  <a:cubicBezTo>
                    <a:pt x="15594" y="8700"/>
                    <a:pt x="16032" y="9300"/>
                    <a:pt x="16520" y="9900"/>
                  </a:cubicBezTo>
                  <a:cubicBezTo>
                    <a:pt x="17007" y="10500"/>
                    <a:pt x="17543" y="11100"/>
                    <a:pt x="18073" y="11550"/>
                  </a:cubicBezTo>
                  <a:cubicBezTo>
                    <a:pt x="18603" y="12000"/>
                    <a:pt x="19127" y="12300"/>
                    <a:pt x="19547" y="12450"/>
                  </a:cubicBezTo>
                  <a:cubicBezTo>
                    <a:pt x="19968" y="12600"/>
                    <a:pt x="20284" y="12600"/>
                    <a:pt x="20485" y="12600"/>
                  </a:cubicBezTo>
                  <a:cubicBezTo>
                    <a:pt x="20686" y="12600"/>
                    <a:pt x="20772" y="12600"/>
                    <a:pt x="20674" y="12300"/>
                  </a:cubicBezTo>
                  <a:cubicBezTo>
                    <a:pt x="20577" y="12000"/>
                    <a:pt x="20296" y="11400"/>
                    <a:pt x="19931" y="10650"/>
                  </a:cubicBezTo>
                  <a:cubicBezTo>
                    <a:pt x="19565" y="9900"/>
                    <a:pt x="19115" y="9000"/>
                    <a:pt x="18713" y="8250"/>
                  </a:cubicBezTo>
                  <a:cubicBezTo>
                    <a:pt x="18311" y="7500"/>
                    <a:pt x="17957" y="6900"/>
                    <a:pt x="17555" y="6150"/>
                  </a:cubicBezTo>
                  <a:cubicBezTo>
                    <a:pt x="17153" y="5400"/>
                    <a:pt x="16703" y="4500"/>
                    <a:pt x="16264" y="3750"/>
                  </a:cubicBezTo>
                  <a:cubicBezTo>
                    <a:pt x="15825" y="3000"/>
                    <a:pt x="15399" y="2400"/>
                    <a:pt x="14930" y="1950"/>
                  </a:cubicBezTo>
                  <a:cubicBezTo>
                    <a:pt x="14461" y="1500"/>
                    <a:pt x="13949" y="1200"/>
                    <a:pt x="13444" y="900"/>
                  </a:cubicBezTo>
                  <a:cubicBezTo>
                    <a:pt x="12938" y="600"/>
                    <a:pt x="12439" y="300"/>
                    <a:pt x="11921" y="150"/>
                  </a:cubicBezTo>
                  <a:cubicBezTo>
                    <a:pt x="11403" y="0"/>
                    <a:pt x="10867" y="0"/>
                    <a:pt x="10343" y="0"/>
                  </a:cubicBezTo>
                  <a:cubicBezTo>
                    <a:pt x="9819" y="0"/>
                    <a:pt x="9308" y="0"/>
                    <a:pt x="8784" y="450"/>
                  </a:cubicBezTo>
                  <a:cubicBezTo>
                    <a:pt x="8260" y="900"/>
                    <a:pt x="7724" y="1800"/>
                    <a:pt x="7200" y="2550"/>
                  </a:cubicBezTo>
                  <a:cubicBezTo>
                    <a:pt x="6676" y="3300"/>
                    <a:pt x="6164" y="3900"/>
                    <a:pt x="5659" y="4800"/>
                  </a:cubicBezTo>
                  <a:cubicBezTo>
                    <a:pt x="5153" y="5700"/>
                    <a:pt x="4654" y="6900"/>
                    <a:pt x="4191" y="7950"/>
                  </a:cubicBezTo>
                  <a:cubicBezTo>
                    <a:pt x="3728" y="9000"/>
                    <a:pt x="3302" y="9900"/>
                    <a:pt x="2826" y="11100"/>
                  </a:cubicBezTo>
                  <a:cubicBezTo>
                    <a:pt x="2351" y="12300"/>
                    <a:pt x="1827" y="13800"/>
                    <a:pt x="1377" y="15000"/>
                  </a:cubicBezTo>
                  <a:cubicBezTo>
                    <a:pt x="926" y="16200"/>
                    <a:pt x="548" y="17100"/>
                    <a:pt x="317" y="17550"/>
                  </a:cubicBezTo>
                  <a:cubicBezTo>
                    <a:pt x="85" y="18000"/>
                    <a:pt x="0" y="18000"/>
                    <a:pt x="0" y="17550"/>
                  </a:cubicBezTo>
                  <a:cubicBezTo>
                    <a:pt x="0" y="17100"/>
                    <a:pt x="85" y="16200"/>
                    <a:pt x="372" y="15150"/>
                  </a:cubicBezTo>
                  <a:cubicBezTo>
                    <a:pt x="658" y="14100"/>
                    <a:pt x="1145" y="12900"/>
                    <a:pt x="1559" y="11850"/>
                  </a:cubicBezTo>
                  <a:cubicBezTo>
                    <a:pt x="1974" y="10800"/>
                    <a:pt x="2315" y="9900"/>
                    <a:pt x="2692" y="9000"/>
                  </a:cubicBezTo>
                  <a:cubicBezTo>
                    <a:pt x="3070" y="8100"/>
                    <a:pt x="3484" y="7200"/>
                    <a:pt x="3941" y="6300"/>
                  </a:cubicBezTo>
                  <a:cubicBezTo>
                    <a:pt x="4398" y="5400"/>
                    <a:pt x="4897" y="4500"/>
                    <a:pt x="5403" y="3750"/>
                  </a:cubicBezTo>
                  <a:cubicBezTo>
                    <a:pt x="5909" y="3000"/>
                    <a:pt x="6420" y="2400"/>
                    <a:pt x="6798" y="1950"/>
                  </a:cubicBezTo>
                  <a:cubicBezTo>
                    <a:pt x="7176" y="1500"/>
                    <a:pt x="7419" y="1200"/>
                    <a:pt x="7693" y="1050"/>
                  </a:cubicBezTo>
                  <a:cubicBezTo>
                    <a:pt x="7968" y="900"/>
                    <a:pt x="8272" y="900"/>
                    <a:pt x="8558" y="750"/>
                  </a:cubicBezTo>
                  <a:cubicBezTo>
                    <a:pt x="8845" y="600"/>
                    <a:pt x="9113" y="300"/>
                    <a:pt x="9399" y="150"/>
                  </a:cubicBezTo>
                  <a:cubicBezTo>
                    <a:pt x="9685" y="0"/>
                    <a:pt x="9990" y="0"/>
                    <a:pt x="10276" y="0"/>
                  </a:cubicBezTo>
                  <a:cubicBezTo>
                    <a:pt x="10562" y="0"/>
                    <a:pt x="10830" y="0"/>
                    <a:pt x="11123" y="0"/>
                  </a:cubicBezTo>
                  <a:cubicBezTo>
                    <a:pt x="11415" y="0"/>
                    <a:pt x="11732" y="0"/>
                    <a:pt x="12158" y="300"/>
                  </a:cubicBezTo>
                  <a:cubicBezTo>
                    <a:pt x="12585" y="600"/>
                    <a:pt x="13121" y="1200"/>
                    <a:pt x="13632" y="1800"/>
                  </a:cubicBezTo>
                  <a:cubicBezTo>
                    <a:pt x="14144" y="2400"/>
                    <a:pt x="14631" y="3000"/>
                    <a:pt x="15070" y="3600"/>
                  </a:cubicBezTo>
                  <a:cubicBezTo>
                    <a:pt x="15509" y="4200"/>
                    <a:pt x="15898" y="4800"/>
                    <a:pt x="16349" y="5400"/>
                  </a:cubicBezTo>
                  <a:cubicBezTo>
                    <a:pt x="16800" y="6000"/>
                    <a:pt x="17312" y="6600"/>
                    <a:pt x="17628" y="7050"/>
                  </a:cubicBezTo>
                  <a:cubicBezTo>
                    <a:pt x="17945" y="7500"/>
                    <a:pt x="18067" y="7800"/>
                    <a:pt x="18189" y="7950"/>
                  </a:cubicBezTo>
                  <a:cubicBezTo>
                    <a:pt x="18311" y="8100"/>
                    <a:pt x="18432" y="8100"/>
                    <a:pt x="18463" y="8100"/>
                  </a:cubicBezTo>
                  <a:cubicBezTo>
                    <a:pt x="18493" y="8100"/>
                    <a:pt x="18432" y="8100"/>
                    <a:pt x="18207" y="7650"/>
                  </a:cubicBezTo>
                  <a:cubicBezTo>
                    <a:pt x="17982" y="7200"/>
                    <a:pt x="17592" y="6300"/>
                    <a:pt x="17135" y="5400"/>
                  </a:cubicBezTo>
                  <a:cubicBezTo>
                    <a:pt x="16678" y="4500"/>
                    <a:pt x="16154" y="3600"/>
                    <a:pt x="15661" y="3000"/>
                  </a:cubicBezTo>
                  <a:cubicBezTo>
                    <a:pt x="15168" y="2400"/>
                    <a:pt x="14705" y="2100"/>
                    <a:pt x="14223" y="1650"/>
                  </a:cubicBezTo>
                  <a:cubicBezTo>
                    <a:pt x="13742" y="1200"/>
                    <a:pt x="13243" y="600"/>
                    <a:pt x="12859" y="300"/>
                  </a:cubicBezTo>
                  <a:cubicBezTo>
                    <a:pt x="12475" y="0"/>
                    <a:pt x="12207" y="0"/>
                    <a:pt x="11909" y="0"/>
                  </a:cubicBezTo>
                  <a:cubicBezTo>
                    <a:pt x="11610" y="0"/>
                    <a:pt x="11281" y="0"/>
                    <a:pt x="10995" y="0"/>
                  </a:cubicBezTo>
                  <a:cubicBezTo>
                    <a:pt x="10709" y="0"/>
                    <a:pt x="10465" y="0"/>
                    <a:pt x="10173" y="0"/>
                  </a:cubicBezTo>
                  <a:cubicBezTo>
                    <a:pt x="9880" y="0"/>
                    <a:pt x="9539" y="0"/>
                    <a:pt x="9247" y="0"/>
                  </a:cubicBezTo>
                  <a:cubicBezTo>
                    <a:pt x="8954" y="0"/>
                    <a:pt x="8711" y="0"/>
                    <a:pt x="8443" y="0"/>
                  </a:cubicBezTo>
                  <a:cubicBezTo>
                    <a:pt x="8175" y="0"/>
                    <a:pt x="7882" y="0"/>
                    <a:pt x="7480" y="300"/>
                  </a:cubicBezTo>
                  <a:cubicBezTo>
                    <a:pt x="7078" y="600"/>
                    <a:pt x="6566" y="1200"/>
                    <a:pt x="6085" y="1950"/>
                  </a:cubicBezTo>
                  <a:cubicBezTo>
                    <a:pt x="5604" y="2700"/>
                    <a:pt x="5153" y="3600"/>
                    <a:pt x="4703" y="4500"/>
                  </a:cubicBezTo>
                  <a:cubicBezTo>
                    <a:pt x="4252" y="5400"/>
                    <a:pt x="3801" y="6300"/>
                    <a:pt x="3442" y="7200"/>
                  </a:cubicBezTo>
                  <a:cubicBezTo>
                    <a:pt x="3082" y="8100"/>
                    <a:pt x="2814" y="9000"/>
                    <a:pt x="2644" y="9450"/>
                  </a:cubicBezTo>
                  <a:cubicBezTo>
                    <a:pt x="2473" y="9900"/>
                    <a:pt x="2400" y="9900"/>
                    <a:pt x="2412" y="10050"/>
                  </a:cubicBezTo>
                  <a:cubicBezTo>
                    <a:pt x="2424" y="10200"/>
                    <a:pt x="2522" y="10500"/>
                    <a:pt x="2753" y="10350"/>
                  </a:cubicBezTo>
                  <a:cubicBezTo>
                    <a:pt x="2985" y="10200"/>
                    <a:pt x="3350" y="9600"/>
                    <a:pt x="3704" y="9000"/>
                  </a:cubicBezTo>
                  <a:cubicBezTo>
                    <a:pt x="4057" y="8400"/>
                    <a:pt x="4398" y="7800"/>
                    <a:pt x="4788" y="7350"/>
                  </a:cubicBezTo>
                  <a:cubicBezTo>
                    <a:pt x="5178" y="6900"/>
                    <a:pt x="5616" y="6600"/>
                    <a:pt x="6079" y="6150"/>
                  </a:cubicBezTo>
                  <a:cubicBezTo>
                    <a:pt x="6542" y="5700"/>
                    <a:pt x="7029" y="5100"/>
                    <a:pt x="7413" y="4800"/>
                  </a:cubicBezTo>
                  <a:cubicBezTo>
                    <a:pt x="7797" y="4500"/>
                    <a:pt x="8077" y="4500"/>
                    <a:pt x="8351" y="4500"/>
                  </a:cubicBezTo>
                  <a:cubicBezTo>
                    <a:pt x="8625" y="4500"/>
                    <a:pt x="8893" y="4500"/>
                    <a:pt x="9192" y="4500"/>
                  </a:cubicBezTo>
                  <a:cubicBezTo>
                    <a:pt x="9490" y="4500"/>
                    <a:pt x="9819" y="4500"/>
                    <a:pt x="10106" y="4500"/>
                  </a:cubicBezTo>
                  <a:cubicBezTo>
                    <a:pt x="10392" y="4500"/>
                    <a:pt x="10636" y="4500"/>
                    <a:pt x="10916" y="4500"/>
                  </a:cubicBezTo>
                  <a:cubicBezTo>
                    <a:pt x="11196" y="4500"/>
                    <a:pt x="11513" y="4500"/>
                    <a:pt x="11963" y="4650"/>
                  </a:cubicBezTo>
                  <a:cubicBezTo>
                    <a:pt x="12414" y="4800"/>
                    <a:pt x="12999" y="5100"/>
                    <a:pt x="13663" y="5700"/>
                  </a:cubicBezTo>
                  <a:cubicBezTo>
                    <a:pt x="14327" y="6300"/>
                    <a:pt x="15070" y="7200"/>
                    <a:pt x="15691" y="8100"/>
                  </a:cubicBezTo>
                  <a:cubicBezTo>
                    <a:pt x="16313" y="9000"/>
                    <a:pt x="16812" y="9900"/>
                    <a:pt x="17159" y="10500"/>
                  </a:cubicBezTo>
                  <a:cubicBezTo>
                    <a:pt x="17507" y="11100"/>
                    <a:pt x="17702" y="11400"/>
                    <a:pt x="17896" y="11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1549400" y="363"/>
              <a:ext cx="9940698" cy="162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69" fill="norm" stroke="1" extrusionOk="0">
                  <a:moveTo>
                    <a:pt x="800" y="3708"/>
                  </a:moveTo>
                  <a:cubicBezTo>
                    <a:pt x="837" y="3454"/>
                    <a:pt x="874" y="3201"/>
                    <a:pt x="901" y="3033"/>
                  </a:cubicBezTo>
                  <a:cubicBezTo>
                    <a:pt x="929" y="2864"/>
                    <a:pt x="947" y="2779"/>
                    <a:pt x="959" y="2822"/>
                  </a:cubicBezTo>
                  <a:cubicBezTo>
                    <a:pt x="970" y="2864"/>
                    <a:pt x="975" y="3033"/>
                    <a:pt x="986" y="3539"/>
                  </a:cubicBezTo>
                  <a:cubicBezTo>
                    <a:pt x="998" y="4045"/>
                    <a:pt x="1016" y="4889"/>
                    <a:pt x="1035" y="5761"/>
                  </a:cubicBezTo>
                  <a:cubicBezTo>
                    <a:pt x="1053" y="6632"/>
                    <a:pt x="1071" y="7533"/>
                    <a:pt x="1078" y="8489"/>
                  </a:cubicBezTo>
                  <a:cubicBezTo>
                    <a:pt x="1085" y="9445"/>
                    <a:pt x="1081" y="10458"/>
                    <a:pt x="1074" y="11456"/>
                  </a:cubicBezTo>
                  <a:cubicBezTo>
                    <a:pt x="1067" y="12454"/>
                    <a:pt x="1058" y="13439"/>
                    <a:pt x="1046" y="14353"/>
                  </a:cubicBezTo>
                  <a:cubicBezTo>
                    <a:pt x="1035" y="15267"/>
                    <a:pt x="1021" y="16111"/>
                    <a:pt x="1014" y="16926"/>
                  </a:cubicBezTo>
                  <a:cubicBezTo>
                    <a:pt x="1007" y="17742"/>
                    <a:pt x="1007" y="18529"/>
                    <a:pt x="1009" y="19134"/>
                  </a:cubicBezTo>
                  <a:cubicBezTo>
                    <a:pt x="1012" y="19739"/>
                    <a:pt x="1016" y="20161"/>
                    <a:pt x="1016" y="20442"/>
                  </a:cubicBezTo>
                  <a:cubicBezTo>
                    <a:pt x="1016" y="20723"/>
                    <a:pt x="1012" y="20864"/>
                    <a:pt x="1007" y="21032"/>
                  </a:cubicBezTo>
                  <a:cubicBezTo>
                    <a:pt x="1003" y="21201"/>
                    <a:pt x="998" y="21398"/>
                    <a:pt x="1007" y="21497"/>
                  </a:cubicBezTo>
                  <a:cubicBezTo>
                    <a:pt x="1016" y="21595"/>
                    <a:pt x="1039" y="21595"/>
                    <a:pt x="1113" y="21483"/>
                  </a:cubicBezTo>
                  <a:cubicBezTo>
                    <a:pt x="1186" y="21370"/>
                    <a:pt x="1311" y="21145"/>
                    <a:pt x="1455" y="20990"/>
                  </a:cubicBezTo>
                  <a:cubicBezTo>
                    <a:pt x="1600" y="20836"/>
                    <a:pt x="1766" y="20751"/>
                    <a:pt x="1927" y="20625"/>
                  </a:cubicBezTo>
                  <a:cubicBezTo>
                    <a:pt x="2088" y="20498"/>
                    <a:pt x="2244" y="20329"/>
                    <a:pt x="2414" y="20217"/>
                  </a:cubicBezTo>
                  <a:cubicBezTo>
                    <a:pt x="2584" y="20104"/>
                    <a:pt x="2768" y="20048"/>
                    <a:pt x="2945" y="20006"/>
                  </a:cubicBezTo>
                  <a:cubicBezTo>
                    <a:pt x="3123" y="19964"/>
                    <a:pt x="3293" y="19936"/>
                    <a:pt x="3474" y="19922"/>
                  </a:cubicBezTo>
                  <a:cubicBezTo>
                    <a:pt x="3656" y="19908"/>
                    <a:pt x="3849" y="19908"/>
                    <a:pt x="4035" y="19908"/>
                  </a:cubicBezTo>
                  <a:cubicBezTo>
                    <a:pt x="4222" y="19908"/>
                    <a:pt x="4401" y="19908"/>
                    <a:pt x="4576" y="19879"/>
                  </a:cubicBezTo>
                  <a:cubicBezTo>
                    <a:pt x="4750" y="19851"/>
                    <a:pt x="4921" y="19795"/>
                    <a:pt x="5100" y="19767"/>
                  </a:cubicBezTo>
                  <a:cubicBezTo>
                    <a:pt x="5279" y="19739"/>
                    <a:pt x="5468" y="19739"/>
                    <a:pt x="5663" y="19739"/>
                  </a:cubicBezTo>
                  <a:cubicBezTo>
                    <a:pt x="5859" y="19739"/>
                    <a:pt x="6061" y="19739"/>
                    <a:pt x="6259" y="19739"/>
                  </a:cubicBezTo>
                  <a:cubicBezTo>
                    <a:pt x="6457" y="19739"/>
                    <a:pt x="6650" y="19739"/>
                    <a:pt x="6836" y="19739"/>
                  </a:cubicBezTo>
                  <a:cubicBezTo>
                    <a:pt x="7022" y="19739"/>
                    <a:pt x="7202" y="19739"/>
                    <a:pt x="7392" y="19739"/>
                  </a:cubicBezTo>
                  <a:cubicBezTo>
                    <a:pt x="7583" y="19739"/>
                    <a:pt x="7786" y="19739"/>
                    <a:pt x="7972" y="19739"/>
                  </a:cubicBezTo>
                  <a:cubicBezTo>
                    <a:pt x="8158" y="19739"/>
                    <a:pt x="8328" y="19739"/>
                    <a:pt x="8496" y="19711"/>
                  </a:cubicBezTo>
                  <a:cubicBezTo>
                    <a:pt x="8664" y="19682"/>
                    <a:pt x="8829" y="19626"/>
                    <a:pt x="8990" y="19570"/>
                  </a:cubicBezTo>
                  <a:cubicBezTo>
                    <a:pt x="9151" y="19514"/>
                    <a:pt x="9308" y="19458"/>
                    <a:pt x="9480" y="19415"/>
                  </a:cubicBezTo>
                  <a:cubicBezTo>
                    <a:pt x="9653" y="19373"/>
                    <a:pt x="9841" y="19345"/>
                    <a:pt x="10018" y="19331"/>
                  </a:cubicBezTo>
                  <a:cubicBezTo>
                    <a:pt x="10195" y="19317"/>
                    <a:pt x="10361" y="19317"/>
                    <a:pt x="10540" y="19331"/>
                  </a:cubicBezTo>
                  <a:cubicBezTo>
                    <a:pt x="10720" y="19345"/>
                    <a:pt x="10913" y="19373"/>
                    <a:pt x="11104" y="19373"/>
                  </a:cubicBezTo>
                  <a:cubicBezTo>
                    <a:pt x="11294" y="19373"/>
                    <a:pt x="11483" y="19345"/>
                    <a:pt x="11651" y="19317"/>
                  </a:cubicBezTo>
                  <a:cubicBezTo>
                    <a:pt x="11819" y="19289"/>
                    <a:pt x="11966" y="19261"/>
                    <a:pt x="12131" y="19233"/>
                  </a:cubicBezTo>
                  <a:cubicBezTo>
                    <a:pt x="12297" y="19204"/>
                    <a:pt x="12481" y="19176"/>
                    <a:pt x="12667" y="19162"/>
                  </a:cubicBezTo>
                  <a:cubicBezTo>
                    <a:pt x="12853" y="19148"/>
                    <a:pt x="13042" y="19148"/>
                    <a:pt x="13224" y="19162"/>
                  </a:cubicBezTo>
                  <a:cubicBezTo>
                    <a:pt x="13405" y="19176"/>
                    <a:pt x="13580" y="19204"/>
                    <a:pt x="13759" y="19233"/>
                  </a:cubicBezTo>
                  <a:cubicBezTo>
                    <a:pt x="13939" y="19261"/>
                    <a:pt x="14123" y="19289"/>
                    <a:pt x="14302" y="19317"/>
                  </a:cubicBezTo>
                  <a:cubicBezTo>
                    <a:pt x="14481" y="19345"/>
                    <a:pt x="14656" y="19373"/>
                    <a:pt x="14838" y="19401"/>
                  </a:cubicBezTo>
                  <a:cubicBezTo>
                    <a:pt x="15019" y="19429"/>
                    <a:pt x="15208" y="19458"/>
                    <a:pt x="15387" y="19486"/>
                  </a:cubicBezTo>
                  <a:cubicBezTo>
                    <a:pt x="15567" y="19514"/>
                    <a:pt x="15737" y="19542"/>
                    <a:pt x="15907" y="19584"/>
                  </a:cubicBezTo>
                  <a:cubicBezTo>
                    <a:pt x="16077" y="19626"/>
                    <a:pt x="16247" y="19682"/>
                    <a:pt x="16417" y="19725"/>
                  </a:cubicBezTo>
                  <a:cubicBezTo>
                    <a:pt x="16587" y="19767"/>
                    <a:pt x="16758" y="19795"/>
                    <a:pt x="16930" y="19837"/>
                  </a:cubicBezTo>
                  <a:cubicBezTo>
                    <a:pt x="17102" y="19879"/>
                    <a:pt x="17277" y="19936"/>
                    <a:pt x="17450" y="19992"/>
                  </a:cubicBezTo>
                  <a:cubicBezTo>
                    <a:pt x="17622" y="20048"/>
                    <a:pt x="17792" y="20104"/>
                    <a:pt x="17962" y="20133"/>
                  </a:cubicBezTo>
                  <a:cubicBezTo>
                    <a:pt x="18133" y="20161"/>
                    <a:pt x="18303" y="20161"/>
                    <a:pt x="18471" y="20175"/>
                  </a:cubicBezTo>
                  <a:cubicBezTo>
                    <a:pt x="18638" y="20189"/>
                    <a:pt x="18804" y="20217"/>
                    <a:pt x="18970" y="20245"/>
                  </a:cubicBezTo>
                  <a:cubicBezTo>
                    <a:pt x="19135" y="20273"/>
                    <a:pt x="19301" y="20301"/>
                    <a:pt x="19482" y="20315"/>
                  </a:cubicBezTo>
                  <a:cubicBezTo>
                    <a:pt x="19664" y="20329"/>
                    <a:pt x="19862" y="20329"/>
                    <a:pt x="20053" y="20273"/>
                  </a:cubicBezTo>
                  <a:cubicBezTo>
                    <a:pt x="20243" y="20217"/>
                    <a:pt x="20427" y="20104"/>
                    <a:pt x="20570" y="20020"/>
                  </a:cubicBezTo>
                  <a:cubicBezTo>
                    <a:pt x="20712" y="19936"/>
                    <a:pt x="20814" y="19879"/>
                    <a:pt x="20912" y="19767"/>
                  </a:cubicBezTo>
                  <a:cubicBezTo>
                    <a:pt x="21011" y="19654"/>
                    <a:pt x="21108" y="19486"/>
                    <a:pt x="21200" y="19261"/>
                  </a:cubicBezTo>
                  <a:cubicBezTo>
                    <a:pt x="21292" y="19036"/>
                    <a:pt x="21379" y="18754"/>
                    <a:pt x="21439" y="18276"/>
                  </a:cubicBezTo>
                  <a:cubicBezTo>
                    <a:pt x="21499" y="17798"/>
                    <a:pt x="21531" y="17123"/>
                    <a:pt x="21554" y="16293"/>
                  </a:cubicBezTo>
                  <a:cubicBezTo>
                    <a:pt x="21577" y="15464"/>
                    <a:pt x="21591" y="14479"/>
                    <a:pt x="21595" y="13593"/>
                  </a:cubicBezTo>
                  <a:cubicBezTo>
                    <a:pt x="21600" y="12708"/>
                    <a:pt x="21595" y="11920"/>
                    <a:pt x="21586" y="10964"/>
                  </a:cubicBezTo>
                  <a:cubicBezTo>
                    <a:pt x="21577" y="10007"/>
                    <a:pt x="21563" y="8883"/>
                    <a:pt x="21556" y="7968"/>
                  </a:cubicBezTo>
                  <a:cubicBezTo>
                    <a:pt x="21549" y="7054"/>
                    <a:pt x="21549" y="6351"/>
                    <a:pt x="21549" y="5887"/>
                  </a:cubicBezTo>
                  <a:cubicBezTo>
                    <a:pt x="21549" y="5423"/>
                    <a:pt x="21549" y="5198"/>
                    <a:pt x="21543" y="5001"/>
                  </a:cubicBezTo>
                  <a:cubicBezTo>
                    <a:pt x="21536" y="4804"/>
                    <a:pt x="21522" y="4636"/>
                    <a:pt x="21460" y="4467"/>
                  </a:cubicBezTo>
                  <a:cubicBezTo>
                    <a:pt x="21398" y="4298"/>
                    <a:pt x="21287" y="4129"/>
                    <a:pt x="21175" y="3904"/>
                  </a:cubicBezTo>
                  <a:cubicBezTo>
                    <a:pt x="21062" y="3679"/>
                    <a:pt x="20947" y="3398"/>
                    <a:pt x="20802" y="3117"/>
                  </a:cubicBezTo>
                  <a:cubicBezTo>
                    <a:pt x="20657" y="2836"/>
                    <a:pt x="20483" y="2554"/>
                    <a:pt x="20303" y="2315"/>
                  </a:cubicBezTo>
                  <a:cubicBezTo>
                    <a:pt x="20124" y="2076"/>
                    <a:pt x="19940" y="1879"/>
                    <a:pt x="19754" y="1697"/>
                  </a:cubicBezTo>
                  <a:cubicBezTo>
                    <a:pt x="19567" y="1514"/>
                    <a:pt x="19379" y="1345"/>
                    <a:pt x="19199" y="1204"/>
                  </a:cubicBezTo>
                  <a:cubicBezTo>
                    <a:pt x="19020" y="1064"/>
                    <a:pt x="18850" y="951"/>
                    <a:pt x="18680" y="839"/>
                  </a:cubicBezTo>
                  <a:cubicBezTo>
                    <a:pt x="18510" y="726"/>
                    <a:pt x="18340" y="614"/>
                    <a:pt x="18165" y="515"/>
                  </a:cubicBezTo>
                  <a:cubicBezTo>
                    <a:pt x="17990" y="417"/>
                    <a:pt x="17811" y="332"/>
                    <a:pt x="17624" y="276"/>
                  </a:cubicBezTo>
                  <a:cubicBezTo>
                    <a:pt x="17438" y="220"/>
                    <a:pt x="17245" y="192"/>
                    <a:pt x="17059" y="178"/>
                  </a:cubicBezTo>
                  <a:cubicBezTo>
                    <a:pt x="16873" y="164"/>
                    <a:pt x="16693" y="164"/>
                    <a:pt x="16509" y="164"/>
                  </a:cubicBezTo>
                  <a:cubicBezTo>
                    <a:pt x="16325" y="164"/>
                    <a:pt x="16137" y="164"/>
                    <a:pt x="15944" y="164"/>
                  </a:cubicBezTo>
                  <a:cubicBezTo>
                    <a:pt x="15750" y="164"/>
                    <a:pt x="15553" y="164"/>
                    <a:pt x="15376" y="150"/>
                  </a:cubicBezTo>
                  <a:cubicBezTo>
                    <a:pt x="15199" y="136"/>
                    <a:pt x="15042" y="107"/>
                    <a:pt x="14874" y="79"/>
                  </a:cubicBezTo>
                  <a:cubicBezTo>
                    <a:pt x="14707" y="51"/>
                    <a:pt x="14527" y="23"/>
                    <a:pt x="14350" y="9"/>
                  </a:cubicBezTo>
                  <a:cubicBezTo>
                    <a:pt x="14173" y="-5"/>
                    <a:pt x="13998" y="-5"/>
                    <a:pt x="13828" y="23"/>
                  </a:cubicBezTo>
                  <a:cubicBezTo>
                    <a:pt x="13658" y="51"/>
                    <a:pt x="13493" y="107"/>
                    <a:pt x="13322" y="178"/>
                  </a:cubicBezTo>
                  <a:cubicBezTo>
                    <a:pt x="13152" y="248"/>
                    <a:pt x="12977" y="332"/>
                    <a:pt x="12805" y="403"/>
                  </a:cubicBezTo>
                  <a:cubicBezTo>
                    <a:pt x="12633" y="473"/>
                    <a:pt x="12462" y="529"/>
                    <a:pt x="12292" y="572"/>
                  </a:cubicBezTo>
                  <a:cubicBezTo>
                    <a:pt x="12122" y="614"/>
                    <a:pt x="11952" y="642"/>
                    <a:pt x="11780" y="670"/>
                  </a:cubicBezTo>
                  <a:cubicBezTo>
                    <a:pt x="11607" y="698"/>
                    <a:pt x="11432" y="726"/>
                    <a:pt x="11260" y="740"/>
                  </a:cubicBezTo>
                  <a:cubicBezTo>
                    <a:pt x="11087" y="754"/>
                    <a:pt x="10917" y="754"/>
                    <a:pt x="10752" y="768"/>
                  </a:cubicBezTo>
                  <a:cubicBezTo>
                    <a:pt x="10586" y="782"/>
                    <a:pt x="10425" y="811"/>
                    <a:pt x="10262" y="839"/>
                  </a:cubicBezTo>
                  <a:cubicBezTo>
                    <a:pt x="10099" y="867"/>
                    <a:pt x="9933" y="895"/>
                    <a:pt x="9758" y="937"/>
                  </a:cubicBezTo>
                  <a:cubicBezTo>
                    <a:pt x="9584" y="979"/>
                    <a:pt x="9400" y="1036"/>
                    <a:pt x="9213" y="1078"/>
                  </a:cubicBezTo>
                  <a:cubicBezTo>
                    <a:pt x="9027" y="1120"/>
                    <a:pt x="8839" y="1148"/>
                    <a:pt x="8657" y="1162"/>
                  </a:cubicBezTo>
                  <a:cubicBezTo>
                    <a:pt x="8475" y="1176"/>
                    <a:pt x="8301" y="1176"/>
                    <a:pt x="8126" y="1148"/>
                  </a:cubicBezTo>
                  <a:cubicBezTo>
                    <a:pt x="7951" y="1120"/>
                    <a:pt x="7776" y="1064"/>
                    <a:pt x="7588" y="1036"/>
                  </a:cubicBezTo>
                  <a:cubicBezTo>
                    <a:pt x="7399" y="1007"/>
                    <a:pt x="7197" y="1007"/>
                    <a:pt x="7015" y="1036"/>
                  </a:cubicBezTo>
                  <a:cubicBezTo>
                    <a:pt x="6834" y="1064"/>
                    <a:pt x="6673" y="1120"/>
                    <a:pt x="6503" y="1162"/>
                  </a:cubicBezTo>
                  <a:cubicBezTo>
                    <a:pt x="6332" y="1204"/>
                    <a:pt x="6153" y="1232"/>
                    <a:pt x="5974" y="1275"/>
                  </a:cubicBezTo>
                  <a:cubicBezTo>
                    <a:pt x="5794" y="1317"/>
                    <a:pt x="5615" y="1373"/>
                    <a:pt x="5431" y="1401"/>
                  </a:cubicBezTo>
                  <a:cubicBezTo>
                    <a:pt x="5247" y="1429"/>
                    <a:pt x="5059" y="1429"/>
                    <a:pt x="4870" y="1429"/>
                  </a:cubicBezTo>
                  <a:cubicBezTo>
                    <a:pt x="4681" y="1429"/>
                    <a:pt x="4493" y="1429"/>
                    <a:pt x="4318" y="1443"/>
                  </a:cubicBezTo>
                  <a:cubicBezTo>
                    <a:pt x="4143" y="1457"/>
                    <a:pt x="3982" y="1486"/>
                    <a:pt x="3822" y="1542"/>
                  </a:cubicBezTo>
                  <a:cubicBezTo>
                    <a:pt x="3661" y="1598"/>
                    <a:pt x="3500" y="1682"/>
                    <a:pt x="3336" y="1823"/>
                  </a:cubicBezTo>
                  <a:cubicBezTo>
                    <a:pt x="3173" y="1964"/>
                    <a:pt x="3008" y="2161"/>
                    <a:pt x="2849" y="2329"/>
                  </a:cubicBezTo>
                  <a:cubicBezTo>
                    <a:pt x="2690" y="2498"/>
                    <a:pt x="2538" y="2639"/>
                    <a:pt x="2387" y="2751"/>
                  </a:cubicBezTo>
                  <a:cubicBezTo>
                    <a:pt x="2235" y="2864"/>
                    <a:pt x="2083" y="2948"/>
                    <a:pt x="1929" y="3033"/>
                  </a:cubicBezTo>
                  <a:cubicBezTo>
                    <a:pt x="1775" y="3117"/>
                    <a:pt x="1619" y="3201"/>
                    <a:pt x="1472" y="3328"/>
                  </a:cubicBezTo>
                  <a:cubicBezTo>
                    <a:pt x="1324" y="3454"/>
                    <a:pt x="1186" y="3623"/>
                    <a:pt x="1039" y="3876"/>
                  </a:cubicBezTo>
                  <a:cubicBezTo>
                    <a:pt x="892" y="4129"/>
                    <a:pt x="736" y="4467"/>
                    <a:pt x="561" y="4945"/>
                  </a:cubicBezTo>
                  <a:cubicBezTo>
                    <a:pt x="386" y="5423"/>
                    <a:pt x="193" y="6042"/>
                    <a:pt x="0" y="6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977937" y="5213713"/>
              <a:ext cx="3774468" cy="200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6" fill="norm" stroke="1" extrusionOk="0">
                  <a:moveTo>
                    <a:pt x="7619" y="1633"/>
                  </a:moveTo>
                  <a:cubicBezTo>
                    <a:pt x="7571" y="1337"/>
                    <a:pt x="7523" y="1042"/>
                    <a:pt x="7426" y="837"/>
                  </a:cubicBezTo>
                  <a:cubicBezTo>
                    <a:pt x="7329" y="633"/>
                    <a:pt x="7184" y="519"/>
                    <a:pt x="6930" y="428"/>
                  </a:cubicBezTo>
                  <a:cubicBezTo>
                    <a:pt x="6676" y="337"/>
                    <a:pt x="6313" y="269"/>
                    <a:pt x="5938" y="246"/>
                  </a:cubicBezTo>
                  <a:cubicBezTo>
                    <a:pt x="5563" y="223"/>
                    <a:pt x="5176" y="246"/>
                    <a:pt x="4801" y="326"/>
                  </a:cubicBezTo>
                  <a:cubicBezTo>
                    <a:pt x="4427" y="405"/>
                    <a:pt x="4064" y="542"/>
                    <a:pt x="3689" y="746"/>
                  </a:cubicBezTo>
                  <a:cubicBezTo>
                    <a:pt x="3314" y="951"/>
                    <a:pt x="2927" y="1224"/>
                    <a:pt x="2576" y="1519"/>
                  </a:cubicBezTo>
                  <a:cubicBezTo>
                    <a:pt x="2225" y="1815"/>
                    <a:pt x="1911" y="2133"/>
                    <a:pt x="1621" y="2543"/>
                  </a:cubicBezTo>
                  <a:cubicBezTo>
                    <a:pt x="1330" y="2952"/>
                    <a:pt x="1064" y="3452"/>
                    <a:pt x="822" y="3964"/>
                  </a:cubicBezTo>
                  <a:cubicBezTo>
                    <a:pt x="581" y="4475"/>
                    <a:pt x="363" y="4998"/>
                    <a:pt x="224" y="5532"/>
                  </a:cubicBezTo>
                  <a:cubicBezTo>
                    <a:pt x="85" y="6067"/>
                    <a:pt x="24" y="6612"/>
                    <a:pt x="6" y="7147"/>
                  </a:cubicBezTo>
                  <a:cubicBezTo>
                    <a:pt x="-12" y="7681"/>
                    <a:pt x="12" y="8204"/>
                    <a:pt x="79" y="8841"/>
                  </a:cubicBezTo>
                  <a:cubicBezTo>
                    <a:pt x="145" y="9477"/>
                    <a:pt x="254" y="10228"/>
                    <a:pt x="333" y="10932"/>
                  </a:cubicBezTo>
                  <a:cubicBezTo>
                    <a:pt x="411" y="11637"/>
                    <a:pt x="460" y="12297"/>
                    <a:pt x="532" y="12979"/>
                  </a:cubicBezTo>
                  <a:cubicBezTo>
                    <a:pt x="605" y="13661"/>
                    <a:pt x="702" y="14366"/>
                    <a:pt x="774" y="14957"/>
                  </a:cubicBezTo>
                  <a:cubicBezTo>
                    <a:pt x="847" y="15548"/>
                    <a:pt x="895" y="16025"/>
                    <a:pt x="974" y="16583"/>
                  </a:cubicBezTo>
                  <a:cubicBezTo>
                    <a:pt x="1052" y="17140"/>
                    <a:pt x="1161" y="17776"/>
                    <a:pt x="1264" y="18413"/>
                  </a:cubicBezTo>
                  <a:cubicBezTo>
                    <a:pt x="1367" y="19049"/>
                    <a:pt x="1463" y="19686"/>
                    <a:pt x="1566" y="20186"/>
                  </a:cubicBezTo>
                  <a:cubicBezTo>
                    <a:pt x="1669" y="20687"/>
                    <a:pt x="1778" y="21050"/>
                    <a:pt x="1959" y="21278"/>
                  </a:cubicBezTo>
                  <a:cubicBezTo>
                    <a:pt x="2141" y="21505"/>
                    <a:pt x="2395" y="21596"/>
                    <a:pt x="2721" y="21585"/>
                  </a:cubicBezTo>
                  <a:cubicBezTo>
                    <a:pt x="3048" y="21573"/>
                    <a:pt x="3447" y="21460"/>
                    <a:pt x="3858" y="21289"/>
                  </a:cubicBezTo>
                  <a:cubicBezTo>
                    <a:pt x="4269" y="21119"/>
                    <a:pt x="4693" y="20891"/>
                    <a:pt x="5116" y="20641"/>
                  </a:cubicBezTo>
                  <a:cubicBezTo>
                    <a:pt x="5539" y="20391"/>
                    <a:pt x="5962" y="20118"/>
                    <a:pt x="6398" y="19857"/>
                  </a:cubicBezTo>
                  <a:cubicBezTo>
                    <a:pt x="6833" y="19595"/>
                    <a:pt x="7281" y="19345"/>
                    <a:pt x="7728" y="19106"/>
                  </a:cubicBezTo>
                  <a:cubicBezTo>
                    <a:pt x="8176" y="18868"/>
                    <a:pt x="8623" y="18640"/>
                    <a:pt x="9059" y="18447"/>
                  </a:cubicBezTo>
                  <a:cubicBezTo>
                    <a:pt x="9494" y="18254"/>
                    <a:pt x="9917" y="18095"/>
                    <a:pt x="10310" y="17969"/>
                  </a:cubicBezTo>
                  <a:cubicBezTo>
                    <a:pt x="10703" y="17844"/>
                    <a:pt x="11066" y="17753"/>
                    <a:pt x="11483" y="17640"/>
                  </a:cubicBezTo>
                  <a:cubicBezTo>
                    <a:pt x="11901" y="17526"/>
                    <a:pt x="12372" y="17390"/>
                    <a:pt x="12814" y="17219"/>
                  </a:cubicBezTo>
                  <a:cubicBezTo>
                    <a:pt x="13255" y="17049"/>
                    <a:pt x="13666" y="16844"/>
                    <a:pt x="14078" y="16651"/>
                  </a:cubicBezTo>
                  <a:cubicBezTo>
                    <a:pt x="14489" y="16457"/>
                    <a:pt x="14900" y="16276"/>
                    <a:pt x="15299" y="16094"/>
                  </a:cubicBezTo>
                  <a:cubicBezTo>
                    <a:pt x="15698" y="15912"/>
                    <a:pt x="16085" y="15730"/>
                    <a:pt x="16527" y="15548"/>
                  </a:cubicBezTo>
                  <a:cubicBezTo>
                    <a:pt x="16968" y="15366"/>
                    <a:pt x="17464" y="15184"/>
                    <a:pt x="17936" y="14991"/>
                  </a:cubicBezTo>
                  <a:cubicBezTo>
                    <a:pt x="18407" y="14798"/>
                    <a:pt x="18855" y="14593"/>
                    <a:pt x="19290" y="14354"/>
                  </a:cubicBezTo>
                  <a:cubicBezTo>
                    <a:pt x="19726" y="14116"/>
                    <a:pt x="20149" y="13843"/>
                    <a:pt x="20463" y="13559"/>
                  </a:cubicBezTo>
                  <a:cubicBezTo>
                    <a:pt x="20778" y="13274"/>
                    <a:pt x="20983" y="12979"/>
                    <a:pt x="21116" y="12490"/>
                  </a:cubicBezTo>
                  <a:cubicBezTo>
                    <a:pt x="21249" y="12001"/>
                    <a:pt x="21310" y="11319"/>
                    <a:pt x="21364" y="10569"/>
                  </a:cubicBezTo>
                  <a:cubicBezTo>
                    <a:pt x="21419" y="9818"/>
                    <a:pt x="21467" y="9000"/>
                    <a:pt x="21509" y="8193"/>
                  </a:cubicBezTo>
                  <a:cubicBezTo>
                    <a:pt x="21552" y="7385"/>
                    <a:pt x="21588" y="6590"/>
                    <a:pt x="21552" y="5851"/>
                  </a:cubicBezTo>
                  <a:cubicBezTo>
                    <a:pt x="21515" y="5112"/>
                    <a:pt x="21407" y="4430"/>
                    <a:pt x="21328" y="3895"/>
                  </a:cubicBezTo>
                  <a:cubicBezTo>
                    <a:pt x="21249" y="3361"/>
                    <a:pt x="21201" y="2975"/>
                    <a:pt x="21147" y="2622"/>
                  </a:cubicBezTo>
                  <a:cubicBezTo>
                    <a:pt x="21092" y="2270"/>
                    <a:pt x="21032" y="1951"/>
                    <a:pt x="20917" y="1713"/>
                  </a:cubicBezTo>
                  <a:cubicBezTo>
                    <a:pt x="20802" y="1474"/>
                    <a:pt x="20633" y="1315"/>
                    <a:pt x="20367" y="1224"/>
                  </a:cubicBezTo>
                  <a:cubicBezTo>
                    <a:pt x="20100" y="1133"/>
                    <a:pt x="19738" y="1110"/>
                    <a:pt x="19351" y="1053"/>
                  </a:cubicBezTo>
                  <a:cubicBezTo>
                    <a:pt x="18964" y="996"/>
                    <a:pt x="18552" y="905"/>
                    <a:pt x="18129" y="803"/>
                  </a:cubicBezTo>
                  <a:cubicBezTo>
                    <a:pt x="17706" y="701"/>
                    <a:pt x="17270" y="587"/>
                    <a:pt x="16841" y="485"/>
                  </a:cubicBezTo>
                  <a:cubicBezTo>
                    <a:pt x="16412" y="383"/>
                    <a:pt x="15988" y="292"/>
                    <a:pt x="15565" y="223"/>
                  </a:cubicBezTo>
                  <a:cubicBezTo>
                    <a:pt x="15142" y="155"/>
                    <a:pt x="14719" y="110"/>
                    <a:pt x="14319" y="76"/>
                  </a:cubicBezTo>
                  <a:cubicBezTo>
                    <a:pt x="13920" y="41"/>
                    <a:pt x="13545" y="19"/>
                    <a:pt x="13110" y="7"/>
                  </a:cubicBezTo>
                  <a:cubicBezTo>
                    <a:pt x="12675" y="-4"/>
                    <a:pt x="12179" y="-4"/>
                    <a:pt x="11725" y="19"/>
                  </a:cubicBezTo>
                  <a:cubicBezTo>
                    <a:pt x="11272" y="41"/>
                    <a:pt x="10861" y="87"/>
                    <a:pt x="10461" y="132"/>
                  </a:cubicBezTo>
                  <a:cubicBezTo>
                    <a:pt x="10062" y="178"/>
                    <a:pt x="9675" y="223"/>
                    <a:pt x="9246" y="326"/>
                  </a:cubicBezTo>
                  <a:cubicBezTo>
                    <a:pt x="8817" y="428"/>
                    <a:pt x="8345" y="587"/>
                    <a:pt x="7904" y="735"/>
                  </a:cubicBezTo>
                  <a:cubicBezTo>
                    <a:pt x="7462" y="883"/>
                    <a:pt x="7051" y="1019"/>
                    <a:pt x="6809" y="1087"/>
                  </a:cubicBezTo>
                  <a:cubicBezTo>
                    <a:pt x="6567" y="1156"/>
                    <a:pt x="6495" y="1156"/>
                    <a:pt x="6434" y="1190"/>
                  </a:cubicBezTo>
                  <a:cubicBezTo>
                    <a:pt x="6374" y="1224"/>
                    <a:pt x="6325" y="1292"/>
                    <a:pt x="6325" y="1417"/>
                  </a:cubicBezTo>
                  <a:cubicBezTo>
                    <a:pt x="6325" y="1542"/>
                    <a:pt x="6374" y="1724"/>
                    <a:pt x="6422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3047999" y="1210362"/>
              <a:ext cx="616206" cy="25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50" fill="norm" stroke="1" extrusionOk="0">
                  <a:moveTo>
                    <a:pt x="0" y="21450"/>
                  </a:moveTo>
                  <a:cubicBezTo>
                    <a:pt x="1997" y="20724"/>
                    <a:pt x="3995" y="19998"/>
                    <a:pt x="6214" y="18727"/>
                  </a:cubicBezTo>
                  <a:cubicBezTo>
                    <a:pt x="8433" y="17457"/>
                    <a:pt x="10874" y="15642"/>
                    <a:pt x="12760" y="14371"/>
                  </a:cubicBezTo>
                  <a:cubicBezTo>
                    <a:pt x="14647" y="13100"/>
                    <a:pt x="15978" y="12374"/>
                    <a:pt x="16829" y="11830"/>
                  </a:cubicBezTo>
                  <a:cubicBezTo>
                    <a:pt x="17679" y="11285"/>
                    <a:pt x="18049" y="10922"/>
                    <a:pt x="18049" y="11013"/>
                  </a:cubicBezTo>
                  <a:cubicBezTo>
                    <a:pt x="18049" y="11104"/>
                    <a:pt x="17679" y="11648"/>
                    <a:pt x="16311" y="12737"/>
                  </a:cubicBezTo>
                  <a:cubicBezTo>
                    <a:pt x="14942" y="13826"/>
                    <a:pt x="12575" y="15460"/>
                    <a:pt x="10245" y="16640"/>
                  </a:cubicBezTo>
                  <a:cubicBezTo>
                    <a:pt x="7915" y="17820"/>
                    <a:pt x="5622" y="18546"/>
                    <a:pt x="4253" y="19000"/>
                  </a:cubicBezTo>
                  <a:cubicBezTo>
                    <a:pt x="2885" y="19453"/>
                    <a:pt x="2441" y="19635"/>
                    <a:pt x="1960" y="19907"/>
                  </a:cubicBezTo>
                  <a:cubicBezTo>
                    <a:pt x="1479" y="20179"/>
                    <a:pt x="962" y="20542"/>
                    <a:pt x="851" y="20452"/>
                  </a:cubicBezTo>
                  <a:cubicBezTo>
                    <a:pt x="740" y="20361"/>
                    <a:pt x="1036" y="19816"/>
                    <a:pt x="2219" y="18637"/>
                  </a:cubicBezTo>
                  <a:cubicBezTo>
                    <a:pt x="3403" y="17457"/>
                    <a:pt x="5474" y="15642"/>
                    <a:pt x="7656" y="13826"/>
                  </a:cubicBezTo>
                  <a:cubicBezTo>
                    <a:pt x="9838" y="12011"/>
                    <a:pt x="12132" y="10196"/>
                    <a:pt x="13574" y="9198"/>
                  </a:cubicBezTo>
                  <a:cubicBezTo>
                    <a:pt x="15016" y="8200"/>
                    <a:pt x="15608" y="8018"/>
                    <a:pt x="15682" y="8200"/>
                  </a:cubicBezTo>
                  <a:cubicBezTo>
                    <a:pt x="15756" y="8381"/>
                    <a:pt x="15312" y="8926"/>
                    <a:pt x="13944" y="10105"/>
                  </a:cubicBezTo>
                  <a:cubicBezTo>
                    <a:pt x="12575" y="11285"/>
                    <a:pt x="10282" y="13100"/>
                    <a:pt x="8951" y="14189"/>
                  </a:cubicBezTo>
                  <a:cubicBezTo>
                    <a:pt x="7619" y="15279"/>
                    <a:pt x="7249" y="15642"/>
                    <a:pt x="6879" y="15914"/>
                  </a:cubicBezTo>
                  <a:cubicBezTo>
                    <a:pt x="6510" y="16186"/>
                    <a:pt x="6140" y="16368"/>
                    <a:pt x="6695" y="15732"/>
                  </a:cubicBezTo>
                  <a:cubicBezTo>
                    <a:pt x="7249" y="15097"/>
                    <a:pt x="8729" y="13645"/>
                    <a:pt x="10726" y="11739"/>
                  </a:cubicBezTo>
                  <a:cubicBezTo>
                    <a:pt x="12723" y="9833"/>
                    <a:pt x="15238" y="7474"/>
                    <a:pt x="16940" y="5931"/>
                  </a:cubicBezTo>
                  <a:cubicBezTo>
                    <a:pt x="18641" y="4388"/>
                    <a:pt x="19529" y="3662"/>
                    <a:pt x="20232" y="3208"/>
                  </a:cubicBezTo>
                  <a:cubicBezTo>
                    <a:pt x="20934" y="2754"/>
                    <a:pt x="21452" y="2573"/>
                    <a:pt x="21526" y="2936"/>
                  </a:cubicBezTo>
                  <a:cubicBezTo>
                    <a:pt x="21600" y="3299"/>
                    <a:pt x="21230" y="4206"/>
                    <a:pt x="19751" y="5658"/>
                  </a:cubicBezTo>
                  <a:cubicBezTo>
                    <a:pt x="18271" y="7111"/>
                    <a:pt x="15682" y="9107"/>
                    <a:pt x="13019" y="10468"/>
                  </a:cubicBezTo>
                  <a:cubicBezTo>
                    <a:pt x="10356" y="11830"/>
                    <a:pt x="7619" y="12556"/>
                    <a:pt x="6066" y="12919"/>
                  </a:cubicBezTo>
                  <a:cubicBezTo>
                    <a:pt x="4512" y="13282"/>
                    <a:pt x="4142" y="13282"/>
                    <a:pt x="4142" y="12828"/>
                  </a:cubicBezTo>
                  <a:cubicBezTo>
                    <a:pt x="4142" y="12374"/>
                    <a:pt x="4512" y="11467"/>
                    <a:pt x="6029" y="9833"/>
                  </a:cubicBezTo>
                  <a:cubicBezTo>
                    <a:pt x="7545" y="8200"/>
                    <a:pt x="10208" y="5840"/>
                    <a:pt x="12501" y="4116"/>
                  </a:cubicBezTo>
                  <a:cubicBezTo>
                    <a:pt x="14795" y="2391"/>
                    <a:pt x="16718" y="1302"/>
                    <a:pt x="17975" y="667"/>
                  </a:cubicBezTo>
                  <a:cubicBezTo>
                    <a:pt x="19233" y="32"/>
                    <a:pt x="19825" y="-150"/>
                    <a:pt x="19936" y="122"/>
                  </a:cubicBezTo>
                  <a:cubicBezTo>
                    <a:pt x="20047" y="395"/>
                    <a:pt x="19677" y="1121"/>
                    <a:pt x="18382" y="2300"/>
                  </a:cubicBezTo>
                  <a:cubicBezTo>
                    <a:pt x="17088" y="3480"/>
                    <a:pt x="14868" y="5114"/>
                    <a:pt x="12982" y="6384"/>
                  </a:cubicBezTo>
                  <a:cubicBezTo>
                    <a:pt x="11096" y="7655"/>
                    <a:pt x="9542" y="8563"/>
                    <a:pt x="8544" y="9107"/>
                  </a:cubicBezTo>
                  <a:cubicBezTo>
                    <a:pt x="7545" y="9652"/>
                    <a:pt x="7101" y="9833"/>
                    <a:pt x="7027" y="9561"/>
                  </a:cubicBezTo>
                  <a:cubicBezTo>
                    <a:pt x="6953" y="9289"/>
                    <a:pt x="7249" y="8563"/>
                    <a:pt x="8507" y="7383"/>
                  </a:cubicBezTo>
                  <a:cubicBezTo>
                    <a:pt x="9764" y="6203"/>
                    <a:pt x="11984" y="4569"/>
                    <a:pt x="13759" y="3389"/>
                  </a:cubicBezTo>
                  <a:cubicBezTo>
                    <a:pt x="15534" y="2210"/>
                    <a:pt x="16866" y="1484"/>
                    <a:pt x="17790" y="1211"/>
                  </a:cubicBezTo>
                  <a:cubicBezTo>
                    <a:pt x="18715" y="939"/>
                    <a:pt x="19233" y="1121"/>
                    <a:pt x="19307" y="1756"/>
                  </a:cubicBezTo>
                  <a:cubicBezTo>
                    <a:pt x="19381" y="2391"/>
                    <a:pt x="19011" y="3480"/>
                    <a:pt x="17642" y="5114"/>
                  </a:cubicBezTo>
                  <a:cubicBezTo>
                    <a:pt x="16274" y="6747"/>
                    <a:pt x="13907" y="8926"/>
                    <a:pt x="11429" y="10650"/>
                  </a:cubicBezTo>
                  <a:cubicBezTo>
                    <a:pt x="8951" y="12374"/>
                    <a:pt x="6362" y="13645"/>
                    <a:pt x="4845" y="14371"/>
                  </a:cubicBezTo>
                  <a:cubicBezTo>
                    <a:pt x="3329" y="15097"/>
                    <a:pt x="2885" y="15279"/>
                    <a:pt x="2478" y="15460"/>
                  </a:cubicBezTo>
                  <a:cubicBezTo>
                    <a:pt x="2071" y="15642"/>
                    <a:pt x="1701" y="15823"/>
                    <a:pt x="1664" y="15642"/>
                  </a:cubicBezTo>
                  <a:cubicBezTo>
                    <a:pt x="1627" y="15460"/>
                    <a:pt x="1923" y="14916"/>
                    <a:pt x="3292" y="13826"/>
                  </a:cubicBezTo>
                  <a:cubicBezTo>
                    <a:pt x="4660" y="12737"/>
                    <a:pt x="7101" y="11104"/>
                    <a:pt x="9505" y="9561"/>
                  </a:cubicBezTo>
                  <a:cubicBezTo>
                    <a:pt x="11910" y="8018"/>
                    <a:pt x="14277" y="6566"/>
                    <a:pt x="15645" y="5658"/>
                  </a:cubicBezTo>
                  <a:cubicBezTo>
                    <a:pt x="17014" y="4751"/>
                    <a:pt x="17384" y="4388"/>
                    <a:pt x="17827" y="4206"/>
                  </a:cubicBezTo>
                  <a:cubicBezTo>
                    <a:pt x="18271" y="4025"/>
                    <a:pt x="18789" y="4025"/>
                    <a:pt x="18974" y="4569"/>
                  </a:cubicBezTo>
                  <a:cubicBezTo>
                    <a:pt x="19159" y="5114"/>
                    <a:pt x="19011" y="6203"/>
                    <a:pt x="17901" y="7564"/>
                  </a:cubicBezTo>
                  <a:cubicBezTo>
                    <a:pt x="16792" y="8926"/>
                    <a:pt x="14721" y="10559"/>
                    <a:pt x="12390" y="12102"/>
                  </a:cubicBezTo>
                  <a:cubicBezTo>
                    <a:pt x="10060" y="13645"/>
                    <a:pt x="7471" y="15097"/>
                    <a:pt x="5955" y="15914"/>
                  </a:cubicBezTo>
                  <a:cubicBezTo>
                    <a:pt x="4438" y="16731"/>
                    <a:pt x="3995" y="16912"/>
                    <a:pt x="3588" y="17003"/>
                  </a:cubicBezTo>
                  <a:cubicBezTo>
                    <a:pt x="3181" y="17094"/>
                    <a:pt x="2811" y="17094"/>
                    <a:pt x="2811" y="16821"/>
                  </a:cubicBezTo>
                  <a:cubicBezTo>
                    <a:pt x="2811" y="16549"/>
                    <a:pt x="3181" y="16005"/>
                    <a:pt x="4697" y="14916"/>
                  </a:cubicBezTo>
                  <a:cubicBezTo>
                    <a:pt x="6214" y="13826"/>
                    <a:pt x="8877" y="12193"/>
                    <a:pt x="11059" y="10922"/>
                  </a:cubicBezTo>
                  <a:cubicBezTo>
                    <a:pt x="13241" y="9652"/>
                    <a:pt x="14942" y="8744"/>
                    <a:pt x="16015" y="8381"/>
                  </a:cubicBezTo>
                  <a:cubicBezTo>
                    <a:pt x="17088" y="8018"/>
                    <a:pt x="17532" y="8200"/>
                    <a:pt x="17532" y="8653"/>
                  </a:cubicBezTo>
                  <a:cubicBezTo>
                    <a:pt x="17532" y="9107"/>
                    <a:pt x="17088" y="9833"/>
                    <a:pt x="15571" y="11104"/>
                  </a:cubicBezTo>
                  <a:cubicBezTo>
                    <a:pt x="14055" y="12374"/>
                    <a:pt x="11466" y="14189"/>
                    <a:pt x="9468" y="15460"/>
                  </a:cubicBezTo>
                  <a:cubicBezTo>
                    <a:pt x="7471" y="16731"/>
                    <a:pt x="6066" y="17457"/>
                    <a:pt x="5104" y="17820"/>
                  </a:cubicBezTo>
                  <a:cubicBezTo>
                    <a:pt x="4142" y="18183"/>
                    <a:pt x="3625" y="18183"/>
                    <a:pt x="3736" y="17729"/>
                  </a:cubicBezTo>
                  <a:cubicBezTo>
                    <a:pt x="3847" y="17275"/>
                    <a:pt x="4586" y="16368"/>
                    <a:pt x="6066" y="15823"/>
                  </a:cubicBezTo>
                  <a:cubicBezTo>
                    <a:pt x="7545" y="15279"/>
                    <a:pt x="9764" y="15097"/>
                    <a:pt x="11947" y="15006"/>
                  </a:cubicBezTo>
                  <a:cubicBezTo>
                    <a:pt x="14129" y="14916"/>
                    <a:pt x="16274" y="14916"/>
                    <a:pt x="18419" y="14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4079790" y="1244600"/>
              <a:ext cx="4130760" cy="27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43" fill="norm" stroke="1" extrusionOk="0">
                  <a:moveTo>
                    <a:pt x="3536" y="16577"/>
                  </a:moveTo>
                  <a:cubicBezTo>
                    <a:pt x="3447" y="16409"/>
                    <a:pt x="3359" y="16242"/>
                    <a:pt x="3342" y="16074"/>
                  </a:cubicBezTo>
                  <a:cubicBezTo>
                    <a:pt x="3326" y="15907"/>
                    <a:pt x="3381" y="15740"/>
                    <a:pt x="3608" y="15823"/>
                  </a:cubicBezTo>
                  <a:cubicBezTo>
                    <a:pt x="3835" y="15907"/>
                    <a:pt x="4233" y="16242"/>
                    <a:pt x="4659" y="16409"/>
                  </a:cubicBezTo>
                  <a:cubicBezTo>
                    <a:pt x="5085" y="16577"/>
                    <a:pt x="5539" y="16577"/>
                    <a:pt x="5976" y="16493"/>
                  </a:cubicBezTo>
                  <a:cubicBezTo>
                    <a:pt x="6413" y="16409"/>
                    <a:pt x="6834" y="16242"/>
                    <a:pt x="7276" y="16158"/>
                  </a:cubicBezTo>
                  <a:cubicBezTo>
                    <a:pt x="7719" y="16074"/>
                    <a:pt x="8184" y="16074"/>
                    <a:pt x="8665" y="16074"/>
                  </a:cubicBezTo>
                  <a:cubicBezTo>
                    <a:pt x="9146" y="16074"/>
                    <a:pt x="9644" y="16074"/>
                    <a:pt x="10126" y="16074"/>
                  </a:cubicBezTo>
                  <a:cubicBezTo>
                    <a:pt x="10607" y="16074"/>
                    <a:pt x="11072" y="16074"/>
                    <a:pt x="11531" y="16158"/>
                  </a:cubicBezTo>
                  <a:cubicBezTo>
                    <a:pt x="11990" y="16242"/>
                    <a:pt x="12444" y="16409"/>
                    <a:pt x="12897" y="16577"/>
                  </a:cubicBezTo>
                  <a:cubicBezTo>
                    <a:pt x="13351" y="16744"/>
                    <a:pt x="13805" y="16912"/>
                    <a:pt x="14270" y="16995"/>
                  </a:cubicBezTo>
                  <a:cubicBezTo>
                    <a:pt x="14734" y="17079"/>
                    <a:pt x="15210" y="17079"/>
                    <a:pt x="15625" y="17163"/>
                  </a:cubicBezTo>
                  <a:cubicBezTo>
                    <a:pt x="16040" y="17247"/>
                    <a:pt x="16394" y="17414"/>
                    <a:pt x="16671" y="17833"/>
                  </a:cubicBezTo>
                  <a:cubicBezTo>
                    <a:pt x="16947" y="18251"/>
                    <a:pt x="17147" y="18921"/>
                    <a:pt x="17263" y="19591"/>
                  </a:cubicBezTo>
                  <a:cubicBezTo>
                    <a:pt x="17379" y="20260"/>
                    <a:pt x="17412" y="20930"/>
                    <a:pt x="17373" y="21265"/>
                  </a:cubicBezTo>
                  <a:cubicBezTo>
                    <a:pt x="17335" y="21600"/>
                    <a:pt x="17224" y="21600"/>
                    <a:pt x="16953" y="21433"/>
                  </a:cubicBezTo>
                  <a:cubicBezTo>
                    <a:pt x="16682" y="21265"/>
                    <a:pt x="16250" y="20930"/>
                    <a:pt x="15824" y="20428"/>
                  </a:cubicBezTo>
                  <a:cubicBezTo>
                    <a:pt x="15398" y="19926"/>
                    <a:pt x="14978" y="19256"/>
                    <a:pt x="14541" y="18586"/>
                  </a:cubicBezTo>
                  <a:cubicBezTo>
                    <a:pt x="14104" y="17916"/>
                    <a:pt x="13650" y="17247"/>
                    <a:pt x="13224" y="16744"/>
                  </a:cubicBezTo>
                  <a:cubicBezTo>
                    <a:pt x="12798" y="16242"/>
                    <a:pt x="12400" y="15907"/>
                    <a:pt x="12018" y="15656"/>
                  </a:cubicBezTo>
                  <a:cubicBezTo>
                    <a:pt x="11636" y="15405"/>
                    <a:pt x="11271" y="15237"/>
                    <a:pt x="10884" y="15070"/>
                  </a:cubicBezTo>
                  <a:cubicBezTo>
                    <a:pt x="10496" y="14902"/>
                    <a:pt x="10087" y="14735"/>
                    <a:pt x="9700" y="14735"/>
                  </a:cubicBezTo>
                  <a:cubicBezTo>
                    <a:pt x="9312" y="14735"/>
                    <a:pt x="8947" y="14902"/>
                    <a:pt x="8565" y="15153"/>
                  </a:cubicBezTo>
                  <a:cubicBezTo>
                    <a:pt x="8184" y="15405"/>
                    <a:pt x="7785" y="15740"/>
                    <a:pt x="7387" y="16074"/>
                  </a:cubicBezTo>
                  <a:cubicBezTo>
                    <a:pt x="6988" y="16409"/>
                    <a:pt x="6590" y="16744"/>
                    <a:pt x="6181" y="17163"/>
                  </a:cubicBezTo>
                  <a:cubicBezTo>
                    <a:pt x="5771" y="17581"/>
                    <a:pt x="5351" y="18084"/>
                    <a:pt x="5013" y="18335"/>
                  </a:cubicBezTo>
                  <a:cubicBezTo>
                    <a:pt x="4676" y="18586"/>
                    <a:pt x="4421" y="18586"/>
                    <a:pt x="4266" y="18586"/>
                  </a:cubicBezTo>
                  <a:cubicBezTo>
                    <a:pt x="4111" y="18586"/>
                    <a:pt x="4056" y="18586"/>
                    <a:pt x="4012" y="18251"/>
                  </a:cubicBezTo>
                  <a:cubicBezTo>
                    <a:pt x="3968" y="17916"/>
                    <a:pt x="3934" y="17247"/>
                    <a:pt x="3979" y="16660"/>
                  </a:cubicBezTo>
                  <a:cubicBezTo>
                    <a:pt x="4023" y="16074"/>
                    <a:pt x="4145" y="15572"/>
                    <a:pt x="4421" y="14902"/>
                  </a:cubicBezTo>
                  <a:cubicBezTo>
                    <a:pt x="4698" y="14233"/>
                    <a:pt x="5129" y="13395"/>
                    <a:pt x="5572" y="12558"/>
                  </a:cubicBezTo>
                  <a:cubicBezTo>
                    <a:pt x="6015" y="11721"/>
                    <a:pt x="6468" y="10884"/>
                    <a:pt x="6883" y="10214"/>
                  </a:cubicBezTo>
                  <a:cubicBezTo>
                    <a:pt x="7298" y="9544"/>
                    <a:pt x="7675" y="9042"/>
                    <a:pt x="8078" y="8707"/>
                  </a:cubicBezTo>
                  <a:cubicBezTo>
                    <a:pt x="8482" y="8372"/>
                    <a:pt x="8914" y="8205"/>
                    <a:pt x="9345" y="8037"/>
                  </a:cubicBezTo>
                  <a:cubicBezTo>
                    <a:pt x="9777" y="7870"/>
                    <a:pt x="10209" y="7702"/>
                    <a:pt x="10662" y="7702"/>
                  </a:cubicBezTo>
                  <a:cubicBezTo>
                    <a:pt x="11116" y="7702"/>
                    <a:pt x="11592" y="7870"/>
                    <a:pt x="11996" y="8121"/>
                  </a:cubicBezTo>
                  <a:cubicBezTo>
                    <a:pt x="12400" y="8372"/>
                    <a:pt x="12731" y="8707"/>
                    <a:pt x="13075" y="9042"/>
                  </a:cubicBezTo>
                  <a:cubicBezTo>
                    <a:pt x="13418" y="9377"/>
                    <a:pt x="13772" y="9712"/>
                    <a:pt x="14120" y="10130"/>
                  </a:cubicBezTo>
                  <a:cubicBezTo>
                    <a:pt x="14469" y="10549"/>
                    <a:pt x="14812" y="11051"/>
                    <a:pt x="15216" y="11553"/>
                  </a:cubicBezTo>
                  <a:cubicBezTo>
                    <a:pt x="15620" y="12056"/>
                    <a:pt x="16084" y="12558"/>
                    <a:pt x="16505" y="12893"/>
                  </a:cubicBezTo>
                  <a:cubicBezTo>
                    <a:pt x="16925" y="13228"/>
                    <a:pt x="17302" y="13395"/>
                    <a:pt x="17705" y="13563"/>
                  </a:cubicBezTo>
                  <a:cubicBezTo>
                    <a:pt x="18109" y="13730"/>
                    <a:pt x="18541" y="13898"/>
                    <a:pt x="18901" y="13981"/>
                  </a:cubicBezTo>
                  <a:cubicBezTo>
                    <a:pt x="19260" y="14065"/>
                    <a:pt x="19548" y="14065"/>
                    <a:pt x="19719" y="14065"/>
                  </a:cubicBezTo>
                  <a:cubicBezTo>
                    <a:pt x="19891" y="14065"/>
                    <a:pt x="19946" y="14065"/>
                    <a:pt x="19941" y="13898"/>
                  </a:cubicBezTo>
                  <a:cubicBezTo>
                    <a:pt x="19935" y="13730"/>
                    <a:pt x="19869" y="13395"/>
                    <a:pt x="19647" y="12977"/>
                  </a:cubicBezTo>
                  <a:cubicBezTo>
                    <a:pt x="19426" y="12558"/>
                    <a:pt x="19050" y="12056"/>
                    <a:pt x="18635" y="11553"/>
                  </a:cubicBezTo>
                  <a:cubicBezTo>
                    <a:pt x="18220" y="11051"/>
                    <a:pt x="17766" y="10549"/>
                    <a:pt x="17346" y="10130"/>
                  </a:cubicBezTo>
                  <a:cubicBezTo>
                    <a:pt x="16925" y="9712"/>
                    <a:pt x="16538" y="9377"/>
                    <a:pt x="16134" y="9126"/>
                  </a:cubicBezTo>
                  <a:cubicBezTo>
                    <a:pt x="15730" y="8874"/>
                    <a:pt x="15310" y="8707"/>
                    <a:pt x="14884" y="8456"/>
                  </a:cubicBezTo>
                  <a:cubicBezTo>
                    <a:pt x="14458" y="8205"/>
                    <a:pt x="14026" y="7870"/>
                    <a:pt x="13589" y="7619"/>
                  </a:cubicBezTo>
                  <a:cubicBezTo>
                    <a:pt x="13152" y="7367"/>
                    <a:pt x="12709" y="7200"/>
                    <a:pt x="12256" y="7033"/>
                  </a:cubicBezTo>
                  <a:cubicBezTo>
                    <a:pt x="11802" y="6865"/>
                    <a:pt x="11337" y="6698"/>
                    <a:pt x="10933" y="6530"/>
                  </a:cubicBezTo>
                  <a:cubicBezTo>
                    <a:pt x="10529" y="6363"/>
                    <a:pt x="10186" y="6195"/>
                    <a:pt x="9843" y="6028"/>
                  </a:cubicBezTo>
                  <a:cubicBezTo>
                    <a:pt x="9500" y="5860"/>
                    <a:pt x="9157" y="5693"/>
                    <a:pt x="8809" y="5609"/>
                  </a:cubicBezTo>
                  <a:cubicBezTo>
                    <a:pt x="8460" y="5526"/>
                    <a:pt x="8106" y="5526"/>
                    <a:pt x="7691" y="5526"/>
                  </a:cubicBezTo>
                  <a:cubicBezTo>
                    <a:pt x="7276" y="5526"/>
                    <a:pt x="6800" y="5526"/>
                    <a:pt x="6330" y="5526"/>
                  </a:cubicBezTo>
                  <a:cubicBezTo>
                    <a:pt x="5860" y="5526"/>
                    <a:pt x="5395" y="5526"/>
                    <a:pt x="4963" y="5693"/>
                  </a:cubicBezTo>
                  <a:cubicBezTo>
                    <a:pt x="4532" y="5860"/>
                    <a:pt x="4134" y="6195"/>
                    <a:pt x="3741" y="6698"/>
                  </a:cubicBezTo>
                  <a:cubicBezTo>
                    <a:pt x="3348" y="7200"/>
                    <a:pt x="2961" y="7870"/>
                    <a:pt x="2573" y="8623"/>
                  </a:cubicBezTo>
                  <a:cubicBezTo>
                    <a:pt x="2186" y="9377"/>
                    <a:pt x="1799" y="10214"/>
                    <a:pt x="1389" y="10884"/>
                  </a:cubicBezTo>
                  <a:cubicBezTo>
                    <a:pt x="980" y="11553"/>
                    <a:pt x="548" y="12056"/>
                    <a:pt x="305" y="12223"/>
                  </a:cubicBezTo>
                  <a:cubicBezTo>
                    <a:pt x="61" y="12391"/>
                    <a:pt x="6" y="12223"/>
                    <a:pt x="1" y="11888"/>
                  </a:cubicBezTo>
                  <a:cubicBezTo>
                    <a:pt x="-5" y="11553"/>
                    <a:pt x="39" y="11051"/>
                    <a:pt x="266" y="10214"/>
                  </a:cubicBezTo>
                  <a:cubicBezTo>
                    <a:pt x="493" y="9377"/>
                    <a:pt x="902" y="8205"/>
                    <a:pt x="1284" y="7200"/>
                  </a:cubicBezTo>
                  <a:cubicBezTo>
                    <a:pt x="1666" y="6195"/>
                    <a:pt x="2020" y="5358"/>
                    <a:pt x="2413" y="4521"/>
                  </a:cubicBezTo>
                  <a:cubicBezTo>
                    <a:pt x="2806" y="3684"/>
                    <a:pt x="3237" y="2847"/>
                    <a:pt x="3696" y="2177"/>
                  </a:cubicBezTo>
                  <a:cubicBezTo>
                    <a:pt x="4156" y="1507"/>
                    <a:pt x="4643" y="1005"/>
                    <a:pt x="5063" y="670"/>
                  </a:cubicBezTo>
                  <a:cubicBezTo>
                    <a:pt x="5484" y="335"/>
                    <a:pt x="5838" y="167"/>
                    <a:pt x="6203" y="84"/>
                  </a:cubicBezTo>
                  <a:cubicBezTo>
                    <a:pt x="6568" y="0"/>
                    <a:pt x="6944" y="0"/>
                    <a:pt x="7309" y="0"/>
                  </a:cubicBezTo>
                  <a:cubicBezTo>
                    <a:pt x="7675" y="0"/>
                    <a:pt x="8029" y="0"/>
                    <a:pt x="8388" y="84"/>
                  </a:cubicBezTo>
                  <a:cubicBezTo>
                    <a:pt x="8748" y="167"/>
                    <a:pt x="9113" y="335"/>
                    <a:pt x="9473" y="586"/>
                  </a:cubicBezTo>
                  <a:cubicBezTo>
                    <a:pt x="9832" y="837"/>
                    <a:pt x="10186" y="1172"/>
                    <a:pt x="10601" y="1674"/>
                  </a:cubicBezTo>
                  <a:cubicBezTo>
                    <a:pt x="11016" y="2177"/>
                    <a:pt x="11492" y="2847"/>
                    <a:pt x="11951" y="3516"/>
                  </a:cubicBezTo>
                  <a:cubicBezTo>
                    <a:pt x="12411" y="4186"/>
                    <a:pt x="12853" y="4856"/>
                    <a:pt x="13274" y="5526"/>
                  </a:cubicBezTo>
                  <a:cubicBezTo>
                    <a:pt x="13694" y="6195"/>
                    <a:pt x="14093" y="6865"/>
                    <a:pt x="14530" y="7535"/>
                  </a:cubicBezTo>
                  <a:cubicBezTo>
                    <a:pt x="14967" y="8205"/>
                    <a:pt x="15443" y="8874"/>
                    <a:pt x="15913" y="9628"/>
                  </a:cubicBezTo>
                  <a:cubicBezTo>
                    <a:pt x="16383" y="10381"/>
                    <a:pt x="16848" y="11219"/>
                    <a:pt x="17285" y="11888"/>
                  </a:cubicBezTo>
                  <a:cubicBezTo>
                    <a:pt x="17722" y="12558"/>
                    <a:pt x="18131" y="13060"/>
                    <a:pt x="18425" y="13312"/>
                  </a:cubicBezTo>
                  <a:cubicBezTo>
                    <a:pt x="18718" y="13563"/>
                    <a:pt x="18895" y="13563"/>
                    <a:pt x="19011" y="13563"/>
                  </a:cubicBezTo>
                  <a:cubicBezTo>
                    <a:pt x="19127" y="13563"/>
                    <a:pt x="19183" y="13563"/>
                    <a:pt x="19183" y="13395"/>
                  </a:cubicBezTo>
                  <a:cubicBezTo>
                    <a:pt x="19183" y="13228"/>
                    <a:pt x="19127" y="12893"/>
                    <a:pt x="18917" y="12391"/>
                  </a:cubicBezTo>
                  <a:cubicBezTo>
                    <a:pt x="18707" y="11888"/>
                    <a:pt x="18342" y="11219"/>
                    <a:pt x="17965" y="10716"/>
                  </a:cubicBezTo>
                  <a:cubicBezTo>
                    <a:pt x="17589" y="10214"/>
                    <a:pt x="17202" y="9879"/>
                    <a:pt x="16826" y="9544"/>
                  </a:cubicBezTo>
                  <a:cubicBezTo>
                    <a:pt x="16450" y="9209"/>
                    <a:pt x="16084" y="8874"/>
                    <a:pt x="15708" y="8540"/>
                  </a:cubicBezTo>
                  <a:cubicBezTo>
                    <a:pt x="15332" y="8205"/>
                    <a:pt x="14945" y="7870"/>
                    <a:pt x="14546" y="7535"/>
                  </a:cubicBezTo>
                  <a:cubicBezTo>
                    <a:pt x="14148" y="7200"/>
                    <a:pt x="13738" y="6865"/>
                    <a:pt x="13307" y="6530"/>
                  </a:cubicBezTo>
                  <a:cubicBezTo>
                    <a:pt x="12875" y="6195"/>
                    <a:pt x="12422" y="5860"/>
                    <a:pt x="12023" y="5609"/>
                  </a:cubicBezTo>
                  <a:cubicBezTo>
                    <a:pt x="11625" y="5358"/>
                    <a:pt x="11282" y="5191"/>
                    <a:pt x="10933" y="5107"/>
                  </a:cubicBezTo>
                  <a:cubicBezTo>
                    <a:pt x="10585" y="5023"/>
                    <a:pt x="10231" y="5023"/>
                    <a:pt x="9865" y="5023"/>
                  </a:cubicBezTo>
                  <a:cubicBezTo>
                    <a:pt x="9500" y="5023"/>
                    <a:pt x="9124" y="5023"/>
                    <a:pt x="8748" y="5191"/>
                  </a:cubicBezTo>
                  <a:cubicBezTo>
                    <a:pt x="8372" y="5358"/>
                    <a:pt x="7995" y="5693"/>
                    <a:pt x="7586" y="6028"/>
                  </a:cubicBezTo>
                  <a:cubicBezTo>
                    <a:pt x="7177" y="6363"/>
                    <a:pt x="6734" y="6698"/>
                    <a:pt x="6291" y="7116"/>
                  </a:cubicBezTo>
                  <a:cubicBezTo>
                    <a:pt x="5849" y="7535"/>
                    <a:pt x="5406" y="8037"/>
                    <a:pt x="4997" y="8540"/>
                  </a:cubicBezTo>
                  <a:cubicBezTo>
                    <a:pt x="4587" y="9042"/>
                    <a:pt x="4211" y="9544"/>
                    <a:pt x="3907" y="9879"/>
                  </a:cubicBezTo>
                  <a:cubicBezTo>
                    <a:pt x="3602" y="10214"/>
                    <a:pt x="3370" y="10381"/>
                    <a:pt x="3204" y="10633"/>
                  </a:cubicBezTo>
                  <a:cubicBezTo>
                    <a:pt x="3038" y="10884"/>
                    <a:pt x="2938" y="11219"/>
                    <a:pt x="2938" y="11386"/>
                  </a:cubicBezTo>
                  <a:cubicBezTo>
                    <a:pt x="2938" y="11553"/>
                    <a:pt x="3038" y="11553"/>
                    <a:pt x="3315" y="11302"/>
                  </a:cubicBezTo>
                  <a:cubicBezTo>
                    <a:pt x="3591" y="11051"/>
                    <a:pt x="4045" y="10549"/>
                    <a:pt x="4488" y="9963"/>
                  </a:cubicBezTo>
                  <a:cubicBezTo>
                    <a:pt x="4930" y="9377"/>
                    <a:pt x="5362" y="8707"/>
                    <a:pt x="5821" y="8121"/>
                  </a:cubicBezTo>
                  <a:cubicBezTo>
                    <a:pt x="6280" y="7535"/>
                    <a:pt x="6767" y="7033"/>
                    <a:pt x="7188" y="6530"/>
                  </a:cubicBezTo>
                  <a:cubicBezTo>
                    <a:pt x="7608" y="6028"/>
                    <a:pt x="7962" y="5526"/>
                    <a:pt x="8311" y="5191"/>
                  </a:cubicBezTo>
                  <a:cubicBezTo>
                    <a:pt x="8659" y="4856"/>
                    <a:pt x="9002" y="4688"/>
                    <a:pt x="9345" y="4521"/>
                  </a:cubicBezTo>
                  <a:cubicBezTo>
                    <a:pt x="9688" y="4353"/>
                    <a:pt x="10031" y="4186"/>
                    <a:pt x="10391" y="4019"/>
                  </a:cubicBezTo>
                  <a:cubicBezTo>
                    <a:pt x="10751" y="3851"/>
                    <a:pt x="11127" y="3684"/>
                    <a:pt x="11503" y="3600"/>
                  </a:cubicBezTo>
                  <a:cubicBezTo>
                    <a:pt x="11879" y="3516"/>
                    <a:pt x="12256" y="3516"/>
                    <a:pt x="12621" y="3600"/>
                  </a:cubicBezTo>
                  <a:cubicBezTo>
                    <a:pt x="12986" y="3684"/>
                    <a:pt x="13340" y="3851"/>
                    <a:pt x="13711" y="4102"/>
                  </a:cubicBezTo>
                  <a:cubicBezTo>
                    <a:pt x="14081" y="4353"/>
                    <a:pt x="14469" y="4688"/>
                    <a:pt x="14834" y="5023"/>
                  </a:cubicBezTo>
                  <a:cubicBezTo>
                    <a:pt x="15199" y="5358"/>
                    <a:pt x="15542" y="5693"/>
                    <a:pt x="15924" y="6112"/>
                  </a:cubicBezTo>
                  <a:cubicBezTo>
                    <a:pt x="16306" y="6530"/>
                    <a:pt x="16726" y="7033"/>
                    <a:pt x="17130" y="7451"/>
                  </a:cubicBezTo>
                  <a:cubicBezTo>
                    <a:pt x="17534" y="7870"/>
                    <a:pt x="17921" y="8205"/>
                    <a:pt x="18320" y="8456"/>
                  </a:cubicBezTo>
                  <a:cubicBezTo>
                    <a:pt x="18718" y="8707"/>
                    <a:pt x="19127" y="8874"/>
                    <a:pt x="19504" y="9042"/>
                  </a:cubicBezTo>
                  <a:cubicBezTo>
                    <a:pt x="19880" y="9209"/>
                    <a:pt x="20223" y="9377"/>
                    <a:pt x="20433" y="9460"/>
                  </a:cubicBezTo>
                  <a:cubicBezTo>
                    <a:pt x="20643" y="9544"/>
                    <a:pt x="20721" y="9544"/>
                    <a:pt x="20710" y="9460"/>
                  </a:cubicBezTo>
                  <a:cubicBezTo>
                    <a:pt x="20699" y="9377"/>
                    <a:pt x="20599" y="9209"/>
                    <a:pt x="20367" y="8874"/>
                  </a:cubicBezTo>
                  <a:cubicBezTo>
                    <a:pt x="20134" y="8540"/>
                    <a:pt x="19769" y="8037"/>
                    <a:pt x="19404" y="7535"/>
                  </a:cubicBezTo>
                  <a:cubicBezTo>
                    <a:pt x="19039" y="7033"/>
                    <a:pt x="18674" y="6530"/>
                    <a:pt x="18281" y="6028"/>
                  </a:cubicBezTo>
                  <a:cubicBezTo>
                    <a:pt x="17888" y="5526"/>
                    <a:pt x="17468" y="5023"/>
                    <a:pt x="17036" y="4521"/>
                  </a:cubicBezTo>
                  <a:cubicBezTo>
                    <a:pt x="16604" y="4019"/>
                    <a:pt x="16162" y="3516"/>
                    <a:pt x="15697" y="3098"/>
                  </a:cubicBezTo>
                  <a:cubicBezTo>
                    <a:pt x="15232" y="2679"/>
                    <a:pt x="14745" y="2344"/>
                    <a:pt x="14314" y="2093"/>
                  </a:cubicBezTo>
                  <a:cubicBezTo>
                    <a:pt x="13882" y="1842"/>
                    <a:pt x="13506" y="1674"/>
                    <a:pt x="13113" y="1591"/>
                  </a:cubicBezTo>
                  <a:cubicBezTo>
                    <a:pt x="12720" y="1507"/>
                    <a:pt x="12311" y="1507"/>
                    <a:pt x="11879" y="1591"/>
                  </a:cubicBezTo>
                  <a:cubicBezTo>
                    <a:pt x="11448" y="1674"/>
                    <a:pt x="10994" y="1842"/>
                    <a:pt x="10535" y="2093"/>
                  </a:cubicBezTo>
                  <a:cubicBezTo>
                    <a:pt x="10076" y="2344"/>
                    <a:pt x="9611" y="2679"/>
                    <a:pt x="9141" y="3098"/>
                  </a:cubicBezTo>
                  <a:cubicBezTo>
                    <a:pt x="8670" y="3516"/>
                    <a:pt x="8195" y="4019"/>
                    <a:pt x="7741" y="4437"/>
                  </a:cubicBezTo>
                  <a:cubicBezTo>
                    <a:pt x="7287" y="4856"/>
                    <a:pt x="6856" y="5191"/>
                    <a:pt x="6441" y="5442"/>
                  </a:cubicBezTo>
                  <a:cubicBezTo>
                    <a:pt x="6026" y="5693"/>
                    <a:pt x="5627" y="5860"/>
                    <a:pt x="5185" y="6195"/>
                  </a:cubicBezTo>
                  <a:cubicBezTo>
                    <a:pt x="4742" y="6530"/>
                    <a:pt x="4255" y="7033"/>
                    <a:pt x="3779" y="7535"/>
                  </a:cubicBezTo>
                  <a:cubicBezTo>
                    <a:pt x="3304" y="8037"/>
                    <a:pt x="2839" y="8540"/>
                    <a:pt x="2396" y="9042"/>
                  </a:cubicBezTo>
                  <a:cubicBezTo>
                    <a:pt x="1954" y="9544"/>
                    <a:pt x="1533" y="10047"/>
                    <a:pt x="1334" y="10214"/>
                  </a:cubicBezTo>
                  <a:cubicBezTo>
                    <a:pt x="1135" y="10381"/>
                    <a:pt x="1157" y="10214"/>
                    <a:pt x="1351" y="9963"/>
                  </a:cubicBezTo>
                  <a:cubicBezTo>
                    <a:pt x="1544" y="9712"/>
                    <a:pt x="1909" y="9377"/>
                    <a:pt x="2263" y="9042"/>
                  </a:cubicBezTo>
                  <a:cubicBezTo>
                    <a:pt x="2618" y="8707"/>
                    <a:pt x="2961" y="8372"/>
                    <a:pt x="3326" y="8037"/>
                  </a:cubicBezTo>
                  <a:cubicBezTo>
                    <a:pt x="3691" y="7702"/>
                    <a:pt x="4078" y="7367"/>
                    <a:pt x="4477" y="6949"/>
                  </a:cubicBezTo>
                  <a:cubicBezTo>
                    <a:pt x="4875" y="6530"/>
                    <a:pt x="5284" y="6028"/>
                    <a:pt x="5710" y="5609"/>
                  </a:cubicBezTo>
                  <a:cubicBezTo>
                    <a:pt x="6136" y="5191"/>
                    <a:pt x="6579" y="4856"/>
                    <a:pt x="7038" y="4437"/>
                  </a:cubicBezTo>
                  <a:cubicBezTo>
                    <a:pt x="7497" y="4019"/>
                    <a:pt x="7973" y="3516"/>
                    <a:pt x="8394" y="3098"/>
                  </a:cubicBezTo>
                  <a:cubicBezTo>
                    <a:pt x="8814" y="2679"/>
                    <a:pt x="9179" y="2344"/>
                    <a:pt x="9545" y="2093"/>
                  </a:cubicBezTo>
                  <a:cubicBezTo>
                    <a:pt x="9910" y="1842"/>
                    <a:pt x="10275" y="1674"/>
                    <a:pt x="10651" y="1507"/>
                  </a:cubicBezTo>
                  <a:cubicBezTo>
                    <a:pt x="11027" y="1340"/>
                    <a:pt x="11415" y="1172"/>
                    <a:pt x="11796" y="1005"/>
                  </a:cubicBezTo>
                  <a:cubicBezTo>
                    <a:pt x="12178" y="837"/>
                    <a:pt x="12554" y="670"/>
                    <a:pt x="12931" y="586"/>
                  </a:cubicBezTo>
                  <a:cubicBezTo>
                    <a:pt x="13307" y="502"/>
                    <a:pt x="13683" y="502"/>
                    <a:pt x="14037" y="502"/>
                  </a:cubicBezTo>
                  <a:cubicBezTo>
                    <a:pt x="14391" y="502"/>
                    <a:pt x="14723" y="502"/>
                    <a:pt x="15116" y="502"/>
                  </a:cubicBezTo>
                  <a:cubicBezTo>
                    <a:pt x="15509" y="502"/>
                    <a:pt x="15963" y="502"/>
                    <a:pt x="16416" y="586"/>
                  </a:cubicBezTo>
                  <a:cubicBezTo>
                    <a:pt x="16870" y="670"/>
                    <a:pt x="17324" y="837"/>
                    <a:pt x="17777" y="1005"/>
                  </a:cubicBezTo>
                  <a:cubicBezTo>
                    <a:pt x="18231" y="1172"/>
                    <a:pt x="18685" y="1340"/>
                    <a:pt x="19083" y="1591"/>
                  </a:cubicBezTo>
                  <a:cubicBezTo>
                    <a:pt x="19481" y="1842"/>
                    <a:pt x="19825" y="2177"/>
                    <a:pt x="20024" y="2428"/>
                  </a:cubicBezTo>
                  <a:cubicBezTo>
                    <a:pt x="20223" y="2679"/>
                    <a:pt x="20278" y="2847"/>
                    <a:pt x="20256" y="3098"/>
                  </a:cubicBezTo>
                  <a:cubicBezTo>
                    <a:pt x="20234" y="3349"/>
                    <a:pt x="20134" y="3684"/>
                    <a:pt x="19896" y="3851"/>
                  </a:cubicBezTo>
                  <a:cubicBezTo>
                    <a:pt x="19659" y="4019"/>
                    <a:pt x="19282" y="4019"/>
                    <a:pt x="18884" y="4102"/>
                  </a:cubicBezTo>
                  <a:cubicBezTo>
                    <a:pt x="18486" y="4186"/>
                    <a:pt x="18065" y="4353"/>
                    <a:pt x="17689" y="4437"/>
                  </a:cubicBezTo>
                  <a:cubicBezTo>
                    <a:pt x="17313" y="4521"/>
                    <a:pt x="16981" y="4521"/>
                    <a:pt x="16649" y="4605"/>
                  </a:cubicBezTo>
                  <a:cubicBezTo>
                    <a:pt x="16317" y="4688"/>
                    <a:pt x="15985" y="4856"/>
                    <a:pt x="15636" y="4940"/>
                  </a:cubicBezTo>
                  <a:cubicBezTo>
                    <a:pt x="15288" y="5023"/>
                    <a:pt x="14922" y="5023"/>
                    <a:pt x="14557" y="5107"/>
                  </a:cubicBezTo>
                  <a:cubicBezTo>
                    <a:pt x="14192" y="5191"/>
                    <a:pt x="13827" y="5358"/>
                    <a:pt x="13484" y="5526"/>
                  </a:cubicBezTo>
                  <a:cubicBezTo>
                    <a:pt x="13141" y="5693"/>
                    <a:pt x="12820" y="5860"/>
                    <a:pt x="12499" y="6028"/>
                  </a:cubicBezTo>
                  <a:cubicBezTo>
                    <a:pt x="12178" y="6195"/>
                    <a:pt x="11857" y="6363"/>
                    <a:pt x="11525" y="6530"/>
                  </a:cubicBezTo>
                  <a:cubicBezTo>
                    <a:pt x="11193" y="6698"/>
                    <a:pt x="10850" y="6865"/>
                    <a:pt x="10513" y="7033"/>
                  </a:cubicBezTo>
                  <a:cubicBezTo>
                    <a:pt x="10175" y="7200"/>
                    <a:pt x="9843" y="7367"/>
                    <a:pt x="9500" y="7619"/>
                  </a:cubicBezTo>
                  <a:cubicBezTo>
                    <a:pt x="9157" y="7870"/>
                    <a:pt x="8803" y="8205"/>
                    <a:pt x="8449" y="8540"/>
                  </a:cubicBezTo>
                  <a:cubicBezTo>
                    <a:pt x="8095" y="8874"/>
                    <a:pt x="7741" y="9209"/>
                    <a:pt x="7398" y="9544"/>
                  </a:cubicBezTo>
                  <a:cubicBezTo>
                    <a:pt x="7055" y="9879"/>
                    <a:pt x="6723" y="10214"/>
                    <a:pt x="6313" y="10716"/>
                  </a:cubicBezTo>
                  <a:cubicBezTo>
                    <a:pt x="5904" y="11219"/>
                    <a:pt x="5417" y="11888"/>
                    <a:pt x="4980" y="12391"/>
                  </a:cubicBezTo>
                  <a:cubicBezTo>
                    <a:pt x="4543" y="12893"/>
                    <a:pt x="4156" y="13228"/>
                    <a:pt x="3746" y="13563"/>
                  </a:cubicBezTo>
                  <a:cubicBezTo>
                    <a:pt x="3337" y="13898"/>
                    <a:pt x="2905" y="14233"/>
                    <a:pt x="2595" y="14400"/>
                  </a:cubicBezTo>
                  <a:cubicBezTo>
                    <a:pt x="2286" y="14567"/>
                    <a:pt x="2097" y="14567"/>
                    <a:pt x="1948" y="14484"/>
                  </a:cubicBezTo>
                  <a:cubicBezTo>
                    <a:pt x="1799" y="14400"/>
                    <a:pt x="1688" y="14233"/>
                    <a:pt x="1660" y="13981"/>
                  </a:cubicBezTo>
                  <a:cubicBezTo>
                    <a:pt x="1633" y="13730"/>
                    <a:pt x="1688" y="13395"/>
                    <a:pt x="1943" y="12893"/>
                  </a:cubicBezTo>
                  <a:cubicBezTo>
                    <a:pt x="2197" y="12391"/>
                    <a:pt x="2651" y="11721"/>
                    <a:pt x="3077" y="11135"/>
                  </a:cubicBezTo>
                  <a:cubicBezTo>
                    <a:pt x="3503" y="10549"/>
                    <a:pt x="3901" y="10047"/>
                    <a:pt x="4333" y="9460"/>
                  </a:cubicBezTo>
                  <a:cubicBezTo>
                    <a:pt x="4764" y="8874"/>
                    <a:pt x="5229" y="8205"/>
                    <a:pt x="5616" y="7702"/>
                  </a:cubicBezTo>
                  <a:cubicBezTo>
                    <a:pt x="6004" y="7200"/>
                    <a:pt x="6313" y="6865"/>
                    <a:pt x="6651" y="6530"/>
                  </a:cubicBezTo>
                  <a:cubicBezTo>
                    <a:pt x="6988" y="6195"/>
                    <a:pt x="7354" y="5860"/>
                    <a:pt x="7741" y="5526"/>
                  </a:cubicBezTo>
                  <a:cubicBezTo>
                    <a:pt x="8128" y="5191"/>
                    <a:pt x="8538" y="4856"/>
                    <a:pt x="8953" y="4605"/>
                  </a:cubicBezTo>
                  <a:cubicBezTo>
                    <a:pt x="9368" y="4353"/>
                    <a:pt x="9788" y="4186"/>
                    <a:pt x="10209" y="4102"/>
                  </a:cubicBezTo>
                  <a:cubicBezTo>
                    <a:pt x="10629" y="4019"/>
                    <a:pt x="11050" y="4019"/>
                    <a:pt x="11464" y="4019"/>
                  </a:cubicBezTo>
                  <a:cubicBezTo>
                    <a:pt x="11879" y="4019"/>
                    <a:pt x="12289" y="4019"/>
                    <a:pt x="12671" y="4102"/>
                  </a:cubicBezTo>
                  <a:cubicBezTo>
                    <a:pt x="13052" y="4186"/>
                    <a:pt x="13406" y="4353"/>
                    <a:pt x="13761" y="4605"/>
                  </a:cubicBezTo>
                  <a:cubicBezTo>
                    <a:pt x="14115" y="4856"/>
                    <a:pt x="14469" y="5191"/>
                    <a:pt x="14823" y="5526"/>
                  </a:cubicBezTo>
                  <a:cubicBezTo>
                    <a:pt x="15177" y="5860"/>
                    <a:pt x="15531" y="6195"/>
                    <a:pt x="15946" y="6614"/>
                  </a:cubicBezTo>
                  <a:cubicBezTo>
                    <a:pt x="16361" y="7033"/>
                    <a:pt x="16837" y="7535"/>
                    <a:pt x="17296" y="8037"/>
                  </a:cubicBezTo>
                  <a:cubicBezTo>
                    <a:pt x="17755" y="8540"/>
                    <a:pt x="18198" y="9042"/>
                    <a:pt x="18652" y="9544"/>
                  </a:cubicBezTo>
                  <a:cubicBezTo>
                    <a:pt x="19105" y="10047"/>
                    <a:pt x="19570" y="10549"/>
                    <a:pt x="20002" y="10884"/>
                  </a:cubicBezTo>
                  <a:cubicBezTo>
                    <a:pt x="20433" y="11219"/>
                    <a:pt x="20831" y="11386"/>
                    <a:pt x="21069" y="11470"/>
                  </a:cubicBezTo>
                  <a:cubicBezTo>
                    <a:pt x="21307" y="11553"/>
                    <a:pt x="21385" y="11553"/>
                    <a:pt x="21457" y="11386"/>
                  </a:cubicBezTo>
                  <a:cubicBezTo>
                    <a:pt x="21529" y="11219"/>
                    <a:pt x="21595" y="10884"/>
                    <a:pt x="21595" y="10716"/>
                  </a:cubicBezTo>
                  <a:cubicBezTo>
                    <a:pt x="21595" y="10549"/>
                    <a:pt x="21529" y="10549"/>
                    <a:pt x="21363" y="10967"/>
                  </a:cubicBezTo>
                  <a:cubicBezTo>
                    <a:pt x="21197" y="11386"/>
                    <a:pt x="20931" y="12223"/>
                    <a:pt x="20665" y="13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5" name="Drawing"/>
          <p:cNvGrpSpPr/>
          <p:nvPr/>
        </p:nvGrpSpPr>
        <p:grpSpPr>
          <a:xfrm>
            <a:off x="590550" y="1574539"/>
            <a:ext cx="4464051" cy="7011875"/>
            <a:chOff x="0" y="0"/>
            <a:chExt cx="4464050" cy="7011873"/>
          </a:xfrm>
        </p:grpSpPr>
        <p:sp>
          <p:nvSpPr>
            <p:cNvPr id="2222" name="Line"/>
            <p:cNvSpPr/>
            <p:nvPr/>
          </p:nvSpPr>
          <p:spPr>
            <a:xfrm>
              <a:off x="1145371" y="294097"/>
              <a:ext cx="321479" cy="50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69" fill="norm" stroke="1" extrusionOk="0">
                  <a:moveTo>
                    <a:pt x="9160" y="2346"/>
                  </a:moveTo>
                  <a:cubicBezTo>
                    <a:pt x="9160" y="1898"/>
                    <a:pt x="9160" y="1450"/>
                    <a:pt x="9089" y="1002"/>
                  </a:cubicBezTo>
                  <a:cubicBezTo>
                    <a:pt x="9018" y="553"/>
                    <a:pt x="8877" y="105"/>
                    <a:pt x="8454" y="16"/>
                  </a:cubicBezTo>
                  <a:cubicBezTo>
                    <a:pt x="8030" y="-74"/>
                    <a:pt x="7324" y="195"/>
                    <a:pt x="6195" y="1226"/>
                  </a:cubicBezTo>
                  <a:cubicBezTo>
                    <a:pt x="5066" y="2256"/>
                    <a:pt x="3513" y="4049"/>
                    <a:pt x="2313" y="6155"/>
                  </a:cubicBezTo>
                  <a:cubicBezTo>
                    <a:pt x="1113" y="8261"/>
                    <a:pt x="266" y="10681"/>
                    <a:pt x="54" y="12967"/>
                  </a:cubicBezTo>
                  <a:cubicBezTo>
                    <a:pt x="-158" y="15252"/>
                    <a:pt x="266" y="17403"/>
                    <a:pt x="1183" y="18837"/>
                  </a:cubicBezTo>
                  <a:cubicBezTo>
                    <a:pt x="2101" y="20271"/>
                    <a:pt x="3513" y="20988"/>
                    <a:pt x="5136" y="21257"/>
                  </a:cubicBezTo>
                  <a:cubicBezTo>
                    <a:pt x="6760" y="21526"/>
                    <a:pt x="8595" y="21347"/>
                    <a:pt x="10571" y="20316"/>
                  </a:cubicBezTo>
                  <a:cubicBezTo>
                    <a:pt x="12548" y="19285"/>
                    <a:pt x="14666" y="17403"/>
                    <a:pt x="16077" y="15342"/>
                  </a:cubicBezTo>
                  <a:cubicBezTo>
                    <a:pt x="17489" y="13280"/>
                    <a:pt x="18195" y="11040"/>
                    <a:pt x="18195" y="8844"/>
                  </a:cubicBezTo>
                  <a:cubicBezTo>
                    <a:pt x="18195" y="6648"/>
                    <a:pt x="17489" y="4497"/>
                    <a:pt x="16642" y="3108"/>
                  </a:cubicBezTo>
                  <a:cubicBezTo>
                    <a:pt x="15795" y="1719"/>
                    <a:pt x="14807" y="1091"/>
                    <a:pt x="13536" y="777"/>
                  </a:cubicBezTo>
                  <a:cubicBezTo>
                    <a:pt x="12266" y="464"/>
                    <a:pt x="10713" y="464"/>
                    <a:pt x="9160" y="733"/>
                  </a:cubicBezTo>
                  <a:cubicBezTo>
                    <a:pt x="7607" y="1002"/>
                    <a:pt x="6054" y="1539"/>
                    <a:pt x="4924" y="2346"/>
                  </a:cubicBezTo>
                  <a:cubicBezTo>
                    <a:pt x="3795" y="3153"/>
                    <a:pt x="3089" y="4228"/>
                    <a:pt x="2736" y="5035"/>
                  </a:cubicBezTo>
                  <a:cubicBezTo>
                    <a:pt x="2383" y="5841"/>
                    <a:pt x="2383" y="6379"/>
                    <a:pt x="3018" y="6872"/>
                  </a:cubicBezTo>
                  <a:cubicBezTo>
                    <a:pt x="3654" y="7365"/>
                    <a:pt x="4924" y="7813"/>
                    <a:pt x="7183" y="7679"/>
                  </a:cubicBezTo>
                  <a:cubicBezTo>
                    <a:pt x="9442" y="7544"/>
                    <a:pt x="12689" y="6827"/>
                    <a:pt x="15230" y="5976"/>
                  </a:cubicBezTo>
                  <a:cubicBezTo>
                    <a:pt x="17771" y="5124"/>
                    <a:pt x="19607" y="4138"/>
                    <a:pt x="21442" y="3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1313893" y="-1"/>
              <a:ext cx="159307" cy="17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69" fill="norm" stroke="1" extrusionOk="0">
                  <a:moveTo>
                    <a:pt x="2633" y="3984"/>
                  </a:moveTo>
                  <a:cubicBezTo>
                    <a:pt x="1496" y="8462"/>
                    <a:pt x="359" y="12940"/>
                    <a:pt x="75" y="13730"/>
                  </a:cubicBezTo>
                  <a:cubicBezTo>
                    <a:pt x="-209" y="14520"/>
                    <a:pt x="359" y="11623"/>
                    <a:pt x="1070" y="9384"/>
                  </a:cubicBezTo>
                  <a:cubicBezTo>
                    <a:pt x="1780" y="7145"/>
                    <a:pt x="2633" y="5564"/>
                    <a:pt x="3912" y="3852"/>
                  </a:cubicBezTo>
                  <a:cubicBezTo>
                    <a:pt x="5191" y="2140"/>
                    <a:pt x="6896" y="296"/>
                    <a:pt x="8175" y="32"/>
                  </a:cubicBezTo>
                  <a:cubicBezTo>
                    <a:pt x="9454" y="-231"/>
                    <a:pt x="10307" y="1086"/>
                    <a:pt x="12438" y="4906"/>
                  </a:cubicBezTo>
                  <a:cubicBezTo>
                    <a:pt x="14570" y="8725"/>
                    <a:pt x="17980" y="15047"/>
                    <a:pt x="21391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1803399" y="507697"/>
              <a:ext cx="1651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815" y="11375"/>
                    <a:pt x="11631" y="2735"/>
                    <a:pt x="15231" y="575"/>
                  </a:cubicBezTo>
                  <a:cubicBezTo>
                    <a:pt x="18831" y="-1585"/>
                    <a:pt x="2021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1854200" y="635260"/>
              <a:ext cx="1905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2476500" y="179513"/>
              <a:ext cx="171450" cy="51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2072"/>
                  </a:moveTo>
                  <a:cubicBezTo>
                    <a:pt x="18400" y="1361"/>
                    <a:pt x="15200" y="650"/>
                    <a:pt x="12800" y="295"/>
                  </a:cubicBezTo>
                  <a:cubicBezTo>
                    <a:pt x="10400" y="-61"/>
                    <a:pt x="8800" y="-61"/>
                    <a:pt x="7600" y="117"/>
                  </a:cubicBezTo>
                  <a:cubicBezTo>
                    <a:pt x="6400" y="295"/>
                    <a:pt x="5600" y="650"/>
                    <a:pt x="4667" y="2339"/>
                  </a:cubicBezTo>
                  <a:cubicBezTo>
                    <a:pt x="3733" y="4028"/>
                    <a:pt x="2667" y="7050"/>
                    <a:pt x="2400" y="10028"/>
                  </a:cubicBezTo>
                  <a:cubicBezTo>
                    <a:pt x="2133" y="13006"/>
                    <a:pt x="2667" y="15939"/>
                    <a:pt x="3067" y="17628"/>
                  </a:cubicBezTo>
                  <a:cubicBezTo>
                    <a:pt x="3467" y="19317"/>
                    <a:pt x="3733" y="19761"/>
                    <a:pt x="4000" y="20206"/>
                  </a:cubicBezTo>
                  <a:cubicBezTo>
                    <a:pt x="4267" y="20650"/>
                    <a:pt x="4533" y="21095"/>
                    <a:pt x="3867" y="21317"/>
                  </a:cubicBezTo>
                  <a:cubicBezTo>
                    <a:pt x="3200" y="21539"/>
                    <a:pt x="1600" y="21539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2411004" y="457460"/>
              <a:ext cx="23694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180" y="21600"/>
                  </a:moveTo>
                  <a:cubicBezTo>
                    <a:pt x="-11" y="20035"/>
                    <a:pt x="-202" y="18470"/>
                    <a:pt x="467" y="16435"/>
                  </a:cubicBezTo>
                  <a:cubicBezTo>
                    <a:pt x="1136" y="14400"/>
                    <a:pt x="2665" y="11896"/>
                    <a:pt x="6297" y="9078"/>
                  </a:cubicBezTo>
                  <a:cubicBezTo>
                    <a:pt x="9929" y="6261"/>
                    <a:pt x="15663" y="3130"/>
                    <a:pt x="213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2784421" y="175818"/>
              <a:ext cx="187379" cy="51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76" fill="norm" stroke="1" extrusionOk="0">
                  <a:moveTo>
                    <a:pt x="19301" y="891"/>
                  </a:moveTo>
                  <a:cubicBezTo>
                    <a:pt x="18573" y="537"/>
                    <a:pt x="17845" y="183"/>
                    <a:pt x="16874" y="50"/>
                  </a:cubicBezTo>
                  <a:cubicBezTo>
                    <a:pt x="15903" y="-83"/>
                    <a:pt x="14689" y="6"/>
                    <a:pt x="12384" y="891"/>
                  </a:cubicBezTo>
                  <a:cubicBezTo>
                    <a:pt x="10078" y="1776"/>
                    <a:pt x="6681" y="3458"/>
                    <a:pt x="4132" y="5804"/>
                  </a:cubicBezTo>
                  <a:cubicBezTo>
                    <a:pt x="1584" y="8150"/>
                    <a:pt x="-115" y="11160"/>
                    <a:pt x="6" y="13771"/>
                  </a:cubicBezTo>
                  <a:cubicBezTo>
                    <a:pt x="128" y="16383"/>
                    <a:pt x="2069" y="18596"/>
                    <a:pt x="5224" y="19879"/>
                  </a:cubicBezTo>
                  <a:cubicBezTo>
                    <a:pt x="8379" y="21163"/>
                    <a:pt x="12748" y="21517"/>
                    <a:pt x="15660" y="21473"/>
                  </a:cubicBezTo>
                  <a:cubicBezTo>
                    <a:pt x="18573" y="21428"/>
                    <a:pt x="20029" y="20986"/>
                    <a:pt x="21485" y="20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3066505" y="324110"/>
              <a:ext cx="44996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600" fill="norm" stroke="1" extrusionOk="0">
                  <a:moveTo>
                    <a:pt x="17926" y="0"/>
                  </a:moveTo>
                  <a:cubicBezTo>
                    <a:pt x="13016" y="248"/>
                    <a:pt x="8107" y="497"/>
                    <a:pt x="4671" y="2048"/>
                  </a:cubicBezTo>
                  <a:cubicBezTo>
                    <a:pt x="1235" y="3600"/>
                    <a:pt x="-729" y="6455"/>
                    <a:pt x="253" y="9559"/>
                  </a:cubicBezTo>
                  <a:cubicBezTo>
                    <a:pt x="1235" y="12662"/>
                    <a:pt x="5162" y="16014"/>
                    <a:pt x="9089" y="18062"/>
                  </a:cubicBezTo>
                  <a:cubicBezTo>
                    <a:pt x="13016" y="20110"/>
                    <a:pt x="16944" y="20855"/>
                    <a:pt x="208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3043300" y="238258"/>
              <a:ext cx="175204" cy="48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390" fill="norm" stroke="1" extrusionOk="0">
                  <a:moveTo>
                    <a:pt x="3571" y="4914"/>
                  </a:moveTo>
                  <a:cubicBezTo>
                    <a:pt x="3571" y="3979"/>
                    <a:pt x="3571" y="3044"/>
                    <a:pt x="3823" y="2203"/>
                  </a:cubicBezTo>
                  <a:cubicBezTo>
                    <a:pt x="4074" y="1361"/>
                    <a:pt x="4576" y="613"/>
                    <a:pt x="5455" y="239"/>
                  </a:cubicBezTo>
                  <a:cubicBezTo>
                    <a:pt x="6334" y="-135"/>
                    <a:pt x="7590" y="-135"/>
                    <a:pt x="10227" y="707"/>
                  </a:cubicBezTo>
                  <a:cubicBezTo>
                    <a:pt x="12864" y="1548"/>
                    <a:pt x="16883" y="3231"/>
                    <a:pt x="19018" y="5662"/>
                  </a:cubicBezTo>
                  <a:cubicBezTo>
                    <a:pt x="21153" y="8094"/>
                    <a:pt x="21404" y="11273"/>
                    <a:pt x="19520" y="13844"/>
                  </a:cubicBezTo>
                  <a:cubicBezTo>
                    <a:pt x="17637" y="16416"/>
                    <a:pt x="13618" y="18379"/>
                    <a:pt x="10604" y="19548"/>
                  </a:cubicBezTo>
                  <a:cubicBezTo>
                    <a:pt x="7590" y="20717"/>
                    <a:pt x="5581" y="21091"/>
                    <a:pt x="3948" y="21278"/>
                  </a:cubicBezTo>
                  <a:cubicBezTo>
                    <a:pt x="2316" y="21465"/>
                    <a:pt x="1060" y="21465"/>
                    <a:pt x="432" y="20904"/>
                  </a:cubicBezTo>
                  <a:cubicBezTo>
                    <a:pt x="-196" y="20343"/>
                    <a:pt x="-196" y="19221"/>
                    <a:pt x="809" y="18099"/>
                  </a:cubicBezTo>
                  <a:cubicBezTo>
                    <a:pt x="1813" y="16977"/>
                    <a:pt x="3823" y="15855"/>
                    <a:pt x="5832" y="14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3314700" y="209810"/>
              <a:ext cx="15807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4154" y="0"/>
                  </a:moveTo>
                  <a:cubicBezTo>
                    <a:pt x="8308" y="2016"/>
                    <a:pt x="12462" y="4032"/>
                    <a:pt x="15785" y="6192"/>
                  </a:cubicBezTo>
                  <a:cubicBezTo>
                    <a:pt x="19108" y="8352"/>
                    <a:pt x="21600" y="10656"/>
                    <a:pt x="20354" y="12888"/>
                  </a:cubicBezTo>
                  <a:cubicBezTo>
                    <a:pt x="19108" y="15120"/>
                    <a:pt x="14123" y="17280"/>
                    <a:pt x="10108" y="18720"/>
                  </a:cubicBezTo>
                  <a:cubicBezTo>
                    <a:pt x="6092" y="20160"/>
                    <a:pt x="3046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1185197" y="1613256"/>
              <a:ext cx="300704" cy="318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50" fill="norm" stroke="1" extrusionOk="0">
                  <a:moveTo>
                    <a:pt x="15568" y="3382"/>
                  </a:moveTo>
                  <a:cubicBezTo>
                    <a:pt x="14511" y="2252"/>
                    <a:pt x="13453" y="1123"/>
                    <a:pt x="12547" y="487"/>
                  </a:cubicBezTo>
                  <a:cubicBezTo>
                    <a:pt x="11641" y="-148"/>
                    <a:pt x="10886" y="-289"/>
                    <a:pt x="9149" y="840"/>
                  </a:cubicBezTo>
                  <a:cubicBezTo>
                    <a:pt x="7411" y="1970"/>
                    <a:pt x="4693" y="4370"/>
                    <a:pt x="2956" y="7405"/>
                  </a:cubicBezTo>
                  <a:cubicBezTo>
                    <a:pt x="1218" y="10440"/>
                    <a:pt x="463" y="14111"/>
                    <a:pt x="161" y="16370"/>
                  </a:cubicBezTo>
                  <a:cubicBezTo>
                    <a:pt x="-141" y="18629"/>
                    <a:pt x="10" y="19476"/>
                    <a:pt x="388" y="20111"/>
                  </a:cubicBezTo>
                  <a:cubicBezTo>
                    <a:pt x="765" y="20746"/>
                    <a:pt x="1369" y="21170"/>
                    <a:pt x="2427" y="21240"/>
                  </a:cubicBezTo>
                  <a:cubicBezTo>
                    <a:pt x="3484" y="21311"/>
                    <a:pt x="4995" y="21029"/>
                    <a:pt x="6732" y="19335"/>
                  </a:cubicBezTo>
                  <a:cubicBezTo>
                    <a:pt x="8469" y="17640"/>
                    <a:pt x="10432" y="14535"/>
                    <a:pt x="11565" y="12276"/>
                  </a:cubicBezTo>
                  <a:cubicBezTo>
                    <a:pt x="12698" y="10017"/>
                    <a:pt x="13000" y="8605"/>
                    <a:pt x="13151" y="7546"/>
                  </a:cubicBezTo>
                  <a:cubicBezTo>
                    <a:pt x="13302" y="6487"/>
                    <a:pt x="13302" y="5782"/>
                    <a:pt x="13227" y="5782"/>
                  </a:cubicBezTo>
                  <a:cubicBezTo>
                    <a:pt x="13151" y="5782"/>
                    <a:pt x="13000" y="6487"/>
                    <a:pt x="13529" y="8111"/>
                  </a:cubicBezTo>
                  <a:cubicBezTo>
                    <a:pt x="14058" y="9735"/>
                    <a:pt x="15266" y="12276"/>
                    <a:pt x="16701" y="14040"/>
                  </a:cubicBezTo>
                  <a:cubicBezTo>
                    <a:pt x="18136" y="15805"/>
                    <a:pt x="19797" y="16793"/>
                    <a:pt x="21459" y="17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1606550" y="1727460"/>
              <a:ext cx="152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1631950" y="1879860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2470660" y="1693980"/>
              <a:ext cx="247580" cy="5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72" fill="norm" stroke="1" extrusionOk="0">
                  <a:moveTo>
                    <a:pt x="15077" y="2302"/>
                  </a:moveTo>
                  <a:cubicBezTo>
                    <a:pt x="14897" y="1557"/>
                    <a:pt x="14717" y="812"/>
                    <a:pt x="14177" y="399"/>
                  </a:cubicBezTo>
                  <a:cubicBezTo>
                    <a:pt x="13637" y="-15"/>
                    <a:pt x="12737" y="-98"/>
                    <a:pt x="10577" y="109"/>
                  </a:cubicBezTo>
                  <a:cubicBezTo>
                    <a:pt x="8417" y="316"/>
                    <a:pt x="4997" y="812"/>
                    <a:pt x="2837" y="1764"/>
                  </a:cubicBezTo>
                  <a:cubicBezTo>
                    <a:pt x="677" y="2716"/>
                    <a:pt x="-223" y="4123"/>
                    <a:pt x="47" y="5323"/>
                  </a:cubicBezTo>
                  <a:cubicBezTo>
                    <a:pt x="317" y="6523"/>
                    <a:pt x="1757" y="7516"/>
                    <a:pt x="3917" y="7681"/>
                  </a:cubicBezTo>
                  <a:cubicBezTo>
                    <a:pt x="6077" y="7847"/>
                    <a:pt x="8957" y="7185"/>
                    <a:pt x="10757" y="6357"/>
                  </a:cubicBezTo>
                  <a:cubicBezTo>
                    <a:pt x="12557" y="5530"/>
                    <a:pt x="13277" y="4536"/>
                    <a:pt x="13637" y="3792"/>
                  </a:cubicBezTo>
                  <a:cubicBezTo>
                    <a:pt x="13997" y="3047"/>
                    <a:pt x="13997" y="2550"/>
                    <a:pt x="14177" y="2633"/>
                  </a:cubicBezTo>
                  <a:cubicBezTo>
                    <a:pt x="14357" y="2716"/>
                    <a:pt x="14717" y="3378"/>
                    <a:pt x="15977" y="5157"/>
                  </a:cubicBezTo>
                  <a:cubicBezTo>
                    <a:pt x="17237" y="6936"/>
                    <a:pt x="19397" y="9833"/>
                    <a:pt x="20387" y="12440"/>
                  </a:cubicBezTo>
                  <a:cubicBezTo>
                    <a:pt x="21377" y="15047"/>
                    <a:pt x="21197" y="17364"/>
                    <a:pt x="20297" y="18895"/>
                  </a:cubicBezTo>
                  <a:cubicBezTo>
                    <a:pt x="19397" y="20426"/>
                    <a:pt x="17777" y="21171"/>
                    <a:pt x="15707" y="21336"/>
                  </a:cubicBezTo>
                  <a:cubicBezTo>
                    <a:pt x="13637" y="21502"/>
                    <a:pt x="11117" y="21088"/>
                    <a:pt x="9407" y="20054"/>
                  </a:cubicBezTo>
                  <a:cubicBezTo>
                    <a:pt x="7697" y="19019"/>
                    <a:pt x="6797" y="17364"/>
                    <a:pt x="7067" y="16164"/>
                  </a:cubicBezTo>
                  <a:cubicBezTo>
                    <a:pt x="7337" y="14964"/>
                    <a:pt x="8777" y="14219"/>
                    <a:pt x="10217" y="13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2867760" y="1516715"/>
              <a:ext cx="173890" cy="41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34" fill="norm" stroke="1" extrusionOk="0">
                  <a:moveTo>
                    <a:pt x="18256" y="389"/>
                  </a:moveTo>
                  <a:cubicBezTo>
                    <a:pt x="15133" y="61"/>
                    <a:pt x="12010" y="-266"/>
                    <a:pt x="9278" y="334"/>
                  </a:cubicBezTo>
                  <a:cubicBezTo>
                    <a:pt x="6545" y="934"/>
                    <a:pt x="4203" y="2461"/>
                    <a:pt x="2512" y="5025"/>
                  </a:cubicBezTo>
                  <a:cubicBezTo>
                    <a:pt x="820" y="7589"/>
                    <a:pt x="-221" y="11189"/>
                    <a:pt x="39" y="13861"/>
                  </a:cubicBezTo>
                  <a:cubicBezTo>
                    <a:pt x="299" y="16534"/>
                    <a:pt x="1861" y="18279"/>
                    <a:pt x="5634" y="19370"/>
                  </a:cubicBezTo>
                  <a:cubicBezTo>
                    <a:pt x="9408" y="20461"/>
                    <a:pt x="15393" y="20898"/>
                    <a:pt x="21379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3167427" y="1606810"/>
              <a:ext cx="1392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967"/>
                    <a:pt x="-1303" y="7935"/>
                    <a:pt x="240" y="11535"/>
                  </a:cubicBezTo>
                  <a:cubicBezTo>
                    <a:pt x="1783" y="15135"/>
                    <a:pt x="11040" y="18367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3163240" y="1548728"/>
              <a:ext cx="139701" cy="40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302" fill="norm" stroke="1" extrusionOk="0">
                  <a:moveTo>
                    <a:pt x="1739" y="4414"/>
                  </a:moveTo>
                  <a:cubicBezTo>
                    <a:pt x="1113" y="3518"/>
                    <a:pt x="487" y="2623"/>
                    <a:pt x="174" y="1895"/>
                  </a:cubicBezTo>
                  <a:cubicBezTo>
                    <a:pt x="-139" y="1168"/>
                    <a:pt x="-139" y="608"/>
                    <a:pt x="1113" y="273"/>
                  </a:cubicBezTo>
                  <a:cubicBezTo>
                    <a:pt x="2365" y="-63"/>
                    <a:pt x="4870" y="-175"/>
                    <a:pt x="8157" y="441"/>
                  </a:cubicBezTo>
                  <a:cubicBezTo>
                    <a:pt x="11444" y="1056"/>
                    <a:pt x="15513" y="2399"/>
                    <a:pt x="18018" y="4526"/>
                  </a:cubicBezTo>
                  <a:cubicBezTo>
                    <a:pt x="20522" y="6652"/>
                    <a:pt x="21461" y="9562"/>
                    <a:pt x="19896" y="12304"/>
                  </a:cubicBezTo>
                  <a:cubicBezTo>
                    <a:pt x="18331" y="15046"/>
                    <a:pt x="14261" y="17620"/>
                    <a:pt x="11444" y="19075"/>
                  </a:cubicBezTo>
                  <a:cubicBezTo>
                    <a:pt x="8626" y="20530"/>
                    <a:pt x="7061" y="20865"/>
                    <a:pt x="5496" y="21089"/>
                  </a:cubicBezTo>
                  <a:cubicBezTo>
                    <a:pt x="3931" y="21313"/>
                    <a:pt x="2365" y="21425"/>
                    <a:pt x="2052" y="21089"/>
                  </a:cubicBezTo>
                  <a:cubicBezTo>
                    <a:pt x="1739" y="20753"/>
                    <a:pt x="2678" y="19970"/>
                    <a:pt x="3618" y="19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3308350" y="1567110"/>
              <a:ext cx="197399" cy="5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495" fill="norm" stroke="1" extrusionOk="0">
                  <a:moveTo>
                    <a:pt x="12278" y="63"/>
                  </a:moveTo>
                  <a:cubicBezTo>
                    <a:pt x="13415" y="-21"/>
                    <a:pt x="14552" y="-105"/>
                    <a:pt x="16029" y="399"/>
                  </a:cubicBezTo>
                  <a:cubicBezTo>
                    <a:pt x="17507" y="904"/>
                    <a:pt x="19326" y="1996"/>
                    <a:pt x="20349" y="3761"/>
                  </a:cubicBezTo>
                  <a:cubicBezTo>
                    <a:pt x="21373" y="5526"/>
                    <a:pt x="21600" y="7963"/>
                    <a:pt x="20349" y="10359"/>
                  </a:cubicBezTo>
                  <a:cubicBezTo>
                    <a:pt x="19099" y="12754"/>
                    <a:pt x="16371" y="15107"/>
                    <a:pt x="12733" y="16956"/>
                  </a:cubicBezTo>
                  <a:cubicBezTo>
                    <a:pt x="9095" y="18806"/>
                    <a:pt x="4547" y="20150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1346200" y="2559310"/>
              <a:ext cx="166764" cy="53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568" fill="norm" stroke="1" extrusionOk="0">
                  <a:moveTo>
                    <a:pt x="0" y="0"/>
                  </a:moveTo>
                  <a:cubicBezTo>
                    <a:pt x="267" y="2636"/>
                    <a:pt x="533" y="5272"/>
                    <a:pt x="1200" y="8291"/>
                  </a:cubicBezTo>
                  <a:cubicBezTo>
                    <a:pt x="1867" y="11310"/>
                    <a:pt x="2933" y="14712"/>
                    <a:pt x="3467" y="16625"/>
                  </a:cubicBezTo>
                  <a:cubicBezTo>
                    <a:pt x="4000" y="18539"/>
                    <a:pt x="4000" y="18964"/>
                    <a:pt x="4000" y="19474"/>
                  </a:cubicBezTo>
                  <a:cubicBezTo>
                    <a:pt x="4000" y="19984"/>
                    <a:pt x="4000" y="20580"/>
                    <a:pt x="4000" y="20665"/>
                  </a:cubicBezTo>
                  <a:cubicBezTo>
                    <a:pt x="4000" y="20750"/>
                    <a:pt x="4000" y="20324"/>
                    <a:pt x="4133" y="19219"/>
                  </a:cubicBezTo>
                  <a:cubicBezTo>
                    <a:pt x="4267" y="18113"/>
                    <a:pt x="4533" y="16328"/>
                    <a:pt x="5600" y="15137"/>
                  </a:cubicBezTo>
                  <a:cubicBezTo>
                    <a:pt x="6667" y="13946"/>
                    <a:pt x="8533" y="13351"/>
                    <a:pt x="10800" y="13139"/>
                  </a:cubicBezTo>
                  <a:cubicBezTo>
                    <a:pt x="13067" y="12926"/>
                    <a:pt x="15733" y="13096"/>
                    <a:pt x="17867" y="13904"/>
                  </a:cubicBezTo>
                  <a:cubicBezTo>
                    <a:pt x="20000" y="14712"/>
                    <a:pt x="21600" y="16157"/>
                    <a:pt x="20800" y="17476"/>
                  </a:cubicBezTo>
                  <a:cubicBezTo>
                    <a:pt x="20000" y="18794"/>
                    <a:pt x="16800" y="19984"/>
                    <a:pt x="14267" y="20665"/>
                  </a:cubicBezTo>
                  <a:cubicBezTo>
                    <a:pt x="11733" y="21345"/>
                    <a:pt x="9867" y="21515"/>
                    <a:pt x="8267" y="21557"/>
                  </a:cubicBezTo>
                  <a:cubicBezTo>
                    <a:pt x="6667" y="21600"/>
                    <a:pt x="5333" y="21515"/>
                    <a:pt x="4800" y="21260"/>
                  </a:cubicBezTo>
                  <a:cubicBezTo>
                    <a:pt x="4267" y="21005"/>
                    <a:pt x="4533" y="20580"/>
                    <a:pt x="4933" y="20282"/>
                  </a:cubicBezTo>
                  <a:cubicBezTo>
                    <a:pt x="5333" y="19984"/>
                    <a:pt x="5867" y="19814"/>
                    <a:pt x="6400" y="19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1657350" y="2895860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1676400" y="3054610"/>
              <a:ext cx="1714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2432050" y="2553083"/>
              <a:ext cx="260350" cy="52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12387"/>
                  </a:moveTo>
                  <a:cubicBezTo>
                    <a:pt x="2810" y="11010"/>
                    <a:pt x="5620" y="9633"/>
                    <a:pt x="8254" y="8127"/>
                  </a:cubicBezTo>
                  <a:cubicBezTo>
                    <a:pt x="10888" y="6621"/>
                    <a:pt x="13346" y="4986"/>
                    <a:pt x="14839" y="3782"/>
                  </a:cubicBezTo>
                  <a:cubicBezTo>
                    <a:pt x="16332" y="2577"/>
                    <a:pt x="16859" y="1802"/>
                    <a:pt x="17034" y="1200"/>
                  </a:cubicBezTo>
                  <a:cubicBezTo>
                    <a:pt x="17210" y="597"/>
                    <a:pt x="17034" y="167"/>
                    <a:pt x="16507" y="38"/>
                  </a:cubicBezTo>
                  <a:cubicBezTo>
                    <a:pt x="15980" y="-91"/>
                    <a:pt x="15102" y="81"/>
                    <a:pt x="13961" y="985"/>
                  </a:cubicBezTo>
                  <a:cubicBezTo>
                    <a:pt x="12820" y="1888"/>
                    <a:pt x="11415" y="3523"/>
                    <a:pt x="10800" y="5890"/>
                  </a:cubicBezTo>
                  <a:cubicBezTo>
                    <a:pt x="10185" y="8256"/>
                    <a:pt x="10361" y="11354"/>
                    <a:pt x="10800" y="13936"/>
                  </a:cubicBezTo>
                  <a:cubicBezTo>
                    <a:pt x="11239" y="16518"/>
                    <a:pt x="11941" y="18583"/>
                    <a:pt x="12380" y="19831"/>
                  </a:cubicBezTo>
                  <a:cubicBezTo>
                    <a:pt x="12820" y="21079"/>
                    <a:pt x="12995" y="21509"/>
                    <a:pt x="13083" y="21466"/>
                  </a:cubicBezTo>
                  <a:cubicBezTo>
                    <a:pt x="13171" y="21423"/>
                    <a:pt x="13171" y="20907"/>
                    <a:pt x="13171" y="19960"/>
                  </a:cubicBezTo>
                  <a:cubicBezTo>
                    <a:pt x="13171" y="19013"/>
                    <a:pt x="13171" y="17636"/>
                    <a:pt x="13171" y="16733"/>
                  </a:cubicBezTo>
                  <a:cubicBezTo>
                    <a:pt x="13171" y="15829"/>
                    <a:pt x="13171" y="15399"/>
                    <a:pt x="13610" y="15141"/>
                  </a:cubicBezTo>
                  <a:cubicBezTo>
                    <a:pt x="14049" y="14883"/>
                    <a:pt x="14927" y="14797"/>
                    <a:pt x="15805" y="14969"/>
                  </a:cubicBezTo>
                  <a:cubicBezTo>
                    <a:pt x="16683" y="15141"/>
                    <a:pt x="17561" y="15571"/>
                    <a:pt x="18351" y="16260"/>
                  </a:cubicBezTo>
                  <a:cubicBezTo>
                    <a:pt x="19141" y="16948"/>
                    <a:pt x="19844" y="17895"/>
                    <a:pt x="20195" y="18669"/>
                  </a:cubicBezTo>
                  <a:cubicBezTo>
                    <a:pt x="20546" y="19444"/>
                    <a:pt x="20546" y="20046"/>
                    <a:pt x="20722" y="20132"/>
                  </a:cubicBezTo>
                  <a:cubicBezTo>
                    <a:pt x="20898" y="20218"/>
                    <a:pt x="21249" y="19788"/>
                    <a:pt x="21600" y="19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2888418" y="2626306"/>
              <a:ext cx="134183" cy="442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412" fill="norm" stroke="1" extrusionOk="0">
                  <a:moveTo>
                    <a:pt x="19765" y="2902"/>
                  </a:moveTo>
                  <a:cubicBezTo>
                    <a:pt x="19765" y="1980"/>
                    <a:pt x="19765" y="1059"/>
                    <a:pt x="18783" y="547"/>
                  </a:cubicBezTo>
                  <a:cubicBezTo>
                    <a:pt x="17802" y="35"/>
                    <a:pt x="15838" y="-67"/>
                    <a:pt x="14202" y="35"/>
                  </a:cubicBezTo>
                  <a:cubicBezTo>
                    <a:pt x="12565" y="138"/>
                    <a:pt x="11256" y="445"/>
                    <a:pt x="9129" y="1878"/>
                  </a:cubicBezTo>
                  <a:cubicBezTo>
                    <a:pt x="7002" y="3311"/>
                    <a:pt x="4056" y="5870"/>
                    <a:pt x="2092" y="8788"/>
                  </a:cubicBezTo>
                  <a:cubicBezTo>
                    <a:pt x="129" y="11706"/>
                    <a:pt x="-853" y="14981"/>
                    <a:pt x="947" y="17182"/>
                  </a:cubicBezTo>
                  <a:cubicBezTo>
                    <a:pt x="2747" y="19383"/>
                    <a:pt x="7329" y="20509"/>
                    <a:pt x="11092" y="21021"/>
                  </a:cubicBezTo>
                  <a:cubicBezTo>
                    <a:pt x="14856" y="21533"/>
                    <a:pt x="17802" y="21431"/>
                    <a:pt x="20747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3165972" y="2653851"/>
              <a:ext cx="163545" cy="425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96" fill="norm" stroke="1" extrusionOk="0">
                  <a:moveTo>
                    <a:pt x="2842" y="3547"/>
                  </a:moveTo>
                  <a:cubicBezTo>
                    <a:pt x="1734" y="5250"/>
                    <a:pt x="627" y="6952"/>
                    <a:pt x="211" y="9240"/>
                  </a:cubicBezTo>
                  <a:cubicBezTo>
                    <a:pt x="-204" y="11527"/>
                    <a:pt x="73" y="14400"/>
                    <a:pt x="350" y="16316"/>
                  </a:cubicBezTo>
                  <a:cubicBezTo>
                    <a:pt x="627" y="18231"/>
                    <a:pt x="904" y="19189"/>
                    <a:pt x="1458" y="19987"/>
                  </a:cubicBezTo>
                  <a:cubicBezTo>
                    <a:pt x="2011" y="20785"/>
                    <a:pt x="2842" y="21423"/>
                    <a:pt x="3258" y="21263"/>
                  </a:cubicBezTo>
                  <a:cubicBezTo>
                    <a:pt x="3673" y="21104"/>
                    <a:pt x="3673" y="20146"/>
                    <a:pt x="3258" y="17646"/>
                  </a:cubicBezTo>
                  <a:cubicBezTo>
                    <a:pt x="2842" y="15145"/>
                    <a:pt x="2011" y="11102"/>
                    <a:pt x="1596" y="8176"/>
                  </a:cubicBezTo>
                  <a:cubicBezTo>
                    <a:pt x="1181" y="5250"/>
                    <a:pt x="1181" y="3441"/>
                    <a:pt x="1596" y="2270"/>
                  </a:cubicBezTo>
                  <a:cubicBezTo>
                    <a:pt x="2011" y="1100"/>
                    <a:pt x="2842" y="568"/>
                    <a:pt x="4088" y="249"/>
                  </a:cubicBezTo>
                  <a:cubicBezTo>
                    <a:pt x="5334" y="-71"/>
                    <a:pt x="6996" y="-177"/>
                    <a:pt x="9488" y="515"/>
                  </a:cubicBezTo>
                  <a:cubicBezTo>
                    <a:pt x="11981" y="1206"/>
                    <a:pt x="15304" y="2696"/>
                    <a:pt x="17658" y="5090"/>
                  </a:cubicBezTo>
                  <a:cubicBezTo>
                    <a:pt x="20011" y="7484"/>
                    <a:pt x="21396" y="10783"/>
                    <a:pt x="21396" y="13336"/>
                  </a:cubicBezTo>
                  <a:cubicBezTo>
                    <a:pt x="21396" y="15890"/>
                    <a:pt x="20011" y="17699"/>
                    <a:pt x="17658" y="18923"/>
                  </a:cubicBezTo>
                  <a:cubicBezTo>
                    <a:pt x="15304" y="20146"/>
                    <a:pt x="11981" y="20785"/>
                    <a:pt x="9627" y="21104"/>
                  </a:cubicBezTo>
                  <a:cubicBezTo>
                    <a:pt x="7273" y="21423"/>
                    <a:pt x="5888" y="21423"/>
                    <a:pt x="4504" y="21370"/>
                  </a:cubicBezTo>
                  <a:cubicBezTo>
                    <a:pt x="3119" y="21317"/>
                    <a:pt x="1734" y="21210"/>
                    <a:pt x="1319" y="20838"/>
                  </a:cubicBezTo>
                  <a:cubicBezTo>
                    <a:pt x="904" y="20465"/>
                    <a:pt x="1458" y="19827"/>
                    <a:pt x="2011" y="19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3390900" y="2584710"/>
              <a:ext cx="157052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600" fill="norm" stroke="1" extrusionOk="0">
                  <a:moveTo>
                    <a:pt x="8416" y="0"/>
                  </a:moveTo>
                  <a:cubicBezTo>
                    <a:pt x="12904" y="2743"/>
                    <a:pt x="17392" y="5486"/>
                    <a:pt x="19496" y="8014"/>
                  </a:cubicBezTo>
                  <a:cubicBezTo>
                    <a:pt x="21600" y="10543"/>
                    <a:pt x="21319" y="12857"/>
                    <a:pt x="17673" y="15086"/>
                  </a:cubicBezTo>
                  <a:cubicBezTo>
                    <a:pt x="14026" y="17314"/>
                    <a:pt x="7013" y="19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742935" y="1777822"/>
              <a:ext cx="317516" cy="134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06" fill="norm" stroke="1" extrusionOk="0">
                  <a:moveTo>
                    <a:pt x="13643" y="109"/>
                  </a:moveTo>
                  <a:cubicBezTo>
                    <a:pt x="11796" y="7"/>
                    <a:pt x="9949" y="-94"/>
                    <a:pt x="7959" y="160"/>
                  </a:cubicBezTo>
                  <a:cubicBezTo>
                    <a:pt x="5970" y="413"/>
                    <a:pt x="3838" y="1021"/>
                    <a:pt x="2275" y="1833"/>
                  </a:cubicBezTo>
                  <a:cubicBezTo>
                    <a:pt x="712" y="2644"/>
                    <a:pt x="-283" y="3658"/>
                    <a:pt x="72" y="4621"/>
                  </a:cubicBezTo>
                  <a:cubicBezTo>
                    <a:pt x="428" y="5585"/>
                    <a:pt x="2133" y="6498"/>
                    <a:pt x="4264" y="7427"/>
                  </a:cubicBezTo>
                  <a:cubicBezTo>
                    <a:pt x="6396" y="8357"/>
                    <a:pt x="8954" y="9303"/>
                    <a:pt x="9664" y="10267"/>
                  </a:cubicBezTo>
                  <a:cubicBezTo>
                    <a:pt x="10375" y="11230"/>
                    <a:pt x="9238" y="12210"/>
                    <a:pt x="7533" y="13191"/>
                  </a:cubicBezTo>
                  <a:cubicBezTo>
                    <a:pt x="5828" y="14171"/>
                    <a:pt x="3554" y="15151"/>
                    <a:pt x="2062" y="15945"/>
                  </a:cubicBezTo>
                  <a:cubicBezTo>
                    <a:pt x="570" y="16740"/>
                    <a:pt x="-141" y="17348"/>
                    <a:pt x="356" y="17872"/>
                  </a:cubicBezTo>
                  <a:cubicBezTo>
                    <a:pt x="854" y="18396"/>
                    <a:pt x="2559" y="18836"/>
                    <a:pt x="5899" y="19376"/>
                  </a:cubicBezTo>
                  <a:cubicBezTo>
                    <a:pt x="9238" y="19917"/>
                    <a:pt x="14212" y="20560"/>
                    <a:pt x="17054" y="20931"/>
                  </a:cubicBezTo>
                  <a:cubicBezTo>
                    <a:pt x="19896" y="21303"/>
                    <a:pt x="20606" y="21405"/>
                    <a:pt x="21317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0" y="2545678"/>
              <a:ext cx="254000" cy="50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4819"/>
                  </a:moveTo>
                  <a:cubicBezTo>
                    <a:pt x="720" y="7741"/>
                    <a:pt x="1440" y="10662"/>
                    <a:pt x="2160" y="13096"/>
                  </a:cubicBezTo>
                  <a:cubicBezTo>
                    <a:pt x="2880" y="15531"/>
                    <a:pt x="3600" y="17478"/>
                    <a:pt x="4050" y="18673"/>
                  </a:cubicBezTo>
                  <a:cubicBezTo>
                    <a:pt x="4500" y="19869"/>
                    <a:pt x="4680" y="20311"/>
                    <a:pt x="4500" y="20710"/>
                  </a:cubicBezTo>
                  <a:cubicBezTo>
                    <a:pt x="4320" y="21108"/>
                    <a:pt x="3780" y="21462"/>
                    <a:pt x="3330" y="21241"/>
                  </a:cubicBezTo>
                  <a:cubicBezTo>
                    <a:pt x="2880" y="21019"/>
                    <a:pt x="2520" y="20223"/>
                    <a:pt x="2160" y="18098"/>
                  </a:cubicBezTo>
                  <a:cubicBezTo>
                    <a:pt x="1800" y="15973"/>
                    <a:pt x="1440" y="12521"/>
                    <a:pt x="1530" y="9555"/>
                  </a:cubicBezTo>
                  <a:cubicBezTo>
                    <a:pt x="1620" y="6590"/>
                    <a:pt x="2160" y="4111"/>
                    <a:pt x="2790" y="2606"/>
                  </a:cubicBezTo>
                  <a:cubicBezTo>
                    <a:pt x="3420" y="1101"/>
                    <a:pt x="4140" y="570"/>
                    <a:pt x="4950" y="260"/>
                  </a:cubicBezTo>
                  <a:cubicBezTo>
                    <a:pt x="5760" y="-49"/>
                    <a:pt x="6660" y="-138"/>
                    <a:pt x="7740" y="305"/>
                  </a:cubicBezTo>
                  <a:cubicBezTo>
                    <a:pt x="8820" y="747"/>
                    <a:pt x="10080" y="1721"/>
                    <a:pt x="10440" y="3314"/>
                  </a:cubicBezTo>
                  <a:cubicBezTo>
                    <a:pt x="10800" y="4908"/>
                    <a:pt x="10260" y="7121"/>
                    <a:pt x="9090" y="8892"/>
                  </a:cubicBezTo>
                  <a:cubicBezTo>
                    <a:pt x="7920" y="10662"/>
                    <a:pt x="6120" y="11990"/>
                    <a:pt x="4860" y="12787"/>
                  </a:cubicBezTo>
                  <a:cubicBezTo>
                    <a:pt x="3600" y="13583"/>
                    <a:pt x="2880" y="13849"/>
                    <a:pt x="2790" y="14159"/>
                  </a:cubicBezTo>
                  <a:cubicBezTo>
                    <a:pt x="2700" y="14469"/>
                    <a:pt x="3240" y="14823"/>
                    <a:pt x="5580" y="15752"/>
                  </a:cubicBezTo>
                  <a:cubicBezTo>
                    <a:pt x="7920" y="16682"/>
                    <a:pt x="12060" y="18187"/>
                    <a:pt x="15030" y="19205"/>
                  </a:cubicBezTo>
                  <a:cubicBezTo>
                    <a:pt x="18000" y="20223"/>
                    <a:pt x="19800" y="20754"/>
                    <a:pt x="21600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84149" y="2595916"/>
              <a:ext cx="145201" cy="34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16" fill="norm" stroke="1" extrusionOk="0">
                  <a:moveTo>
                    <a:pt x="0" y="8733"/>
                  </a:moveTo>
                  <a:cubicBezTo>
                    <a:pt x="939" y="7947"/>
                    <a:pt x="1878" y="7162"/>
                    <a:pt x="3130" y="7162"/>
                  </a:cubicBezTo>
                  <a:cubicBezTo>
                    <a:pt x="4383" y="7162"/>
                    <a:pt x="5948" y="7947"/>
                    <a:pt x="8765" y="10238"/>
                  </a:cubicBezTo>
                  <a:cubicBezTo>
                    <a:pt x="11583" y="12529"/>
                    <a:pt x="15652" y="16326"/>
                    <a:pt x="18000" y="18551"/>
                  </a:cubicBezTo>
                  <a:cubicBezTo>
                    <a:pt x="20348" y="20776"/>
                    <a:pt x="20974" y="21431"/>
                    <a:pt x="21287" y="21300"/>
                  </a:cubicBezTo>
                  <a:cubicBezTo>
                    <a:pt x="21600" y="21169"/>
                    <a:pt x="21600" y="20253"/>
                    <a:pt x="20661" y="17700"/>
                  </a:cubicBezTo>
                  <a:cubicBezTo>
                    <a:pt x="19722" y="15147"/>
                    <a:pt x="17843" y="10958"/>
                    <a:pt x="16591" y="8209"/>
                  </a:cubicBezTo>
                  <a:cubicBezTo>
                    <a:pt x="15339" y="5460"/>
                    <a:pt x="14713" y="4151"/>
                    <a:pt x="14243" y="2842"/>
                  </a:cubicBezTo>
                  <a:cubicBezTo>
                    <a:pt x="13774" y="1533"/>
                    <a:pt x="13461" y="224"/>
                    <a:pt x="14087" y="27"/>
                  </a:cubicBezTo>
                  <a:cubicBezTo>
                    <a:pt x="14713" y="-169"/>
                    <a:pt x="16278" y="747"/>
                    <a:pt x="17374" y="1533"/>
                  </a:cubicBezTo>
                  <a:cubicBezTo>
                    <a:pt x="18470" y="2318"/>
                    <a:pt x="19096" y="2973"/>
                    <a:pt x="19722" y="3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477195" y="2800047"/>
              <a:ext cx="108674" cy="27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478" fill="norm" stroke="1" extrusionOk="0">
                  <a:moveTo>
                    <a:pt x="16320" y="543"/>
                  </a:moveTo>
                  <a:cubicBezTo>
                    <a:pt x="12000" y="210"/>
                    <a:pt x="7680" y="-122"/>
                    <a:pt x="4734" y="44"/>
                  </a:cubicBezTo>
                  <a:cubicBezTo>
                    <a:pt x="1789" y="210"/>
                    <a:pt x="218" y="875"/>
                    <a:pt x="21" y="2204"/>
                  </a:cubicBezTo>
                  <a:cubicBezTo>
                    <a:pt x="-175" y="3533"/>
                    <a:pt x="1003" y="5527"/>
                    <a:pt x="3752" y="6940"/>
                  </a:cubicBezTo>
                  <a:cubicBezTo>
                    <a:pt x="6501" y="8352"/>
                    <a:pt x="10821" y="9183"/>
                    <a:pt x="14552" y="10512"/>
                  </a:cubicBezTo>
                  <a:cubicBezTo>
                    <a:pt x="18283" y="11841"/>
                    <a:pt x="21425" y="13669"/>
                    <a:pt x="19658" y="15580"/>
                  </a:cubicBezTo>
                  <a:cubicBezTo>
                    <a:pt x="17890" y="17490"/>
                    <a:pt x="11214" y="19484"/>
                    <a:pt x="4538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2262485" y="3997955"/>
              <a:ext cx="163216" cy="38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57" fill="norm" stroke="1" extrusionOk="0">
                  <a:moveTo>
                    <a:pt x="21353" y="2293"/>
                  </a:moveTo>
                  <a:cubicBezTo>
                    <a:pt x="19415" y="1344"/>
                    <a:pt x="17476" y="394"/>
                    <a:pt x="15122" y="98"/>
                  </a:cubicBezTo>
                  <a:cubicBezTo>
                    <a:pt x="12768" y="-199"/>
                    <a:pt x="9999" y="157"/>
                    <a:pt x="7230" y="1463"/>
                  </a:cubicBezTo>
                  <a:cubicBezTo>
                    <a:pt x="4461" y="2768"/>
                    <a:pt x="1691" y="5023"/>
                    <a:pt x="999" y="6863"/>
                  </a:cubicBezTo>
                  <a:cubicBezTo>
                    <a:pt x="307" y="8702"/>
                    <a:pt x="1691" y="10126"/>
                    <a:pt x="4461" y="11550"/>
                  </a:cubicBezTo>
                  <a:cubicBezTo>
                    <a:pt x="7230" y="12975"/>
                    <a:pt x="11384" y="14399"/>
                    <a:pt x="13599" y="15408"/>
                  </a:cubicBezTo>
                  <a:cubicBezTo>
                    <a:pt x="15815" y="16416"/>
                    <a:pt x="16091" y="17010"/>
                    <a:pt x="15261" y="17841"/>
                  </a:cubicBezTo>
                  <a:cubicBezTo>
                    <a:pt x="14430" y="18671"/>
                    <a:pt x="12491" y="19739"/>
                    <a:pt x="10276" y="20392"/>
                  </a:cubicBezTo>
                  <a:cubicBezTo>
                    <a:pt x="8061" y="21045"/>
                    <a:pt x="5568" y="21282"/>
                    <a:pt x="3491" y="21342"/>
                  </a:cubicBezTo>
                  <a:cubicBezTo>
                    <a:pt x="1415" y="21401"/>
                    <a:pt x="-247" y="21282"/>
                    <a:pt x="30" y="20986"/>
                  </a:cubicBezTo>
                  <a:cubicBezTo>
                    <a:pt x="307" y="20689"/>
                    <a:pt x="2522" y="20214"/>
                    <a:pt x="4738" y="19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2425699" y="4322166"/>
              <a:ext cx="38101" cy="13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384"/>
                  </a:moveTo>
                  <a:cubicBezTo>
                    <a:pt x="6000" y="51"/>
                    <a:pt x="12000" y="-281"/>
                    <a:pt x="15600" y="384"/>
                  </a:cubicBezTo>
                  <a:cubicBezTo>
                    <a:pt x="19200" y="1048"/>
                    <a:pt x="20400" y="2710"/>
                    <a:pt x="21000" y="6365"/>
                  </a:cubicBezTo>
                  <a:cubicBezTo>
                    <a:pt x="21600" y="10021"/>
                    <a:pt x="21600" y="15670"/>
                    <a:pt x="21600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2645833" y="4113183"/>
              <a:ext cx="423817" cy="21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69" fill="norm" stroke="1" extrusionOk="0">
                  <a:moveTo>
                    <a:pt x="1069" y="11400"/>
                  </a:moveTo>
                  <a:cubicBezTo>
                    <a:pt x="535" y="11400"/>
                    <a:pt x="0" y="11400"/>
                    <a:pt x="0" y="11504"/>
                  </a:cubicBezTo>
                  <a:cubicBezTo>
                    <a:pt x="0" y="11607"/>
                    <a:pt x="535" y="11815"/>
                    <a:pt x="2566" y="11296"/>
                  </a:cubicBezTo>
                  <a:cubicBezTo>
                    <a:pt x="4598" y="10777"/>
                    <a:pt x="8127" y="9531"/>
                    <a:pt x="10747" y="8596"/>
                  </a:cubicBezTo>
                  <a:cubicBezTo>
                    <a:pt x="13366" y="7661"/>
                    <a:pt x="15077" y="7038"/>
                    <a:pt x="16307" y="6415"/>
                  </a:cubicBezTo>
                  <a:cubicBezTo>
                    <a:pt x="17537" y="5792"/>
                    <a:pt x="18285" y="5169"/>
                    <a:pt x="18446" y="4546"/>
                  </a:cubicBezTo>
                  <a:cubicBezTo>
                    <a:pt x="18606" y="3923"/>
                    <a:pt x="18178" y="3300"/>
                    <a:pt x="17697" y="2469"/>
                  </a:cubicBezTo>
                  <a:cubicBezTo>
                    <a:pt x="17216" y="1638"/>
                    <a:pt x="16681" y="600"/>
                    <a:pt x="16681" y="184"/>
                  </a:cubicBezTo>
                  <a:cubicBezTo>
                    <a:pt x="16681" y="-231"/>
                    <a:pt x="17216" y="-23"/>
                    <a:pt x="18125" y="1638"/>
                  </a:cubicBezTo>
                  <a:cubicBezTo>
                    <a:pt x="19034" y="3300"/>
                    <a:pt x="20317" y="6415"/>
                    <a:pt x="20958" y="8700"/>
                  </a:cubicBezTo>
                  <a:cubicBezTo>
                    <a:pt x="21600" y="10984"/>
                    <a:pt x="21600" y="12438"/>
                    <a:pt x="20691" y="14411"/>
                  </a:cubicBezTo>
                  <a:cubicBezTo>
                    <a:pt x="19782" y="16384"/>
                    <a:pt x="17964" y="18877"/>
                    <a:pt x="16147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2167466" y="4760716"/>
              <a:ext cx="128342" cy="332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459" fill="norm" stroke="1" extrusionOk="0">
                  <a:moveTo>
                    <a:pt x="13838" y="3413"/>
                  </a:moveTo>
                  <a:cubicBezTo>
                    <a:pt x="14850" y="2867"/>
                    <a:pt x="15863" y="2320"/>
                    <a:pt x="16875" y="1705"/>
                  </a:cubicBezTo>
                  <a:cubicBezTo>
                    <a:pt x="17888" y="1089"/>
                    <a:pt x="18900" y="406"/>
                    <a:pt x="18563" y="132"/>
                  </a:cubicBezTo>
                  <a:cubicBezTo>
                    <a:pt x="18225" y="-141"/>
                    <a:pt x="16538" y="-4"/>
                    <a:pt x="13331" y="679"/>
                  </a:cubicBezTo>
                  <a:cubicBezTo>
                    <a:pt x="10125" y="1363"/>
                    <a:pt x="5400" y="2593"/>
                    <a:pt x="2700" y="3687"/>
                  </a:cubicBezTo>
                  <a:cubicBezTo>
                    <a:pt x="0" y="4781"/>
                    <a:pt x="-675" y="5737"/>
                    <a:pt x="675" y="6694"/>
                  </a:cubicBezTo>
                  <a:cubicBezTo>
                    <a:pt x="2025" y="7651"/>
                    <a:pt x="5400" y="8608"/>
                    <a:pt x="9113" y="9975"/>
                  </a:cubicBezTo>
                  <a:cubicBezTo>
                    <a:pt x="12825" y="11343"/>
                    <a:pt x="16875" y="13120"/>
                    <a:pt x="18900" y="14350"/>
                  </a:cubicBezTo>
                  <a:cubicBezTo>
                    <a:pt x="20925" y="15581"/>
                    <a:pt x="20925" y="16264"/>
                    <a:pt x="19238" y="17153"/>
                  </a:cubicBezTo>
                  <a:cubicBezTo>
                    <a:pt x="17550" y="18041"/>
                    <a:pt x="14175" y="19135"/>
                    <a:pt x="11138" y="19887"/>
                  </a:cubicBezTo>
                  <a:cubicBezTo>
                    <a:pt x="8100" y="20639"/>
                    <a:pt x="5400" y="21049"/>
                    <a:pt x="27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2349499" y="4980777"/>
              <a:ext cx="190501" cy="11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9" fill="norm" stroke="1" extrusionOk="0">
                  <a:moveTo>
                    <a:pt x="0" y="3032"/>
                  </a:moveTo>
                  <a:cubicBezTo>
                    <a:pt x="720" y="1516"/>
                    <a:pt x="1440" y="0"/>
                    <a:pt x="2280" y="0"/>
                  </a:cubicBezTo>
                  <a:cubicBezTo>
                    <a:pt x="3120" y="0"/>
                    <a:pt x="4080" y="1516"/>
                    <a:pt x="4560" y="3600"/>
                  </a:cubicBezTo>
                  <a:cubicBezTo>
                    <a:pt x="5040" y="5684"/>
                    <a:pt x="5040" y="8337"/>
                    <a:pt x="4680" y="10421"/>
                  </a:cubicBezTo>
                  <a:cubicBezTo>
                    <a:pt x="4320" y="12505"/>
                    <a:pt x="3600" y="14021"/>
                    <a:pt x="2760" y="15916"/>
                  </a:cubicBezTo>
                  <a:cubicBezTo>
                    <a:pt x="1920" y="17811"/>
                    <a:pt x="960" y="20084"/>
                    <a:pt x="1320" y="20842"/>
                  </a:cubicBezTo>
                  <a:cubicBezTo>
                    <a:pt x="1680" y="21600"/>
                    <a:pt x="3360" y="20842"/>
                    <a:pt x="6960" y="19326"/>
                  </a:cubicBezTo>
                  <a:cubicBezTo>
                    <a:pt x="10560" y="17811"/>
                    <a:pt x="16080" y="15537"/>
                    <a:pt x="21600" y="13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2578100" y="4889760"/>
              <a:ext cx="285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" y="18000"/>
                    <a:pt x="640" y="14400"/>
                    <a:pt x="2000" y="11520"/>
                  </a:cubicBezTo>
                  <a:cubicBezTo>
                    <a:pt x="3360" y="8640"/>
                    <a:pt x="5760" y="6480"/>
                    <a:pt x="9200" y="4680"/>
                  </a:cubicBezTo>
                  <a:cubicBezTo>
                    <a:pt x="12640" y="2880"/>
                    <a:pt x="171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2782460" y="4844740"/>
              <a:ext cx="121536" cy="14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1374" fill="norm" stroke="1" extrusionOk="0">
                  <a:moveTo>
                    <a:pt x="8304" y="1934"/>
                  </a:moveTo>
                  <a:cubicBezTo>
                    <a:pt x="6534" y="1625"/>
                    <a:pt x="4763" y="1317"/>
                    <a:pt x="2993" y="854"/>
                  </a:cubicBezTo>
                  <a:cubicBezTo>
                    <a:pt x="1222" y="391"/>
                    <a:pt x="-548" y="-226"/>
                    <a:pt x="160" y="83"/>
                  </a:cubicBezTo>
                  <a:cubicBezTo>
                    <a:pt x="868" y="391"/>
                    <a:pt x="4055" y="1625"/>
                    <a:pt x="7596" y="3168"/>
                  </a:cubicBezTo>
                  <a:cubicBezTo>
                    <a:pt x="11137" y="4711"/>
                    <a:pt x="15032" y="6563"/>
                    <a:pt x="17511" y="8260"/>
                  </a:cubicBezTo>
                  <a:cubicBezTo>
                    <a:pt x="19990" y="9957"/>
                    <a:pt x="21052" y="11500"/>
                    <a:pt x="19813" y="13660"/>
                  </a:cubicBezTo>
                  <a:cubicBezTo>
                    <a:pt x="18573" y="15820"/>
                    <a:pt x="15032" y="18597"/>
                    <a:pt x="11491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2368550" y="5473960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2387599" y="5874010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2494327" y="6121660"/>
              <a:ext cx="13923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880"/>
                    <a:pt x="1783" y="5760"/>
                    <a:pt x="240" y="9360"/>
                  </a:cubicBezTo>
                  <a:cubicBezTo>
                    <a:pt x="-1303" y="12960"/>
                    <a:pt x="4868" y="1728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2303994" y="6535891"/>
              <a:ext cx="152944" cy="41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415" fill="norm" stroke="1" extrusionOk="0">
                  <a:moveTo>
                    <a:pt x="12931" y="3851"/>
                  </a:moveTo>
                  <a:cubicBezTo>
                    <a:pt x="13215" y="3306"/>
                    <a:pt x="13500" y="2760"/>
                    <a:pt x="13642" y="2051"/>
                  </a:cubicBezTo>
                  <a:cubicBezTo>
                    <a:pt x="13784" y="1342"/>
                    <a:pt x="13784" y="470"/>
                    <a:pt x="12931" y="142"/>
                  </a:cubicBezTo>
                  <a:cubicBezTo>
                    <a:pt x="12078" y="-185"/>
                    <a:pt x="10373" y="33"/>
                    <a:pt x="7815" y="1015"/>
                  </a:cubicBezTo>
                  <a:cubicBezTo>
                    <a:pt x="5257" y="1997"/>
                    <a:pt x="1847" y="3742"/>
                    <a:pt x="568" y="5379"/>
                  </a:cubicBezTo>
                  <a:cubicBezTo>
                    <a:pt x="-711" y="7015"/>
                    <a:pt x="142" y="8542"/>
                    <a:pt x="3410" y="10179"/>
                  </a:cubicBezTo>
                  <a:cubicBezTo>
                    <a:pt x="6678" y="11815"/>
                    <a:pt x="12363" y="13560"/>
                    <a:pt x="15915" y="14924"/>
                  </a:cubicBezTo>
                  <a:cubicBezTo>
                    <a:pt x="19468" y="16288"/>
                    <a:pt x="20889" y="17270"/>
                    <a:pt x="20463" y="18251"/>
                  </a:cubicBezTo>
                  <a:cubicBezTo>
                    <a:pt x="20036" y="19233"/>
                    <a:pt x="17763" y="20215"/>
                    <a:pt x="14778" y="20760"/>
                  </a:cubicBezTo>
                  <a:cubicBezTo>
                    <a:pt x="11794" y="21306"/>
                    <a:pt x="8100" y="21415"/>
                    <a:pt x="5542" y="21415"/>
                  </a:cubicBezTo>
                  <a:cubicBezTo>
                    <a:pt x="2984" y="21415"/>
                    <a:pt x="1563" y="21306"/>
                    <a:pt x="1705" y="21251"/>
                  </a:cubicBezTo>
                  <a:cubicBezTo>
                    <a:pt x="1847" y="21197"/>
                    <a:pt x="3552" y="21197"/>
                    <a:pt x="5257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2463800" y="6799862"/>
              <a:ext cx="120650" cy="21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21600" y="125"/>
                  </a:moveTo>
                  <a:cubicBezTo>
                    <a:pt x="18568" y="-87"/>
                    <a:pt x="15537" y="-299"/>
                    <a:pt x="12695" y="1925"/>
                  </a:cubicBezTo>
                  <a:cubicBezTo>
                    <a:pt x="9853" y="4148"/>
                    <a:pt x="7200" y="8807"/>
                    <a:pt x="6632" y="12301"/>
                  </a:cubicBezTo>
                  <a:cubicBezTo>
                    <a:pt x="6063" y="15795"/>
                    <a:pt x="7579" y="18125"/>
                    <a:pt x="9284" y="19501"/>
                  </a:cubicBezTo>
                  <a:cubicBezTo>
                    <a:pt x="10989" y="20877"/>
                    <a:pt x="12884" y="21301"/>
                    <a:pt x="14589" y="21195"/>
                  </a:cubicBezTo>
                  <a:cubicBezTo>
                    <a:pt x="16295" y="21089"/>
                    <a:pt x="17811" y="20454"/>
                    <a:pt x="18189" y="19607"/>
                  </a:cubicBezTo>
                  <a:cubicBezTo>
                    <a:pt x="18568" y="18760"/>
                    <a:pt x="17811" y="17701"/>
                    <a:pt x="16484" y="17066"/>
                  </a:cubicBezTo>
                  <a:cubicBezTo>
                    <a:pt x="15158" y="16430"/>
                    <a:pt x="13263" y="16219"/>
                    <a:pt x="10421" y="16430"/>
                  </a:cubicBezTo>
                  <a:cubicBezTo>
                    <a:pt x="7579" y="16642"/>
                    <a:pt x="3789" y="17277"/>
                    <a:pt x="0" y="17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2605964" y="6850017"/>
              <a:ext cx="136790" cy="129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0636" fill="norm" stroke="1" extrusionOk="0">
                  <a:moveTo>
                    <a:pt x="16783" y="302"/>
                  </a:moveTo>
                  <a:cubicBezTo>
                    <a:pt x="13289" y="-36"/>
                    <a:pt x="9795" y="-373"/>
                    <a:pt x="6936" y="977"/>
                  </a:cubicBezTo>
                  <a:cubicBezTo>
                    <a:pt x="4077" y="2327"/>
                    <a:pt x="1854" y="5364"/>
                    <a:pt x="742" y="8571"/>
                  </a:cubicBezTo>
                  <a:cubicBezTo>
                    <a:pt x="-370" y="11777"/>
                    <a:pt x="-370" y="15152"/>
                    <a:pt x="1695" y="17514"/>
                  </a:cubicBezTo>
                  <a:cubicBezTo>
                    <a:pt x="3759" y="19877"/>
                    <a:pt x="7889" y="21227"/>
                    <a:pt x="11701" y="20383"/>
                  </a:cubicBezTo>
                  <a:cubicBezTo>
                    <a:pt x="15512" y="19539"/>
                    <a:pt x="19006" y="16502"/>
                    <a:pt x="20118" y="13296"/>
                  </a:cubicBezTo>
                  <a:cubicBezTo>
                    <a:pt x="21230" y="10090"/>
                    <a:pt x="19959" y="6715"/>
                    <a:pt x="17736" y="4858"/>
                  </a:cubicBezTo>
                  <a:cubicBezTo>
                    <a:pt x="15512" y="3002"/>
                    <a:pt x="12336" y="2664"/>
                    <a:pt x="9159" y="2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2832100" y="6763010"/>
              <a:ext cx="3175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72" y="16971"/>
                    <a:pt x="3744" y="12343"/>
                    <a:pt x="6480" y="9257"/>
                  </a:cubicBezTo>
                  <a:cubicBezTo>
                    <a:pt x="9216" y="6171"/>
                    <a:pt x="12816" y="4629"/>
                    <a:pt x="15480" y="3343"/>
                  </a:cubicBezTo>
                  <a:cubicBezTo>
                    <a:pt x="18144" y="2057"/>
                    <a:pt x="1987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3067050" y="6741964"/>
              <a:ext cx="92592" cy="15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291" fill="norm" stroke="1" extrusionOk="0">
                  <a:moveTo>
                    <a:pt x="0" y="275"/>
                  </a:moveTo>
                  <a:cubicBezTo>
                    <a:pt x="3360" y="-17"/>
                    <a:pt x="6720" y="-309"/>
                    <a:pt x="10320" y="713"/>
                  </a:cubicBezTo>
                  <a:cubicBezTo>
                    <a:pt x="13920" y="1734"/>
                    <a:pt x="17760" y="4069"/>
                    <a:pt x="19680" y="5967"/>
                  </a:cubicBezTo>
                  <a:cubicBezTo>
                    <a:pt x="21600" y="7864"/>
                    <a:pt x="21600" y="9323"/>
                    <a:pt x="18480" y="11805"/>
                  </a:cubicBezTo>
                  <a:cubicBezTo>
                    <a:pt x="15360" y="14286"/>
                    <a:pt x="9120" y="17788"/>
                    <a:pt x="2880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2241549" y="2140851"/>
              <a:ext cx="1122791" cy="18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25" fill="norm" stroke="1" extrusionOk="0">
                  <a:moveTo>
                    <a:pt x="0" y="21525"/>
                  </a:moveTo>
                  <a:cubicBezTo>
                    <a:pt x="1340" y="19787"/>
                    <a:pt x="2680" y="18049"/>
                    <a:pt x="4141" y="16187"/>
                  </a:cubicBezTo>
                  <a:cubicBezTo>
                    <a:pt x="5603" y="14325"/>
                    <a:pt x="7186" y="12339"/>
                    <a:pt x="8790" y="10725"/>
                  </a:cubicBezTo>
                  <a:cubicBezTo>
                    <a:pt x="10394" y="9111"/>
                    <a:pt x="12018" y="7870"/>
                    <a:pt x="13581" y="6504"/>
                  </a:cubicBezTo>
                  <a:cubicBezTo>
                    <a:pt x="15144" y="5139"/>
                    <a:pt x="16647" y="3649"/>
                    <a:pt x="17824" y="2532"/>
                  </a:cubicBezTo>
                  <a:cubicBezTo>
                    <a:pt x="19002" y="1415"/>
                    <a:pt x="19854" y="670"/>
                    <a:pt x="20463" y="297"/>
                  </a:cubicBezTo>
                  <a:cubicBezTo>
                    <a:pt x="21072" y="-75"/>
                    <a:pt x="21438" y="-75"/>
                    <a:pt x="21519" y="173"/>
                  </a:cubicBezTo>
                  <a:cubicBezTo>
                    <a:pt x="21600" y="422"/>
                    <a:pt x="21397" y="918"/>
                    <a:pt x="21194" y="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2070099" y="2225653"/>
              <a:ext cx="1174751" cy="18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21508"/>
                  </a:moveTo>
                  <a:cubicBezTo>
                    <a:pt x="1518" y="20503"/>
                    <a:pt x="3036" y="19499"/>
                    <a:pt x="4456" y="17992"/>
                  </a:cubicBezTo>
                  <a:cubicBezTo>
                    <a:pt x="5877" y="16485"/>
                    <a:pt x="7200" y="14475"/>
                    <a:pt x="8523" y="12341"/>
                  </a:cubicBezTo>
                  <a:cubicBezTo>
                    <a:pt x="9846" y="10206"/>
                    <a:pt x="11170" y="7945"/>
                    <a:pt x="12590" y="6061"/>
                  </a:cubicBezTo>
                  <a:cubicBezTo>
                    <a:pt x="14011" y="4178"/>
                    <a:pt x="15529" y="2671"/>
                    <a:pt x="16930" y="1666"/>
                  </a:cubicBezTo>
                  <a:cubicBezTo>
                    <a:pt x="18331" y="661"/>
                    <a:pt x="19615" y="159"/>
                    <a:pt x="20374" y="34"/>
                  </a:cubicBezTo>
                  <a:cubicBezTo>
                    <a:pt x="21133" y="-92"/>
                    <a:pt x="21366" y="159"/>
                    <a:pt x="21600" y="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2393950" y="3194310"/>
              <a:ext cx="9271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1" y="18212"/>
                    <a:pt x="2762" y="14824"/>
                    <a:pt x="4364" y="12071"/>
                  </a:cubicBezTo>
                  <a:cubicBezTo>
                    <a:pt x="5967" y="9318"/>
                    <a:pt x="7792" y="7200"/>
                    <a:pt x="9592" y="5294"/>
                  </a:cubicBezTo>
                  <a:cubicBezTo>
                    <a:pt x="11392" y="3388"/>
                    <a:pt x="13167" y="1694"/>
                    <a:pt x="15164" y="847"/>
                  </a:cubicBezTo>
                  <a:cubicBezTo>
                    <a:pt x="17162" y="0"/>
                    <a:pt x="1938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2565400" y="3327660"/>
              <a:ext cx="5588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7432"/>
                    <a:pt x="5891" y="13263"/>
                    <a:pt x="8836" y="9853"/>
                  </a:cubicBezTo>
                  <a:cubicBezTo>
                    <a:pt x="11782" y="6442"/>
                    <a:pt x="14727" y="3789"/>
                    <a:pt x="16855" y="2274"/>
                  </a:cubicBezTo>
                  <a:cubicBezTo>
                    <a:pt x="18982" y="758"/>
                    <a:pt x="20291" y="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168400" y="918460"/>
              <a:ext cx="1882860" cy="26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463" fill="norm" stroke="1" extrusionOk="0">
                  <a:moveTo>
                    <a:pt x="0" y="21463"/>
                  </a:moveTo>
                  <a:cubicBezTo>
                    <a:pt x="777" y="20081"/>
                    <a:pt x="1553" y="18698"/>
                    <a:pt x="2427" y="17489"/>
                  </a:cubicBezTo>
                  <a:cubicBezTo>
                    <a:pt x="3301" y="16279"/>
                    <a:pt x="4271" y="15242"/>
                    <a:pt x="5206" y="14205"/>
                  </a:cubicBezTo>
                  <a:cubicBezTo>
                    <a:pt x="6140" y="13169"/>
                    <a:pt x="7038" y="12132"/>
                    <a:pt x="7948" y="11181"/>
                  </a:cubicBezTo>
                  <a:cubicBezTo>
                    <a:pt x="8858" y="10231"/>
                    <a:pt x="9781" y="9367"/>
                    <a:pt x="10691" y="8589"/>
                  </a:cubicBezTo>
                  <a:cubicBezTo>
                    <a:pt x="11601" y="7812"/>
                    <a:pt x="12499" y="7121"/>
                    <a:pt x="13360" y="6429"/>
                  </a:cubicBezTo>
                  <a:cubicBezTo>
                    <a:pt x="14222" y="5738"/>
                    <a:pt x="15047" y="5047"/>
                    <a:pt x="15921" y="4356"/>
                  </a:cubicBezTo>
                  <a:cubicBezTo>
                    <a:pt x="16795" y="3665"/>
                    <a:pt x="17717" y="2973"/>
                    <a:pt x="18627" y="2282"/>
                  </a:cubicBezTo>
                  <a:cubicBezTo>
                    <a:pt x="19537" y="1591"/>
                    <a:pt x="20435" y="900"/>
                    <a:pt x="20945" y="468"/>
                  </a:cubicBezTo>
                  <a:cubicBezTo>
                    <a:pt x="21454" y="36"/>
                    <a:pt x="21576" y="-137"/>
                    <a:pt x="21588" y="122"/>
                  </a:cubicBezTo>
                  <a:cubicBezTo>
                    <a:pt x="21600" y="381"/>
                    <a:pt x="21503" y="1073"/>
                    <a:pt x="21054" y="2109"/>
                  </a:cubicBezTo>
                  <a:cubicBezTo>
                    <a:pt x="20605" y="3146"/>
                    <a:pt x="19804" y="4529"/>
                    <a:pt x="19003" y="5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1174750" y="1073410"/>
              <a:ext cx="16446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6" y="20308"/>
                    <a:pt x="2113" y="19015"/>
                    <a:pt x="3211" y="17723"/>
                  </a:cubicBezTo>
                  <a:cubicBezTo>
                    <a:pt x="4309" y="16431"/>
                    <a:pt x="5449" y="15138"/>
                    <a:pt x="6602" y="13754"/>
                  </a:cubicBezTo>
                  <a:cubicBezTo>
                    <a:pt x="7756" y="12369"/>
                    <a:pt x="8924" y="10892"/>
                    <a:pt x="10105" y="9415"/>
                  </a:cubicBezTo>
                  <a:cubicBezTo>
                    <a:pt x="11286" y="7938"/>
                    <a:pt x="12482" y="6462"/>
                    <a:pt x="13580" y="5262"/>
                  </a:cubicBezTo>
                  <a:cubicBezTo>
                    <a:pt x="14678" y="4062"/>
                    <a:pt x="15679" y="3138"/>
                    <a:pt x="16888" y="2400"/>
                  </a:cubicBezTo>
                  <a:cubicBezTo>
                    <a:pt x="18097" y="1662"/>
                    <a:pt x="19515" y="1108"/>
                    <a:pt x="20335" y="738"/>
                  </a:cubicBezTo>
                  <a:cubicBezTo>
                    <a:pt x="21155" y="369"/>
                    <a:pt x="21378" y="1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3676166" y="3835856"/>
              <a:ext cx="146535" cy="482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497" fill="norm" stroke="1" extrusionOk="0">
                  <a:moveTo>
                    <a:pt x="21061" y="1123"/>
                  </a:moveTo>
                  <a:cubicBezTo>
                    <a:pt x="20757" y="652"/>
                    <a:pt x="20453" y="180"/>
                    <a:pt x="19540" y="38"/>
                  </a:cubicBezTo>
                  <a:cubicBezTo>
                    <a:pt x="18627" y="-103"/>
                    <a:pt x="17106" y="86"/>
                    <a:pt x="14064" y="1642"/>
                  </a:cubicBezTo>
                  <a:cubicBezTo>
                    <a:pt x="11022" y="3198"/>
                    <a:pt x="6458" y="6122"/>
                    <a:pt x="3568" y="8905"/>
                  </a:cubicBezTo>
                  <a:cubicBezTo>
                    <a:pt x="678" y="11687"/>
                    <a:pt x="-539" y="14328"/>
                    <a:pt x="222" y="16356"/>
                  </a:cubicBezTo>
                  <a:cubicBezTo>
                    <a:pt x="982" y="18384"/>
                    <a:pt x="3720" y="19799"/>
                    <a:pt x="7371" y="20554"/>
                  </a:cubicBezTo>
                  <a:cubicBezTo>
                    <a:pt x="11022" y="21308"/>
                    <a:pt x="15585" y="21403"/>
                    <a:pt x="20148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4267021" y="4726650"/>
              <a:ext cx="197030" cy="29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050" fill="norm" stroke="1" extrusionOk="0">
                  <a:moveTo>
                    <a:pt x="9469" y="3459"/>
                  </a:moveTo>
                  <a:cubicBezTo>
                    <a:pt x="9469" y="2109"/>
                    <a:pt x="9469" y="759"/>
                    <a:pt x="8906" y="234"/>
                  </a:cubicBezTo>
                  <a:cubicBezTo>
                    <a:pt x="8344" y="-291"/>
                    <a:pt x="7219" y="9"/>
                    <a:pt x="5757" y="1734"/>
                  </a:cubicBezTo>
                  <a:cubicBezTo>
                    <a:pt x="4294" y="3459"/>
                    <a:pt x="2494" y="6609"/>
                    <a:pt x="1256" y="9534"/>
                  </a:cubicBezTo>
                  <a:cubicBezTo>
                    <a:pt x="19" y="12459"/>
                    <a:pt x="-656" y="15159"/>
                    <a:pt x="919" y="17184"/>
                  </a:cubicBezTo>
                  <a:cubicBezTo>
                    <a:pt x="2494" y="19209"/>
                    <a:pt x="6319" y="20559"/>
                    <a:pt x="10031" y="20934"/>
                  </a:cubicBezTo>
                  <a:cubicBezTo>
                    <a:pt x="13744" y="21309"/>
                    <a:pt x="17344" y="20709"/>
                    <a:pt x="20944" y="20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3565916" y="5371228"/>
              <a:ext cx="142485" cy="33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537" fill="norm" stroke="1" extrusionOk="0">
                  <a:moveTo>
                    <a:pt x="7925" y="3312"/>
                  </a:moveTo>
                  <a:cubicBezTo>
                    <a:pt x="7925" y="2637"/>
                    <a:pt x="7925" y="1962"/>
                    <a:pt x="7769" y="1287"/>
                  </a:cubicBezTo>
                  <a:cubicBezTo>
                    <a:pt x="7612" y="612"/>
                    <a:pt x="7299" y="-63"/>
                    <a:pt x="6986" y="5"/>
                  </a:cubicBezTo>
                  <a:cubicBezTo>
                    <a:pt x="6673" y="72"/>
                    <a:pt x="6360" y="882"/>
                    <a:pt x="4951" y="3650"/>
                  </a:cubicBezTo>
                  <a:cubicBezTo>
                    <a:pt x="3543" y="6417"/>
                    <a:pt x="1038" y="11142"/>
                    <a:pt x="256" y="14180"/>
                  </a:cubicBezTo>
                  <a:cubicBezTo>
                    <a:pt x="-527" y="17217"/>
                    <a:pt x="412" y="18567"/>
                    <a:pt x="4169" y="19512"/>
                  </a:cubicBezTo>
                  <a:cubicBezTo>
                    <a:pt x="7925" y="20457"/>
                    <a:pt x="14499" y="20997"/>
                    <a:pt x="21073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318" name="Drawing"/>
          <p:cNvGrpSpPr/>
          <p:nvPr/>
        </p:nvGrpSpPr>
        <p:grpSpPr>
          <a:xfrm>
            <a:off x="5556250" y="1530341"/>
            <a:ext cx="6718301" cy="5765809"/>
            <a:chOff x="0" y="0"/>
            <a:chExt cx="6718300" cy="5765808"/>
          </a:xfrm>
        </p:grpSpPr>
        <p:sp>
          <p:nvSpPr>
            <p:cNvPr id="2276" name="Line"/>
            <p:cNvSpPr/>
            <p:nvPr/>
          </p:nvSpPr>
          <p:spPr>
            <a:xfrm>
              <a:off x="819150" y="202940"/>
              <a:ext cx="279401" cy="26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18105"/>
                  </a:moveTo>
                  <a:cubicBezTo>
                    <a:pt x="1145" y="14589"/>
                    <a:pt x="2291" y="11073"/>
                    <a:pt x="3191" y="8310"/>
                  </a:cubicBezTo>
                  <a:cubicBezTo>
                    <a:pt x="4091" y="5547"/>
                    <a:pt x="4745" y="3538"/>
                    <a:pt x="5155" y="2114"/>
                  </a:cubicBezTo>
                  <a:cubicBezTo>
                    <a:pt x="5564" y="691"/>
                    <a:pt x="5727" y="-146"/>
                    <a:pt x="5564" y="21"/>
                  </a:cubicBezTo>
                  <a:cubicBezTo>
                    <a:pt x="5400" y="189"/>
                    <a:pt x="4909" y="1361"/>
                    <a:pt x="4336" y="3956"/>
                  </a:cubicBezTo>
                  <a:cubicBezTo>
                    <a:pt x="3764" y="6552"/>
                    <a:pt x="3109" y="10570"/>
                    <a:pt x="2782" y="13417"/>
                  </a:cubicBezTo>
                  <a:cubicBezTo>
                    <a:pt x="2455" y="16263"/>
                    <a:pt x="2455" y="17938"/>
                    <a:pt x="2782" y="19026"/>
                  </a:cubicBezTo>
                  <a:cubicBezTo>
                    <a:pt x="3109" y="20114"/>
                    <a:pt x="3764" y="20617"/>
                    <a:pt x="4582" y="20952"/>
                  </a:cubicBezTo>
                  <a:cubicBezTo>
                    <a:pt x="5400" y="21287"/>
                    <a:pt x="6382" y="21454"/>
                    <a:pt x="7609" y="20952"/>
                  </a:cubicBezTo>
                  <a:cubicBezTo>
                    <a:pt x="8836" y="20449"/>
                    <a:pt x="10309" y="19277"/>
                    <a:pt x="12109" y="16012"/>
                  </a:cubicBezTo>
                  <a:cubicBezTo>
                    <a:pt x="13909" y="12747"/>
                    <a:pt x="16036" y="7389"/>
                    <a:pt x="17182" y="4291"/>
                  </a:cubicBezTo>
                  <a:cubicBezTo>
                    <a:pt x="18327" y="1194"/>
                    <a:pt x="18491" y="356"/>
                    <a:pt x="18245" y="189"/>
                  </a:cubicBezTo>
                  <a:cubicBezTo>
                    <a:pt x="18000" y="21"/>
                    <a:pt x="17345" y="524"/>
                    <a:pt x="17100" y="2282"/>
                  </a:cubicBezTo>
                  <a:cubicBezTo>
                    <a:pt x="16855" y="4040"/>
                    <a:pt x="17018" y="7054"/>
                    <a:pt x="17836" y="9482"/>
                  </a:cubicBezTo>
                  <a:cubicBezTo>
                    <a:pt x="18655" y="11910"/>
                    <a:pt x="20127" y="13752"/>
                    <a:pt x="21600" y="15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820000" y="0"/>
              <a:ext cx="196001" cy="19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66" fill="norm" stroke="1" extrusionOk="0">
                  <a:moveTo>
                    <a:pt x="4088" y="3523"/>
                  </a:moveTo>
                  <a:cubicBezTo>
                    <a:pt x="2694" y="8688"/>
                    <a:pt x="1301" y="13853"/>
                    <a:pt x="604" y="17023"/>
                  </a:cubicBezTo>
                  <a:cubicBezTo>
                    <a:pt x="-93" y="20192"/>
                    <a:pt x="-93" y="21366"/>
                    <a:pt x="139" y="21366"/>
                  </a:cubicBezTo>
                  <a:cubicBezTo>
                    <a:pt x="372" y="21366"/>
                    <a:pt x="836" y="20192"/>
                    <a:pt x="1765" y="17140"/>
                  </a:cubicBezTo>
                  <a:cubicBezTo>
                    <a:pt x="2694" y="14088"/>
                    <a:pt x="4088" y="9157"/>
                    <a:pt x="5133" y="6105"/>
                  </a:cubicBezTo>
                  <a:cubicBezTo>
                    <a:pt x="6178" y="3053"/>
                    <a:pt x="6875" y="1879"/>
                    <a:pt x="7804" y="1057"/>
                  </a:cubicBezTo>
                  <a:cubicBezTo>
                    <a:pt x="8733" y="236"/>
                    <a:pt x="9894" y="-234"/>
                    <a:pt x="10707" y="118"/>
                  </a:cubicBezTo>
                  <a:cubicBezTo>
                    <a:pt x="11520" y="470"/>
                    <a:pt x="11984" y="1644"/>
                    <a:pt x="13726" y="4579"/>
                  </a:cubicBezTo>
                  <a:cubicBezTo>
                    <a:pt x="15468" y="7514"/>
                    <a:pt x="18488" y="12209"/>
                    <a:pt x="21507" y="16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257300" y="272495"/>
              <a:ext cx="88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543" y="11375"/>
                    <a:pt x="3086" y="2735"/>
                    <a:pt x="6686" y="575"/>
                  </a:cubicBezTo>
                  <a:cubicBezTo>
                    <a:pt x="10286" y="-1585"/>
                    <a:pt x="159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1263650" y="387358"/>
              <a:ext cx="1841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1844436" y="2124"/>
              <a:ext cx="283398" cy="38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502" fill="norm" stroke="1" extrusionOk="0">
                  <a:moveTo>
                    <a:pt x="20120" y="1662"/>
                  </a:moveTo>
                  <a:cubicBezTo>
                    <a:pt x="20750" y="831"/>
                    <a:pt x="21381" y="0"/>
                    <a:pt x="20987" y="0"/>
                  </a:cubicBezTo>
                  <a:cubicBezTo>
                    <a:pt x="20593" y="0"/>
                    <a:pt x="19174" y="831"/>
                    <a:pt x="16415" y="2314"/>
                  </a:cubicBezTo>
                  <a:cubicBezTo>
                    <a:pt x="13655" y="3798"/>
                    <a:pt x="9556" y="5934"/>
                    <a:pt x="7270" y="7240"/>
                  </a:cubicBezTo>
                  <a:cubicBezTo>
                    <a:pt x="4984" y="8545"/>
                    <a:pt x="4511" y="9020"/>
                    <a:pt x="4038" y="9554"/>
                  </a:cubicBezTo>
                  <a:cubicBezTo>
                    <a:pt x="3565" y="10088"/>
                    <a:pt x="3092" y="10681"/>
                    <a:pt x="3250" y="11037"/>
                  </a:cubicBezTo>
                  <a:cubicBezTo>
                    <a:pt x="3407" y="11393"/>
                    <a:pt x="4196" y="11512"/>
                    <a:pt x="5536" y="11571"/>
                  </a:cubicBezTo>
                  <a:cubicBezTo>
                    <a:pt x="6876" y="11631"/>
                    <a:pt x="8768" y="11631"/>
                    <a:pt x="10187" y="11631"/>
                  </a:cubicBezTo>
                  <a:cubicBezTo>
                    <a:pt x="11606" y="11631"/>
                    <a:pt x="12552" y="11631"/>
                    <a:pt x="13025" y="11927"/>
                  </a:cubicBezTo>
                  <a:cubicBezTo>
                    <a:pt x="13498" y="12224"/>
                    <a:pt x="13498" y="12818"/>
                    <a:pt x="12158" y="13826"/>
                  </a:cubicBezTo>
                  <a:cubicBezTo>
                    <a:pt x="10817" y="14835"/>
                    <a:pt x="8137" y="16259"/>
                    <a:pt x="6009" y="17387"/>
                  </a:cubicBezTo>
                  <a:cubicBezTo>
                    <a:pt x="3880" y="18514"/>
                    <a:pt x="2304" y="19345"/>
                    <a:pt x="1279" y="19998"/>
                  </a:cubicBezTo>
                  <a:cubicBezTo>
                    <a:pt x="254" y="20651"/>
                    <a:pt x="-219" y="21125"/>
                    <a:pt x="96" y="21363"/>
                  </a:cubicBezTo>
                  <a:cubicBezTo>
                    <a:pt x="412" y="21600"/>
                    <a:pt x="1515" y="21600"/>
                    <a:pt x="4826" y="20829"/>
                  </a:cubicBezTo>
                  <a:cubicBezTo>
                    <a:pt x="8137" y="20057"/>
                    <a:pt x="13655" y="18514"/>
                    <a:pt x="19174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2209800" y="93761"/>
              <a:ext cx="209551" cy="24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128"/>
                  </a:moveTo>
                  <a:cubicBezTo>
                    <a:pt x="1091" y="-53"/>
                    <a:pt x="2182" y="-235"/>
                    <a:pt x="4255" y="1036"/>
                  </a:cubicBezTo>
                  <a:cubicBezTo>
                    <a:pt x="6327" y="2306"/>
                    <a:pt x="9382" y="5029"/>
                    <a:pt x="12436" y="8659"/>
                  </a:cubicBezTo>
                  <a:cubicBezTo>
                    <a:pt x="15491" y="12289"/>
                    <a:pt x="18545" y="16827"/>
                    <a:pt x="21600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2214577" y="58100"/>
              <a:ext cx="249223" cy="34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42" fill="norm" stroke="1" extrusionOk="0">
                  <a:moveTo>
                    <a:pt x="21372" y="727"/>
                  </a:moveTo>
                  <a:cubicBezTo>
                    <a:pt x="20283" y="335"/>
                    <a:pt x="19194" y="-58"/>
                    <a:pt x="18286" y="7"/>
                  </a:cubicBezTo>
                  <a:cubicBezTo>
                    <a:pt x="17379" y="73"/>
                    <a:pt x="16653" y="597"/>
                    <a:pt x="14838" y="2495"/>
                  </a:cubicBezTo>
                  <a:cubicBezTo>
                    <a:pt x="13022" y="4393"/>
                    <a:pt x="10118" y="7666"/>
                    <a:pt x="7486" y="10677"/>
                  </a:cubicBezTo>
                  <a:cubicBezTo>
                    <a:pt x="4854" y="13687"/>
                    <a:pt x="2495" y="16437"/>
                    <a:pt x="1224" y="18204"/>
                  </a:cubicBezTo>
                  <a:cubicBezTo>
                    <a:pt x="-46" y="19971"/>
                    <a:pt x="-228" y="20757"/>
                    <a:pt x="226" y="21149"/>
                  </a:cubicBezTo>
                  <a:cubicBezTo>
                    <a:pt x="680" y="21542"/>
                    <a:pt x="1769" y="21542"/>
                    <a:pt x="2858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2501900" y="298458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2527300" y="183885"/>
              <a:ext cx="44451" cy="4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5" fill="norm" stroke="1" extrusionOk="0">
                  <a:moveTo>
                    <a:pt x="21600" y="20745"/>
                  </a:moveTo>
                  <a:cubicBezTo>
                    <a:pt x="18514" y="16818"/>
                    <a:pt x="15429" y="12890"/>
                    <a:pt x="13371" y="8472"/>
                  </a:cubicBezTo>
                  <a:cubicBezTo>
                    <a:pt x="11314" y="4054"/>
                    <a:pt x="10286" y="-855"/>
                    <a:pt x="8229" y="127"/>
                  </a:cubicBezTo>
                  <a:cubicBezTo>
                    <a:pt x="6171" y="1109"/>
                    <a:pt x="3086" y="7981"/>
                    <a:pt x="0" y="14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822450" y="535109"/>
              <a:ext cx="704851" cy="7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2335" y="16318"/>
                    <a:pt x="4670" y="11518"/>
                    <a:pt x="7038" y="7618"/>
                  </a:cubicBezTo>
                  <a:cubicBezTo>
                    <a:pt x="9405" y="3718"/>
                    <a:pt x="11805" y="718"/>
                    <a:pt x="14238" y="118"/>
                  </a:cubicBezTo>
                  <a:cubicBezTo>
                    <a:pt x="16670" y="-482"/>
                    <a:pt x="19135" y="1318"/>
                    <a:pt x="21600" y="3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2216150" y="635008"/>
              <a:ext cx="18471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7364" y="0"/>
                  </a:moveTo>
                  <a:cubicBezTo>
                    <a:pt x="6136" y="200"/>
                    <a:pt x="4909" y="400"/>
                    <a:pt x="3682" y="700"/>
                  </a:cubicBezTo>
                  <a:cubicBezTo>
                    <a:pt x="2455" y="1000"/>
                    <a:pt x="1227" y="1400"/>
                    <a:pt x="614" y="2100"/>
                  </a:cubicBezTo>
                  <a:cubicBezTo>
                    <a:pt x="0" y="2800"/>
                    <a:pt x="0" y="3800"/>
                    <a:pt x="0" y="6800"/>
                  </a:cubicBezTo>
                  <a:cubicBezTo>
                    <a:pt x="0" y="9800"/>
                    <a:pt x="0" y="14800"/>
                    <a:pt x="1227" y="15200"/>
                  </a:cubicBezTo>
                  <a:cubicBezTo>
                    <a:pt x="2455" y="15600"/>
                    <a:pt x="4909" y="11400"/>
                    <a:pt x="7241" y="8500"/>
                  </a:cubicBezTo>
                  <a:cubicBezTo>
                    <a:pt x="9573" y="5600"/>
                    <a:pt x="11782" y="4000"/>
                    <a:pt x="13745" y="3100"/>
                  </a:cubicBezTo>
                  <a:cubicBezTo>
                    <a:pt x="15709" y="2200"/>
                    <a:pt x="17427" y="2000"/>
                    <a:pt x="18777" y="2600"/>
                  </a:cubicBezTo>
                  <a:cubicBezTo>
                    <a:pt x="20127" y="3200"/>
                    <a:pt x="21109" y="4600"/>
                    <a:pt x="21355" y="7900"/>
                  </a:cubicBezTo>
                  <a:cubicBezTo>
                    <a:pt x="21600" y="11200"/>
                    <a:pt x="21109" y="16400"/>
                    <a:pt x="206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0" y="1788496"/>
              <a:ext cx="262111" cy="134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534" fill="norm" stroke="1" extrusionOk="0">
                  <a:moveTo>
                    <a:pt x="0" y="647"/>
                  </a:moveTo>
                  <a:cubicBezTo>
                    <a:pt x="170" y="477"/>
                    <a:pt x="340" y="308"/>
                    <a:pt x="1446" y="172"/>
                  </a:cubicBezTo>
                  <a:cubicBezTo>
                    <a:pt x="2551" y="36"/>
                    <a:pt x="4592" y="-66"/>
                    <a:pt x="6718" y="53"/>
                  </a:cubicBezTo>
                  <a:cubicBezTo>
                    <a:pt x="8844" y="172"/>
                    <a:pt x="11055" y="511"/>
                    <a:pt x="12331" y="1191"/>
                  </a:cubicBezTo>
                  <a:cubicBezTo>
                    <a:pt x="13606" y="1870"/>
                    <a:pt x="13946" y="2889"/>
                    <a:pt x="13436" y="4009"/>
                  </a:cubicBezTo>
                  <a:cubicBezTo>
                    <a:pt x="12926" y="5130"/>
                    <a:pt x="11565" y="6353"/>
                    <a:pt x="10715" y="7474"/>
                  </a:cubicBezTo>
                  <a:cubicBezTo>
                    <a:pt x="9865" y="8594"/>
                    <a:pt x="9524" y="9613"/>
                    <a:pt x="10290" y="10683"/>
                  </a:cubicBezTo>
                  <a:cubicBezTo>
                    <a:pt x="11055" y="11753"/>
                    <a:pt x="12926" y="12874"/>
                    <a:pt x="14712" y="13791"/>
                  </a:cubicBezTo>
                  <a:cubicBezTo>
                    <a:pt x="16498" y="14708"/>
                    <a:pt x="18198" y="15421"/>
                    <a:pt x="19474" y="16202"/>
                  </a:cubicBezTo>
                  <a:cubicBezTo>
                    <a:pt x="20750" y="16983"/>
                    <a:pt x="21600" y="17832"/>
                    <a:pt x="20665" y="18630"/>
                  </a:cubicBezTo>
                  <a:cubicBezTo>
                    <a:pt x="19729" y="19428"/>
                    <a:pt x="17008" y="20176"/>
                    <a:pt x="14712" y="20651"/>
                  </a:cubicBezTo>
                  <a:cubicBezTo>
                    <a:pt x="12416" y="21126"/>
                    <a:pt x="10545" y="21330"/>
                    <a:pt x="8674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250396" y="1964517"/>
              <a:ext cx="241854" cy="58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37" fill="norm" stroke="1" extrusionOk="0">
                  <a:moveTo>
                    <a:pt x="21276" y="146"/>
                  </a:moveTo>
                  <a:cubicBezTo>
                    <a:pt x="18855" y="-9"/>
                    <a:pt x="16435" y="-163"/>
                    <a:pt x="14014" y="377"/>
                  </a:cubicBezTo>
                  <a:cubicBezTo>
                    <a:pt x="11593" y="917"/>
                    <a:pt x="9173" y="2151"/>
                    <a:pt x="6845" y="3964"/>
                  </a:cubicBezTo>
                  <a:cubicBezTo>
                    <a:pt x="4517" y="5777"/>
                    <a:pt x="2283" y="8168"/>
                    <a:pt x="1073" y="10560"/>
                  </a:cubicBezTo>
                  <a:cubicBezTo>
                    <a:pt x="-138" y="12951"/>
                    <a:pt x="-324" y="15343"/>
                    <a:pt x="514" y="17117"/>
                  </a:cubicBezTo>
                  <a:cubicBezTo>
                    <a:pt x="1352" y="18891"/>
                    <a:pt x="3214" y="20048"/>
                    <a:pt x="6379" y="20666"/>
                  </a:cubicBezTo>
                  <a:cubicBezTo>
                    <a:pt x="9545" y="21283"/>
                    <a:pt x="14014" y="21360"/>
                    <a:pt x="18483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1559261" y="2133608"/>
              <a:ext cx="40288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12300" y="6000"/>
                  </a:moveTo>
                  <a:cubicBezTo>
                    <a:pt x="12075" y="4267"/>
                    <a:pt x="11851" y="2533"/>
                    <a:pt x="11513" y="1467"/>
                  </a:cubicBezTo>
                  <a:cubicBezTo>
                    <a:pt x="11176" y="400"/>
                    <a:pt x="10726" y="0"/>
                    <a:pt x="9769" y="0"/>
                  </a:cubicBezTo>
                  <a:cubicBezTo>
                    <a:pt x="8813" y="0"/>
                    <a:pt x="7351" y="400"/>
                    <a:pt x="5719" y="2000"/>
                  </a:cubicBezTo>
                  <a:cubicBezTo>
                    <a:pt x="4088" y="3600"/>
                    <a:pt x="2288" y="6400"/>
                    <a:pt x="1219" y="9267"/>
                  </a:cubicBezTo>
                  <a:cubicBezTo>
                    <a:pt x="151" y="12133"/>
                    <a:pt x="-187" y="15067"/>
                    <a:pt x="94" y="17067"/>
                  </a:cubicBezTo>
                  <a:cubicBezTo>
                    <a:pt x="376" y="19067"/>
                    <a:pt x="1276" y="20133"/>
                    <a:pt x="2682" y="20533"/>
                  </a:cubicBezTo>
                  <a:cubicBezTo>
                    <a:pt x="4088" y="20933"/>
                    <a:pt x="6001" y="20667"/>
                    <a:pt x="7913" y="19267"/>
                  </a:cubicBezTo>
                  <a:cubicBezTo>
                    <a:pt x="9826" y="17867"/>
                    <a:pt x="11738" y="15333"/>
                    <a:pt x="12807" y="13667"/>
                  </a:cubicBezTo>
                  <a:cubicBezTo>
                    <a:pt x="13876" y="12000"/>
                    <a:pt x="14100" y="11200"/>
                    <a:pt x="14213" y="10267"/>
                  </a:cubicBezTo>
                  <a:cubicBezTo>
                    <a:pt x="14325" y="9333"/>
                    <a:pt x="14325" y="8267"/>
                    <a:pt x="14100" y="8067"/>
                  </a:cubicBezTo>
                  <a:cubicBezTo>
                    <a:pt x="13876" y="7867"/>
                    <a:pt x="13425" y="8533"/>
                    <a:pt x="13369" y="9800"/>
                  </a:cubicBezTo>
                  <a:cubicBezTo>
                    <a:pt x="13313" y="11067"/>
                    <a:pt x="13650" y="12933"/>
                    <a:pt x="15057" y="15000"/>
                  </a:cubicBezTo>
                  <a:cubicBezTo>
                    <a:pt x="16463" y="17067"/>
                    <a:pt x="18938" y="19333"/>
                    <a:pt x="214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2667000" y="2466893"/>
              <a:ext cx="81180" cy="26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521" fill="norm" stroke="1" extrusionOk="0">
                  <a:moveTo>
                    <a:pt x="16615" y="1303"/>
                  </a:moveTo>
                  <a:cubicBezTo>
                    <a:pt x="18277" y="612"/>
                    <a:pt x="19938" y="-79"/>
                    <a:pt x="20769" y="7"/>
                  </a:cubicBezTo>
                  <a:cubicBezTo>
                    <a:pt x="21600" y="94"/>
                    <a:pt x="21600" y="958"/>
                    <a:pt x="18554" y="3723"/>
                  </a:cubicBezTo>
                  <a:cubicBezTo>
                    <a:pt x="15508" y="6487"/>
                    <a:pt x="9415" y="11153"/>
                    <a:pt x="5815" y="14436"/>
                  </a:cubicBezTo>
                  <a:cubicBezTo>
                    <a:pt x="2215" y="17719"/>
                    <a:pt x="1108" y="19620"/>
                    <a:pt x="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3031066" y="1943108"/>
              <a:ext cx="266979" cy="56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70" fill="norm" stroke="1" extrusionOk="0">
                  <a:moveTo>
                    <a:pt x="3375" y="0"/>
                  </a:moveTo>
                  <a:cubicBezTo>
                    <a:pt x="2869" y="1942"/>
                    <a:pt x="2362" y="3883"/>
                    <a:pt x="1941" y="6553"/>
                  </a:cubicBezTo>
                  <a:cubicBezTo>
                    <a:pt x="1519" y="9222"/>
                    <a:pt x="1181" y="12620"/>
                    <a:pt x="928" y="14885"/>
                  </a:cubicBezTo>
                  <a:cubicBezTo>
                    <a:pt x="675" y="17151"/>
                    <a:pt x="506" y="18283"/>
                    <a:pt x="337" y="19052"/>
                  </a:cubicBezTo>
                  <a:cubicBezTo>
                    <a:pt x="169" y="19820"/>
                    <a:pt x="0" y="20225"/>
                    <a:pt x="0" y="20225"/>
                  </a:cubicBezTo>
                  <a:cubicBezTo>
                    <a:pt x="0" y="20225"/>
                    <a:pt x="169" y="19820"/>
                    <a:pt x="1350" y="18526"/>
                  </a:cubicBezTo>
                  <a:cubicBezTo>
                    <a:pt x="2531" y="17231"/>
                    <a:pt x="4725" y="15047"/>
                    <a:pt x="6919" y="13834"/>
                  </a:cubicBezTo>
                  <a:cubicBezTo>
                    <a:pt x="9112" y="12620"/>
                    <a:pt x="11306" y="12378"/>
                    <a:pt x="13753" y="12701"/>
                  </a:cubicBezTo>
                  <a:cubicBezTo>
                    <a:pt x="16200" y="13025"/>
                    <a:pt x="18900" y="13915"/>
                    <a:pt x="20250" y="15169"/>
                  </a:cubicBezTo>
                  <a:cubicBezTo>
                    <a:pt x="21600" y="16422"/>
                    <a:pt x="21600" y="18040"/>
                    <a:pt x="20419" y="19254"/>
                  </a:cubicBezTo>
                  <a:cubicBezTo>
                    <a:pt x="19237" y="20467"/>
                    <a:pt x="16875" y="21276"/>
                    <a:pt x="13838" y="21438"/>
                  </a:cubicBezTo>
                  <a:cubicBezTo>
                    <a:pt x="10800" y="21600"/>
                    <a:pt x="7087" y="21115"/>
                    <a:pt x="4809" y="20670"/>
                  </a:cubicBezTo>
                  <a:cubicBezTo>
                    <a:pt x="2531" y="20225"/>
                    <a:pt x="1687" y="19820"/>
                    <a:pt x="1434" y="19254"/>
                  </a:cubicBezTo>
                  <a:cubicBezTo>
                    <a:pt x="1181" y="18688"/>
                    <a:pt x="1519" y="17960"/>
                    <a:pt x="1856" y="17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3600450" y="1891593"/>
              <a:ext cx="234967" cy="66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487" fill="norm" stroke="1" extrusionOk="0">
                  <a:moveTo>
                    <a:pt x="6308" y="841"/>
                  </a:moveTo>
                  <a:cubicBezTo>
                    <a:pt x="6881" y="568"/>
                    <a:pt x="7455" y="296"/>
                    <a:pt x="8219" y="125"/>
                  </a:cubicBezTo>
                  <a:cubicBezTo>
                    <a:pt x="8984" y="-45"/>
                    <a:pt x="9940" y="-113"/>
                    <a:pt x="11756" y="398"/>
                  </a:cubicBezTo>
                  <a:cubicBezTo>
                    <a:pt x="13572" y="909"/>
                    <a:pt x="16248" y="1999"/>
                    <a:pt x="18255" y="3635"/>
                  </a:cubicBezTo>
                  <a:cubicBezTo>
                    <a:pt x="20262" y="5270"/>
                    <a:pt x="21600" y="7450"/>
                    <a:pt x="21122" y="9631"/>
                  </a:cubicBezTo>
                  <a:cubicBezTo>
                    <a:pt x="20644" y="11811"/>
                    <a:pt x="18350" y="13992"/>
                    <a:pt x="14527" y="15968"/>
                  </a:cubicBezTo>
                  <a:cubicBezTo>
                    <a:pt x="10704" y="17944"/>
                    <a:pt x="5352" y="19715"/>
                    <a:pt x="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4705350" y="2315641"/>
              <a:ext cx="25401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541"/>
                  </a:moveTo>
                  <a:cubicBezTo>
                    <a:pt x="5400" y="1770"/>
                    <a:pt x="10800" y="0"/>
                    <a:pt x="13500" y="0"/>
                  </a:cubicBezTo>
                  <a:cubicBezTo>
                    <a:pt x="16200" y="0"/>
                    <a:pt x="16200" y="1770"/>
                    <a:pt x="17100" y="5666"/>
                  </a:cubicBezTo>
                  <a:cubicBezTo>
                    <a:pt x="18000" y="9561"/>
                    <a:pt x="19800" y="155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4724400" y="2160712"/>
              <a:ext cx="63501" cy="8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4" fill="norm" stroke="1" extrusionOk="0">
                  <a:moveTo>
                    <a:pt x="0" y="21154"/>
                  </a:moveTo>
                  <a:cubicBezTo>
                    <a:pt x="0" y="16169"/>
                    <a:pt x="0" y="11185"/>
                    <a:pt x="360" y="7308"/>
                  </a:cubicBezTo>
                  <a:cubicBezTo>
                    <a:pt x="720" y="3431"/>
                    <a:pt x="1440" y="662"/>
                    <a:pt x="3600" y="108"/>
                  </a:cubicBezTo>
                  <a:cubicBezTo>
                    <a:pt x="5760" y="-446"/>
                    <a:pt x="9360" y="1216"/>
                    <a:pt x="12600" y="3154"/>
                  </a:cubicBezTo>
                  <a:cubicBezTo>
                    <a:pt x="15840" y="5092"/>
                    <a:pt x="18720" y="7308"/>
                    <a:pt x="21600" y="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4831746" y="2280047"/>
              <a:ext cx="107612" cy="22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276" fill="norm" stroke="1" extrusionOk="0">
                  <a:moveTo>
                    <a:pt x="18456" y="4808"/>
                  </a:moveTo>
                  <a:cubicBezTo>
                    <a:pt x="19678" y="4000"/>
                    <a:pt x="20901" y="3193"/>
                    <a:pt x="20697" y="2486"/>
                  </a:cubicBezTo>
                  <a:cubicBezTo>
                    <a:pt x="20493" y="1780"/>
                    <a:pt x="18863" y="1174"/>
                    <a:pt x="16826" y="669"/>
                  </a:cubicBezTo>
                  <a:cubicBezTo>
                    <a:pt x="14788" y="165"/>
                    <a:pt x="12343" y="-239"/>
                    <a:pt x="9286" y="165"/>
                  </a:cubicBezTo>
                  <a:cubicBezTo>
                    <a:pt x="6229" y="568"/>
                    <a:pt x="2561" y="1780"/>
                    <a:pt x="931" y="2890"/>
                  </a:cubicBezTo>
                  <a:cubicBezTo>
                    <a:pt x="-699" y="4000"/>
                    <a:pt x="-291" y="5010"/>
                    <a:pt x="2969" y="6625"/>
                  </a:cubicBezTo>
                  <a:cubicBezTo>
                    <a:pt x="6229" y="8240"/>
                    <a:pt x="12343" y="10460"/>
                    <a:pt x="16010" y="12782"/>
                  </a:cubicBezTo>
                  <a:cubicBezTo>
                    <a:pt x="19678" y="15103"/>
                    <a:pt x="20901" y="17525"/>
                    <a:pt x="20290" y="19040"/>
                  </a:cubicBezTo>
                  <a:cubicBezTo>
                    <a:pt x="19678" y="20554"/>
                    <a:pt x="17233" y="21159"/>
                    <a:pt x="13973" y="21260"/>
                  </a:cubicBezTo>
                  <a:cubicBezTo>
                    <a:pt x="10712" y="21361"/>
                    <a:pt x="6637" y="20957"/>
                    <a:pt x="2561" y="20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4253441" y="2899457"/>
              <a:ext cx="161750" cy="36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374" fill="norm" stroke="1" extrusionOk="0">
                  <a:moveTo>
                    <a:pt x="19823" y="4243"/>
                  </a:moveTo>
                  <a:cubicBezTo>
                    <a:pt x="17636" y="2753"/>
                    <a:pt x="15448" y="1264"/>
                    <a:pt x="13534" y="519"/>
                  </a:cubicBezTo>
                  <a:cubicBezTo>
                    <a:pt x="11620" y="-226"/>
                    <a:pt x="9980" y="-226"/>
                    <a:pt x="7656" y="891"/>
                  </a:cubicBezTo>
                  <a:cubicBezTo>
                    <a:pt x="5332" y="2008"/>
                    <a:pt x="2324" y="4243"/>
                    <a:pt x="957" y="5671"/>
                  </a:cubicBezTo>
                  <a:cubicBezTo>
                    <a:pt x="-410" y="7098"/>
                    <a:pt x="-137" y="7719"/>
                    <a:pt x="684" y="8029"/>
                  </a:cubicBezTo>
                  <a:cubicBezTo>
                    <a:pt x="1504" y="8340"/>
                    <a:pt x="2871" y="8340"/>
                    <a:pt x="5605" y="7905"/>
                  </a:cubicBezTo>
                  <a:cubicBezTo>
                    <a:pt x="8339" y="7471"/>
                    <a:pt x="12441" y="6602"/>
                    <a:pt x="15312" y="6043"/>
                  </a:cubicBezTo>
                  <a:cubicBezTo>
                    <a:pt x="18182" y="5484"/>
                    <a:pt x="19823" y="5236"/>
                    <a:pt x="20506" y="5484"/>
                  </a:cubicBezTo>
                  <a:cubicBezTo>
                    <a:pt x="21190" y="5733"/>
                    <a:pt x="20917" y="6477"/>
                    <a:pt x="20096" y="8464"/>
                  </a:cubicBezTo>
                  <a:cubicBezTo>
                    <a:pt x="19276" y="10450"/>
                    <a:pt x="17909" y="13677"/>
                    <a:pt x="17499" y="16036"/>
                  </a:cubicBezTo>
                  <a:cubicBezTo>
                    <a:pt x="17089" y="18395"/>
                    <a:pt x="17636" y="19884"/>
                    <a:pt x="18182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4483100" y="2894114"/>
              <a:ext cx="109844" cy="36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41" fill="norm" stroke="1" extrusionOk="0">
                  <a:moveTo>
                    <a:pt x="20785" y="3400"/>
                  </a:moveTo>
                  <a:cubicBezTo>
                    <a:pt x="21192" y="2786"/>
                    <a:pt x="21600" y="2173"/>
                    <a:pt x="19970" y="1436"/>
                  </a:cubicBezTo>
                  <a:cubicBezTo>
                    <a:pt x="18340" y="700"/>
                    <a:pt x="14672" y="-159"/>
                    <a:pt x="11819" y="25"/>
                  </a:cubicBezTo>
                  <a:cubicBezTo>
                    <a:pt x="8966" y="209"/>
                    <a:pt x="6928" y="1436"/>
                    <a:pt x="6725" y="3339"/>
                  </a:cubicBezTo>
                  <a:cubicBezTo>
                    <a:pt x="6521" y="5241"/>
                    <a:pt x="8151" y="7818"/>
                    <a:pt x="10189" y="10457"/>
                  </a:cubicBezTo>
                  <a:cubicBezTo>
                    <a:pt x="12226" y="13096"/>
                    <a:pt x="14672" y="15796"/>
                    <a:pt x="15487" y="17452"/>
                  </a:cubicBezTo>
                  <a:cubicBezTo>
                    <a:pt x="16302" y="19109"/>
                    <a:pt x="15487" y="19723"/>
                    <a:pt x="12634" y="20214"/>
                  </a:cubicBezTo>
                  <a:cubicBezTo>
                    <a:pt x="9781" y="20705"/>
                    <a:pt x="4891" y="21073"/>
                    <a:pt x="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4470399" y="2909250"/>
              <a:ext cx="234951" cy="6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21309"/>
                  </a:moveTo>
                  <a:cubicBezTo>
                    <a:pt x="1168" y="16073"/>
                    <a:pt x="2335" y="10836"/>
                    <a:pt x="5351" y="6909"/>
                  </a:cubicBezTo>
                  <a:cubicBezTo>
                    <a:pt x="8368" y="2982"/>
                    <a:pt x="13232" y="364"/>
                    <a:pt x="16249" y="36"/>
                  </a:cubicBezTo>
                  <a:cubicBezTo>
                    <a:pt x="19265" y="-291"/>
                    <a:pt x="20432" y="1673"/>
                    <a:pt x="21600" y="3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4826000" y="2749558"/>
              <a:ext cx="508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123"/>
                    <a:pt x="12600" y="10246"/>
                    <a:pt x="9000" y="13846"/>
                  </a:cubicBezTo>
                  <a:cubicBezTo>
                    <a:pt x="5400" y="17446"/>
                    <a:pt x="2700" y="195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4724400" y="2870208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68" y="21600"/>
                    <a:pt x="8337" y="21600"/>
                    <a:pt x="11937" y="18000"/>
                  </a:cubicBezTo>
                  <a:cubicBezTo>
                    <a:pt x="15537" y="14400"/>
                    <a:pt x="18568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4889499" y="2708197"/>
              <a:ext cx="171451" cy="39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fill="norm" stroke="1" extrusionOk="0">
                  <a:moveTo>
                    <a:pt x="0" y="1230"/>
                  </a:moveTo>
                  <a:cubicBezTo>
                    <a:pt x="0" y="647"/>
                    <a:pt x="0" y="63"/>
                    <a:pt x="400" y="4"/>
                  </a:cubicBezTo>
                  <a:cubicBezTo>
                    <a:pt x="800" y="-54"/>
                    <a:pt x="1600" y="413"/>
                    <a:pt x="2533" y="2340"/>
                  </a:cubicBezTo>
                  <a:cubicBezTo>
                    <a:pt x="3467" y="4266"/>
                    <a:pt x="4533" y="7652"/>
                    <a:pt x="4933" y="10804"/>
                  </a:cubicBezTo>
                  <a:cubicBezTo>
                    <a:pt x="5333" y="13957"/>
                    <a:pt x="5067" y="16876"/>
                    <a:pt x="4533" y="18569"/>
                  </a:cubicBezTo>
                  <a:cubicBezTo>
                    <a:pt x="4000" y="20262"/>
                    <a:pt x="3200" y="20729"/>
                    <a:pt x="2800" y="20495"/>
                  </a:cubicBezTo>
                  <a:cubicBezTo>
                    <a:pt x="2400" y="20262"/>
                    <a:pt x="2400" y="19328"/>
                    <a:pt x="3467" y="18335"/>
                  </a:cubicBezTo>
                  <a:cubicBezTo>
                    <a:pt x="4533" y="17343"/>
                    <a:pt x="6667" y="16292"/>
                    <a:pt x="8267" y="15591"/>
                  </a:cubicBezTo>
                  <a:cubicBezTo>
                    <a:pt x="9867" y="14891"/>
                    <a:pt x="10933" y="14541"/>
                    <a:pt x="12667" y="14774"/>
                  </a:cubicBezTo>
                  <a:cubicBezTo>
                    <a:pt x="14400" y="15008"/>
                    <a:pt x="16800" y="15825"/>
                    <a:pt x="18400" y="17051"/>
                  </a:cubicBezTo>
                  <a:cubicBezTo>
                    <a:pt x="20000" y="18277"/>
                    <a:pt x="20800" y="19911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5480049" y="3055602"/>
              <a:ext cx="88901" cy="31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21600" y="345"/>
                  </a:moveTo>
                  <a:cubicBezTo>
                    <a:pt x="19029" y="59"/>
                    <a:pt x="16457" y="-227"/>
                    <a:pt x="14657" y="274"/>
                  </a:cubicBezTo>
                  <a:cubicBezTo>
                    <a:pt x="12857" y="774"/>
                    <a:pt x="11829" y="2062"/>
                    <a:pt x="10286" y="4637"/>
                  </a:cubicBezTo>
                  <a:cubicBezTo>
                    <a:pt x="8743" y="7211"/>
                    <a:pt x="6686" y="11074"/>
                    <a:pt x="4886" y="14078"/>
                  </a:cubicBezTo>
                  <a:cubicBezTo>
                    <a:pt x="3086" y="17082"/>
                    <a:pt x="1543" y="19227"/>
                    <a:pt x="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5382597" y="3195381"/>
              <a:ext cx="65704" cy="4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0529" fill="norm" stroke="1" extrusionOk="0">
                  <a:moveTo>
                    <a:pt x="12852" y="15525"/>
                  </a:moveTo>
                  <a:cubicBezTo>
                    <a:pt x="11502" y="10125"/>
                    <a:pt x="10152" y="4725"/>
                    <a:pt x="7789" y="2025"/>
                  </a:cubicBezTo>
                  <a:cubicBezTo>
                    <a:pt x="5427" y="-675"/>
                    <a:pt x="2052" y="-675"/>
                    <a:pt x="702" y="2025"/>
                  </a:cubicBezTo>
                  <a:cubicBezTo>
                    <a:pt x="-648" y="4725"/>
                    <a:pt x="27" y="10125"/>
                    <a:pt x="2052" y="13905"/>
                  </a:cubicBezTo>
                  <a:cubicBezTo>
                    <a:pt x="4077" y="17685"/>
                    <a:pt x="7452" y="19845"/>
                    <a:pt x="10827" y="20385"/>
                  </a:cubicBezTo>
                  <a:cubicBezTo>
                    <a:pt x="14202" y="20925"/>
                    <a:pt x="17577" y="19845"/>
                    <a:pt x="20952" y="18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5564481" y="3251208"/>
              <a:ext cx="36219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16933" y="0"/>
                  </a:moveTo>
                  <a:cubicBezTo>
                    <a:pt x="15733" y="9000"/>
                    <a:pt x="14533" y="18000"/>
                    <a:pt x="10333" y="18000"/>
                  </a:cubicBezTo>
                  <a:cubicBezTo>
                    <a:pt x="6133" y="18000"/>
                    <a:pt x="-1067" y="9000"/>
                    <a:pt x="133" y="8100"/>
                  </a:cubicBezTo>
                  <a:cubicBezTo>
                    <a:pt x="1333" y="7200"/>
                    <a:pt x="10933" y="14400"/>
                    <a:pt x="205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5689600" y="3276608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5721350" y="2999676"/>
              <a:ext cx="76201" cy="340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0" y="3423"/>
                  </a:moveTo>
                  <a:cubicBezTo>
                    <a:pt x="0" y="1966"/>
                    <a:pt x="0" y="508"/>
                    <a:pt x="300" y="111"/>
                  </a:cubicBezTo>
                  <a:cubicBezTo>
                    <a:pt x="600" y="-287"/>
                    <a:pt x="1200" y="376"/>
                    <a:pt x="1800" y="2297"/>
                  </a:cubicBezTo>
                  <a:cubicBezTo>
                    <a:pt x="2400" y="4219"/>
                    <a:pt x="3000" y="7399"/>
                    <a:pt x="5100" y="10513"/>
                  </a:cubicBezTo>
                  <a:cubicBezTo>
                    <a:pt x="7200" y="13627"/>
                    <a:pt x="10800" y="16675"/>
                    <a:pt x="13800" y="18464"/>
                  </a:cubicBezTo>
                  <a:cubicBezTo>
                    <a:pt x="16800" y="20253"/>
                    <a:pt x="19200" y="20783"/>
                    <a:pt x="21600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5829299" y="3206758"/>
              <a:ext cx="2032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895"/>
                    <a:pt x="0" y="3789"/>
                    <a:pt x="787" y="5305"/>
                  </a:cubicBezTo>
                  <a:cubicBezTo>
                    <a:pt x="1575" y="6821"/>
                    <a:pt x="3150" y="7958"/>
                    <a:pt x="5062" y="8147"/>
                  </a:cubicBezTo>
                  <a:cubicBezTo>
                    <a:pt x="6975" y="8337"/>
                    <a:pt x="9225" y="7579"/>
                    <a:pt x="10462" y="6253"/>
                  </a:cubicBezTo>
                  <a:cubicBezTo>
                    <a:pt x="11700" y="4926"/>
                    <a:pt x="11925" y="3032"/>
                    <a:pt x="11363" y="1895"/>
                  </a:cubicBezTo>
                  <a:cubicBezTo>
                    <a:pt x="10800" y="758"/>
                    <a:pt x="9450" y="379"/>
                    <a:pt x="8213" y="189"/>
                  </a:cubicBezTo>
                  <a:cubicBezTo>
                    <a:pt x="6975" y="0"/>
                    <a:pt x="5850" y="0"/>
                    <a:pt x="4950" y="758"/>
                  </a:cubicBezTo>
                  <a:cubicBezTo>
                    <a:pt x="4050" y="1516"/>
                    <a:pt x="3375" y="3032"/>
                    <a:pt x="3487" y="5874"/>
                  </a:cubicBezTo>
                  <a:cubicBezTo>
                    <a:pt x="3600" y="8716"/>
                    <a:pt x="4500" y="12884"/>
                    <a:pt x="7650" y="15726"/>
                  </a:cubicBezTo>
                  <a:cubicBezTo>
                    <a:pt x="10800" y="18568"/>
                    <a:pt x="162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6249943" y="3054358"/>
              <a:ext cx="18260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8754" y="0"/>
                  </a:moveTo>
                  <a:cubicBezTo>
                    <a:pt x="15599" y="335"/>
                    <a:pt x="12444" y="670"/>
                    <a:pt x="9289" y="2930"/>
                  </a:cubicBezTo>
                  <a:cubicBezTo>
                    <a:pt x="6134" y="5191"/>
                    <a:pt x="2978" y="9377"/>
                    <a:pt x="1280" y="12140"/>
                  </a:cubicBezTo>
                  <a:cubicBezTo>
                    <a:pt x="-419" y="14902"/>
                    <a:pt x="-662" y="16242"/>
                    <a:pt x="2008" y="17581"/>
                  </a:cubicBezTo>
                  <a:cubicBezTo>
                    <a:pt x="4677" y="18921"/>
                    <a:pt x="10259" y="20260"/>
                    <a:pt x="13900" y="20930"/>
                  </a:cubicBezTo>
                  <a:cubicBezTo>
                    <a:pt x="17540" y="21600"/>
                    <a:pt x="19239" y="21600"/>
                    <a:pt x="209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6564679" y="3139238"/>
              <a:ext cx="45672" cy="194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44" fill="norm" stroke="1" extrusionOk="0">
                  <a:moveTo>
                    <a:pt x="15293" y="1138"/>
                  </a:moveTo>
                  <a:cubicBezTo>
                    <a:pt x="11366" y="441"/>
                    <a:pt x="7439" y="-256"/>
                    <a:pt x="4493" y="92"/>
                  </a:cubicBezTo>
                  <a:cubicBezTo>
                    <a:pt x="1548" y="441"/>
                    <a:pt x="-416" y="1834"/>
                    <a:pt x="75" y="4970"/>
                  </a:cubicBezTo>
                  <a:cubicBezTo>
                    <a:pt x="566" y="8105"/>
                    <a:pt x="3511" y="12983"/>
                    <a:pt x="7439" y="16002"/>
                  </a:cubicBezTo>
                  <a:cubicBezTo>
                    <a:pt x="11366" y="19021"/>
                    <a:pt x="16275" y="20183"/>
                    <a:pt x="21184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6445250" y="3101893"/>
              <a:ext cx="209551" cy="5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21220"/>
                  </a:moveTo>
                  <a:cubicBezTo>
                    <a:pt x="0" y="16235"/>
                    <a:pt x="0" y="11251"/>
                    <a:pt x="1636" y="7097"/>
                  </a:cubicBezTo>
                  <a:cubicBezTo>
                    <a:pt x="3273" y="2943"/>
                    <a:pt x="6545" y="-380"/>
                    <a:pt x="10145" y="35"/>
                  </a:cubicBezTo>
                  <a:cubicBezTo>
                    <a:pt x="13745" y="451"/>
                    <a:pt x="17673" y="4605"/>
                    <a:pt x="21600" y="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6437225" y="3346458"/>
              <a:ext cx="281076" cy="3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032" fill="norm" stroke="1" extrusionOk="0">
                  <a:moveTo>
                    <a:pt x="2545" y="0"/>
                  </a:moveTo>
                  <a:cubicBezTo>
                    <a:pt x="1417" y="4050"/>
                    <a:pt x="289" y="8100"/>
                    <a:pt x="47" y="12150"/>
                  </a:cubicBezTo>
                  <a:cubicBezTo>
                    <a:pt x="-195" y="16200"/>
                    <a:pt x="450" y="20250"/>
                    <a:pt x="3109" y="20925"/>
                  </a:cubicBezTo>
                  <a:cubicBezTo>
                    <a:pt x="5769" y="21600"/>
                    <a:pt x="10444" y="18900"/>
                    <a:pt x="13829" y="18225"/>
                  </a:cubicBezTo>
                  <a:cubicBezTo>
                    <a:pt x="17214" y="17550"/>
                    <a:pt x="19309" y="18900"/>
                    <a:pt x="21405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4726516" y="3526235"/>
              <a:ext cx="442384" cy="72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8888" y="6516"/>
                  </a:moveTo>
                  <a:cubicBezTo>
                    <a:pt x="7855" y="6328"/>
                    <a:pt x="6821" y="6140"/>
                    <a:pt x="5478" y="6422"/>
                  </a:cubicBezTo>
                  <a:cubicBezTo>
                    <a:pt x="4134" y="6704"/>
                    <a:pt x="2480" y="7455"/>
                    <a:pt x="1447" y="8144"/>
                  </a:cubicBezTo>
                  <a:cubicBezTo>
                    <a:pt x="413" y="8832"/>
                    <a:pt x="0" y="9459"/>
                    <a:pt x="0" y="9897"/>
                  </a:cubicBezTo>
                  <a:cubicBezTo>
                    <a:pt x="0" y="10335"/>
                    <a:pt x="413" y="10585"/>
                    <a:pt x="1550" y="10492"/>
                  </a:cubicBezTo>
                  <a:cubicBezTo>
                    <a:pt x="2687" y="10398"/>
                    <a:pt x="4547" y="9959"/>
                    <a:pt x="5529" y="9427"/>
                  </a:cubicBezTo>
                  <a:cubicBezTo>
                    <a:pt x="6511" y="8895"/>
                    <a:pt x="6614" y="8269"/>
                    <a:pt x="6769" y="7424"/>
                  </a:cubicBezTo>
                  <a:cubicBezTo>
                    <a:pt x="6924" y="6579"/>
                    <a:pt x="7131" y="5514"/>
                    <a:pt x="8113" y="4450"/>
                  </a:cubicBezTo>
                  <a:cubicBezTo>
                    <a:pt x="9095" y="3385"/>
                    <a:pt x="10852" y="2321"/>
                    <a:pt x="12350" y="1570"/>
                  </a:cubicBezTo>
                  <a:cubicBezTo>
                    <a:pt x="13849" y="819"/>
                    <a:pt x="15089" y="380"/>
                    <a:pt x="16019" y="161"/>
                  </a:cubicBezTo>
                  <a:cubicBezTo>
                    <a:pt x="16949" y="-58"/>
                    <a:pt x="17569" y="-58"/>
                    <a:pt x="17879" y="192"/>
                  </a:cubicBezTo>
                  <a:cubicBezTo>
                    <a:pt x="18189" y="443"/>
                    <a:pt x="18189" y="944"/>
                    <a:pt x="17414" y="2133"/>
                  </a:cubicBezTo>
                  <a:cubicBezTo>
                    <a:pt x="16639" y="3323"/>
                    <a:pt x="15089" y="5201"/>
                    <a:pt x="13590" y="7017"/>
                  </a:cubicBezTo>
                  <a:cubicBezTo>
                    <a:pt x="12092" y="8832"/>
                    <a:pt x="10645" y="10585"/>
                    <a:pt x="9508" y="12307"/>
                  </a:cubicBezTo>
                  <a:cubicBezTo>
                    <a:pt x="8371" y="14029"/>
                    <a:pt x="7544" y="15719"/>
                    <a:pt x="7028" y="17097"/>
                  </a:cubicBezTo>
                  <a:cubicBezTo>
                    <a:pt x="6511" y="18474"/>
                    <a:pt x="6304" y="19539"/>
                    <a:pt x="6253" y="20227"/>
                  </a:cubicBezTo>
                  <a:cubicBezTo>
                    <a:pt x="6201" y="20916"/>
                    <a:pt x="6304" y="21229"/>
                    <a:pt x="6614" y="21385"/>
                  </a:cubicBezTo>
                  <a:cubicBezTo>
                    <a:pt x="6924" y="21542"/>
                    <a:pt x="7441" y="21542"/>
                    <a:pt x="8165" y="21229"/>
                  </a:cubicBezTo>
                  <a:cubicBezTo>
                    <a:pt x="8888" y="20916"/>
                    <a:pt x="9818" y="20290"/>
                    <a:pt x="10542" y="19570"/>
                  </a:cubicBezTo>
                  <a:cubicBezTo>
                    <a:pt x="11265" y="18850"/>
                    <a:pt x="11782" y="18036"/>
                    <a:pt x="12040" y="17441"/>
                  </a:cubicBezTo>
                  <a:cubicBezTo>
                    <a:pt x="12299" y="16846"/>
                    <a:pt x="12299" y="16471"/>
                    <a:pt x="13022" y="16032"/>
                  </a:cubicBezTo>
                  <a:cubicBezTo>
                    <a:pt x="13745" y="15594"/>
                    <a:pt x="15192" y="15093"/>
                    <a:pt x="16743" y="14655"/>
                  </a:cubicBezTo>
                  <a:cubicBezTo>
                    <a:pt x="18293" y="14217"/>
                    <a:pt x="19946" y="13841"/>
                    <a:pt x="21600" y="13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5595408" y="3690989"/>
              <a:ext cx="231267" cy="32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295" fill="norm" stroke="1" extrusionOk="0">
                  <a:moveTo>
                    <a:pt x="14947" y="4846"/>
                  </a:moveTo>
                  <a:cubicBezTo>
                    <a:pt x="14561" y="4159"/>
                    <a:pt x="14175" y="3471"/>
                    <a:pt x="13886" y="2576"/>
                  </a:cubicBezTo>
                  <a:cubicBezTo>
                    <a:pt x="13597" y="1682"/>
                    <a:pt x="13404" y="581"/>
                    <a:pt x="12825" y="169"/>
                  </a:cubicBezTo>
                  <a:cubicBezTo>
                    <a:pt x="12247" y="-244"/>
                    <a:pt x="11283" y="31"/>
                    <a:pt x="9450" y="1751"/>
                  </a:cubicBezTo>
                  <a:cubicBezTo>
                    <a:pt x="7618" y="3471"/>
                    <a:pt x="4918" y="6635"/>
                    <a:pt x="3183" y="9593"/>
                  </a:cubicBezTo>
                  <a:cubicBezTo>
                    <a:pt x="1447" y="12551"/>
                    <a:pt x="675" y="15302"/>
                    <a:pt x="290" y="17091"/>
                  </a:cubicBezTo>
                  <a:cubicBezTo>
                    <a:pt x="-96" y="18880"/>
                    <a:pt x="-96" y="19705"/>
                    <a:pt x="290" y="20324"/>
                  </a:cubicBezTo>
                  <a:cubicBezTo>
                    <a:pt x="675" y="20943"/>
                    <a:pt x="1447" y="21356"/>
                    <a:pt x="3086" y="21287"/>
                  </a:cubicBezTo>
                  <a:cubicBezTo>
                    <a:pt x="4725" y="21218"/>
                    <a:pt x="7233" y="20668"/>
                    <a:pt x="10318" y="19292"/>
                  </a:cubicBezTo>
                  <a:cubicBezTo>
                    <a:pt x="13404" y="17917"/>
                    <a:pt x="17068" y="15715"/>
                    <a:pt x="19093" y="13789"/>
                  </a:cubicBezTo>
                  <a:cubicBezTo>
                    <a:pt x="21118" y="11863"/>
                    <a:pt x="21504" y="10212"/>
                    <a:pt x="20636" y="8148"/>
                  </a:cubicBezTo>
                  <a:cubicBezTo>
                    <a:pt x="19768" y="6085"/>
                    <a:pt x="17647" y="3608"/>
                    <a:pt x="16104" y="2232"/>
                  </a:cubicBezTo>
                  <a:cubicBezTo>
                    <a:pt x="14561" y="857"/>
                    <a:pt x="13597" y="581"/>
                    <a:pt x="12633" y="444"/>
                  </a:cubicBezTo>
                  <a:cubicBezTo>
                    <a:pt x="11668" y="306"/>
                    <a:pt x="10704" y="306"/>
                    <a:pt x="9258" y="1063"/>
                  </a:cubicBezTo>
                  <a:cubicBezTo>
                    <a:pt x="7811" y="1820"/>
                    <a:pt x="5883" y="3333"/>
                    <a:pt x="4822" y="4434"/>
                  </a:cubicBezTo>
                  <a:cubicBezTo>
                    <a:pt x="3761" y="5534"/>
                    <a:pt x="3568" y="6222"/>
                    <a:pt x="3472" y="6979"/>
                  </a:cubicBezTo>
                  <a:cubicBezTo>
                    <a:pt x="3375" y="7736"/>
                    <a:pt x="3375" y="8561"/>
                    <a:pt x="5786" y="8974"/>
                  </a:cubicBezTo>
                  <a:cubicBezTo>
                    <a:pt x="8197" y="9387"/>
                    <a:pt x="13018" y="9387"/>
                    <a:pt x="17840" y="9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6127750" y="3841758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57149" y="3841758"/>
              <a:ext cx="131395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0" y="0"/>
                  </a:moveTo>
                  <a:cubicBezTo>
                    <a:pt x="5143" y="1473"/>
                    <a:pt x="10286" y="2945"/>
                    <a:pt x="14400" y="4909"/>
                  </a:cubicBezTo>
                  <a:cubicBezTo>
                    <a:pt x="18514" y="6873"/>
                    <a:pt x="21600" y="9327"/>
                    <a:pt x="21257" y="11864"/>
                  </a:cubicBezTo>
                  <a:cubicBezTo>
                    <a:pt x="20914" y="14400"/>
                    <a:pt x="17143" y="17018"/>
                    <a:pt x="13714" y="18655"/>
                  </a:cubicBezTo>
                  <a:cubicBezTo>
                    <a:pt x="10286" y="20291"/>
                    <a:pt x="7200" y="20945"/>
                    <a:pt x="41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1079500" y="4743458"/>
              <a:ext cx="9650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10580" y="0"/>
                  </a:moveTo>
                  <a:cubicBezTo>
                    <a:pt x="12784" y="118"/>
                    <a:pt x="14988" y="236"/>
                    <a:pt x="17192" y="1298"/>
                  </a:cubicBezTo>
                  <a:cubicBezTo>
                    <a:pt x="19396" y="2361"/>
                    <a:pt x="21600" y="4367"/>
                    <a:pt x="18735" y="7908"/>
                  </a:cubicBezTo>
                  <a:cubicBezTo>
                    <a:pt x="15869" y="11449"/>
                    <a:pt x="7935" y="16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158750" y="5466838"/>
              <a:ext cx="157077" cy="29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85" fill="norm" stroke="1" extrusionOk="0">
                  <a:moveTo>
                    <a:pt x="11084" y="1406"/>
                  </a:moveTo>
                  <a:cubicBezTo>
                    <a:pt x="12789" y="798"/>
                    <a:pt x="14495" y="189"/>
                    <a:pt x="16058" y="37"/>
                  </a:cubicBezTo>
                  <a:cubicBezTo>
                    <a:pt x="17621" y="-115"/>
                    <a:pt x="19042" y="189"/>
                    <a:pt x="20037" y="1102"/>
                  </a:cubicBezTo>
                  <a:cubicBezTo>
                    <a:pt x="21032" y="2015"/>
                    <a:pt x="21600" y="3536"/>
                    <a:pt x="20463" y="6122"/>
                  </a:cubicBezTo>
                  <a:cubicBezTo>
                    <a:pt x="19326" y="8708"/>
                    <a:pt x="16484" y="12358"/>
                    <a:pt x="12789" y="15096"/>
                  </a:cubicBezTo>
                  <a:cubicBezTo>
                    <a:pt x="9095" y="17834"/>
                    <a:pt x="4547" y="19660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358" name="Drawing"/>
          <p:cNvGrpSpPr/>
          <p:nvPr/>
        </p:nvGrpSpPr>
        <p:grpSpPr>
          <a:xfrm>
            <a:off x="3644900" y="5138596"/>
            <a:ext cx="4464050" cy="4191017"/>
            <a:chOff x="-38100" y="-12699"/>
            <a:chExt cx="4464050" cy="4191016"/>
          </a:xfrm>
        </p:grpSpPr>
        <p:sp>
          <p:nvSpPr>
            <p:cNvPr id="2319" name="Line"/>
            <p:cNvSpPr/>
            <p:nvPr/>
          </p:nvSpPr>
          <p:spPr>
            <a:xfrm>
              <a:off x="386220" y="3402948"/>
              <a:ext cx="3315125" cy="20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18" fill="norm" stroke="1" extrusionOk="0">
                  <a:moveTo>
                    <a:pt x="173" y="21518"/>
                  </a:moveTo>
                  <a:cubicBezTo>
                    <a:pt x="90" y="21518"/>
                    <a:pt x="8" y="21518"/>
                    <a:pt x="1" y="21409"/>
                  </a:cubicBezTo>
                  <a:cubicBezTo>
                    <a:pt x="-6" y="21300"/>
                    <a:pt x="63" y="21082"/>
                    <a:pt x="256" y="20754"/>
                  </a:cubicBezTo>
                  <a:cubicBezTo>
                    <a:pt x="449" y="20427"/>
                    <a:pt x="765" y="19991"/>
                    <a:pt x="1192" y="19554"/>
                  </a:cubicBezTo>
                  <a:cubicBezTo>
                    <a:pt x="1620" y="19118"/>
                    <a:pt x="2157" y="18682"/>
                    <a:pt x="2680" y="18354"/>
                  </a:cubicBezTo>
                  <a:cubicBezTo>
                    <a:pt x="3204" y="18027"/>
                    <a:pt x="3713" y="17809"/>
                    <a:pt x="4237" y="17482"/>
                  </a:cubicBezTo>
                  <a:cubicBezTo>
                    <a:pt x="4760" y="17154"/>
                    <a:pt x="5298" y="16718"/>
                    <a:pt x="5849" y="16282"/>
                  </a:cubicBezTo>
                  <a:cubicBezTo>
                    <a:pt x="6400" y="15845"/>
                    <a:pt x="6964" y="15409"/>
                    <a:pt x="7495" y="14973"/>
                  </a:cubicBezTo>
                  <a:cubicBezTo>
                    <a:pt x="8025" y="14536"/>
                    <a:pt x="8521" y="14100"/>
                    <a:pt x="9038" y="13663"/>
                  </a:cubicBezTo>
                  <a:cubicBezTo>
                    <a:pt x="9554" y="13227"/>
                    <a:pt x="10091" y="12791"/>
                    <a:pt x="10622" y="12136"/>
                  </a:cubicBezTo>
                  <a:cubicBezTo>
                    <a:pt x="11152" y="11482"/>
                    <a:pt x="11676" y="10609"/>
                    <a:pt x="12206" y="9954"/>
                  </a:cubicBezTo>
                  <a:cubicBezTo>
                    <a:pt x="12736" y="9300"/>
                    <a:pt x="13274" y="8863"/>
                    <a:pt x="13797" y="8427"/>
                  </a:cubicBezTo>
                  <a:cubicBezTo>
                    <a:pt x="14321" y="7991"/>
                    <a:pt x="14830" y="7554"/>
                    <a:pt x="15361" y="7009"/>
                  </a:cubicBezTo>
                  <a:cubicBezTo>
                    <a:pt x="15891" y="6463"/>
                    <a:pt x="16442" y="5809"/>
                    <a:pt x="16979" y="5263"/>
                  </a:cubicBezTo>
                  <a:cubicBezTo>
                    <a:pt x="17516" y="4718"/>
                    <a:pt x="18040" y="4282"/>
                    <a:pt x="18550" y="3627"/>
                  </a:cubicBezTo>
                  <a:cubicBezTo>
                    <a:pt x="19059" y="2973"/>
                    <a:pt x="19555" y="2100"/>
                    <a:pt x="20017" y="1445"/>
                  </a:cubicBezTo>
                  <a:cubicBezTo>
                    <a:pt x="20478" y="791"/>
                    <a:pt x="20905" y="354"/>
                    <a:pt x="21167" y="136"/>
                  </a:cubicBezTo>
                  <a:cubicBezTo>
                    <a:pt x="21429" y="-82"/>
                    <a:pt x="21525" y="-82"/>
                    <a:pt x="21560" y="463"/>
                  </a:cubicBezTo>
                  <a:cubicBezTo>
                    <a:pt x="21594" y="1009"/>
                    <a:pt x="21566" y="2100"/>
                    <a:pt x="21539" y="31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1900371" y="3491053"/>
              <a:ext cx="140782" cy="13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366" fill="norm" stroke="1" extrusionOk="0">
                  <a:moveTo>
                    <a:pt x="14989" y="0"/>
                  </a:moveTo>
                  <a:cubicBezTo>
                    <a:pt x="13401" y="0"/>
                    <a:pt x="11813" y="0"/>
                    <a:pt x="10860" y="857"/>
                  </a:cubicBezTo>
                  <a:cubicBezTo>
                    <a:pt x="9907" y="1714"/>
                    <a:pt x="9589" y="3429"/>
                    <a:pt x="9589" y="5657"/>
                  </a:cubicBezTo>
                  <a:cubicBezTo>
                    <a:pt x="9589" y="7886"/>
                    <a:pt x="9907" y="10629"/>
                    <a:pt x="10860" y="11829"/>
                  </a:cubicBezTo>
                  <a:cubicBezTo>
                    <a:pt x="11813" y="13029"/>
                    <a:pt x="13401" y="12686"/>
                    <a:pt x="14513" y="11657"/>
                  </a:cubicBezTo>
                  <a:cubicBezTo>
                    <a:pt x="15624" y="10629"/>
                    <a:pt x="16260" y="8914"/>
                    <a:pt x="16736" y="7200"/>
                  </a:cubicBezTo>
                  <a:cubicBezTo>
                    <a:pt x="17213" y="5486"/>
                    <a:pt x="17530" y="3771"/>
                    <a:pt x="16895" y="2914"/>
                  </a:cubicBezTo>
                  <a:cubicBezTo>
                    <a:pt x="16260" y="2057"/>
                    <a:pt x="14671" y="2057"/>
                    <a:pt x="13401" y="2743"/>
                  </a:cubicBezTo>
                  <a:cubicBezTo>
                    <a:pt x="12130" y="3429"/>
                    <a:pt x="11177" y="4800"/>
                    <a:pt x="10224" y="6343"/>
                  </a:cubicBezTo>
                  <a:cubicBezTo>
                    <a:pt x="9271" y="7886"/>
                    <a:pt x="8318" y="9600"/>
                    <a:pt x="7683" y="11657"/>
                  </a:cubicBezTo>
                  <a:cubicBezTo>
                    <a:pt x="7048" y="13714"/>
                    <a:pt x="6730" y="16114"/>
                    <a:pt x="7366" y="17314"/>
                  </a:cubicBezTo>
                  <a:cubicBezTo>
                    <a:pt x="8001" y="18514"/>
                    <a:pt x="9589" y="18514"/>
                    <a:pt x="11654" y="17143"/>
                  </a:cubicBezTo>
                  <a:cubicBezTo>
                    <a:pt x="13718" y="15771"/>
                    <a:pt x="16260" y="13029"/>
                    <a:pt x="18007" y="10800"/>
                  </a:cubicBezTo>
                  <a:cubicBezTo>
                    <a:pt x="19754" y="8571"/>
                    <a:pt x="20707" y="6857"/>
                    <a:pt x="20707" y="5314"/>
                  </a:cubicBezTo>
                  <a:cubicBezTo>
                    <a:pt x="20707" y="3771"/>
                    <a:pt x="19754" y="2400"/>
                    <a:pt x="18483" y="1714"/>
                  </a:cubicBezTo>
                  <a:cubicBezTo>
                    <a:pt x="17213" y="1029"/>
                    <a:pt x="15624" y="1029"/>
                    <a:pt x="13718" y="2400"/>
                  </a:cubicBezTo>
                  <a:cubicBezTo>
                    <a:pt x="11813" y="3771"/>
                    <a:pt x="9589" y="6514"/>
                    <a:pt x="8795" y="8743"/>
                  </a:cubicBezTo>
                  <a:cubicBezTo>
                    <a:pt x="8001" y="10971"/>
                    <a:pt x="8636" y="12686"/>
                    <a:pt x="9748" y="13543"/>
                  </a:cubicBezTo>
                  <a:cubicBezTo>
                    <a:pt x="10860" y="14400"/>
                    <a:pt x="12448" y="14400"/>
                    <a:pt x="14036" y="14057"/>
                  </a:cubicBezTo>
                  <a:cubicBezTo>
                    <a:pt x="15624" y="13714"/>
                    <a:pt x="17213" y="13029"/>
                    <a:pt x="18483" y="12000"/>
                  </a:cubicBezTo>
                  <a:cubicBezTo>
                    <a:pt x="19754" y="10971"/>
                    <a:pt x="20707" y="9600"/>
                    <a:pt x="21024" y="8057"/>
                  </a:cubicBezTo>
                  <a:cubicBezTo>
                    <a:pt x="21342" y="6514"/>
                    <a:pt x="21024" y="4800"/>
                    <a:pt x="18642" y="4629"/>
                  </a:cubicBezTo>
                  <a:cubicBezTo>
                    <a:pt x="16260" y="4457"/>
                    <a:pt x="11813" y="5829"/>
                    <a:pt x="8795" y="8057"/>
                  </a:cubicBezTo>
                  <a:cubicBezTo>
                    <a:pt x="5777" y="10286"/>
                    <a:pt x="4189" y="13371"/>
                    <a:pt x="3395" y="15771"/>
                  </a:cubicBezTo>
                  <a:cubicBezTo>
                    <a:pt x="2601" y="18171"/>
                    <a:pt x="2601" y="19886"/>
                    <a:pt x="3395" y="20743"/>
                  </a:cubicBezTo>
                  <a:cubicBezTo>
                    <a:pt x="4189" y="21600"/>
                    <a:pt x="5777" y="21600"/>
                    <a:pt x="8160" y="20571"/>
                  </a:cubicBezTo>
                  <a:cubicBezTo>
                    <a:pt x="10542" y="19543"/>
                    <a:pt x="13718" y="17486"/>
                    <a:pt x="15466" y="15600"/>
                  </a:cubicBezTo>
                  <a:cubicBezTo>
                    <a:pt x="17213" y="13714"/>
                    <a:pt x="17530" y="12000"/>
                    <a:pt x="17689" y="10286"/>
                  </a:cubicBezTo>
                  <a:cubicBezTo>
                    <a:pt x="17848" y="8571"/>
                    <a:pt x="17848" y="6857"/>
                    <a:pt x="16736" y="6171"/>
                  </a:cubicBezTo>
                  <a:cubicBezTo>
                    <a:pt x="15624" y="5486"/>
                    <a:pt x="13401" y="5829"/>
                    <a:pt x="10860" y="7200"/>
                  </a:cubicBezTo>
                  <a:cubicBezTo>
                    <a:pt x="8318" y="8571"/>
                    <a:pt x="5460" y="10971"/>
                    <a:pt x="3713" y="13029"/>
                  </a:cubicBezTo>
                  <a:cubicBezTo>
                    <a:pt x="1966" y="15086"/>
                    <a:pt x="1330" y="16800"/>
                    <a:pt x="1807" y="17829"/>
                  </a:cubicBezTo>
                  <a:cubicBezTo>
                    <a:pt x="2283" y="18857"/>
                    <a:pt x="3871" y="19200"/>
                    <a:pt x="6413" y="18857"/>
                  </a:cubicBezTo>
                  <a:cubicBezTo>
                    <a:pt x="8954" y="18514"/>
                    <a:pt x="12448" y="17486"/>
                    <a:pt x="14671" y="16286"/>
                  </a:cubicBezTo>
                  <a:cubicBezTo>
                    <a:pt x="16895" y="15086"/>
                    <a:pt x="17848" y="13714"/>
                    <a:pt x="17371" y="12686"/>
                  </a:cubicBezTo>
                  <a:cubicBezTo>
                    <a:pt x="16895" y="11657"/>
                    <a:pt x="14989" y="10971"/>
                    <a:pt x="12130" y="11143"/>
                  </a:cubicBezTo>
                  <a:cubicBezTo>
                    <a:pt x="9271" y="11314"/>
                    <a:pt x="5460" y="12343"/>
                    <a:pt x="3077" y="13543"/>
                  </a:cubicBezTo>
                  <a:cubicBezTo>
                    <a:pt x="695" y="14743"/>
                    <a:pt x="-258" y="16114"/>
                    <a:pt x="60" y="16971"/>
                  </a:cubicBezTo>
                  <a:cubicBezTo>
                    <a:pt x="377" y="17829"/>
                    <a:pt x="1966" y="18171"/>
                    <a:pt x="4507" y="18000"/>
                  </a:cubicBezTo>
                  <a:cubicBezTo>
                    <a:pt x="7048" y="17829"/>
                    <a:pt x="10542" y="17143"/>
                    <a:pt x="13083" y="16286"/>
                  </a:cubicBezTo>
                  <a:cubicBezTo>
                    <a:pt x="15624" y="15429"/>
                    <a:pt x="17213" y="14400"/>
                    <a:pt x="17213" y="13543"/>
                  </a:cubicBezTo>
                  <a:cubicBezTo>
                    <a:pt x="17213" y="12686"/>
                    <a:pt x="15624" y="12000"/>
                    <a:pt x="13083" y="11829"/>
                  </a:cubicBezTo>
                  <a:cubicBezTo>
                    <a:pt x="10542" y="11657"/>
                    <a:pt x="7048" y="12000"/>
                    <a:pt x="4666" y="12686"/>
                  </a:cubicBezTo>
                  <a:cubicBezTo>
                    <a:pt x="2283" y="13371"/>
                    <a:pt x="1013" y="14400"/>
                    <a:pt x="1171" y="15257"/>
                  </a:cubicBezTo>
                  <a:cubicBezTo>
                    <a:pt x="1330" y="16114"/>
                    <a:pt x="2918" y="16800"/>
                    <a:pt x="5301" y="17143"/>
                  </a:cubicBezTo>
                  <a:cubicBezTo>
                    <a:pt x="7683" y="17486"/>
                    <a:pt x="10860" y="17486"/>
                    <a:pt x="13242" y="17143"/>
                  </a:cubicBezTo>
                  <a:cubicBezTo>
                    <a:pt x="15624" y="16800"/>
                    <a:pt x="17213" y="16114"/>
                    <a:pt x="17848" y="14914"/>
                  </a:cubicBezTo>
                  <a:cubicBezTo>
                    <a:pt x="18483" y="13714"/>
                    <a:pt x="18166" y="12000"/>
                    <a:pt x="16736" y="10971"/>
                  </a:cubicBezTo>
                  <a:cubicBezTo>
                    <a:pt x="15307" y="9943"/>
                    <a:pt x="12766" y="9600"/>
                    <a:pt x="10542" y="9600"/>
                  </a:cubicBezTo>
                  <a:cubicBezTo>
                    <a:pt x="8318" y="9600"/>
                    <a:pt x="6413" y="9943"/>
                    <a:pt x="4983" y="10800"/>
                  </a:cubicBezTo>
                  <a:cubicBezTo>
                    <a:pt x="3554" y="11657"/>
                    <a:pt x="2601" y="13029"/>
                    <a:pt x="3236" y="13543"/>
                  </a:cubicBezTo>
                  <a:cubicBezTo>
                    <a:pt x="3871" y="14057"/>
                    <a:pt x="6095" y="13714"/>
                    <a:pt x="8001" y="13200"/>
                  </a:cubicBezTo>
                  <a:cubicBezTo>
                    <a:pt x="9907" y="12686"/>
                    <a:pt x="11495" y="12000"/>
                    <a:pt x="13242" y="10629"/>
                  </a:cubicBezTo>
                  <a:cubicBezTo>
                    <a:pt x="14989" y="9257"/>
                    <a:pt x="16895" y="7200"/>
                    <a:pt x="16736" y="6000"/>
                  </a:cubicBezTo>
                  <a:cubicBezTo>
                    <a:pt x="16577" y="4800"/>
                    <a:pt x="14354" y="4457"/>
                    <a:pt x="12289" y="4971"/>
                  </a:cubicBezTo>
                  <a:cubicBezTo>
                    <a:pt x="10224" y="5486"/>
                    <a:pt x="8318" y="6857"/>
                    <a:pt x="6413" y="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1899131" y="3771737"/>
              <a:ext cx="513869" cy="40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77" fill="norm" stroke="1" extrusionOk="0">
                  <a:moveTo>
                    <a:pt x="7947" y="2591"/>
                  </a:moveTo>
                  <a:cubicBezTo>
                    <a:pt x="7061" y="2480"/>
                    <a:pt x="6176" y="2370"/>
                    <a:pt x="5114" y="2868"/>
                  </a:cubicBezTo>
                  <a:cubicBezTo>
                    <a:pt x="4052" y="3367"/>
                    <a:pt x="2812" y="4474"/>
                    <a:pt x="1839" y="6302"/>
                  </a:cubicBezTo>
                  <a:cubicBezTo>
                    <a:pt x="865" y="8130"/>
                    <a:pt x="157" y="10677"/>
                    <a:pt x="24" y="13059"/>
                  </a:cubicBezTo>
                  <a:cubicBezTo>
                    <a:pt x="-109" y="15440"/>
                    <a:pt x="334" y="17656"/>
                    <a:pt x="688" y="18985"/>
                  </a:cubicBezTo>
                  <a:cubicBezTo>
                    <a:pt x="1042" y="20314"/>
                    <a:pt x="1307" y="20757"/>
                    <a:pt x="1927" y="21034"/>
                  </a:cubicBezTo>
                  <a:cubicBezTo>
                    <a:pt x="2547" y="21311"/>
                    <a:pt x="3521" y="21422"/>
                    <a:pt x="4848" y="20979"/>
                  </a:cubicBezTo>
                  <a:cubicBezTo>
                    <a:pt x="6176" y="20536"/>
                    <a:pt x="7858" y="19539"/>
                    <a:pt x="9230" y="18210"/>
                  </a:cubicBezTo>
                  <a:cubicBezTo>
                    <a:pt x="10602" y="16880"/>
                    <a:pt x="11665" y="15219"/>
                    <a:pt x="12329" y="13225"/>
                  </a:cubicBezTo>
                  <a:cubicBezTo>
                    <a:pt x="12993" y="11231"/>
                    <a:pt x="13258" y="8905"/>
                    <a:pt x="13302" y="7188"/>
                  </a:cubicBezTo>
                  <a:cubicBezTo>
                    <a:pt x="13347" y="5471"/>
                    <a:pt x="13170" y="4364"/>
                    <a:pt x="12771" y="3311"/>
                  </a:cubicBezTo>
                  <a:cubicBezTo>
                    <a:pt x="12373" y="2259"/>
                    <a:pt x="11753" y="1262"/>
                    <a:pt x="10868" y="653"/>
                  </a:cubicBezTo>
                  <a:cubicBezTo>
                    <a:pt x="9983" y="44"/>
                    <a:pt x="8832" y="-178"/>
                    <a:pt x="7548" y="154"/>
                  </a:cubicBezTo>
                  <a:cubicBezTo>
                    <a:pt x="6265" y="487"/>
                    <a:pt x="4848" y="1373"/>
                    <a:pt x="3963" y="2037"/>
                  </a:cubicBezTo>
                  <a:cubicBezTo>
                    <a:pt x="3078" y="2702"/>
                    <a:pt x="2724" y="3145"/>
                    <a:pt x="2458" y="3754"/>
                  </a:cubicBezTo>
                  <a:cubicBezTo>
                    <a:pt x="2193" y="4364"/>
                    <a:pt x="2016" y="5139"/>
                    <a:pt x="2060" y="5748"/>
                  </a:cubicBezTo>
                  <a:cubicBezTo>
                    <a:pt x="2104" y="6357"/>
                    <a:pt x="2370" y="6800"/>
                    <a:pt x="3122" y="7077"/>
                  </a:cubicBezTo>
                  <a:cubicBezTo>
                    <a:pt x="3875" y="7354"/>
                    <a:pt x="5114" y="7465"/>
                    <a:pt x="6840" y="7022"/>
                  </a:cubicBezTo>
                  <a:cubicBezTo>
                    <a:pt x="8566" y="6579"/>
                    <a:pt x="10780" y="5582"/>
                    <a:pt x="13302" y="4474"/>
                  </a:cubicBezTo>
                  <a:cubicBezTo>
                    <a:pt x="15825" y="3367"/>
                    <a:pt x="18658" y="2148"/>
                    <a:pt x="21491" y="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1550550" y="2966954"/>
              <a:ext cx="183000" cy="409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56" fill="norm" stroke="1" extrusionOk="0">
                  <a:moveTo>
                    <a:pt x="12974" y="513"/>
                  </a:moveTo>
                  <a:cubicBezTo>
                    <a:pt x="11761" y="290"/>
                    <a:pt x="10547" y="67"/>
                    <a:pt x="9334" y="12"/>
                  </a:cubicBezTo>
                  <a:cubicBezTo>
                    <a:pt x="8120" y="-44"/>
                    <a:pt x="6907" y="67"/>
                    <a:pt x="5329" y="1014"/>
                  </a:cubicBezTo>
                  <a:cubicBezTo>
                    <a:pt x="3752" y="1960"/>
                    <a:pt x="1810" y="3742"/>
                    <a:pt x="718" y="6080"/>
                  </a:cubicBezTo>
                  <a:cubicBezTo>
                    <a:pt x="-374" y="8418"/>
                    <a:pt x="-617" y="11313"/>
                    <a:pt x="2902" y="13985"/>
                  </a:cubicBezTo>
                  <a:cubicBezTo>
                    <a:pt x="6421" y="16657"/>
                    <a:pt x="13702" y="19107"/>
                    <a:pt x="20983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194050" y="2768895"/>
              <a:ext cx="150284" cy="45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0" y="1118"/>
                  </a:moveTo>
                  <a:cubicBezTo>
                    <a:pt x="1521" y="618"/>
                    <a:pt x="3042" y="118"/>
                    <a:pt x="5628" y="18"/>
                  </a:cubicBezTo>
                  <a:cubicBezTo>
                    <a:pt x="8214" y="-82"/>
                    <a:pt x="11865" y="218"/>
                    <a:pt x="15211" y="1518"/>
                  </a:cubicBezTo>
                  <a:cubicBezTo>
                    <a:pt x="18558" y="2818"/>
                    <a:pt x="21600" y="5118"/>
                    <a:pt x="21600" y="7668"/>
                  </a:cubicBezTo>
                  <a:cubicBezTo>
                    <a:pt x="21600" y="10218"/>
                    <a:pt x="18558" y="13018"/>
                    <a:pt x="14907" y="15368"/>
                  </a:cubicBezTo>
                  <a:cubicBezTo>
                    <a:pt x="11256" y="17718"/>
                    <a:pt x="6997" y="19618"/>
                    <a:pt x="2738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2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19300" y="-12700"/>
              <a:ext cx="431800" cy="3541854"/>
            </a:xfrm>
            <a:prstGeom prst="rect">
              <a:avLst/>
            </a:prstGeom>
            <a:effectLst/>
          </p:spPr>
        </p:pic>
        <p:pic>
          <p:nvPicPr>
            <p:cNvPr id="232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57400" y="-1447"/>
              <a:ext cx="387350" cy="3556001"/>
            </a:xfrm>
            <a:prstGeom prst="rect">
              <a:avLst/>
            </a:prstGeom>
            <a:effectLst/>
          </p:spPr>
        </p:pic>
        <p:pic>
          <p:nvPicPr>
            <p:cNvPr id="232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58838" y="3014803"/>
              <a:ext cx="257262" cy="174362"/>
            </a:xfrm>
            <a:prstGeom prst="rect">
              <a:avLst/>
            </a:prstGeom>
            <a:effectLst/>
          </p:spPr>
        </p:pic>
        <p:pic>
          <p:nvPicPr>
            <p:cNvPr id="233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44650" y="3027503"/>
              <a:ext cx="1588630" cy="127001"/>
            </a:xfrm>
            <a:prstGeom prst="rect">
              <a:avLst/>
            </a:prstGeom>
            <a:effectLst/>
          </p:spPr>
        </p:pic>
        <p:pic>
          <p:nvPicPr>
            <p:cNvPr id="233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85041" y="2894153"/>
              <a:ext cx="139330" cy="254001"/>
            </a:xfrm>
            <a:prstGeom prst="rect">
              <a:avLst/>
            </a:prstGeom>
            <a:effectLst/>
          </p:spPr>
        </p:pic>
        <p:pic>
          <p:nvPicPr>
            <p:cNvPr id="233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45840" y="1147903"/>
              <a:ext cx="273411" cy="192945"/>
            </a:xfrm>
            <a:prstGeom prst="rect">
              <a:avLst/>
            </a:prstGeom>
            <a:effectLst/>
          </p:spPr>
        </p:pic>
        <p:pic>
          <p:nvPicPr>
            <p:cNvPr id="233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397485" y="1272316"/>
              <a:ext cx="1375750" cy="148638"/>
            </a:xfrm>
            <a:prstGeom prst="rect">
              <a:avLst/>
            </a:prstGeom>
            <a:effectLst/>
          </p:spPr>
        </p:pic>
        <p:pic>
          <p:nvPicPr>
            <p:cNvPr id="233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9137" y="410081"/>
              <a:ext cx="281613" cy="159973"/>
            </a:xfrm>
            <a:prstGeom prst="rect">
              <a:avLst/>
            </a:prstGeom>
            <a:effectLst/>
          </p:spPr>
        </p:pic>
        <p:pic>
          <p:nvPicPr>
            <p:cNvPr id="234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00100" y="519518"/>
              <a:ext cx="1225550" cy="69586"/>
            </a:xfrm>
            <a:prstGeom prst="rect">
              <a:avLst/>
            </a:prstGeom>
            <a:effectLst/>
          </p:spPr>
        </p:pic>
        <p:pic>
          <p:nvPicPr>
            <p:cNvPr id="234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727200" y="455718"/>
              <a:ext cx="163717" cy="222286"/>
            </a:xfrm>
            <a:prstGeom prst="rect">
              <a:avLst/>
            </a:prstGeom>
            <a:effectLst/>
          </p:spPr>
        </p:pic>
        <p:pic>
          <p:nvPicPr>
            <p:cNvPr id="234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58750" y="329694"/>
              <a:ext cx="285750" cy="303860"/>
            </a:xfrm>
            <a:prstGeom prst="rect">
              <a:avLst/>
            </a:prstGeom>
            <a:effectLst/>
          </p:spPr>
        </p:pic>
        <p:pic>
          <p:nvPicPr>
            <p:cNvPr id="234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150" y="248225"/>
              <a:ext cx="387350" cy="486929"/>
            </a:xfrm>
            <a:prstGeom prst="rect">
              <a:avLst/>
            </a:prstGeom>
            <a:effectLst/>
          </p:spPr>
        </p:pic>
        <p:pic>
          <p:nvPicPr>
            <p:cNvPr id="234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90634" y="1876037"/>
              <a:ext cx="1498045" cy="256117"/>
            </a:xfrm>
            <a:prstGeom prst="rect">
              <a:avLst/>
            </a:prstGeom>
            <a:effectLst/>
          </p:spPr>
        </p:pic>
        <p:pic>
          <p:nvPicPr>
            <p:cNvPr id="235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38100" y="1844125"/>
              <a:ext cx="349250" cy="268979"/>
            </a:xfrm>
            <a:prstGeom prst="rect">
              <a:avLst/>
            </a:prstGeom>
            <a:effectLst/>
          </p:spPr>
        </p:pic>
        <p:pic>
          <p:nvPicPr>
            <p:cNvPr id="235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2700" y="1798343"/>
              <a:ext cx="355600" cy="378261"/>
            </a:xfrm>
            <a:prstGeom prst="rect">
              <a:avLst/>
            </a:prstGeom>
            <a:effectLst/>
          </p:spPr>
        </p:pic>
        <p:pic>
          <p:nvPicPr>
            <p:cNvPr id="235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57550" y="1179653"/>
              <a:ext cx="781050" cy="292088"/>
            </a:xfrm>
            <a:prstGeom prst="rect">
              <a:avLst/>
            </a:prstGeom>
            <a:effectLst/>
          </p:spPr>
        </p:pic>
        <p:pic>
          <p:nvPicPr>
            <p:cNvPr id="235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536950" y="2697303"/>
              <a:ext cx="889000" cy="30647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