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1248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Override PartName="/ppt/tags/tag1273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1018.xml" ContentType="application/vnd.openxmlformats-officedocument.presentationml.tags+xml"/>
  <Override PartName="/ppt/tags/tag1204.xml" ContentType="application/vnd.openxmlformats-officedocument.presentationml.tags+xml"/>
  <Override PartName="/ppt/tags/tag1349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43.xml" ContentType="application/vnd.openxmlformats-officedocument.presentationml.tags+xml"/>
  <Override PartName="/ppt/tags/tag1188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05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1144.xml" ContentType="application/vnd.openxmlformats-officedocument.presentationml.tags+xml"/>
  <Override PartName="/ppt/tags/tag1289.xml" ContentType="application/vnd.openxmlformats-officedocument.presentationml.tags+xml"/>
  <Override PartName="/ppt/tags/tag651.xml" ContentType="application/vnd.openxmlformats-officedocument.presentationml.tags+xml"/>
  <Override PartName="/ppt/tags/tag982.xml" ContentType="application/vnd.openxmlformats-officedocument.presentationml.tags+xml"/>
  <Override PartName="/ppt/tags/tag1330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1100.xml" ContentType="application/vnd.openxmlformats-officedocument.presentationml.tags+xml"/>
  <Override PartName="/ppt/tags/tag1245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1084.xml" ContentType="application/vnd.openxmlformats-officedocument.presentationml.tags+xml"/>
  <Override PartName="/ppt/tags/tag1270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346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998.xml" ContentType="application/vnd.openxmlformats-officedocument.presentationml.tags+xml"/>
  <Override PartName="/ppt/tags/tag1185.xml" ContentType="application/vnd.openxmlformats-officedocument.presentationml.tags+xml"/>
  <Override PartName="/ppt/tags/tag1201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1286.xml" ContentType="application/vnd.openxmlformats-officedocument.presentationml.tags+xml"/>
  <Override PartName="/ppt/tags/tag1302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1217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1242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081.xml" ContentType="application/vnd.openxmlformats-officedocument.presentationml.tags+xml"/>
  <Override PartName="/ppt/tags/tag1318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1157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995.xml" ContentType="application/vnd.openxmlformats-officedocument.presentationml.tags+xml"/>
  <Override PartName="/ppt/tags/tag1012.xml" ContentType="application/vnd.openxmlformats-officedocument.presentationml.tags+xml"/>
  <Override PartName="/ppt/tags/tag1343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182.xml" ContentType="application/vnd.openxmlformats-officedocument.presentationml.tags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1113.xml" ContentType="application/vnd.openxmlformats-officedocument.presentationml.tags+xml"/>
  <Override PartName="/ppt/tags/tag1258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790.xml" ContentType="application/vnd.openxmlformats-officedocument.presentationml.tags+xml"/>
  <Override PartName="/ppt/tags/tag1283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tags/tag1214.xml" ContentType="application/vnd.openxmlformats-officedocument.presentationml.tags+xml"/>
  <Override PartName="/ppt/tags/tag1359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1198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1129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299.xml" ContentType="application/vnd.openxmlformats-officedocument.presentationml.tags+xml"/>
  <Override PartName="/ppt/tags/tag1315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1154.xml" ContentType="application/vnd.openxmlformats-officedocument.presentationml.tags+xml"/>
  <Override PartName="/ppt/tags/tag1340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1255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1280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025.xml" ContentType="application/vnd.openxmlformats-officedocument.presentationml.tags+xml"/>
  <Override PartName="/ppt/tags/tag1356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1195.xml" ContentType="application/vnd.openxmlformats-officedocument.presentationml.tags+xml"/>
  <Override PartName="/ppt/tags/tag121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312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1151.xml" ContentType="application/vnd.openxmlformats-officedocument.presentationml.tags+xml"/>
  <Override PartName="/ppt/tags/tag1296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1227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252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328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1167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1353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92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1268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1293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1224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1325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1164.xml" ContentType="application/vnd.openxmlformats-officedocument.presentationml.tags+xml"/>
  <Override PartName="/ppt/tags/tag1350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1265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1290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1221.xml" ContentType="application/vnd.openxmlformats-officedocument.presentationml.tags+xml"/>
  <Override PartName="/ppt/tags/tag1366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322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1161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1237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tags/tag583.xml" ContentType="application/vnd.openxmlformats-officedocument.presentationml.tags+xml"/>
  <Override PartName="/ppt/tags/tag1262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1338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177.xml" ContentType="application/vnd.openxmlformats-officedocument.presentationml.tags+xml"/>
  <Override PartName="/ppt/tags/tag1363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1278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1209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presentation.xml" ContentType="application/vnd.openxmlformats-officedocument.presentationml.presentation.main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86.xml" ContentType="application/vnd.openxmlformats-officedocument.presentationml.tags+xml"/>
  <Override PartName="/ppt/tags/tag1234.xml" ContentType="application/vnd.openxmlformats-officedocument.presentationml.tags+xml"/>
  <Override PartName="/docProps/app.xml" ContentType="application/vnd.openxmlformats-officedocument.extended-propertie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580.xml" ContentType="application/vnd.openxmlformats-officedocument.presentationml.tags+xml"/>
  <Override PartName="/ppt/tags/tag817.xml" ContentType="application/vnd.openxmlformats-officedocument.presentationml.tags+xml"/>
  <Override PartName="/ppt/tags/tag10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325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149.xml" ContentType="application/vnd.openxmlformats-officedocument.presentationml.tags+xml"/>
  <Override PartName="/ppt/tags/tag1335.xml" ContentType="application/vnd.openxmlformats-officedocument.presentationml.tags+xml"/>
  <Override PartName="/ppt/tags/tag164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842.xml" ContentType="application/vnd.openxmlformats-officedocument.presentationml.tags+xml"/>
  <Override PartName="/ppt/tags/tag1174.xml" ContentType="application/vnd.openxmlformats-officedocument.presentationml.tags+xml"/>
  <Override PartName="/ppt/tags/tag350.xml" ContentType="application/vnd.openxmlformats-officedocument.presentationml.tags+xml"/>
  <Override PartName="/ppt/tags/tag681.xml" ContentType="application/vnd.openxmlformats-officedocument.presentationml.tags+xml"/>
  <Override PartName="/ppt/tags/tag918.xml" ContentType="application/vnd.openxmlformats-officedocument.presentationml.tags+xml"/>
  <Override PartName="/ppt/tags/tag1360.xml" ContentType="application/vnd.openxmlformats-officedocument.presentationml.tags+xml"/>
  <Override PartName="/ppt/tags/tag426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65.xml" ContentType="application/vnd.openxmlformats-officedocument.presentationml.tags+xml"/>
  <Override PartName="/ppt/tags/tag451.xml" ContentType="application/vnd.openxmlformats-officedocument.presentationml.tags+xml"/>
  <Override PartName="/ppt/tags/tag596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tags/tag1275.xml" ContentType="application/vnd.openxmlformats-officedocument.presentationml.tags+xml"/>
  <Override PartName="/ppt/slides/slide2.xml" ContentType="application/vnd.openxmlformats-officedocument.presentationml.slide+xml"/>
  <Override PartName="/ppt/tags/tag290.xml" ContentType="application/vnd.openxmlformats-officedocument.presentationml.tags+xml"/>
  <Override PartName="/ppt/tags/tag527.xml" ContentType="application/vnd.openxmlformats-officedocument.presentationml.tags+xml"/>
  <Override PartName="/ppt/tags/tag1206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65.xml" ContentType="application/vnd.openxmlformats-officedocument.presentationml.tags+xml"/>
  <Override PartName="/ppt/tags/tag221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83.xml" ContentType="application/vnd.openxmlformats-officedocument.presentationml.tags+xml"/>
  <Override PartName="/ppt/tags/tag1231.xml" ContentType="application/vnd.openxmlformats-officedocument.presentationml.tags+xml"/>
  <Override PartName="/ppt/tags/tag90.xml" ContentType="application/vnd.openxmlformats-officedocument.presentationml.tags+xml"/>
  <Override PartName="/ppt/tags/tag391.xml" ContentType="application/vnd.openxmlformats-officedocument.presentationml.tags+xml"/>
  <Override PartName="/ppt/tags/tag628.xml" ContentType="application/vnd.openxmlformats-officedocument.presentationml.tags+xml"/>
  <Override PartName="/ppt/tags/tag959.xml" ContentType="application/vnd.openxmlformats-officedocument.presentationml.tags+xml"/>
  <Override PartName="/ppt/tags/tag1070.xml" ContentType="application/vnd.openxmlformats-officedocument.presentationml.tags+xml"/>
  <Override PartName="/ppt/tags/tag1307.xml" ContentType="application/vnd.openxmlformats-officedocument.presentationml.tags+xml"/>
  <Override PartName="/ppt/tags/tag136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1146.xml" ContentType="application/vnd.openxmlformats-officedocument.presentationml.tags+xml"/>
  <Override PartName="/ppt/tags/tag21.xml" ContentType="application/vnd.openxmlformats-officedocument.presentationml.tags+xml"/>
  <Override PartName="/ppt/tags/tag161.xml" ContentType="application/vnd.openxmlformats-officedocument.presentationml.tags+xml"/>
  <Override PartName="/ppt/tags/tag653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1332.xml" ContentType="application/vnd.openxmlformats-officedocument.presentationml.tags+xml"/>
  <Override PartName="/ppt/tags/tag7.xml" ContentType="application/vnd.openxmlformats-officedocument.presentationml.tags+xml"/>
  <Override PartName="/ppt/tags/tag492.xml" ContentType="application/vnd.openxmlformats-officedocument.presentationml.tags+xml"/>
  <Override PartName="/ppt/tags/tag729.xml" ContentType="application/vnd.openxmlformats-officedocument.presentationml.tags+xml"/>
  <Override PartName="/ppt/tags/tag915.xml" ContentType="application/vnd.openxmlformats-officedocument.presentationml.tags+xml"/>
  <Override PartName="/ppt/tags/tag1171.xml" ContentType="application/vnd.openxmlformats-officedocument.presentationml.tags+xml"/>
  <Override PartName="/ppt/tags/tag237.xml" ContentType="application/vnd.openxmlformats-officedocument.presentationml.tags+xml"/>
  <Override PartName="/ppt/tags/tag423.xml" ContentType="application/vnd.openxmlformats-officedocument.presentationml.tags+xml"/>
  <Override PartName="/ppt/tags/tag568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tags/tag1247.xml" ContentType="application/vnd.openxmlformats-officedocument.presentationml.tags+xml"/>
  <Override PartName="/ppt/tags/tag262.xml" ContentType="application/vnd.openxmlformats-officedocument.presentationml.tags+xml"/>
  <Override PartName="/ppt/tags/tag593.xml" ContentType="application/vnd.openxmlformats-officedocument.presentationml.tags+xml"/>
  <Override PartName="/ppt/tags/tag940.xml" ContentType="application/vnd.openxmlformats-officedocument.presentationml.tags+xml"/>
  <Override PartName="/ppt/tags/tag1086.xml" ContentType="application/vnd.openxmlformats-officedocument.presentationml.tags+xml"/>
  <Override PartName="/ppt/tags/tag1272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338.xml" ContentType="application/vnd.openxmlformats-officedocument.presentationml.tags+xml"/>
  <Override PartName="/ppt/tags/tag669.xml" ContentType="application/vnd.openxmlformats-officedocument.presentationml.tags+xml"/>
  <Override PartName="/ppt/tags/tag1017.xml" ContentType="application/vnd.openxmlformats-officedocument.presentationml.tags+xml"/>
  <Override PartName="/ppt/tags/tag177.xml" ContentType="application/vnd.openxmlformats-officedocument.presentationml.tags+xml"/>
  <Override PartName="/ppt/tags/tag524.xml" ContentType="application/vnd.openxmlformats-officedocument.presentationml.tags+xml"/>
  <Override PartName="/ppt/tags/tag710.xml" ContentType="application/vnd.openxmlformats-officedocument.presentationml.tags+xml"/>
  <Override PartName="/ppt/tags/tag855.xml" ContentType="application/vnd.openxmlformats-officedocument.presentationml.tags+xml"/>
  <Override PartName="/ppt/tags/tag1203.xml" ContentType="application/vnd.openxmlformats-officedocument.presentationml.tags+xml"/>
  <Override PartName="/ppt/tags/tag1348.xml" ContentType="application/vnd.openxmlformats-officedocument.presentationml.tags+xml"/>
  <Override PartName="/ppt/tags/tag62.xml" ContentType="application/vnd.openxmlformats-officedocument.presentationml.tags+xml"/>
  <Override PartName="/ppt/tags/tag363.xml" ContentType="application/vnd.openxmlformats-officedocument.presentationml.tags+xml"/>
  <Override PartName="/ppt/tags/tag694.xml" ContentType="application/vnd.openxmlformats-officedocument.presentationml.tags+xml"/>
  <Override PartName="/ppt/tags/tag1042.xml" ContentType="application/vnd.openxmlformats-officedocument.presentationml.tags+xml"/>
  <Override PartName="/ppt/tags/tag1187.xml" ContentType="application/vnd.openxmlformats-officedocument.presentationml.tags+xml"/>
  <Override PartName="/ppt/tags/tag108.xml" ContentType="application/vnd.openxmlformats-officedocument.presentationml.tags+xml"/>
  <Override PartName="/ppt/tags/tag439.xml" ContentType="application/vnd.openxmlformats-officedocument.presentationml.tags+xml"/>
  <Override PartName="/ppt/tags/tag880.xml" ContentType="application/vnd.openxmlformats-officedocument.presentationml.tags+xml"/>
  <Override PartName="/ppt/tags/tag1118.xml" ContentType="application/vnd.openxmlformats-officedocument.presentationml.tags+xml"/>
  <Override PartName="/ppt/tags/tag133.xml" ContentType="application/vnd.openxmlformats-officedocument.presentationml.tags+xml"/>
  <Override PartName="/ppt/tags/tag278.xml" ContentType="application/vnd.openxmlformats-officedocument.presentationml.tags+xml"/>
  <Override PartName="/ppt/tags/tag625.xml" ContentType="application/vnd.openxmlformats-officedocument.presentationml.tags+xml"/>
  <Override PartName="/ppt/tags/tag811.xml" ContentType="application/vnd.openxmlformats-officedocument.presentationml.tags+xml"/>
  <Override PartName="/ppt/tags/tag956.xml" ContentType="application/vnd.openxmlformats-officedocument.presentationml.tags+xml"/>
  <Override PartName="/ppt/tags/tag1288.xml" ContentType="application/vnd.openxmlformats-officedocument.presentationml.tags+xml"/>
  <Override PartName="/ppt/tags/tag1304.xml" ContentType="application/vnd.openxmlformats-officedocument.presentationml.tags+xml"/>
  <Override PartName="/ppt/tags/tag209.xml" ContentType="application/vnd.openxmlformats-officedocument.presentationml.tags+xml"/>
  <Override PartName="/ppt/tags/tag464.xml" ContentType="application/vnd.openxmlformats-officedocument.presentationml.tags+xml"/>
  <Override PartName="/ppt/tags/tag650.xml" ContentType="application/vnd.openxmlformats-officedocument.presentationml.tags+xml"/>
  <Override PartName="/ppt/tags/tag795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tags/tag4.xml" ContentType="application/vnd.openxmlformats-officedocument.presentationml.tags+xml"/>
  <Override PartName="/ppt/tags/tag726.xml" ContentType="application/vnd.openxmlformats-officedocument.presentationml.tags+xml"/>
  <Override PartName="/ppt/tags/tag1219.xml" ContentType="application/vnd.openxmlformats-officedocument.presentationml.tags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379.xml" ContentType="application/vnd.openxmlformats-officedocument.presentationml.tags+xml"/>
  <Override PartName="/ppt/tags/tag565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1244.xml" ContentType="application/vnd.openxmlformats-officedocument.presentationml.tags+xml"/>
  <Override PartName="/ppt/tags/tag420.xml" ContentType="application/vnd.openxmlformats-officedocument.presentationml.tags+xml"/>
  <Override PartName="/ppt/tags/tag751.xml" ContentType="application/vnd.openxmlformats-officedocument.presentationml.tags+xml"/>
  <Override PartName="/ppt/tags/tag1083.xml" ContentType="application/vnd.openxmlformats-officedocument.presentationml.tags+xml"/>
  <Override PartName="/ppt/tags/tag149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1159.xml" ContentType="application/vnd.openxmlformats-officedocument.presentationml.tags+xml"/>
  <Override PartName="/ppt/tags/tag34.xml" ContentType="application/vnd.openxmlformats-officedocument.presentationml.tags+xml"/>
  <Override PartName="/ppt/tags/tag335.xml" ContentType="application/vnd.openxmlformats-officedocument.presentationml.tags+xml"/>
  <Override PartName="/ppt/tags/tag521.xml" ContentType="application/vnd.openxmlformats-officedocument.presentationml.tags+xml"/>
  <Override PartName="/ppt/tags/tag666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200.xml" ContentType="application/vnd.openxmlformats-officedocument.presentationml.tags+xml"/>
  <Override PartName="/ppt/tags/tag1345.xml" ContentType="application/vnd.openxmlformats-officedocument.presentationml.tags+xml"/>
  <Override PartName="/ppt/tags/tag174.xml" ContentType="application/vnd.openxmlformats-officedocument.presentationml.tags+xml"/>
  <Override PartName="/ppt/tags/tag360.xml" ContentType="application/vnd.openxmlformats-officedocument.presentationml.tags+xml"/>
  <Override PartName="/ppt/tags/tag691.xml" ContentType="application/vnd.openxmlformats-officedocument.presentationml.tags+xml"/>
  <Override PartName="/ppt/tags/tag1184.xml" ContentType="application/vnd.openxmlformats-officedocument.presentationml.tags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436.xml" ContentType="application/vnd.openxmlformats-officedocument.presentationml.tags+xml"/>
  <Override PartName="/ppt/tags/tag928.xml" ContentType="application/vnd.openxmlformats-officedocument.presentationml.tags+xml"/>
  <Override PartName="/ppt/tags/tag1115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tags/tag1301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tags/tag1238.xml" ContentType="application/vnd.openxmlformats-officedocument.presentationml.tags+xml"/>
  <Override PartName="/ppt/tags/tag1285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868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216.xml" ContentType="application/vnd.openxmlformats-officedocument.presentationml.tags+xml"/>
  <Override PartName="/ppt/tags/tag126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055.xml" ContentType="application/vnd.openxmlformats-officedocument.presentationml.tags+xml"/>
  <Override PartName="/ppt/tags/tag1339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893.xml" ContentType="application/vnd.openxmlformats-officedocument.presentationml.tags+xml"/>
  <Override PartName="/ppt/tags/tag1178.xml" ContentType="application/vnd.openxmlformats-officedocument.presentationml.tags+xml"/>
  <Override PartName="/ppt/tags/tag1241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871.xml" ContentType="application/vnd.openxmlformats-officedocument.presentationml.tags+xml"/>
  <Override PartName="/ppt/tags/tag969.xml" ContentType="application/vnd.openxmlformats-officedocument.presentationml.tags+xml"/>
  <Override PartName="/ppt/tags/tag1033.xml" ContentType="application/vnd.openxmlformats-officedocument.presentationml.tags+xml"/>
  <Override PartName="/ppt/tags/tag1080.xml" ContentType="application/vnd.openxmlformats-officedocument.presentationml.tags+xml"/>
  <Override PartName="/ppt/tags/tag1317.xml" ContentType="application/vnd.openxmlformats-officedocument.presentationml.tags+xml"/>
  <Override PartName="/ppt/tags/tag1364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09.xml" ContentType="application/vnd.openxmlformats-officedocument.presentationml.tags+xml"/>
  <Override PartName="/ppt/tags/tag1156.xml" ContentType="application/vnd.openxmlformats-officedocument.presentationml.tags+xml"/>
  <Override PartName="/ppt/tags/tag1342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994.xml" ContentType="application/vnd.openxmlformats-officedocument.presentationml.tags+xml"/>
  <Override PartName="/ppt/tags/tag1134.xml" ContentType="application/vnd.openxmlformats-officedocument.presentationml.tags+xml"/>
  <Override PartName="/ppt/tags/tag1181.xml" ContentType="application/vnd.openxmlformats-officedocument.presentationml.tags+xml"/>
  <Override PartName="/ppt/tags/tag1279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25.xml" ContentType="application/vnd.openxmlformats-officedocument.presentationml.tags+xml"/>
  <Override PartName="/ppt/tags/tag972.xml" ContentType="application/vnd.openxmlformats-officedocument.presentationml.tags+xml"/>
  <Override PartName="/ppt/tags/tag1320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1257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950.xml" ContentType="application/vnd.openxmlformats-officedocument.presentationml.tags+xml"/>
  <Override PartName="/ppt/tags/tag1049.xml" ContentType="application/vnd.openxmlformats-officedocument.presentationml.tags+xml"/>
  <Override PartName="/ppt/tags/tag1096.xml" ContentType="application/vnd.openxmlformats-officedocument.presentationml.tags+xml"/>
  <Override PartName="/ppt/tags/tag1235.xml" ContentType="application/vnd.openxmlformats-officedocument.presentationml.tags+xml"/>
  <Override PartName="/ppt/tags/tag1282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tags/tag1027.xml" ContentType="application/vnd.openxmlformats-officedocument.presentationml.tags+xml"/>
  <Override PartName="/ppt/tags/tag1074.xml" ContentType="application/vnd.openxmlformats-officedocument.presentationml.tags+xml"/>
  <Override PartName="/ppt/tags/tag1358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865.xml" ContentType="application/vnd.openxmlformats-officedocument.presentationml.tags+xml"/>
  <Override PartName="/ppt/tags/tag1197.xml" ContentType="application/vnd.openxmlformats-officedocument.presentationml.tags+xml"/>
  <Override PartName="/ppt/tags/tag1213.xml" ContentType="application/vnd.openxmlformats-officedocument.presentationml.tags+xml"/>
  <Override PartName="/ppt/tags/tag1260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052.xml" ContentType="application/vnd.openxmlformats-officedocument.presentationml.tags+xml"/>
  <Override PartName="/ppt/tags/tag1336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030.xml" ContentType="application/vnd.openxmlformats-officedocument.presentationml.tags+xml"/>
  <Override PartName="/ppt/tags/tag1128.xml" ContentType="application/vnd.openxmlformats-officedocument.presentationml.tags+xml"/>
  <Override PartName="/ppt/tags/tag1175.xml" ContentType="application/vnd.openxmlformats-officedocument.presentationml.tags+xml"/>
  <Override PartName="/ppt/tags/tag1314.xml" ContentType="application/vnd.openxmlformats-officedocument.presentationml.tags+xml"/>
  <Override PartName="/ppt/tags/tag1361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1106.xml" ContentType="application/vnd.openxmlformats-officedocument.presentationml.tags+xml"/>
  <Override PartName="/ppt/tags/tag1153.xml" ContentType="application/vnd.openxmlformats-officedocument.presentationml.tags+xml"/>
  <Override PartName="/ppt/tags/tag1298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tags/tag991.xml" ContentType="application/vnd.openxmlformats-officedocument.presentationml.tags+xml"/>
  <Override PartName="/ppt/tags/tag1229.xml" ContentType="application/vnd.openxmlformats-officedocument.presentationml.tags+xml"/>
  <Override PartName="/ppt/tags/tag127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131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Override PartName="/ppt/tags/tag1207.xml" ContentType="application/vnd.openxmlformats-officedocument.presentationml.tags+xml"/>
  <Override PartName="/ppt/tags/tag1254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093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884.xml" ContentType="application/vnd.openxmlformats-officedocument.presentationml.tags+xml"/>
  <Override PartName="/ppt/tags/tag1024.xml" ContentType="application/vnd.openxmlformats-officedocument.presentationml.tags+xml"/>
  <Override PartName="/ppt/tags/tag1169.xml" ContentType="application/vnd.openxmlformats-officedocument.presentationml.tags+xml"/>
  <Override PartName="/ppt/tags/tag1232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1071.xml" ContentType="application/vnd.openxmlformats-officedocument.presentationml.tags+xml"/>
  <Override PartName="/ppt/tags/tag1210.xml" ContentType="application/vnd.openxmlformats-officedocument.presentationml.tags+xml"/>
  <Override PartName="/ppt/tags/tag1308.xml" ContentType="application/vnd.openxmlformats-officedocument.presentationml.tags+xml"/>
  <Override PartName="/ppt/tags/tag1355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47.xml" ContentType="application/vnd.openxmlformats-officedocument.presentationml.tags+xml"/>
  <Override PartName="/ppt/tags/tag1194.xml" ContentType="application/vnd.openxmlformats-officedocument.presentationml.tags+xml"/>
  <Override PartName="/ppt/tags/tag1333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125.xml" ContentType="application/vnd.openxmlformats-officedocument.presentationml.tags+xml"/>
  <Override PartName="/ppt/tags/tag1172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1295.xml" ContentType="application/vnd.openxmlformats-officedocument.presentationml.tags+xml"/>
  <Override PartName="/ppt/tags/tag1311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1150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1226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251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1327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166.xml" ContentType="application/vnd.openxmlformats-officedocument.presentationml.tags+xml"/>
  <Override PartName="/ppt/tags/tag1352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91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ags/tag1267.xml" ContentType="application/vnd.openxmlformats-officedocument.presentationml.tags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1292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1223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324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1163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1239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1264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179.xml" ContentType="application/vnd.openxmlformats-officedocument.presentationml.tags+xml"/>
  <Override PartName="/ppt/tags/tag1365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1220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321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1160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1236.xml" ContentType="application/vnd.openxmlformats-officedocument.presentationml.tags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tags/tag1261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337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1176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362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tags/tag127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1208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tags/tag1233.xml" ContentType="application/vnd.openxmlformats-officedocument.presentationml.tags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09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1148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1334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1173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tags/tag1249.xml" ContentType="application/vnd.openxmlformats-officedocument.presentationml.tags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tags/tag127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1205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tags/tag1189.xml" ContentType="application/vnd.openxmlformats-officedocument.presentationml.tags+xml"/>
  <Override PartName="/ppt/tags/tag1230.xml" ContentType="application/vnd.openxmlformats-officedocument.presentationml.tags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1306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1145.xml" ContentType="application/vnd.openxmlformats-officedocument.presentationml.tags+xml"/>
  <Override PartName="/ppt/tags/tag1331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1170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1246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1271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1202.xml" ContentType="application/vnd.openxmlformats-officedocument.presentationml.tags+xml"/>
  <Override PartName="/ppt/tags/tag1347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186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03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1287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1218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tags/tag1243.xml" ContentType="application/vnd.openxmlformats-officedocument.presentationml.tags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1319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158.xml" ContentType="application/vnd.openxmlformats-officedocument.presentationml.tags+xml"/>
  <Override PartName="/ppt/tags/tag1344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1183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1259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1284.xml" ContentType="application/vnd.openxmlformats-officedocument.presentationml.tags+xml"/>
  <Override PartName="/ppt/tags/tag1300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gs/tag1199.xml" ContentType="application/vnd.openxmlformats-officedocument.presentationml.tags+xml"/>
  <Override PartName="/ppt/tags/tag1215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1240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316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1155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341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180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1256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  <Override PartName="/ppt/tags/tag347.xml" ContentType="application/vnd.openxmlformats-officedocument.presentationml.tags+xml"/>
  <Override PartName="/ppt/tags/tag839.xml" ContentType="application/vnd.openxmlformats-officedocument.presentationml.tags+xml"/>
  <Override PartName="/ppt/tags/tag1281.xml" ContentType="application/vnd.openxmlformats-officedocument.presentationml.tags+xml"/>
  <Override PartName="/ppt/tags/tag46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678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  <Override PartName="/ppt/tags/tag1212.xml" ContentType="application/vnd.openxmlformats-officedocument.presentationml.tags+xml"/>
  <Override PartName="/ppt/tags/tag1357.xml" ContentType="application/vnd.openxmlformats-officedocument.presentationml.tags+xml"/>
  <Override PartName="/ppt/tags/tag71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1051.xml" ContentType="application/vnd.openxmlformats-officedocument.presentationml.tags+xml"/>
  <Override PartName="/ppt/tags/tag1196.xml" ContentType="application/vnd.openxmlformats-officedocument.presentationml.tags+xml"/>
  <Override PartName="/ppt/tags/tag117.xml" ContentType="application/vnd.openxmlformats-officedocument.presentationml.tags+xml"/>
  <Override PartName="/ppt/tags/tag448.xml" ContentType="application/vnd.openxmlformats-officedocument.presentationml.tags+xml"/>
  <Override PartName="/ppt/tags/tag779.xml" ContentType="application/vnd.openxmlformats-officedocument.presentationml.tags+xml"/>
  <Override PartName="/ppt/tags/tag1127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634.xml" ContentType="application/vnd.openxmlformats-officedocument.presentationml.tags+xml"/>
  <Override PartName="/ppt/tags/tag820.xml" ContentType="application/vnd.openxmlformats-officedocument.presentationml.tags+xml"/>
  <Override PartName="/ppt/tags/tag965.xml" ContentType="application/vnd.openxmlformats-officedocument.presentationml.tags+xml"/>
  <Override PartName="/ppt/tags/tag1297.xml" ContentType="application/vnd.openxmlformats-officedocument.presentationml.tags+xml"/>
  <Override PartName="/ppt/tags/tag1313.xml" ContentType="application/vnd.openxmlformats-officedocument.presentationml.tags+xml"/>
  <Override PartName="/ppt/tags/tag473.xml" ContentType="application/vnd.openxmlformats-officedocument.presentationml.tags+xml"/>
  <Override PartName="/ppt/tags/tag990.xml" ContentType="application/vnd.openxmlformats-officedocument.presentationml.tags+xml"/>
  <Override PartName="/ppt/tags/tag1152.xml" ContentType="application/vnd.openxmlformats-officedocument.presentationml.tags+xml"/>
  <Override PartName="/ppt/tags/tag218.xml" ContentType="application/vnd.openxmlformats-officedocument.presentationml.tags+xml"/>
  <Override PartName="/ppt/tags/tag404.xml" ContentType="application/vnd.openxmlformats-officedocument.presentationml.tags+xml"/>
  <Override PartName="/ppt/tags/tag549.xml" ContentType="application/vnd.openxmlformats-officedocument.presentationml.tags+xml"/>
  <Override PartName="/ppt/tags/tag735.xml" ContentType="application/vnd.openxmlformats-officedocument.presentationml.tags+xml"/>
  <Override PartName="/ppt/tags/tag1228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388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1253.xml" ContentType="application/vnd.openxmlformats-officedocument.presentationml.tags+xml"/>
  <Override PartName="/ppt/tags/tag319.xml" ContentType="application/vnd.openxmlformats-officedocument.presentationml.tags+xml"/>
  <Override PartName="/ppt/tags/tag760.xml" ContentType="application/vnd.openxmlformats-officedocument.presentationml.tags+xml"/>
  <Override PartName="/ppt/tags/tag1092.xml" ContentType="application/vnd.openxmlformats-officedocument.presentationml.tags+xml"/>
  <Override PartName="/ppt/tags/tag18.xml" ContentType="application/vnd.openxmlformats-officedocument.presentationml.tags+xml"/>
  <Override PartName="/ppt/tags/tag158.xml" ContentType="application/vnd.openxmlformats-officedocument.presentationml.tags+xml"/>
  <Override PartName="/ppt/tags/tag505.xml" ContentType="application/vnd.openxmlformats-officedocument.presentationml.tags+xml"/>
  <Override PartName="/ppt/tags/tag836.xml" ContentType="application/vnd.openxmlformats-officedocument.presentationml.tags+xml"/>
  <Override PartName="/ppt/tags/tag1329.xml" ContentType="application/vnd.openxmlformats-officedocument.presentationml.tags+xml"/>
  <Override PartName="/ppt/tags/tag43.xml" ContentType="application/vnd.openxmlformats-officedocument.presentationml.tags+xml"/>
  <Override PartName="/ppt/tags/tag344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75.xml" ContentType="application/vnd.openxmlformats-officedocument.presentationml.tags+xml"/>
  <Override PartName="/ppt/tags/tag1023.xml" ContentType="application/vnd.openxmlformats-officedocument.presentationml.tags+xml"/>
  <Override PartName="/ppt/tags/tag1168.xml" ContentType="application/vnd.openxmlformats-officedocument.presentationml.tags+xml"/>
  <Override PartName="/ppt/tags/tag1354.xml" ContentType="application/vnd.openxmlformats-officedocument.presentationml.tags+xml"/>
  <Override PartName="/ppt/tags/tag183.xml" ContentType="application/vnd.openxmlformats-officedocument.presentationml.tags+xml"/>
  <Override PartName="/ppt/tags/tag861.xml" ContentType="application/vnd.openxmlformats-officedocument.presentationml.tags+xml"/>
  <Override PartName="/ppt/tags/tag1193.xml" ContentType="application/vnd.openxmlformats-officedocument.presentationml.tags+xml"/>
  <Override PartName="/ppt/tags/tag114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937.xml" ContentType="application/vnd.openxmlformats-officedocument.presentationml.tags+xml"/>
  <Override PartName="/ppt/tags/tag1269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631.xml" ContentType="application/vnd.openxmlformats-officedocument.presentationml.tags+xml"/>
  <Override PartName="/ppt/tags/tag776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1310.xml" ContentType="application/vnd.openxmlformats-officedocument.presentationml.tags+xml"/>
  <Override PartName="/ppt/tags/tag284.xml" ContentType="application/vnd.openxmlformats-officedocument.presentationml.tags+xml"/>
  <Override PartName="/ppt/tags/tag470.xml" ContentType="application/vnd.openxmlformats-officedocument.presentationml.tags+xml"/>
  <Override PartName="/ppt/tags/tag707.xml" ContentType="application/vnd.openxmlformats-officedocument.presentationml.tags+xml"/>
  <Override PartName="/ppt/tags/tag1294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546.xml" ContentType="application/vnd.openxmlformats-officedocument.presentationml.tags+xml"/>
  <Override PartName="/ppt/tags/tag877.xml" ContentType="application/vnd.openxmlformats-officedocument.presentationml.tags+xml"/>
  <Override PartName="/ppt/tags/tag1039.xml" ContentType="application/vnd.openxmlformats-officedocument.presentationml.tags+xml"/>
  <Override PartName="/ppt/tags/tag1225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732.xml" ContentType="application/vnd.openxmlformats-officedocument.presentationml.tags+xml"/>
  <Override PartName="/ppt/tags/tag1064.xml" ContentType="application/vnd.openxmlformats-officedocument.presentationml.tags+xml"/>
  <Override PartName="/ppt/tags/tag240.xml" ContentType="application/vnd.openxmlformats-officedocument.presentationml.tags+xml"/>
  <Override PartName="/ppt/tags/tag571.xml" ContentType="application/vnd.openxmlformats-officedocument.presentationml.tags+xml"/>
  <Override PartName="/ppt/tags/tag808.xml" ContentType="application/vnd.openxmlformats-officedocument.presentationml.tags+xml"/>
  <Override PartName="/ppt/tags/tag1250.xml" ContentType="application/vnd.openxmlformats-officedocument.presentationml.tags+xml"/>
  <Override PartName="/ppt/tags/tag15.xml" ContentType="application/vnd.openxmlformats-officedocument.presentationml.tags+xml"/>
  <Override PartName="/ppt/tags/tag316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978.xml" ContentType="application/vnd.openxmlformats-officedocument.presentationml.tags+xml"/>
  <Override PartName="/ppt/tags/tag1326.xml" ContentType="application/vnd.openxmlformats-officedocument.presentationml.tags+xml"/>
  <Override PartName="/ppt/tags/tag40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1020.xml" ContentType="application/vnd.openxmlformats-officedocument.presentationml.tags+xml"/>
  <Override PartName="/ppt/tags/tag1165.xml" ContentType="application/vnd.openxmlformats-officedocument.presentationml.tags+xml"/>
  <Override PartName="/ppt/tags/tag180.xml" ContentType="application/vnd.openxmlformats-officedocument.presentationml.tags+xml"/>
  <Override PartName="/ppt/tags/tag417.xml" ContentType="application/vnd.openxmlformats-officedocument.presentationml.tags+xml"/>
  <Override PartName="/ppt/tags/tag672.xml" ContentType="application/vnd.openxmlformats-officedocument.presentationml.tags+xml"/>
  <Override PartName="/ppt/tags/tag909.xml" ContentType="application/vnd.openxmlformats-officedocument.presentationml.tags+xml"/>
  <Override PartName="/ppt/tags/tag1351.xml" ContentType="application/vnd.openxmlformats-officedocument.presentationml.tags+xml"/>
  <Override PartName="/ppt/tags/tag256.xml" ContentType="application/vnd.openxmlformats-officedocument.presentationml.tags+xml"/>
  <Override PartName="/ppt/tags/tag603.xml" ContentType="application/vnd.openxmlformats-officedocument.presentationml.tags+xml"/>
  <Override PartName="/ppt/tags/tag748.xml" ContentType="application/vnd.openxmlformats-officedocument.presentationml.tags+xml"/>
  <Override PartName="/ppt/tags/tag934.xml" ContentType="application/vnd.openxmlformats-officedocument.presentationml.tags+xml"/>
  <Override PartName="/ppt/tags/tag1190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ags/tag1266.xml" ContentType="application/vnd.openxmlformats-officedocument.presentationml.tags+xml"/>
  <Override PartName="/ppt/theme/theme1.xml" ContentType="application/vnd.openxmlformats-officedocument.theme+xml"/>
  <Override PartName="/ppt/tags/tag281.xml" ContentType="application/vnd.openxmlformats-officedocument.presentationml.tags+xml"/>
  <Override PartName="/ppt/tags/tag518.xml" ContentType="application/vnd.openxmlformats-officedocument.presentationml.tags+xml"/>
  <Override PartName="/ppt/tags/tag849.xml" ContentType="application/vnd.openxmlformats-officedocument.presentationml.tags+xml"/>
  <Override PartName="/ppt/tags/tag1291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1036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874.xml" ContentType="application/vnd.openxmlformats-officedocument.presentationml.tags+xml"/>
  <Override PartName="/ppt/tags/tag1222.xml" ContentType="application/vnd.openxmlformats-officedocument.presentationml.tags+xml"/>
  <Override PartName="/ppt/tags/tag81.xml" ContentType="application/vnd.openxmlformats-officedocument.presentationml.tags+xml"/>
  <Override PartName="/ppt/tags/tag382.xml" ContentType="application/vnd.openxmlformats-officedocument.presentationml.tags+xml"/>
  <Override PartName="/ppt/tags/tag619.xml" ContentType="application/vnd.openxmlformats-officedocument.presentationml.tags+xml"/>
  <Override PartName="/ppt/tags/tag805.xml" ContentType="application/vnd.openxmlformats-officedocument.presentationml.tags+xml"/>
  <Override PartName="/ppt/tags/tag106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313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75.xml" ContentType="application/vnd.openxmlformats-officedocument.presentationml.tags+xml"/>
  <Override PartName="/ppt/tags/tag1162.xml" ContentType="application/vnd.openxmlformats-officedocument.presentationml.tags+xml"/>
  <Override PartName="/ppt/tags/tag1323.xml" ContentType="application/vnd.openxmlformats-officedocument.presentationml.tags+xml"/>
  <Override PartName="/ppt/tags/tag228.xml" ContentType="application/vnd.openxmlformats-officedocument.presentationml.tags+xml"/>
  <Override PartName="/ppt/tags/tag90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6" r:id="rId2"/>
    <p:sldId id="417" r:id="rId3"/>
    <p:sldId id="418" r:id="rId4"/>
    <p:sldId id="419" r:id="rId5"/>
    <p:sldId id="420" r:id="rId6"/>
    <p:sldId id="421" r:id="rId7"/>
    <p:sldId id="422" r:id="rId8"/>
    <p:sldId id="42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D436D-D7A4-4807-ADA2-38A895D84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0A68C19-D6B5-4FED-ABBA-2523257FD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C07E6-4EDE-451F-ABE6-E2900241E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E2E21D-AD4E-4853-BA26-2ADEFB0F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B0E7C0-B41F-4D73-8A04-E1694E3B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90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F17DFE-6365-4B98-896C-B853B9FC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137435-0BC2-439B-AFAF-EB8C7DF9B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B1A35F-DB54-4D68-9F70-5D614B6E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AAFDAC-E06C-4ED1-AA26-76EAAAF1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5887E7-6FE1-43B2-AA03-28746E84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A4E684C-4867-47A1-BE44-C2DE32BB3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2AC586-A23A-456B-B2E2-9E29B4BCC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A657E7-AB49-4161-98C2-3672A127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705920-8619-4064-A1AA-D8E6A148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6A8386-EA6B-4F50-959A-A2292195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75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59034E-C9F9-47F6-9CDF-C2F32607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0F81BC-A56D-4AE9-A51A-6ED4BE575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21C85C-FA86-48E7-BB27-46BDBF1C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844688-A605-48AE-9A51-B28ACC0E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21FC6-B5BD-42DC-8846-B94149B5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493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4C7180-4309-416A-AF07-28EEAC426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A8DF4E-45A0-4F31-B01D-A3F6708F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B5C0EF-E83A-40DD-B1FF-67030F3D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747C62-2AD8-43D3-A18C-767E689E1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69D47A-D055-46F6-81C8-6177B33B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91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A6797A-2AAD-47D2-8EED-C2DD20CDD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70091-416B-4E6B-B656-F97261D54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E7E64C-A9BF-41E7-8928-627D0198B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139482-1020-4F86-B966-5205C788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319E6B-34FE-43AD-B7C9-1D01110A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D9454C-7B8B-45F2-BA4A-BD28AB55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29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387F91-28EB-4011-A2F2-D1839442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EB5375-6453-4C90-A0E0-55632E55E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81F6063-2DAB-4ED1-9DCA-C6D86B36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992746-6B9A-44D3-AA87-BC6A2B215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A25AB94-75F1-49BE-BF23-5FA6409DB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C698883-817C-4863-9419-0C6C5BBA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BAD161-DBEC-4124-BD85-B17B6DCD0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AA1D89-D3A1-4FDF-8452-2FA9FCA5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468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F7C97D-146B-4198-B2B9-53E4B2A8F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D9A151-E787-4FBF-85F1-DAE7F46E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602F870-E370-4580-AEFA-53D7FD70D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F90959-9992-4B46-9493-9638FDD1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32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358C303-E816-47AC-89BE-7A49930C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847E9E-4C4B-40D1-A42C-6E1D6C59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E67A26-DBB2-40F4-953A-FB6ACD9F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96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20986B-B4D2-41DE-B2C9-1841B7EA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5B8E45-A06F-48C0-B082-641CF8294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8B2AE7-CE39-4A0F-B08C-1AEAC1681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BD2332-B950-4427-A0B9-7BA0B8AD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86D2FA-A5D3-4201-99F8-1B7DE5E1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F30718-FD9A-490B-A5C5-6132D675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2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8C7A5A-7D67-4DE7-99FB-180970933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F54365-0912-407D-BAB8-C997F3A08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6DFBE2B-B8B2-4AD1-B95D-002EAB968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FBA347-1BA6-40DA-916A-8BBDD578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1D1F6F-8E0F-48B4-9089-C15FE206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120FB6-A33D-40FC-A836-C8C0F1A08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74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EAD3D2-EE73-480A-8BE3-0593675EA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928C45-1F39-4639-8680-3A31AEB5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9A54C5-A338-4053-A2A0-9C9C98A87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CD5D-E972-4206-BCEE-594A3DDB1942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760156-3016-4F6A-89B7-AE726EC63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78E9EA-E59E-4F81-B1B4-4FB281D00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9F17-D6F8-4BF6-821F-64A03D5666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26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64" Type="http://schemas.openxmlformats.org/officeDocument/2006/relationships/tags" Target="../tags/tag16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91.xml"/><Relationship Id="rId117" Type="http://schemas.openxmlformats.org/officeDocument/2006/relationships/tags" Target="../tags/tag282.xml"/><Relationship Id="rId21" Type="http://schemas.openxmlformats.org/officeDocument/2006/relationships/tags" Target="../tags/tag186.xml"/><Relationship Id="rId42" Type="http://schemas.openxmlformats.org/officeDocument/2006/relationships/tags" Target="../tags/tag207.xml"/><Relationship Id="rId47" Type="http://schemas.openxmlformats.org/officeDocument/2006/relationships/tags" Target="../tags/tag212.xml"/><Relationship Id="rId63" Type="http://schemas.openxmlformats.org/officeDocument/2006/relationships/tags" Target="../tags/tag228.xml"/><Relationship Id="rId68" Type="http://schemas.openxmlformats.org/officeDocument/2006/relationships/tags" Target="../tags/tag233.xml"/><Relationship Id="rId84" Type="http://schemas.openxmlformats.org/officeDocument/2006/relationships/tags" Target="../tags/tag249.xml"/><Relationship Id="rId89" Type="http://schemas.openxmlformats.org/officeDocument/2006/relationships/tags" Target="../tags/tag254.xml"/><Relationship Id="rId112" Type="http://schemas.openxmlformats.org/officeDocument/2006/relationships/tags" Target="../tags/tag277.xml"/><Relationship Id="rId133" Type="http://schemas.openxmlformats.org/officeDocument/2006/relationships/tags" Target="../tags/tag298.xml"/><Relationship Id="rId138" Type="http://schemas.openxmlformats.org/officeDocument/2006/relationships/tags" Target="../tags/tag303.xml"/><Relationship Id="rId154" Type="http://schemas.openxmlformats.org/officeDocument/2006/relationships/tags" Target="../tags/tag319.xml"/><Relationship Id="rId159" Type="http://schemas.openxmlformats.org/officeDocument/2006/relationships/tags" Target="../tags/tag324.xml"/><Relationship Id="rId170" Type="http://schemas.openxmlformats.org/officeDocument/2006/relationships/tags" Target="../tags/tag335.xml"/><Relationship Id="rId16" Type="http://schemas.openxmlformats.org/officeDocument/2006/relationships/tags" Target="../tags/tag181.xml"/><Relationship Id="rId107" Type="http://schemas.openxmlformats.org/officeDocument/2006/relationships/tags" Target="../tags/tag272.xml"/><Relationship Id="rId11" Type="http://schemas.openxmlformats.org/officeDocument/2006/relationships/tags" Target="../tags/tag176.xml"/><Relationship Id="rId32" Type="http://schemas.openxmlformats.org/officeDocument/2006/relationships/tags" Target="../tags/tag197.xml"/><Relationship Id="rId37" Type="http://schemas.openxmlformats.org/officeDocument/2006/relationships/tags" Target="../tags/tag202.xml"/><Relationship Id="rId53" Type="http://schemas.openxmlformats.org/officeDocument/2006/relationships/tags" Target="../tags/tag218.xml"/><Relationship Id="rId58" Type="http://schemas.openxmlformats.org/officeDocument/2006/relationships/tags" Target="../tags/tag223.xml"/><Relationship Id="rId74" Type="http://schemas.openxmlformats.org/officeDocument/2006/relationships/tags" Target="../tags/tag239.xml"/><Relationship Id="rId79" Type="http://schemas.openxmlformats.org/officeDocument/2006/relationships/tags" Target="../tags/tag244.xml"/><Relationship Id="rId102" Type="http://schemas.openxmlformats.org/officeDocument/2006/relationships/tags" Target="../tags/tag267.xml"/><Relationship Id="rId123" Type="http://schemas.openxmlformats.org/officeDocument/2006/relationships/tags" Target="../tags/tag288.xml"/><Relationship Id="rId128" Type="http://schemas.openxmlformats.org/officeDocument/2006/relationships/tags" Target="../tags/tag293.xml"/><Relationship Id="rId144" Type="http://schemas.openxmlformats.org/officeDocument/2006/relationships/tags" Target="../tags/tag309.xml"/><Relationship Id="rId149" Type="http://schemas.openxmlformats.org/officeDocument/2006/relationships/tags" Target="../tags/tag314.xml"/><Relationship Id="rId5" Type="http://schemas.openxmlformats.org/officeDocument/2006/relationships/tags" Target="../tags/tag170.xml"/><Relationship Id="rId90" Type="http://schemas.openxmlformats.org/officeDocument/2006/relationships/tags" Target="../tags/tag255.xml"/><Relationship Id="rId95" Type="http://schemas.openxmlformats.org/officeDocument/2006/relationships/tags" Target="../tags/tag260.xml"/><Relationship Id="rId160" Type="http://schemas.openxmlformats.org/officeDocument/2006/relationships/tags" Target="../tags/tag325.xml"/><Relationship Id="rId165" Type="http://schemas.openxmlformats.org/officeDocument/2006/relationships/tags" Target="../tags/tag330.xml"/><Relationship Id="rId22" Type="http://schemas.openxmlformats.org/officeDocument/2006/relationships/tags" Target="../tags/tag187.xml"/><Relationship Id="rId27" Type="http://schemas.openxmlformats.org/officeDocument/2006/relationships/tags" Target="../tags/tag192.xml"/><Relationship Id="rId43" Type="http://schemas.openxmlformats.org/officeDocument/2006/relationships/tags" Target="../tags/tag208.xml"/><Relationship Id="rId48" Type="http://schemas.openxmlformats.org/officeDocument/2006/relationships/tags" Target="../tags/tag213.xml"/><Relationship Id="rId64" Type="http://schemas.openxmlformats.org/officeDocument/2006/relationships/tags" Target="../tags/tag229.xml"/><Relationship Id="rId69" Type="http://schemas.openxmlformats.org/officeDocument/2006/relationships/tags" Target="../tags/tag234.xml"/><Relationship Id="rId113" Type="http://schemas.openxmlformats.org/officeDocument/2006/relationships/tags" Target="../tags/tag278.xml"/><Relationship Id="rId118" Type="http://schemas.openxmlformats.org/officeDocument/2006/relationships/tags" Target="../tags/tag283.xml"/><Relationship Id="rId134" Type="http://schemas.openxmlformats.org/officeDocument/2006/relationships/tags" Target="../tags/tag299.xml"/><Relationship Id="rId139" Type="http://schemas.openxmlformats.org/officeDocument/2006/relationships/tags" Target="../tags/tag304.xml"/><Relationship Id="rId80" Type="http://schemas.openxmlformats.org/officeDocument/2006/relationships/tags" Target="../tags/tag245.xml"/><Relationship Id="rId85" Type="http://schemas.openxmlformats.org/officeDocument/2006/relationships/tags" Target="../tags/tag250.xml"/><Relationship Id="rId150" Type="http://schemas.openxmlformats.org/officeDocument/2006/relationships/tags" Target="../tags/tag315.xml"/><Relationship Id="rId155" Type="http://schemas.openxmlformats.org/officeDocument/2006/relationships/tags" Target="../tags/tag320.xml"/><Relationship Id="rId171" Type="http://schemas.openxmlformats.org/officeDocument/2006/relationships/tags" Target="../tags/tag336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33" Type="http://schemas.openxmlformats.org/officeDocument/2006/relationships/tags" Target="../tags/tag198.xml"/><Relationship Id="rId38" Type="http://schemas.openxmlformats.org/officeDocument/2006/relationships/tags" Target="../tags/tag203.xml"/><Relationship Id="rId59" Type="http://schemas.openxmlformats.org/officeDocument/2006/relationships/tags" Target="../tags/tag224.xml"/><Relationship Id="rId103" Type="http://schemas.openxmlformats.org/officeDocument/2006/relationships/tags" Target="../tags/tag268.xml"/><Relationship Id="rId108" Type="http://schemas.openxmlformats.org/officeDocument/2006/relationships/tags" Target="../tags/tag273.xml"/><Relationship Id="rId124" Type="http://schemas.openxmlformats.org/officeDocument/2006/relationships/tags" Target="../tags/tag289.xml"/><Relationship Id="rId129" Type="http://schemas.openxmlformats.org/officeDocument/2006/relationships/tags" Target="../tags/tag294.xml"/><Relationship Id="rId54" Type="http://schemas.openxmlformats.org/officeDocument/2006/relationships/tags" Target="../tags/tag219.xml"/><Relationship Id="rId70" Type="http://schemas.openxmlformats.org/officeDocument/2006/relationships/tags" Target="../tags/tag235.xml"/><Relationship Id="rId75" Type="http://schemas.openxmlformats.org/officeDocument/2006/relationships/tags" Target="../tags/tag240.xml"/><Relationship Id="rId91" Type="http://schemas.openxmlformats.org/officeDocument/2006/relationships/tags" Target="../tags/tag256.xml"/><Relationship Id="rId96" Type="http://schemas.openxmlformats.org/officeDocument/2006/relationships/tags" Target="../tags/tag261.xml"/><Relationship Id="rId140" Type="http://schemas.openxmlformats.org/officeDocument/2006/relationships/tags" Target="../tags/tag305.xml"/><Relationship Id="rId145" Type="http://schemas.openxmlformats.org/officeDocument/2006/relationships/tags" Target="../tags/tag310.xml"/><Relationship Id="rId161" Type="http://schemas.openxmlformats.org/officeDocument/2006/relationships/tags" Target="../tags/tag326.xml"/><Relationship Id="rId166" Type="http://schemas.openxmlformats.org/officeDocument/2006/relationships/tags" Target="../tags/tag331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5" Type="http://schemas.openxmlformats.org/officeDocument/2006/relationships/tags" Target="../tags/tag180.xml"/><Relationship Id="rId23" Type="http://schemas.openxmlformats.org/officeDocument/2006/relationships/tags" Target="../tags/tag188.xml"/><Relationship Id="rId28" Type="http://schemas.openxmlformats.org/officeDocument/2006/relationships/tags" Target="../tags/tag193.xml"/><Relationship Id="rId36" Type="http://schemas.openxmlformats.org/officeDocument/2006/relationships/tags" Target="../tags/tag201.xml"/><Relationship Id="rId49" Type="http://schemas.openxmlformats.org/officeDocument/2006/relationships/tags" Target="../tags/tag214.xml"/><Relationship Id="rId57" Type="http://schemas.openxmlformats.org/officeDocument/2006/relationships/tags" Target="../tags/tag222.xml"/><Relationship Id="rId106" Type="http://schemas.openxmlformats.org/officeDocument/2006/relationships/tags" Target="../tags/tag271.xml"/><Relationship Id="rId114" Type="http://schemas.openxmlformats.org/officeDocument/2006/relationships/tags" Target="../tags/tag279.xml"/><Relationship Id="rId119" Type="http://schemas.openxmlformats.org/officeDocument/2006/relationships/tags" Target="../tags/tag284.xml"/><Relationship Id="rId127" Type="http://schemas.openxmlformats.org/officeDocument/2006/relationships/tags" Target="../tags/tag292.xml"/><Relationship Id="rId10" Type="http://schemas.openxmlformats.org/officeDocument/2006/relationships/tags" Target="../tags/tag175.xml"/><Relationship Id="rId31" Type="http://schemas.openxmlformats.org/officeDocument/2006/relationships/tags" Target="../tags/tag196.xml"/><Relationship Id="rId44" Type="http://schemas.openxmlformats.org/officeDocument/2006/relationships/tags" Target="../tags/tag209.xml"/><Relationship Id="rId52" Type="http://schemas.openxmlformats.org/officeDocument/2006/relationships/tags" Target="../tags/tag217.xml"/><Relationship Id="rId60" Type="http://schemas.openxmlformats.org/officeDocument/2006/relationships/tags" Target="../tags/tag225.xml"/><Relationship Id="rId65" Type="http://schemas.openxmlformats.org/officeDocument/2006/relationships/tags" Target="../tags/tag230.xml"/><Relationship Id="rId73" Type="http://schemas.openxmlformats.org/officeDocument/2006/relationships/tags" Target="../tags/tag238.xml"/><Relationship Id="rId78" Type="http://schemas.openxmlformats.org/officeDocument/2006/relationships/tags" Target="../tags/tag243.xml"/><Relationship Id="rId81" Type="http://schemas.openxmlformats.org/officeDocument/2006/relationships/tags" Target="../tags/tag246.xml"/><Relationship Id="rId86" Type="http://schemas.openxmlformats.org/officeDocument/2006/relationships/tags" Target="../tags/tag251.xml"/><Relationship Id="rId94" Type="http://schemas.openxmlformats.org/officeDocument/2006/relationships/tags" Target="../tags/tag259.xml"/><Relationship Id="rId99" Type="http://schemas.openxmlformats.org/officeDocument/2006/relationships/tags" Target="../tags/tag264.xml"/><Relationship Id="rId101" Type="http://schemas.openxmlformats.org/officeDocument/2006/relationships/tags" Target="../tags/tag266.xml"/><Relationship Id="rId122" Type="http://schemas.openxmlformats.org/officeDocument/2006/relationships/tags" Target="../tags/tag287.xml"/><Relationship Id="rId130" Type="http://schemas.openxmlformats.org/officeDocument/2006/relationships/tags" Target="../tags/tag295.xml"/><Relationship Id="rId135" Type="http://schemas.openxmlformats.org/officeDocument/2006/relationships/tags" Target="../tags/tag300.xml"/><Relationship Id="rId143" Type="http://schemas.openxmlformats.org/officeDocument/2006/relationships/tags" Target="../tags/tag308.xml"/><Relationship Id="rId148" Type="http://schemas.openxmlformats.org/officeDocument/2006/relationships/tags" Target="../tags/tag313.xml"/><Relationship Id="rId151" Type="http://schemas.openxmlformats.org/officeDocument/2006/relationships/tags" Target="../tags/tag316.xml"/><Relationship Id="rId156" Type="http://schemas.openxmlformats.org/officeDocument/2006/relationships/tags" Target="../tags/tag321.xml"/><Relationship Id="rId164" Type="http://schemas.openxmlformats.org/officeDocument/2006/relationships/tags" Target="../tags/tag329.xml"/><Relationship Id="rId169" Type="http://schemas.openxmlformats.org/officeDocument/2006/relationships/tags" Target="../tags/tag334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72" Type="http://schemas.openxmlformats.org/officeDocument/2006/relationships/tags" Target="../tags/tag337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39" Type="http://schemas.openxmlformats.org/officeDocument/2006/relationships/tags" Target="../tags/tag204.xml"/><Relationship Id="rId109" Type="http://schemas.openxmlformats.org/officeDocument/2006/relationships/tags" Target="../tags/tag274.xml"/><Relationship Id="rId34" Type="http://schemas.openxmlformats.org/officeDocument/2006/relationships/tags" Target="../tags/tag199.xml"/><Relationship Id="rId50" Type="http://schemas.openxmlformats.org/officeDocument/2006/relationships/tags" Target="../tags/tag215.xml"/><Relationship Id="rId55" Type="http://schemas.openxmlformats.org/officeDocument/2006/relationships/tags" Target="../tags/tag220.xml"/><Relationship Id="rId76" Type="http://schemas.openxmlformats.org/officeDocument/2006/relationships/tags" Target="../tags/tag241.xml"/><Relationship Id="rId97" Type="http://schemas.openxmlformats.org/officeDocument/2006/relationships/tags" Target="../tags/tag262.xml"/><Relationship Id="rId104" Type="http://schemas.openxmlformats.org/officeDocument/2006/relationships/tags" Target="../tags/tag269.xml"/><Relationship Id="rId120" Type="http://schemas.openxmlformats.org/officeDocument/2006/relationships/tags" Target="../tags/tag285.xml"/><Relationship Id="rId125" Type="http://schemas.openxmlformats.org/officeDocument/2006/relationships/tags" Target="../tags/tag290.xml"/><Relationship Id="rId141" Type="http://schemas.openxmlformats.org/officeDocument/2006/relationships/tags" Target="../tags/tag306.xml"/><Relationship Id="rId146" Type="http://schemas.openxmlformats.org/officeDocument/2006/relationships/tags" Target="../tags/tag311.xml"/><Relationship Id="rId167" Type="http://schemas.openxmlformats.org/officeDocument/2006/relationships/tags" Target="../tags/tag332.xml"/><Relationship Id="rId7" Type="http://schemas.openxmlformats.org/officeDocument/2006/relationships/tags" Target="../tags/tag172.xml"/><Relationship Id="rId71" Type="http://schemas.openxmlformats.org/officeDocument/2006/relationships/tags" Target="../tags/tag236.xml"/><Relationship Id="rId92" Type="http://schemas.openxmlformats.org/officeDocument/2006/relationships/tags" Target="../tags/tag257.xml"/><Relationship Id="rId162" Type="http://schemas.openxmlformats.org/officeDocument/2006/relationships/tags" Target="../tags/tag327.xml"/><Relationship Id="rId2" Type="http://schemas.openxmlformats.org/officeDocument/2006/relationships/tags" Target="../tags/tag167.xml"/><Relationship Id="rId29" Type="http://schemas.openxmlformats.org/officeDocument/2006/relationships/tags" Target="../tags/tag194.xml"/><Relationship Id="rId24" Type="http://schemas.openxmlformats.org/officeDocument/2006/relationships/tags" Target="../tags/tag189.xml"/><Relationship Id="rId40" Type="http://schemas.openxmlformats.org/officeDocument/2006/relationships/tags" Target="../tags/tag205.xml"/><Relationship Id="rId45" Type="http://schemas.openxmlformats.org/officeDocument/2006/relationships/tags" Target="../tags/tag210.xml"/><Relationship Id="rId66" Type="http://schemas.openxmlformats.org/officeDocument/2006/relationships/tags" Target="../tags/tag231.xml"/><Relationship Id="rId87" Type="http://schemas.openxmlformats.org/officeDocument/2006/relationships/tags" Target="../tags/tag252.xml"/><Relationship Id="rId110" Type="http://schemas.openxmlformats.org/officeDocument/2006/relationships/tags" Target="../tags/tag275.xml"/><Relationship Id="rId115" Type="http://schemas.openxmlformats.org/officeDocument/2006/relationships/tags" Target="../tags/tag280.xml"/><Relationship Id="rId131" Type="http://schemas.openxmlformats.org/officeDocument/2006/relationships/tags" Target="../tags/tag296.xml"/><Relationship Id="rId136" Type="http://schemas.openxmlformats.org/officeDocument/2006/relationships/tags" Target="../tags/tag301.xml"/><Relationship Id="rId157" Type="http://schemas.openxmlformats.org/officeDocument/2006/relationships/tags" Target="../tags/tag322.xml"/><Relationship Id="rId61" Type="http://schemas.openxmlformats.org/officeDocument/2006/relationships/tags" Target="../tags/tag226.xml"/><Relationship Id="rId82" Type="http://schemas.openxmlformats.org/officeDocument/2006/relationships/tags" Target="../tags/tag247.xml"/><Relationship Id="rId152" Type="http://schemas.openxmlformats.org/officeDocument/2006/relationships/tags" Target="../tags/tag317.xml"/><Relationship Id="rId173" Type="http://schemas.openxmlformats.org/officeDocument/2006/relationships/slideLayout" Target="../slideLayouts/slideLayout1.xml"/><Relationship Id="rId19" Type="http://schemas.openxmlformats.org/officeDocument/2006/relationships/tags" Target="../tags/tag184.xml"/><Relationship Id="rId14" Type="http://schemas.openxmlformats.org/officeDocument/2006/relationships/tags" Target="../tags/tag179.xml"/><Relationship Id="rId30" Type="http://schemas.openxmlformats.org/officeDocument/2006/relationships/tags" Target="../tags/tag195.xml"/><Relationship Id="rId35" Type="http://schemas.openxmlformats.org/officeDocument/2006/relationships/tags" Target="../tags/tag200.xml"/><Relationship Id="rId56" Type="http://schemas.openxmlformats.org/officeDocument/2006/relationships/tags" Target="../tags/tag221.xml"/><Relationship Id="rId77" Type="http://schemas.openxmlformats.org/officeDocument/2006/relationships/tags" Target="../tags/tag242.xml"/><Relationship Id="rId100" Type="http://schemas.openxmlformats.org/officeDocument/2006/relationships/tags" Target="../tags/tag265.xml"/><Relationship Id="rId105" Type="http://schemas.openxmlformats.org/officeDocument/2006/relationships/tags" Target="../tags/tag270.xml"/><Relationship Id="rId126" Type="http://schemas.openxmlformats.org/officeDocument/2006/relationships/tags" Target="../tags/tag291.xml"/><Relationship Id="rId147" Type="http://schemas.openxmlformats.org/officeDocument/2006/relationships/tags" Target="../tags/tag312.xml"/><Relationship Id="rId168" Type="http://schemas.openxmlformats.org/officeDocument/2006/relationships/tags" Target="../tags/tag333.xml"/><Relationship Id="rId8" Type="http://schemas.openxmlformats.org/officeDocument/2006/relationships/tags" Target="../tags/tag173.xml"/><Relationship Id="rId51" Type="http://schemas.openxmlformats.org/officeDocument/2006/relationships/tags" Target="../tags/tag216.xml"/><Relationship Id="rId72" Type="http://schemas.openxmlformats.org/officeDocument/2006/relationships/tags" Target="../tags/tag237.xml"/><Relationship Id="rId93" Type="http://schemas.openxmlformats.org/officeDocument/2006/relationships/tags" Target="../tags/tag258.xml"/><Relationship Id="rId98" Type="http://schemas.openxmlformats.org/officeDocument/2006/relationships/tags" Target="../tags/tag263.xml"/><Relationship Id="rId121" Type="http://schemas.openxmlformats.org/officeDocument/2006/relationships/tags" Target="../tags/tag286.xml"/><Relationship Id="rId142" Type="http://schemas.openxmlformats.org/officeDocument/2006/relationships/tags" Target="../tags/tag307.xml"/><Relationship Id="rId163" Type="http://schemas.openxmlformats.org/officeDocument/2006/relationships/tags" Target="../tags/tag328.xml"/><Relationship Id="rId3" Type="http://schemas.openxmlformats.org/officeDocument/2006/relationships/tags" Target="../tags/tag168.xml"/><Relationship Id="rId25" Type="http://schemas.openxmlformats.org/officeDocument/2006/relationships/tags" Target="../tags/tag190.xml"/><Relationship Id="rId46" Type="http://schemas.openxmlformats.org/officeDocument/2006/relationships/tags" Target="../tags/tag211.xml"/><Relationship Id="rId67" Type="http://schemas.openxmlformats.org/officeDocument/2006/relationships/tags" Target="../tags/tag232.xml"/><Relationship Id="rId116" Type="http://schemas.openxmlformats.org/officeDocument/2006/relationships/tags" Target="../tags/tag281.xml"/><Relationship Id="rId137" Type="http://schemas.openxmlformats.org/officeDocument/2006/relationships/tags" Target="../tags/tag302.xml"/><Relationship Id="rId158" Type="http://schemas.openxmlformats.org/officeDocument/2006/relationships/tags" Target="../tags/tag323.xml"/><Relationship Id="rId20" Type="http://schemas.openxmlformats.org/officeDocument/2006/relationships/tags" Target="../tags/tag185.xml"/><Relationship Id="rId41" Type="http://schemas.openxmlformats.org/officeDocument/2006/relationships/tags" Target="../tags/tag206.xml"/><Relationship Id="rId62" Type="http://schemas.openxmlformats.org/officeDocument/2006/relationships/tags" Target="../tags/tag227.xml"/><Relationship Id="rId83" Type="http://schemas.openxmlformats.org/officeDocument/2006/relationships/tags" Target="../tags/tag248.xml"/><Relationship Id="rId88" Type="http://schemas.openxmlformats.org/officeDocument/2006/relationships/tags" Target="../tags/tag253.xml"/><Relationship Id="rId111" Type="http://schemas.openxmlformats.org/officeDocument/2006/relationships/tags" Target="../tags/tag276.xml"/><Relationship Id="rId132" Type="http://schemas.openxmlformats.org/officeDocument/2006/relationships/tags" Target="../tags/tag297.xml"/><Relationship Id="rId153" Type="http://schemas.openxmlformats.org/officeDocument/2006/relationships/tags" Target="../tags/tag318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363.xml"/><Relationship Id="rId117" Type="http://schemas.openxmlformats.org/officeDocument/2006/relationships/tags" Target="../tags/tag454.xml"/><Relationship Id="rId21" Type="http://schemas.openxmlformats.org/officeDocument/2006/relationships/tags" Target="../tags/tag358.xml"/><Relationship Id="rId42" Type="http://schemas.openxmlformats.org/officeDocument/2006/relationships/tags" Target="../tags/tag379.xml"/><Relationship Id="rId47" Type="http://schemas.openxmlformats.org/officeDocument/2006/relationships/tags" Target="../tags/tag384.xml"/><Relationship Id="rId63" Type="http://schemas.openxmlformats.org/officeDocument/2006/relationships/tags" Target="../tags/tag400.xml"/><Relationship Id="rId68" Type="http://schemas.openxmlformats.org/officeDocument/2006/relationships/tags" Target="../tags/tag405.xml"/><Relationship Id="rId84" Type="http://schemas.openxmlformats.org/officeDocument/2006/relationships/tags" Target="../tags/tag421.xml"/><Relationship Id="rId89" Type="http://schemas.openxmlformats.org/officeDocument/2006/relationships/tags" Target="../tags/tag426.xml"/><Relationship Id="rId112" Type="http://schemas.openxmlformats.org/officeDocument/2006/relationships/tags" Target="../tags/tag449.xml"/><Relationship Id="rId133" Type="http://schemas.openxmlformats.org/officeDocument/2006/relationships/tags" Target="../tags/tag470.xml"/><Relationship Id="rId138" Type="http://schemas.openxmlformats.org/officeDocument/2006/relationships/tags" Target="../tags/tag475.xml"/><Relationship Id="rId154" Type="http://schemas.openxmlformats.org/officeDocument/2006/relationships/tags" Target="../tags/tag491.xml"/><Relationship Id="rId159" Type="http://schemas.openxmlformats.org/officeDocument/2006/relationships/tags" Target="../tags/tag496.xml"/><Relationship Id="rId16" Type="http://schemas.openxmlformats.org/officeDocument/2006/relationships/tags" Target="../tags/tag353.xml"/><Relationship Id="rId107" Type="http://schemas.openxmlformats.org/officeDocument/2006/relationships/tags" Target="../tags/tag444.xml"/><Relationship Id="rId11" Type="http://schemas.openxmlformats.org/officeDocument/2006/relationships/tags" Target="../tags/tag348.xml"/><Relationship Id="rId32" Type="http://schemas.openxmlformats.org/officeDocument/2006/relationships/tags" Target="../tags/tag369.xml"/><Relationship Id="rId37" Type="http://schemas.openxmlformats.org/officeDocument/2006/relationships/tags" Target="../tags/tag374.xml"/><Relationship Id="rId53" Type="http://schemas.openxmlformats.org/officeDocument/2006/relationships/tags" Target="../tags/tag390.xml"/><Relationship Id="rId58" Type="http://schemas.openxmlformats.org/officeDocument/2006/relationships/tags" Target="../tags/tag395.xml"/><Relationship Id="rId74" Type="http://schemas.openxmlformats.org/officeDocument/2006/relationships/tags" Target="../tags/tag411.xml"/><Relationship Id="rId79" Type="http://schemas.openxmlformats.org/officeDocument/2006/relationships/tags" Target="../tags/tag416.xml"/><Relationship Id="rId102" Type="http://schemas.openxmlformats.org/officeDocument/2006/relationships/tags" Target="../tags/tag439.xml"/><Relationship Id="rId123" Type="http://schemas.openxmlformats.org/officeDocument/2006/relationships/tags" Target="../tags/tag460.xml"/><Relationship Id="rId128" Type="http://schemas.openxmlformats.org/officeDocument/2006/relationships/tags" Target="../tags/tag465.xml"/><Relationship Id="rId144" Type="http://schemas.openxmlformats.org/officeDocument/2006/relationships/tags" Target="../tags/tag481.xml"/><Relationship Id="rId149" Type="http://schemas.openxmlformats.org/officeDocument/2006/relationships/tags" Target="../tags/tag486.xml"/><Relationship Id="rId5" Type="http://schemas.openxmlformats.org/officeDocument/2006/relationships/tags" Target="../tags/tag342.xml"/><Relationship Id="rId90" Type="http://schemas.openxmlformats.org/officeDocument/2006/relationships/tags" Target="../tags/tag427.xml"/><Relationship Id="rId95" Type="http://schemas.openxmlformats.org/officeDocument/2006/relationships/tags" Target="../tags/tag432.xml"/><Relationship Id="rId160" Type="http://schemas.openxmlformats.org/officeDocument/2006/relationships/tags" Target="../tags/tag497.xml"/><Relationship Id="rId165" Type="http://schemas.openxmlformats.org/officeDocument/2006/relationships/tags" Target="../tags/tag502.xml"/><Relationship Id="rId22" Type="http://schemas.openxmlformats.org/officeDocument/2006/relationships/tags" Target="../tags/tag359.xml"/><Relationship Id="rId27" Type="http://schemas.openxmlformats.org/officeDocument/2006/relationships/tags" Target="../tags/tag364.xml"/><Relationship Id="rId43" Type="http://schemas.openxmlformats.org/officeDocument/2006/relationships/tags" Target="../tags/tag380.xml"/><Relationship Id="rId48" Type="http://schemas.openxmlformats.org/officeDocument/2006/relationships/tags" Target="../tags/tag385.xml"/><Relationship Id="rId64" Type="http://schemas.openxmlformats.org/officeDocument/2006/relationships/tags" Target="../tags/tag401.xml"/><Relationship Id="rId69" Type="http://schemas.openxmlformats.org/officeDocument/2006/relationships/tags" Target="../tags/tag406.xml"/><Relationship Id="rId113" Type="http://schemas.openxmlformats.org/officeDocument/2006/relationships/tags" Target="../tags/tag450.xml"/><Relationship Id="rId118" Type="http://schemas.openxmlformats.org/officeDocument/2006/relationships/tags" Target="../tags/tag455.xml"/><Relationship Id="rId134" Type="http://schemas.openxmlformats.org/officeDocument/2006/relationships/tags" Target="../tags/tag471.xml"/><Relationship Id="rId139" Type="http://schemas.openxmlformats.org/officeDocument/2006/relationships/tags" Target="../tags/tag476.xml"/><Relationship Id="rId80" Type="http://schemas.openxmlformats.org/officeDocument/2006/relationships/tags" Target="../tags/tag417.xml"/><Relationship Id="rId85" Type="http://schemas.openxmlformats.org/officeDocument/2006/relationships/tags" Target="../tags/tag422.xml"/><Relationship Id="rId150" Type="http://schemas.openxmlformats.org/officeDocument/2006/relationships/tags" Target="../tags/tag487.xml"/><Relationship Id="rId155" Type="http://schemas.openxmlformats.org/officeDocument/2006/relationships/tags" Target="../tags/tag492.xml"/><Relationship Id="rId12" Type="http://schemas.openxmlformats.org/officeDocument/2006/relationships/tags" Target="../tags/tag349.xml"/><Relationship Id="rId17" Type="http://schemas.openxmlformats.org/officeDocument/2006/relationships/tags" Target="../tags/tag354.xml"/><Relationship Id="rId33" Type="http://schemas.openxmlformats.org/officeDocument/2006/relationships/tags" Target="../tags/tag370.xml"/><Relationship Id="rId38" Type="http://schemas.openxmlformats.org/officeDocument/2006/relationships/tags" Target="../tags/tag375.xml"/><Relationship Id="rId59" Type="http://schemas.openxmlformats.org/officeDocument/2006/relationships/tags" Target="../tags/tag396.xml"/><Relationship Id="rId103" Type="http://schemas.openxmlformats.org/officeDocument/2006/relationships/tags" Target="../tags/tag440.xml"/><Relationship Id="rId108" Type="http://schemas.openxmlformats.org/officeDocument/2006/relationships/tags" Target="../tags/tag445.xml"/><Relationship Id="rId124" Type="http://schemas.openxmlformats.org/officeDocument/2006/relationships/tags" Target="../tags/tag461.xml"/><Relationship Id="rId129" Type="http://schemas.openxmlformats.org/officeDocument/2006/relationships/tags" Target="../tags/tag466.xml"/><Relationship Id="rId54" Type="http://schemas.openxmlformats.org/officeDocument/2006/relationships/tags" Target="../tags/tag391.xml"/><Relationship Id="rId70" Type="http://schemas.openxmlformats.org/officeDocument/2006/relationships/tags" Target="../tags/tag407.xml"/><Relationship Id="rId75" Type="http://schemas.openxmlformats.org/officeDocument/2006/relationships/tags" Target="../tags/tag412.xml"/><Relationship Id="rId91" Type="http://schemas.openxmlformats.org/officeDocument/2006/relationships/tags" Target="../tags/tag428.xml"/><Relationship Id="rId96" Type="http://schemas.openxmlformats.org/officeDocument/2006/relationships/tags" Target="../tags/tag433.xml"/><Relationship Id="rId140" Type="http://schemas.openxmlformats.org/officeDocument/2006/relationships/tags" Target="../tags/tag477.xml"/><Relationship Id="rId145" Type="http://schemas.openxmlformats.org/officeDocument/2006/relationships/tags" Target="../tags/tag482.xml"/><Relationship Id="rId161" Type="http://schemas.openxmlformats.org/officeDocument/2006/relationships/tags" Target="../tags/tag498.xml"/><Relationship Id="rId166" Type="http://schemas.openxmlformats.org/officeDocument/2006/relationships/tags" Target="../tags/tag503.xml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15" Type="http://schemas.openxmlformats.org/officeDocument/2006/relationships/tags" Target="../tags/tag352.xml"/><Relationship Id="rId23" Type="http://schemas.openxmlformats.org/officeDocument/2006/relationships/tags" Target="../tags/tag360.xml"/><Relationship Id="rId28" Type="http://schemas.openxmlformats.org/officeDocument/2006/relationships/tags" Target="../tags/tag365.xml"/><Relationship Id="rId36" Type="http://schemas.openxmlformats.org/officeDocument/2006/relationships/tags" Target="../tags/tag373.xml"/><Relationship Id="rId49" Type="http://schemas.openxmlformats.org/officeDocument/2006/relationships/tags" Target="../tags/tag386.xml"/><Relationship Id="rId57" Type="http://schemas.openxmlformats.org/officeDocument/2006/relationships/tags" Target="../tags/tag394.xml"/><Relationship Id="rId106" Type="http://schemas.openxmlformats.org/officeDocument/2006/relationships/tags" Target="../tags/tag443.xml"/><Relationship Id="rId114" Type="http://schemas.openxmlformats.org/officeDocument/2006/relationships/tags" Target="../tags/tag451.xml"/><Relationship Id="rId119" Type="http://schemas.openxmlformats.org/officeDocument/2006/relationships/tags" Target="../tags/tag456.xml"/><Relationship Id="rId127" Type="http://schemas.openxmlformats.org/officeDocument/2006/relationships/tags" Target="../tags/tag464.xml"/><Relationship Id="rId10" Type="http://schemas.openxmlformats.org/officeDocument/2006/relationships/tags" Target="../tags/tag347.xml"/><Relationship Id="rId31" Type="http://schemas.openxmlformats.org/officeDocument/2006/relationships/tags" Target="../tags/tag368.xml"/><Relationship Id="rId44" Type="http://schemas.openxmlformats.org/officeDocument/2006/relationships/tags" Target="../tags/tag381.xml"/><Relationship Id="rId52" Type="http://schemas.openxmlformats.org/officeDocument/2006/relationships/tags" Target="../tags/tag389.xml"/><Relationship Id="rId60" Type="http://schemas.openxmlformats.org/officeDocument/2006/relationships/tags" Target="../tags/tag397.xml"/><Relationship Id="rId65" Type="http://schemas.openxmlformats.org/officeDocument/2006/relationships/tags" Target="../tags/tag402.xml"/><Relationship Id="rId73" Type="http://schemas.openxmlformats.org/officeDocument/2006/relationships/tags" Target="../tags/tag410.xml"/><Relationship Id="rId78" Type="http://schemas.openxmlformats.org/officeDocument/2006/relationships/tags" Target="../tags/tag415.xml"/><Relationship Id="rId81" Type="http://schemas.openxmlformats.org/officeDocument/2006/relationships/tags" Target="../tags/tag418.xml"/><Relationship Id="rId86" Type="http://schemas.openxmlformats.org/officeDocument/2006/relationships/tags" Target="../tags/tag423.xml"/><Relationship Id="rId94" Type="http://schemas.openxmlformats.org/officeDocument/2006/relationships/tags" Target="../tags/tag431.xml"/><Relationship Id="rId99" Type="http://schemas.openxmlformats.org/officeDocument/2006/relationships/tags" Target="../tags/tag436.xml"/><Relationship Id="rId101" Type="http://schemas.openxmlformats.org/officeDocument/2006/relationships/tags" Target="../tags/tag438.xml"/><Relationship Id="rId122" Type="http://schemas.openxmlformats.org/officeDocument/2006/relationships/tags" Target="../tags/tag459.xml"/><Relationship Id="rId130" Type="http://schemas.openxmlformats.org/officeDocument/2006/relationships/tags" Target="../tags/tag467.xml"/><Relationship Id="rId135" Type="http://schemas.openxmlformats.org/officeDocument/2006/relationships/tags" Target="../tags/tag472.xml"/><Relationship Id="rId143" Type="http://schemas.openxmlformats.org/officeDocument/2006/relationships/tags" Target="../tags/tag480.xml"/><Relationship Id="rId148" Type="http://schemas.openxmlformats.org/officeDocument/2006/relationships/tags" Target="../tags/tag485.xml"/><Relationship Id="rId151" Type="http://schemas.openxmlformats.org/officeDocument/2006/relationships/tags" Target="../tags/tag488.xml"/><Relationship Id="rId156" Type="http://schemas.openxmlformats.org/officeDocument/2006/relationships/tags" Target="../tags/tag493.xml"/><Relationship Id="rId164" Type="http://schemas.openxmlformats.org/officeDocument/2006/relationships/tags" Target="../tags/tag501.xml"/><Relationship Id="rId4" Type="http://schemas.openxmlformats.org/officeDocument/2006/relationships/tags" Target="../tags/tag341.xml"/><Relationship Id="rId9" Type="http://schemas.openxmlformats.org/officeDocument/2006/relationships/tags" Target="../tags/tag346.xml"/><Relationship Id="rId13" Type="http://schemas.openxmlformats.org/officeDocument/2006/relationships/tags" Target="../tags/tag350.xml"/><Relationship Id="rId18" Type="http://schemas.openxmlformats.org/officeDocument/2006/relationships/tags" Target="../tags/tag355.xml"/><Relationship Id="rId39" Type="http://schemas.openxmlformats.org/officeDocument/2006/relationships/tags" Target="../tags/tag376.xml"/><Relationship Id="rId109" Type="http://schemas.openxmlformats.org/officeDocument/2006/relationships/tags" Target="../tags/tag446.xml"/><Relationship Id="rId34" Type="http://schemas.openxmlformats.org/officeDocument/2006/relationships/tags" Target="../tags/tag371.xml"/><Relationship Id="rId50" Type="http://schemas.openxmlformats.org/officeDocument/2006/relationships/tags" Target="../tags/tag387.xml"/><Relationship Id="rId55" Type="http://schemas.openxmlformats.org/officeDocument/2006/relationships/tags" Target="../tags/tag392.xml"/><Relationship Id="rId76" Type="http://schemas.openxmlformats.org/officeDocument/2006/relationships/tags" Target="../tags/tag413.xml"/><Relationship Id="rId97" Type="http://schemas.openxmlformats.org/officeDocument/2006/relationships/tags" Target="../tags/tag434.xml"/><Relationship Id="rId104" Type="http://schemas.openxmlformats.org/officeDocument/2006/relationships/tags" Target="../tags/tag441.xml"/><Relationship Id="rId120" Type="http://schemas.openxmlformats.org/officeDocument/2006/relationships/tags" Target="../tags/tag457.xml"/><Relationship Id="rId125" Type="http://schemas.openxmlformats.org/officeDocument/2006/relationships/tags" Target="../tags/tag462.xml"/><Relationship Id="rId141" Type="http://schemas.openxmlformats.org/officeDocument/2006/relationships/tags" Target="../tags/tag478.xml"/><Relationship Id="rId146" Type="http://schemas.openxmlformats.org/officeDocument/2006/relationships/tags" Target="../tags/tag483.xml"/><Relationship Id="rId167" Type="http://schemas.openxmlformats.org/officeDocument/2006/relationships/slideLayout" Target="../slideLayouts/slideLayout1.xml"/><Relationship Id="rId7" Type="http://schemas.openxmlformats.org/officeDocument/2006/relationships/tags" Target="../tags/tag344.xml"/><Relationship Id="rId71" Type="http://schemas.openxmlformats.org/officeDocument/2006/relationships/tags" Target="../tags/tag408.xml"/><Relationship Id="rId92" Type="http://schemas.openxmlformats.org/officeDocument/2006/relationships/tags" Target="../tags/tag429.xml"/><Relationship Id="rId162" Type="http://schemas.openxmlformats.org/officeDocument/2006/relationships/tags" Target="../tags/tag499.xml"/><Relationship Id="rId2" Type="http://schemas.openxmlformats.org/officeDocument/2006/relationships/tags" Target="../tags/tag339.xml"/><Relationship Id="rId29" Type="http://schemas.openxmlformats.org/officeDocument/2006/relationships/tags" Target="../tags/tag366.xml"/><Relationship Id="rId24" Type="http://schemas.openxmlformats.org/officeDocument/2006/relationships/tags" Target="../tags/tag361.xml"/><Relationship Id="rId40" Type="http://schemas.openxmlformats.org/officeDocument/2006/relationships/tags" Target="../tags/tag377.xml"/><Relationship Id="rId45" Type="http://schemas.openxmlformats.org/officeDocument/2006/relationships/tags" Target="../tags/tag382.xml"/><Relationship Id="rId66" Type="http://schemas.openxmlformats.org/officeDocument/2006/relationships/tags" Target="../tags/tag403.xml"/><Relationship Id="rId87" Type="http://schemas.openxmlformats.org/officeDocument/2006/relationships/tags" Target="../tags/tag424.xml"/><Relationship Id="rId110" Type="http://schemas.openxmlformats.org/officeDocument/2006/relationships/tags" Target="../tags/tag447.xml"/><Relationship Id="rId115" Type="http://schemas.openxmlformats.org/officeDocument/2006/relationships/tags" Target="../tags/tag452.xml"/><Relationship Id="rId131" Type="http://schemas.openxmlformats.org/officeDocument/2006/relationships/tags" Target="../tags/tag468.xml"/><Relationship Id="rId136" Type="http://schemas.openxmlformats.org/officeDocument/2006/relationships/tags" Target="../tags/tag473.xml"/><Relationship Id="rId157" Type="http://schemas.openxmlformats.org/officeDocument/2006/relationships/tags" Target="../tags/tag494.xml"/><Relationship Id="rId61" Type="http://schemas.openxmlformats.org/officeDocument/2006/relationships/tags" Target="../tags/tag398.xml"/><Relationship Id="rId82" Type="http://schemas.openxmlformats.org/officeDocument/2006/relationships/tags" Target="../tags/tag419.xml"/><Relationship Id="rId152" Type="http://schemas.openxmlformats.org/officeDocument/2006/relationships/tags" Target="../tags/tag489.xml"/><Relationship Id="rId19" Type="http://schemas.openxmlformats.org/officeDocument/2006/relationships/tags" Target="../tags/tag356.xml"/><Relationship Id="rId14" Type="http://schemas.openxmlformats.org/officeDocument/2006/relationships/tags" Target="../tags/tag351.xml"/><Relationship Id="rId30" Type="http://schemas.openxmlformats.org/officeDocument/2006/relationships/tags" Target="../tags/tag367.xml"/><Relationship Id="rId35" Type="http://schemas.openxmlformats.org/officeDocument/2006/relationships/tags" Target="../tags/tag372.xml"/><Relationship Id="rId56" Type="http://schemas.openxmlformats.org/officeDocument/2006/relationships/tags" Target="../tags/tag393.xml"/><Relationship Id="rId77" Type="http://schemas.openxmlformats.org/officeDocument/2006/relationships/tags" Target="../tags/tag414.xml"/><Relationship Id="rId100" Type="http://schemas.openxmlformats.org/officeDocument/2006/relationships/tags" Target="../tags/tag437.xml"/><Relationship Id="rId105" Type="http://schemas.openxmlformats.org/officeDocument/2006/relationships/tags" Target="../tags/tag442.xml"/><Relationship Id="rId126" Type="http://schemas.openxmlformats.org/officeDocument/2006/relationships/tags" Target="../tags/tag463.xml"/><Relationship Id="rId147" Type="http://schemas.openxmlformats.org/officeDocument/2006/relationships/tags" Target="../tags/tag484.xml"/><Relationship Id="rId8" Type="http://schemas.openxmlformats.org/officeDocument/2006/relationships/tags" Target="../tags/tag345.xml"/><Relationship Id="rId51" Type="http://schemas.openxmlformats.org/officeDocument/2006/relationships/tags" Target="../tags/tag388.xml"/><Relationship Id="rId72" Type="http://schemas.openxmlformats.org/officeDocument/2006/relationships/tags" Target="../tags/tag409.xml"/><Relationship Id="rId93" Type="http://schemas.openxmlformats.org/officeDocument/2006/relationships/tags" Target="../tags/tag430.xml"/><Relationship Id="rId98" Type="http://schemas.openxmlformats.org/officeDocument/2006/relationships/tags" Target="../tags/tag435.xml"/><Relationship Id="rId121" Type="http://schemas.openxmlformats.org/officeDocument/2006/relationships/tags" Target="../tags/tag458.xml"/><Relationship Id="rId142" Type="http://schemas.openxmlformats.org/officeDocument/2006/relationships/tags" Target="../tags/tag479.xml"/><Relationship Id="rId163" Type="http://schemas.openxmlformats.org/officeDocument/2006/relationships/tags" Target="../tags/tag500.xml"/><Relationship Id="rId3" Type="http://schemas.openxmlformats.org/officeDocument/2006/relationships/tags" Target="../tags/tag340.xml"/><Relationship Id="rId25" Type="http://schemas.openxmlformats.org/officeDocument/2006/relationships/tags" Target="../tags/tag362.xml"/><Relationship Id="rId46" Type="http://schemas.openxmlformats.org/officeDocument/2006/relationships/tags" Target="../tags/tag383.xml"/><Relationship Id="rId67" Type="http://schemas.openxmlformats.org/officeDocument/2006/relationships/tags" Target="../tags/tag404.xml"/><Relationship Id="rId116" Type="http://schemas.openxmlformats.org/officeDocument/2006/relationships/tags" Target="../tags/tag453.xml"/><Relationship Id="rId137" Type="http://schemas.openxmlformats.org/officeDocument/2006/relationships/tags" Target="../tags/tag474.xml"/><Relationship Id="rId158" Type="http://schemas.openxmlformats.org/officeDocument/2006/relationships/tags" Target="../tags/tag495.xml"/><Relationship Id="rId20" Type="http://schemas.openxmlformats.org/officeDocument/2006/relationships/tags" Target="../tags/tag357.xml"/><Relationship Id="rId41" Type="http://schemas.openxmlformats.org/officeDocument/2006/relationships/tags" Target="../tags/tag378.xml"/><Relationship Id="rId62" Type="http://schemas.openxmlformats.org/officeDocument/2006/relationships/tags" Target="../tags/tag399.xml"/><Relationship Id="rId83" Type="http://schemas.openxmlformats.org/officeDocument/2006/relationships/tags" Target="../tags/tag420.xml"/><Relationship Id="rId88" Type="http://schemas.openxmlformats.org/officeDocument/2006/relationships/tags" Target="../tags/tag425.xml"/><Relationship Id="rId111" Type="http://schemas.openxmlformats.org/officeDocument/2006/relationships/tags" Target="../tags/tag448.xml"/><Relationship Id="rId132" Type="http://schemas.openxmlformats.org/officeDocument/2006/relationships/tags" Target="../tags/tag469.xml"/><Relationship Id="rId153" Type="http://schemas.openxmlformats.org/officeDocument/2006/relationships/tags" Target="../tags/tag490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620.xml"/><Relationship Id="rId21" Type="http://schemas.openxmlformats.org/officeDocument/2006/relationships/tags" Target="../tags/tag524.xml"/><Relationship Id="rId42" Type="http://schemas.openxmlformats.org/officeDocument/2006/relationships/tags" Target="../tags/tag545.xml"/><Relationship Id="rId63" Type="http://schemas.openxmlformats.org/officeDocument/2006/relationships/tags" Target="../tags/tag566.xml"/><Relationship Id="rId84" Type="http://schemas.openxmlformats.org/officeDocument/2006/relationships/tags" Target="../tags/tag587.xml"/><Relationship Id="rId138" Type="http://schemas.openxmlformats.org/officeDocument/2006/relationships/tags" Target="../tags/tag641.xml"/><Relationship Id="rId159" Type="http://schemas.openxmlformats.org/officeDocument/2006/relationships/tags" Target="../tags/tag662.xml"/><Relationship Id="rId170" Type="http://schemas.openxmlformats.org/officeDocument/2006/relationships/tags" Target="../tags/tag673.xml"/><Relationship Id="rId191" Type="http://schemas.openxmlformats.org/officeDocument/2006/relationships/tags" Target="../tags/tag694.xml"/><Relationship Id="rId205" Type="http://schemas.openxmlformats.org/officeDocument/2006/relationships/tags" Target="../tags/tag708.xml"/><Relationship Id="rId226" Type="http://schemas.openxmlformats.org/officeDocument/2006/relationships/tags" Target="../tags/tag729.xml"/><Relationship Id="rId247" Type="http://schemas.openxmlformats.org/officeDocument/2006/relationships/tags" Target="../tags/tag750.xml"/><Relationship Id="rId107" Type="http://schemas.openxmlformats.org/officeDocument/2006/relationships/tags" Target="../tags/tag610.xml"/><Relationship Id="rId268" Type="http://schemas.openxmlformats.org/officeDocument/2006/relationships/tags" Target="../tags/tag771.xml"/><Relationship Id="rId11" Type="http://schemas.openxmlformats.org/officeDocument/2006/relationships/tags" Target="../tags/tag514.xml"/><Relationship Id="rId32" Type="http://schemas.openxmlformats.org/officeDocument/2006/relationships/tags" Target="../tags/tag535.xml"/><Relationship Id="rId53" Type="http://schemas.openxmlformats.org/officeDocument/2006/relationships/tags" Target="../tags/tag556.xml"/><Relationship Id="rId74" Type="http://schemas.openxmlformats.org/officeDocument/2006/relationships/tags" Target="../tags/tag577.xml"/><Relationship Id="rId128" Type="http://schemas.openxmlformats.org/officeDocument/2006/relationships/tags" Target="../tags/tag631.xml"/><Relationship Id="rId149" Type="http://schemas.openxmlformats.org/officeDocument/2006/relationships/tags" Target="../tags/tag652.xml"/><Relationship Id="rId5" Type="http://schemas.openxmlformats.org/officeDocument/2006/relationships/tags" Target="../tags/tag508.xml"/><Relationship Id="rId95" Type="http://schemas.openxmlformats.org/officeDocument/2006/relationships/tags" Target="../tags/tag598.xml"/><Relationship Id="rId160" Type="http://schemas.openxmlformats.org/officeDocument/2006/relationships/tags" Target="../tags/tag663.xml"/><Relationship Id="rId181" Type="http://schemas.openxmlformats.org/officeDocument/2006/relationships/tags" Target="../tags/tag684.xml"/><Relationship Id="rId216" Type="http://schemas.openxmlformats.org/officeDocument/2006/relationships/tags" Target="../tags/tag719.xml"/><Relationship Id="rId237" Type="http://schemas.openxmlformats.org/officeDocument/2006/relationships/tags" Target="../tags/tag740.xml"/><Relationship Id="rId258" Type="http://schemas.openxmlformats.org/officeDocument/2006/relationships/tags" Target="../tags/tag761.xml"/><Relationship Id="rId279" Type="http://schemas.openxmlformats.org/officeDocument/2006/relationships/slideLayout" Target="../slideLayouts/slideLayout1.xml"/><Relationship Id="rId22" Type="http://schemas.openxmlformats.org/officeDocument/2006/relationships/tags" Target="../tags/tag525.xml"/><Relationship Id="rId43" Type="http://schemas.openxmlformats.org/officeDocument/2006/relationships/tags" Target="../tags/tag546.xml"/><Relationship Id="rId64" Type="http://schemas.openxmlformats.org/officeDocument/2006/relationships/tags" Target="../tags/tag567.xml"/><Relationship Id="rId118" Type="http://schemas.openxmlformats.org/officeDocument/2006/relationships/tags" Target="../tags/tag621.xml"/><Relationship Id="rId139" Type="http://schemas.openxmlformats.org/officeDocument/2006/relationships/tags" Target="../tags/tag642.xml"/><Relationship Id="rId85" Type="http://schemas.openxmlformats.org/officeDocument/2006/relationships/tags" Target="../tags/tag588.xml"/><Relationship Id="rId150" Type="http://schemas.openxmlformats.org/officeDocument/2006/relationships/tags" Target="../tags/tag653.xml"/><Relationship Id="rId171" Type="http://schemas.openxmlformats.org/officeDocument/2006/relationships/tags" Target="../tags/tag674.xml"/><Relationship Id="rId192" Type="http://schemas.openxmlformats.org/officeDocument/2006/relationships/tags" Target="../tags/tag695.xml"/><Relationship Id="rId206" Type="http://schemas.openxmlformats.org/officeDocument/2006/relationships/tags" Target="../tags/tag709.xml"/><Relationship Id="rId227" Type="http://schemas.openxmlformats.org/officeDocument/2006/relationships/tags" Target="../tags/tag730.xml"/><Relationship Id="rId248" Type="http://schemas.openxmlformats.org/officeDocument/2006/relationships/tags" Target="../tags/tag751.xml"/><Relationship Id="rId269" Type="http://schemas.openxmlformats.org/officeDocument/2006/relationships/tags" Target="../tags/tag772.xml"/><Relationship Id="rId12" Type="http://schemas.openxmlformats.org/officeDocument/2006/relationships/tags" Target="../tags/tag515.xml"/><Relationship Id="rId33" Type="http://schemas.openxmlformats.org/officeDocument/2006/relationships/tags" Target="../tags/tag536.xml"/><Relationship Id="rId108" Type="http://schemas.openxmlformats.org/officeDocument/2006/relationships/tags" Target="../tags/tag611.xml"/><Relationship Id="rId129" Type="http://schemas.openxmlformats.org/officeDocument/2006/relationships/tags" Target="../tags/tag632.xml"/><Relationship Id="rId54" Type="http://schemas.openxmlformats.org/officeDocument/2006/relationships/tags" Target="../tags/tag557.xml"/><Relationship Id="rId75" Type="http://schemas.openxmlformats.org/officeDocument/2006/relationships/tags" Target="../tags/tag578.xml"/><Relationship Id="rId96" Type="http://schemas.openxmlformats.org/officeDocument/2006/relationships/tags" Target="../tags/tag599.xml"/><Relationship Id="rId140" Type="http://schemas.openxmlformats.org/officeDocument/2006/relationships/tags" Target="../tags/tag643.xml"/><Relationship Id="rId161" Type="http://schemas.openxmlformats.org/officeDocument/2006/relationships/tags" Target="../tags/tag664.xml"/><Relationship Id="rId182" Type="http://schemas.openxmlformats.org/officeDocument/2006/relationships/tags" Target="../tags/tag685.xml"/><Relationship Id="rId217" Type="http://schemas.openxmlformats.org/officeDocument/2006/relationships/tags" Target="../tags/tag720.xml"/><Relationship Id="rId6" Type="http://schemas.openxmlformats.org/officeDocument/2006/relationships/tags" Target="../tags/tag509.xml"/><Relationship Id="rId238" Type="http://schemas.openxmlformats.org/officeDocument/2006/relationships/tags" Target="../tags/tag741.xml"/><Relationship Id="rId259" Type="http://schemas.openxmlformats.org/officeDocument/2006/relationships/tags" Target="../tags/tag762.xml"/><Relationship Id="rId23" Type="http://schemas.openxmlformats.org/officeDocument/2006/relationships/tags" Target="../tags/tag526.xml"/><Relationship Id="rId119" Type="http://schemas.openxmlformats.org/officeDocument/2006/relationships/tags" Target="../tags/tag622.xml"/><Relationship Id="rId270" Type="http://schemas.openxmlformats.org/officeDocument/2006/relationships/tags" Target="../tags/tag773.xml"/><Relationship Id="rId44" Type="http://schemas.openxmlformats.org/officeDocument/2006/relationships/tags" Target="../tags/tag547.xml"/><Relationship Id="rId65" Type="http://schemas.openxmlformats.org/officeDocument/2006/relationships/tags" Target="../tags/tag568.xml"/><Relationship Id="rId86" Type="http://schemas.openxmlformats.org/officeDocument/2006/relationships/tags" Target="../tags/tag589.xml"/><Relationship Id="rId130" Type="http://schemas.openxmlformats.org/officeDocument/2006/relationships/tags" Target="../tags/tag633.xml"/><Relationship Id="rId151" Type="http://schemas.openxmlformats.org/officeDocument/2006/relationships/tags" Target="../tags/tag654.xml"/><Relationship Id="rId172" Type="http://schemas.openxmlformats.org/officeDocument/2006/relationships/tags" Target="../tags/tag675.xml"/><Relationship Id="rId193" Type="http://schemas.openxmlformats.org/officeDocument/2006/relationships/tags" Target="../tags/tag696.xml"/><Relationship Id="rId202" Type="http://schemas.openxmlformats.org/officeDocument/2006/relationships/tags" Target="../tags/tag705.xml"/><Relationship Id="rId207" Type="http://schemas.openxmlformats.org/officeDocument/2006/relationships/tags" Target="../tags/tag710.xml"/><Relationship Id="rId223" Type="http://schemas.openxmlformats.org/officeDocument/2006/relationships/tags" Target="../tags/tag726.xml"/><Relationship Id="rId228" Type="http://schemas.openxmlformats.org/officeDocument/2006/relationships/tags" Target="../tags/tag731.xml"/><Relationship Id="rId244" Type="http://schemas.openxmlformats.org/officeDocument/2006/relationships/tags" Target="../tags/tag747.xml"/><Relationship Id="rId249" Type="http://schemas.openxmlformats.org/officeDocument/2006/relationships/tags" Target="../tags/tag752.xml"/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39" Type="http://schemas.openxmlformats.org/officeDocument/2006/relationships/tags" Target="../tags/tag542.xml"/><Relationship Id="rId109" Type="http://schemas.openxmlformats.org/officeDocument/2006/relationships/tags" Target="../tags/tag612.xml"/><Relationship Id="rId260" Type="http://schemas.openxmlformats.org/officeDocument/2006/relationships/tags" Target="../tags/tag763.xml"/><Relationship Id="rId265" Type="http://schemas.openxmlformats.org/officeDocument/2006/relationships/tags" Target="../tags/tag768.xml"/><Relationship Id="rId34" Type="http://schemas.openxmlformats.org/officeDocument/2006/relationships/tags" Target="../tags/tag537.xml"/><Relationship Id="rId50" Type="http://schemas.openxmlformats.org/officeDocument/2006/relationships/tags" Target="../tags/tag553.xml"/><Relationship Id="rId55" Type="http://schemas.openxmlformats.org/officeDocument/2006/relationships/tags" Target="../tags/tag558.xml"/><Relationship Id="rId76" Type="http://schemas.openxmlformats.org/officeDocument/2006/relationships/tags" Target="../tags/tag579.xml"/><Relationship Id="rId97" Type="http://schemas.openxmlformats.org/officeDocument/2006/relationships/tags" Target="../tags/tag600.xml"/><Relationship Id="rId104" Type="http://schemas.openxmlformats.org/officeDocument/2006/relationships/tags" Target="../tags/tag607.xml"/><Relationship Id="rId120" Type="http://schemas.openxmlformats.org/officeDocument/2006/relationships/tags" Target="../tags/tag623.xml"/><Relationship Id="rId125" Type="http://schemas.openxmlformats.org/officeDocument/2006/relationships/tags" Target="../tags/tag628.xml"/><Relationship Id="rId141" Type="http://schemas.openxmlformats.org/officeDocument/2006/relationships/tags" Target="../tags/tag644.xml"/><Relationship Id="rId146" Type="http://schemas.openxmlformats.org/officeDocument/2006/relationships/tags" Target="../tags/tag649.xml"/><Relationship Id="rId167" Type="http://schemas.openxmlformats.org/officeDocument/2006/relationships/tags" Target="../tags/tag670.xml"/><Relationship Id="rId188" Type="http://schemas.openxmlformats.org/officeDocument/2006/relationships/tags" Target="../tags/tag691.xml"/><Relationship Id="rId7" Type="http://schemas.openxmlformats.org/officeDocument/2006/relationships/tags" Target="../tags/tag510.xml"/><Relationship Id="rId71" Type="http://schemas.openxmlformats.org/officeDocument/2006/relationships/tags" Target="../tags/tag574.xml"/><Relationship Id="rId92" Type="http://schemas.openxmlformats.org/officeDocument/2006/relationships/tags" Target="../tags/tag595.xml"/><Relationship Id="rId162" Type="http://schemas.openxmlformats.org/officeDocument/2006/relationships/tags" Target="../tags/tag665.xml"/><Relationship Id="rId183" Type="http://schemas.openxmlformats.org/officeDocument/2006/relationships/tags" Target="../tags/tag686.xml"/><Relationship Id="rId213" Type="http://schemas.openxmlformats.org/officeDocument/2006/relationships/tags" Target="../tags/tag716.xml"/><Relationship Id="rId218" Type="http://schemas.openxmlformats.org/officeDocument/2006/relationships/tags" Target="../tags/tag721.xml"/><Relationship Id="rId234" Type="http://schemas.openxmlformats.org/officeDocument/2006/relationships/tags" Target="../tags/tag737.xml"/><Relationship Id="rId239" Type="http://schemas.openxmlformats.org/officeDocument/2006/relationships/tags" Target="../tags/tag742.xml"/><Relationship Id="rId2" Type="http://schemas.openxmlformats.org/officeDocument/2006/relationships/tags" Target="../tags/tag505.xml"/><Relationship Id="rId29" Type="http://schemas.openxmlformats.org/officeDocument/2006/relationships/tags" Target="../tags/tag532.xml"/><Relationship Id="rId250" Type="http://schemas.openxmlformats.org/officeDocument/2006/relationships/tags" Target="../tags/tag753.xml"/><Relationship Id="rId255" Type="http://schemas.openxmlformats.org/officeDocument/2006/relationships/tags" Target="../tags/tag758.xml"/><Relationship Id="rId271" Type="http://schemas.openxmlformats.org/officeDocument/2006/relationships/tags" Target="../tags/tag774.xml"/><Relationship Id="rId276" Type="http://schemas.openxmlformats.org/officeDocument/2006/relationships/tags" Target="../tags/tag779.xml"/><Relationship Id="rId24" Type="http://schemas.openxmlformats.org/officeDocument/2006/relationships/tags" Target="../tags/tag527.xml"/><Relationship Id="rId40" Type="http://schemas.openxmlformats.org/officeDocument/2006/relationships/tags" Target="../tags/tag543.xml"/><Relationship Id="rId45" Type="http://schemas.openxmlformats.org/officeDocument/2006/relationships/tags" Target="../tags/tag548.xml"/><Relationship Id="rId66" Type="http://schemas.openxmlformats.org/officeDocument/2006/relationships/tags" Target="../tags/tag569.xml"/><Relationship Id="rId87" Type="http://schemas.openxmlformats.org/officeDocument/2006/relationships/tags" Target="../tags/tag590.xml"/><Relationship Id="rId110" Type="http://schemas.openxmlformats.org/officeDocument/2006/relationships/tags" Target="../tags/tag613.xml"/><Relationship Id="rId115" Type="http://schemas.openxmlformats.org/officeDocument/2006/relationships/tags" Target="../tags/tag618.xml"/><Relationship Id="rId131" Type="http://schemas.openxmlformats.org/officeDocument/2006/relationships/tags" Target="../tags/tag634.xml"/><Relationship Id="rId136" Type="http://schemas.openxmlformats.org/officeDocument/2006/relationships/tags" Target="../tags/tag639.xml"/><Relationship Id="rId157" Type="http://schemas.openxmlformats.org/officeDocument/2006/relationships/tags" Target="../tags/tag660.xml"/><Relationship Id="rId178" Type="http://schemas.openxmlformats.org/officeDocument/2006/relationships/tags" Target="../tags/tag681.xml"/><Relationship Id="rId61" Type="http://schemas.openxmlformats.org/officeDocument/2006/relationships/tags" Target="../tags/tag564.xml"/><Relationship Id="rId82" Type="http://schemas.openxmlformats.org/officeDocument/2006/relationships/tags" Target="../tags/tag585.xml"/><Relationship Id="rId152" Type="http://schemas.openxmlformats.org/officeDocument/2006/relationships/tags" Target="../tags/tag655.xml"/><Relationship Id="rId173" Type="http://schemas.openxmlformats.org/officeDocument/2006/relationships/tags" Target="../tags/tag676.xml"/><Relationship Id="rId194" Type="http://schemas.openxmlformats.org/officeDocument/2006/relationships/tags" Target="../tags/tag697.xml"/><Relationship Id="rId199" Type="http://schemas.openxmlformats.org/officeDocument/2006/relationships/tags" Target="../tags/tag702.xml"/><Relationship Id="rId203" Type="http://schemas.openxmlformats.org/officeDocument/2006/relationships/tags" Target="../tags/tag706.xml"/><Relationship Id="rId208" Type="http://schemas.openxmlformats.org/officeDocument/2006/relationships/tags" Target="../tags/tag711.xml"/><Relationship Id="rId229" Type="http://schemas.openxmlformats.org/officeDocument/2006/relationships/tags" Target="../tags/tag732.xml"/><Relationship Id="rId19" Type="http://schemas.openxmlformats.org/officeDocument/2006/relationships/tags" Target="../tags/tag522.xml"/><Relationship Id="rId224" Type="http://schemas.openxmlformats.org/officeDocument/2006/relationships/tags" Target="../tags/tag727.xml"/><Relationship Id="rId240" Type="http://schemas.openxmlformats.org/officeDocument/2006/relationships/tags" Target="../tags/tag743.xml"/><Relationship Id="rId245" Type="http://schemas.openxmlformats.org/officeDocument/2006/relationships/tags" Target="../tags/tag748.xml"/><Relationship Id="rId261" Type="http://schemas.openxmlformats.org/officeDocument/2006/relationships/tags" Target="../tags/tag764.xml"/><Relationship Id="rId266" Type="http://schemas.openxmlformats.org/officeDocument/2006/relationships/tags" Target="../tags/tag769.xml"/><Relationship Id="rId14" Type="http://schemas.openxmlformats.org/officeDocument/2006/relationships/tags" Target="../tags/tag517.xml"/><Relationship Id="rId30" Type="http://schemas.openxmlformats.org/officeDocument/2006/relationships/tags" Target="../tags/tag533.xml"/><Relationship Id="rId35" Type="http://schemas.openxmlformats.org/officeDocument/2006/relationships/tags" Target="../tags/tag538.xml"/><Relationship Id="rId56" Type="http://schemas.openxmlformats.org/officeDocument/2006/relationships/tags" Target="../tags/tag559.xml"/><Relationship Id="rId77" Type="http://schemas.openxmlformats.org/officeDocument/2006/relationships/tags" Target="../tags/tag580.xml"/><Relationship Id="rId100" Type="http://schemas.openxmlformats.org/officeDocument/2006/relationships/tags" Target="../tags/tag603.xml"/><Relationship Id="rId105" Type="http://schemas.openxmlformats.org/officeDocument/2006/relationships/tags" Target="../tags/tag608.xml"/><Relationship Id="rId126" Type="http://schemas.openxmlformats.org/officeDocument/2006/relationships/tags" Target="../tags/tag629.xml"/><Relationship Id="rId147" Type="http://schemas.openxmlformats.org/officeDocument/2006/relationships/tags" Target="../tags/tag650.xml"/><Relationship Id="rId168" Type="http://schemas.openxmlformats.org/officeDocument/2006/relationships/tags" Target="../tags/tag671.xml"/><Relationship Id="rId8" Type="http://schemas.openxmlformats.org/officeDocument/2006/relationships/tags" Target="../tags/tag511.xml"/><Relationship Id="rId51" Type="http://schemas.openxmlformats.org/officeDocument/2006/relationships/tags" Target="../tags/tag554.xml"/><Relationship Id="rId72" Type="http://schemas.openxmlformats.org/officeDocument/2006/relationships/tags" Target="../tags/tag575.xml"/><Relationship Id="rId93" Type="http://schemas.openxmlformats.org/officeDocument/2006/relationships/tags" Target="../tags/tag596.xml"/><Relationship Id="rId98" Type="http://schemas.openxmlformats.org/officeDocument/2006/relationships/tags" Target="../tags/tag601.xml"/><Relationship Id="rId121" Type="http://schemas.openxmlformats.org/officeDocument/2006/relationships/tags" Target="../tags/tag624.xml"/><Relationship Id="rId142" Type="http://schemas.openxmlformats.org/officeDocument/2006/relationships/tags" Target="../tags/tag645.xml"/><Relationship Id="rId163" Type="http://schemas.openxmlformats.org/officeDocument/2006/relationships/tags" Target="../tags/tag666.xml"/><Relationship Id="rId184" Type="http://schemas.openxmlformats.org/officeDocument/2006/relationships/tags" Target="../tags/tag687.xml"/><Relationship Id="rId189" Type="http://schemas.openxmlformats.org/officeDocument/2006/relationships/tags" Target="../tags/tag692.xml"/><Relationship Id="rId219" Type="http://schemas.openxmlformats.org/officeDocument/2006/relationships/tags" Target="../tags/tag722.xml"/><Relationship Id="rId3" Type="http://schemas.openxmlformats.org/officeDocument/2006/relationships/tags" Target="../tags/tag506.xml"/><Relationship Id="rId214" Type="http://schemas.openxmlformats.org/officeDocument/2006/relationships/tags" Target="../tags/tag717.xml"/><Relationship Id="rId230" Type="http://schemas.openxmlformats.org/officeDocument/2006/relationships/tags" Target="../tags/tag733.xml"/><Relationship Id="rId235" Type="http://schemas.openxmlformats.org/officeDocument/2006/relationships/tags" Target="../tags/tag738.xml"/><Relationship Id="rId251" Type="http://schemas.openxmlformats.org/officeDocument/2006/relationships/tags" Target="../tags/tag754.xml"/><Relationship Id="rId256" Type="http://schemas.openxmlformats.org/officeDocument/2006/relationships/tags" Target="../tags/tag759.xml"/><Relationship Id="rId277" Type="http://schemas.openxmlformats.org/officeDocument/2006/relationships/tags" Target="../tags/tag780.xml"/><Relationship Id="rId25" Type="http://schemas.openxmlformats.org/officeDocument/2006/relationships/tags" Target="../tags/tag528.xml"/><Relationship Id="rId46" Type="http://schemas.openxmlformats.org/officeDocument/2006/relationships/tags" Target="../tags/tag549.xml"/><Relationship Id="rId67" Type="http://schemas.openxmlformats.org/officeDocument/2006/relationships/tags" Target="../tags/tag570.xml"/><Relationship Id="rId116" Type="http://schemas.openxmlformats.org/officeDocument/2006/relationships/tags" Target="../tags/tag619.xml"/><Relationship Id="rId137" Type="http://schemas.openxmlformats.org/officeDocument/2006/relationships/tags" Target="../tags/tag640.xml"/><Relationship Id="rId158" Type="http://schemas.openxmlformats.org/officeDocument/2006/relationships/tags" Target="../tags/tag661.xml"/><Relationship Id="rId272" Type="http://schemas.openxmlformats.org/officeDocument/2006/relationships/tags" Target="../tags/tag775.xml"/><Relationship Id="rId20" Type="http://schemas.openxmlformats.org/officeDocument/2006/relationships/tags" Target="../tags/tag523.xml"/><Relationship Id="rId41" Type="http://schemas.openxmlformats.org/officeDocument/2006/relationships/tags" Target="../tags/tag544.xml"/><Relationship Id="rId62" Type="http://schemas.openxmlformats.org/officeDocument/2006/relationships/tags" Target="../tags/tag565.xml"/><Relationship Id="rId83" Type="http://schemas.openxmlformats.org/officeDocument/2006/relationships/tags" Target="../tags/tag586.xml"/><Relationship Id="rId88" Type="http://schemas.openxmlformats.org/officeDocument/2006/relationships/tags" Target="../tags/tag591.xml"/><Relationship Id="rId111" Type="http://schemas.openxmlformats.org/officeDocument/2006/relationships/tags" Target="../tags/tag614.xml"/><Relationship Id="rId132" Type="http://schemas.openxmlformats.org/officeDocument/2006/relationships/tags" Target="../tags/tag635.xml"/><Relationship Id="rId153" Type="http://schemas.openxmlformats.org/officeDocument/2006/relationships/tags" Target="../tags/tag656.xml"/><Relationship Id="rId174" Type="http://schemas.openxmlformats.org/officeDocument/2006/relationships/tags" Target="../tags/tag677.xml"/><Relationship Id="rId179" Type="http://schemas.openxmlformats.org/officeDocument/2006/relationships/tags" Target="../tags/tag682.xml"/><Relationship Id="rId195" Type="http://schemas.openxmlformats.org/officeDocument/2006/relationships/tags" Target="../tags/tag698.xml"/><Relationship Id="rId209" Type="http://schemas.openxmlformats.org/officeDocument/2006/relationships/tags" Target="../tags/tag712.xml"/><Relationship Id="rId190" Type="http://schemas.openxmlformats.org/officeDocument/2006/relationships/tags" Target="../tags/tag693.xml"/><Relationship Id="rId204" Type="http://schemas.openxmlformats.org/officeDocument/2006/relationships/tags" Target="../tags/tag707.xml"/><Relationship Id="rId220" Type="http://schemas.openxmlformats.org/officeDocument/2006/relationships/tags" Target="../tags/tag723.xml"/><Relationship Id="rId225" Type="http://schemas.openxmlformats.org/officeDocument/2006/relationships/tags" Target="../tags/tag728.xml"/><Relationship Id="rId241" Type="http://schemas.openxmlformats.org/officeDocument/2006/relationships/tags" Target="../tags/tag744.xml"/><Relationship Id="rId246" Type="http://schemas.openxmlformats.org/officeDocument/2006/relationships/tags" Target="../tags/tag749.xml"/><Relationship Id="rId267" Type="http://schemas.openxmlformats.org/officeDocument/2006/relationships/tags" Target="../tags/tag770.xml"/><Relationship Id="rId15" Type="http://schemas.openxmlformats.org/officeDocument/2006/relationships/tags" Target="../tags/tag518.xml"/><Relationship Id="rId36" Type="http://schemas.openxmlformats.org/officeDocument/2006/relationships/tags" Target="../tags/tag539.xml"/><Relationship Id="rId57" Type="http://schemas.openxmlformats.org/officeDocument/2006/relationships/tags" Target="../tags/tag560.xml"/><Relationship Id="rId106" Type="http://schemas.openxmlformats.org/officeDocument/2006/relationships/tags" Target="../tags/tag609.xml"/><Relationship Id="rId127" Type="http://schemas.openxmlformats.org/officeDocument/2006/relationships/tags" Target="../tags/tag630.xml"/><Relationship Id="rId262" Type="http://schemas.openxmlformats.org/officeDocument/2006/relationships/tags" Target="../tags/tag765.xml"/><Relationship Id="rId10" Type="http://schemas.openxmlformats.org/officeDocument/2006/relationships/tags" Target="../tags/tag513.xml"/><Relationship Id="rId31" Type="http://schemas.openxmlformats.org/officeDocument/2006/relationships/tags" Target="../tags/tag534.xml"/><Relationship Id="rId52" Type="http://schemas.openxmlformats.org/officeDocument/2006/relationships/tags" Target="../tags/tag555.xml"/><Relationship Id="rId73" Type="http://schemas.openxmlformats.org/officeDocument/2006/relationships/tags" Target="../tags/tag576.xml"/><Relationship Id="rId78" Type="http://schemas.openxmlformats.org/officeDocument/2006/relationships/tags" Target="../tags/tag581.xml"/><Relationship Id="rId94" Type="http://schemas.openxmlformats.org/officeDocument/2006/relationships/tags" Target="../tags/tag597.xml"/><Relationship Id="rId99" Type="http://schemas.openxmlformats.org/officeDocument/2006/relationships/tags" Target="../tags/tag602.xml"/><Relationship Id="rId101" Type="http://schemas.openxmlformats.org/officeDocument/2006/relationships/tags" Target="../tags/tag604.xml"/><Relationship Id="rId122" Type="http://schemas.openxmlformats.org/officeDocument/2006/relationships/tags" Target="../tags/tag625.xml"/><Relationship Id="rId143" Type="http://schemas.openxmlformats.org/officeDocument/2006/relationships/tags" Target="../tags/tag646.xml"/><Relationship Id="rId148" Type="http://schemas.openxmlformats.org/officeDocument/2006/relationships/tags" Target="../tags/tag651.xml"/><Relationship Id="rId164" Type="http://schemas.openxmlformats.org/officeDocument/2006/relationships/tags" Target="../tags/tag667.xml"/><Relationship Id="rId169" Type="http://schemas.openxmlformats.org/officeDocument/2006/relationships/tags" Target="../tags/tag672.xml"/><Relationship Id="rId185" Type="http://schemas.openxmlformats.org/officeDocument/2006/relationships/tags" Target="../tags/tag688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80" Type="http://schemas.openxmlformats.org/officeDocument/2006/relationships/tags" Target="../tags/tag683.xml"/><Relationship Id="rId210" Type="http://schemas.openxmlformats.org/officeDocument/2006/relationships/tags" Target="../tags/tag713.xml"/><Relationship Id="rId215" Type="http://schemas.openxmlformats.org/officeDocument/2006/relationships/tags" Target="../tags/tag718.xml"/><Relationship Id="rId236" Type="http://schemas.openxmlformats.org/officeDocument/2006/relationships/tags" Target="../tags/tag739.xml"/><Relationship Id="rId257" Type="http://schemas.openxmlformats.org/officeDocument/2006/relationships/tags" Target="../tags/tag760.xml"/><Relationship Id="rId278" Type="http://schemas.openxmlformats.org/officeDocument/2006/relationships/tags" Target="../tags/tag781.xml"/><Relationship Id="rId26" Type="http://schemas.openxmlformats.org/officeDocument/2006/relationships/tags" Target="../tags/tag529.xml"/><Relationship Id="rId231" Type="http://schemas.openxmlformats.org/officeDocument/2006/relationships/tags" Target="../tags/tag734.xml"/><Relationship Id="rId252" Type="http://schemas.openxmlformats.org/officeDocument/2006/relationships/tags" Target="../tags/tag755.xml"/><Relationship Id="rId273" Type="http://schemas.openxmlformats.org/officeDocument/2006/relationships/tags" Target="../tags/tag776.xml"/><Relationship Id="rId47" Type="http://schemas.openxmlformats.org/officeDocument/2006/relationships/tags" Target="../tags/tag550.xml"/><Relationship Id="rId68" Type="http://schemas.openxmlformats.org/officeDocument/2006/relationships/tags" Target="../tags/tag571.xml"/><Relationship Id="rId89" Type="http://schemas.openxmlformats.org/officeDocument/2006/relationships/tags" Target="../tags/tag592.xml"/><Relationship Id="rId112" Type="http://schemas.openxmlformats.org/officeDocument/2006/relationships/tags" Target="../tags/tag615.xml"/><Relationship Id="rId133" Type="http://schemas.openxmlformats.org/officeDocument/2006/relationships/tags" Target="../tags/tag636.xml"/><Relationship Id="rId154" Type="http://schemas.openxmlformats.org/officeDocument/2006/relationships/tags" Target="../tags/tag657.xml"/><Relationship Id="rId175" Type="http://schemas.openxmlformats.org/officeDocument/2006/relationships/tags" Target="../tags/tag678.xml"/><Relationship Id="rId196" Type="http://schemas.openxmlformats.org/officeDocument/2006/relationships/tags" Target="../tags/tag699.xml"/><Relationship Id="rId200" Type="http://schemas.openxmlformats.org/officeDocument/2006/relationships/tags" Target="../tags/tag703.xml"/><Relationship Id="rId16" Type="http://schemas.openxmlformats.org/officeDocument/2006/relationships/tags" Target="../tags/tag519.xml"/><Relationship Id="rId221" Type="http://schemas.openxmlformats.org/officeDocument/2006/relationships/tags" Target="../tags/tag724.xml"/><Relationship Id="rId242" Type="http://schemas.openxmlformats.org/officeDocument/2006/relationships/tags" Target="../tags/tag745.xml"/><Relationship Id="rId263" Type="http://schemas.openxmlformats.org/officeDocument/2006/relationships/tags" Target="../tags/tag766.xml"/><Relationship Id="rId37" Type="http://schemas.openxmlformats.org/officeDocument/2006/relationships/tags" Target="../tags/tag540.xml"/><Relationship Id="rId58" Type="http://schemas.openxmlformats.org/officeDocument/2006/relationships/tags" Target="../tags/tag561.xml"/><Relationship Id="rId79" Type="http://schemas.openxmlformats.org/officeDocument/2006/relationships/tags" Target="../tags/tag582.xml"/><Relationship Id="rId102" Type="http://schemas.openxmlformats.org/officeDocument/2006/relationships/tags" Target="../tags/tag605.xml"/><Relationship Id="rId123" Type="http://schemas.openxmlformats.org/officeDocument/2006/relationships/tags" Target="../tags/tag626.xml"/><Relationship Id="rId144" Type="http://schemas.openxmlformats.org/officeDocument/2006/relationships/tags" Target="../tags/tag647.xml"/><Relationship Id="rId90" Type="http://schemas.openxmlformats.org/officeDocument/2006/relationships/tags" Target="../tags/tag593.xml"/><Relationship Id="rId165" Type="http://schemas.openxmlformats.org/officeDocument/2006/relationships/tags" Target="../tags/tag668.xml"/><Relationship Id="rId186" Type="http://schemas.openxmlformats.org/officeDocument/2006/relationships/tags" Target="../tags/tag689.xml"/><Relationship Id="rId211" Type="http://schemas.openxmlformats.org/officeDocument/2006/relationships/tags" Target="../tags/tag714.xml"/><Relationship Id="rId232" Type="http://schemas.openxmlformats.org/officeDocument/2006/relationships/tags" Target="../tags/tag735.xml"/><Relationship Id="rId253" Type="http://schemas.openxmlformats.org/officeDocument/2006/relationships/tags" Target="../tags/tag756.xml"/><Relationship Id="rId274" Type="http://schemas.openxmlformats.org/officeDocument/2006/relationships/tags" Target="../tags/tag777.xml"/><Relationship Id="rId27" Type="http://schemas.openxmlformats.org/officeDocument/2006/relationships/tags" Target="../tags/tag530.xml"/><Relationship Id="rId48" Type="http://schemas.openxmlformats.org/officeDocument/2006/relationships/tags" Target="../tags/tag551.xml"/><Relationship Id="rId69" Type="http://schemas.openxmlformats.org/officeDocument/2006/relationships/tags" Target="../tags/tag572.xml"/><Relationship Id="rId113" Type="http://schemas.openxmlformats.org/officeDocument/2006/relationships/tags" Target="../tags/tag616.xml"/><Relationship Id="rId134" Type="http://schemas.openxmlformats.org/officeDocument/2006/relationships/tags" Target="../tags/tag637.xml"/><Relationship Id="rId80" Type="http://schemas.openxmlformats.org/officeDocument/2006/relationships/tags" Target="../tags/tag583.xml"/><Relationship Id="rId155" Type="http://schemas.openxmlformats.org/officeDocument/2006/relationships/tags" Target="../tags/tag658.xml"/><Relationship Id="rId176" Type="http://schemas.openxmlformats.org/officeDocument/2006/relationships/tags" Target="../tags/tag679.xml"/><Relationship Id="rId197" Type="http://schemas.openxmlformats.org/officeDocument/2006/relationships/tags" Target="../tags/tag700.xml"/><Relationship Id="rId201" Type="http://schemas.openxmlformats.org/officeDocument/2006/relationships/tags" Target="../tags/tag704.xml"/><Relationship Id="rId222" Type="http://schemas.openxmlformats.org/officeDocument/2006/relationships/tags" Target="../tags/tag725.xml"/><Relationship Id="rId243" Type="http://schemas.openxmlformats.org/officeDocument/2006/relationships/tags" Target="../tags/tag746.xml"/><Relationship Id="rId264" Type="http://schemas.openxmlformats.org/officeDocument/2006/relationships/tags" Target="../tags/tag767.xml"/><Relationship Id="rId17" Type="http://schemas.openxmlformats.org/officeDocument/2006/relationships/tags" Target="../tags/tag520.xml"/><Relationship Id="rId38" Type="http://schemas.openxmlformats.org/officeDocument/2006/relationships/tags" Target="../tags/tag541.xml"/><Relationship Id="rId59" Type="http://schemas.openxmlformats.org/officeDocument/2006/relationships/tags" Target="../tags/tag562.xml"/><Relationship Id="rId103" Type="http://schemas.openxmlformats.org/officeDocument/2006/relationships/tags" Target="../tags/tag606.xml"/><Relationship Id="rId124" Type="http://schemas.openxmlformats.org/officeDocument/2006/relationships/tags" Target="../tags/tag627.xml"/><Relationship Id="rId70" Type="http://schemas.openxmlformats.org/officeDocument/2006/relationships/tags" Target="../tags/tag573.xml"/><Relationship Id="rId91" Type="http://schemas.openxmlformats.org/officeDocument/2006/relationships/tags" Target="../tags/tag594.xml"/><Relationship Id="rId145" Type="http://schemas.openxmlformats.org/officeDocument/2006/relationships/tags" Target="../tags/tag648.xml"/><Relationship Id="rId166" Type="http://schemas.openxmlformats.org/officeDocument/2006/relationships/tags" Target="../tags/tag669.xml"/><Relationship Id="rId187" Type="http://schemas.openxmlformats.org/officeDocument/2006/relationships/tags" Target="../tags/tag690.xml"/><Relationship Id="rId1" Type="http://schemas.openxmlformats.org/officeDocument/2006/relationships/tags" Target="../tags/tag504.xml"/><Relationship Id="rId212" Type="http://schemas.openxmlformats.org/officeDocument/2006/relationships/tags" Target="../tags/tag715.xml"/><Relationship Id="rId233" Type="http://schemas.openxmlformats.org/officeDocument/2006/relationships/tags" Target="../tags/tag736.xml"/><Relationship Id="rId254" Type="http://schemas.openxmlformats.org/officeDocument/2006/relationships/tags" Target="../tags/tag757.xml"/><Relationship Id="rId28" Type="http://schemas.openxmlformats.org/officeDocument/2006/relationships/tags" Target="../tags/tag531.xml"/><Relationship Id="rId49" Type="http://schemas.openxmlformats.org/officeDocument/2006/relationships/tags" Target="../tags/tag552.xml"/><Relationship Id="rId114" Type="http://schemas.openxmlformats.org/officeDocument/2006/relationships/tags" Target="../tags/tag617.xml"/><Relationship Id="rId275" Type="http://schemas.openxmlformats.org/officeDocument/2006/relationships/tags" Target="../tags/tag778.xml"/><Relationship Id="rId60" Type="http://schemas.openxmlformats.org/officeDocument/2006/relationships/tags" Target="../tags/tag563.xml"/><Relationship Id="rId81" Type="http://schemas.openxmlformats.org/officeDocument/2006/relationships/tags" Target="../tags/tag584.xml"/><Relationship Id="rId135" Type="http://schemas.openxmlformats.org/officeDocument/2006/relationships/tags" Target="../tags/tag638.xml"/><Relationship Id="rId156" Type="http://schemas.openxmlformats.org/officeDocument/2006/relationships/tags" Target="../tags/tag659.xml"/><Relationship Id="rId177" Type="http://schemas.openxmlformats.org/officeDocument/2006/relationships/tags" Target="../tags/tag680.xml"/><Relationship Id="rId198" Type="http://schemas.openxmlformats.org/officeDocument/2006/relationships/tags" Target="../tags/tag701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807.xml"/><Relationship Id="rId117" Type="http://schemas.openxmlformats.org/officeDocument/2006/relationships/tags" Target="../tags/tag898.xml"/><Relationship Id="rId21" Type="http://schemas.openxmlformats.org/officeDocument/2006/relationships/tags" Target="../tags/tag802.xml"/><Relationship Id="rId42" Type="http://schemas.openxmlformats.org/officeDocument/2006/relationships/tags" Target="../tags/tag823.xml"/><Relationship Id="rId47" Type="http://schemas.openxmlformats.org/officeDocument/2006/relationships/tags" Target="../tags/tag828.xml"/><Relationship Id="rId63" Type="http://schemas.openxmlformats.org/officeDocument/2006/relationships/tags" Target="../tags/tag844.xml"/><Relationship Id="rId68" Type="http://schemas.openxmlformats.org/officeDocument/2006/relationships/tags" Target="../tags/tag849.xml"/><Relationship Id="rId84" Type="http://schemas.openxmlformats.org/officeDocument/2006/relationships/tags" Target="../tags/tag865.xml"/><Relationship Id="rId89" Type="http://schemas.openxmlformats.org/officeDocument/2006/relationships/tags" Target="../tags/tag870.xml"/><Relationship Id="rId112" Type="http://schemas.openxmlformats.org/officeDocument/2006/relationships/tags" Target="../tags/tag893.xml"/><Relationship Id="rId133" Type="http://schemas.openxmlformats.org/officeDocument/2006/relationships/tags" Target="../tags/tag914.xml"/><Relationship Id="rId138" Type="http://schemas.openxmlformats.org/officeDocument/2006/relationships/tags" Target="../tags/tag919.xml"/><Relationship Id="rId154" Type="http://schemas.openxmlformats.org/officeDocument/2006/relationships/tags" Target="../tags/tag935.xml"/><Relationship Id="rId159" Type="http://schemas.openxmlformats.org/officeDocument/2006/relationships/tags" Target="../tags/tag940.xml"/><Relationship Id="rId16" Type="http://schemas.openxmlformats.org/officeDocument/2006/relationships/tags" Target="../tags/tag797.xml"/><Relationship Id="rId107" Type="http://schemas.openxmlformats.org/officeDocument/2006/relationships/tags" Target="../tags/tag888.xml"/><Relationship Id="rId11" Type="http://schemas.openxmlformats.org/officeDocument/2006/relationships/tags" Target="../tags/tag792.xml"/><Relationship Id="rId32" Type="http://schemas.openxmlformats.org/officeDocument/2006/relationships/tags" Target="../tags/tag813.xml"/><Relationship Id="rId37" Type="http://schemas.openxmlformats.org/officeDocument/2006/relationships/tags" Target="../tags/tag818.xml"/><Relationship Id="rId53" Type="http://schemas.openxmlformats.org/officeDocument/2006/relationships/tags" Target="../tags/tag834.xml"/><Relationship Id="rId58" Type="http://schemas.openxmlformats.org/officeDocument/2006/relationships/tags" Target="../tags/tag839.xml"/><Relationship Id="rId74" Type="http://schemas.openxmlformats.org/officeDocument/2006/relationships/tags" Target="../tags/tag855.xml"/><Relationship Id="rId79" Type="http://schemas.openxmlformats.org/officeDocument/2006/relationships/tags" Target="../tags/tag860.xml"/><Relationship Id="rId102" Type="http://schemas.openxmlformats.org/officeDocument/2006/relationships/tags" Target="../tags/tag883.xml"/><Relationship Id="rId123" Type="http://schemas.openxmlformats.org/officeDocument/2006/relationships/tags" Target="../tags/tag904.xml"/><Relationship Id="rId128" Type="http://schemas.openxmlformats.org/officeDocument/2006/relationships/tags" Target="../tags/tag909.xml"/><Relationship Id="rId144" Type="http://schemas.openxmlformats.org/officeDocument/2006/relationships/tags" Target="../tags/tag925.xml"/><Relationship Id="rId149" Type="http://schemas.openxmlformats.org/officeDocument/2006/relationships/tags" Target="../tags/tag930.xml"/><Relationship Id="rId5" Type="http://schemas.openxmlformats.org/officeDocument/2006/relationships/tags" Target="../tags/tag786.xml"/><Relationship Id="rId90" Type="http://schemas.openxmlformats.org/officeDocument/2006/relationships/tags" Target="../tags/tag871.xml"/><Relationship Id="rId95" Type="http://schemas.openxmlformats.org/officeDocument/2006/relationships/tags" Target="../tags/tag876.xml"/><Relationship Id="rId160" Type="http://schemas.openxmlformats.org/officeDocument/2006/relationships/tags" Target="../tags/tag941.xml"/><Relationship Id="rId165" Type="http://schemas.openxmlformats.org/officeDocument/2006/relationships/tags" Target="../tags/tag946.xml"/><Relationship Id="rId22" Type="http://schemas.openxmlformats.org/officeDocument/2006/relationships/tags" Target="../tags/tag803.xml"/><Relationship Id="rId27" Type="http://schemas.openxmlformats.org/officeDocument/2006/relationships/tags" Target="../tags/tag808.xml"/><Relationship Id="rId43" Type="http://schemas.openxmlformats.org/officeDocument/2006/relationships/tags" Target="../tags/tag824.xml"/><Relationship Id="rId48" Type="http://schemas.openxmlformats.org/officeDocument/2006/relationships/tags" Target="../tags/tag829.xml"/><Relationship Id="rId64" Type="http://schemas.openxmlformats.org/officeDocument/2006/relationships/tags" Target="../tags/tag845.xml"/><Relationship Id="rId69" Type="http://schemas.openxmlformats.org/officeDocument/2006/relationships/tags" Target="../tags/tag850.xml"/><Relationship Id="rId113" Type="http://schemas.openxmlformats.org/officeDocument/2006/relationships/tags" Target="../tags/tag894.xml"/><Relationship Id="rId118" Type="http://schemas.openxmlformats.org/officeDocument/2006/relationships/tags" Target="../tags/tag899.xml"/><Relationship Id="rId134" Type="http://schemas.openxmlformats.org/officeDocument/2006/relationships/tags" Target="../tags/tag915.xml"/><Relationship Id="rId139" Type="http://schemas.openxmlformats.org/officeDocument/2006/relationships/tags" Target="../tags/tag920.xml"/><Relationship Id="rId80" Type="http://schemas.openxmlformats.org/officeDocument/2006/relationships/tags" Target="../tags/tag861.xml"/><Relationship Id="rId85" Type="http://schemas.openxmlformats.org/officeDocument/2006/relationships/tags" Target="../tags/tag866.xml"/><Relationship Id="rId150" Type="http://schemas.openxmlformats.org/officeDocument/2006/relationships/tags" Target="../tags/tag931.xml"/><Relationship Id="rId155" Type="http://schemas.openxmlformats.org/officeDocument/2006/relationships/tags" Target="../tags/tag936.xml"/><Relationship Id="rId12" Type="http://schemas.openxmlformats.org/officeDocument/2006/relationships/tags" Target="../tags/tag793.xml"/><Relationship Id="rId17" Type="http://schemas.openxmlformats.org/officeDocument/2006/relationships/tags" Target="../tags/tag798.xml"/><Relationship Id="rId33" Type="http://schemas.openxmlformats.org/officeDocument/2006/relationships/tags" Target="../tags/tag814.xml"/><Relationship Id="rId38" Type="http://schemas.openxmlformats.org/officeDocument/2006/relationships/tags" Target="../tags/tag819.xml"/><Relationship Id="rId59" Type="http://schemas.openxmlformats.org/officeDocument/2006/relationships/tags" Target="../tags/tag840.xml"/><Relationship Id="rId103" Type="http://schemas.openxmlformats.org/officeDocument/2006/relationships/tags" Target="../tags/tag884.xml"/><Relationship Id="rId108" Type="http://schemas.openxmlformats.org/officeDocument/2006/relationships/tags" Target="../tags/tag889.xml"/><Relationship Id="rId124" Type="http://schemas.openxmlformats.org/officeDocument/2006/relationships/tags" Target="../tags/tag905.xml"/><Relationship Id="rId129" Type="http://schemas.openxmlformats.org/officeDocument/2006/relationships/tags" Target="../tags/tag910.xml"/><Relationship Id="rId54" Type="http://schemas.openxmlformats.org/officeDocument/2006/relationships/tags" Target="../tags/tag835.xml"/><Relationship Id="rId70" Type="http://schemas.openxmlformats.org/officeDocument/2006/relationships/tags" Target="../tags/tag851.xml"/><Relationship Id="rId75" Type="http://schemas.openxmlformats.org/officeDocument/2006/relationships/tags" Target="../tags/tag856.xml"/><Relationship Id="rId91" Type="http://schemas.openxmlformats.org/officeDocument/2006/relationships/tags" Target="../tags/tag872.xml"/><Relationship Id="rId96" Type="http://schemas.openxmlformats.org/officeDocument/2006/relationships/tags" Target="../tags/tag877.xml"/><Relationship Id="rId140" Type="http://schemas.openxmlformats.org/officeDocument/2006/relationships/tags" Target="../tags/tag921.xml"/><Relationship Id="rId145" Type="http://schemas.openxmlformats.org/officeDocument/2006/relationships/tags" Target="../tags/tag926.xml"/><Relationship Id="rId161" Type="http://schemas.openxmlformats.org/officeDocument/2006/relationships/tags" Target="../tags/tag942.xml"/><Relationship Id="rId166" Type="http://schemas.openxmlformats.org/officeDocument/2006/relationships/slideLayout" Target="../slideLayouts/slideLayout1.xml"/><Relationship Id="rId1" Type="http://schemas.openxmlformats.org/officeDocument/2006/relationships/tags" Target="../tags/tag782.xml"/><Relationship Id="rId6" Type="http://schemas.openxmlformats.org/officeDocument/2006/relationships/tags" Target="../tags/tag787.xml"/><Relationship Id="rId15" Type="http://schemas.openxmlformats.org/officeDocument/2006/relationships/tags" Target="../tags/tag796.xml"/><Relationship Id="rId23" Type="http://schemas.openxmlformats.org/officeDocument/2006/relationships/tags" Target="../tags/tag804.xml"/><Relationship Id="rId28" Type="http://schemas.openxmlformats.org/officeDocument/2006/relationships/tags" Target="../tags/tag809.xml"/><Relationship Id="rId36" Type="http://schemas.openxmlformats.org/officeDocument/2006/relationships/tags" Target="../tags/tag817.xml"/><Relationship Id="rId49" Type="http://schemas.openxmlformats.org/officeDocument/2006/relationships/tags" Target="../tags/tag830.xml"/><Relationship Id="rId57" Type="http://schemas.openxmlformats.org/officeDocument/2006/relationships/tags" Target="../tags/tag838.xml"/><Relationship Id="rId106" Type="http://schemas.openxmlformats.org/officeDocument/2006/relationships/tags" Target="../tags/tag887.xml"/><Relationship Id="rId114" Type="http://schemas.openxmlformats.org/officeDocument/2006/relationships/tags" Target="../tags/tag895.xml"/><Relationship Id="rId119" Type="http://schemas.openxmlformats.org/officeDocument/2006/relationships/tags" Target="../tags/tag900.xml"/><Relationship Id="rId127" Type="http://schemas.openxmlformats.org/officeDocument/2006/relationships/tags" Target="../tags/tag908.xml"/><Relationship Id="rId10" Type="http://schemas.openxmlformats.org/officeDocument/2006/relationships/tags" Target="../tags/tag791.xml"/><Relationship Id="rId31" Type="http://schemas.openxmlformats.org/officeDocument/2006/relationships/tags" Target="../tags/tag812.xml"/><Relationship Id="rId44" Type="http://schemas.openxmlformats.org/officeDocument/2006/relationships/tags" Target="../tags/tag825.xml"/><Relationship Id="rId52" Type="http://schemas.openxmlformats.org/officeDocument/2006/relationships/tags" Target="../tags/tag833.xml"/><Relationship Id="rId60" Type="http://schemas.openxmlformats.org/officeDocument/2006/relationships/tags" Target="../tags/tag841.xml"/><Relationship Id="rId65" Type="http://schemas.openxmlformats.org/officeDocument/2006/relationships/tags" Target="../tags/tag846.xml"/><Relationship Id="rId73" Type="http://schemas.openxmlformats.org/officeDocument/2006/relationships/tags" Target="../tags/tag854.xml"/><Relationship Id="rId78" Type="http://schemas.openxmlformats.org/officeDocument/2006/relationships/tags" Target="../tags/tag859.xml"/><Relationship Id="rId81" Type="http://schemas.openxmlformats.org/officeDocument/2006/relationships/tags" Target="../tags/tag862.xml"/><Relationship Id="rId86" Type="http://schemas.openxmlformats.org/officeDocument/2006/relationships/tags" Target="../tags/tag867.xml"/><Relationship Id="rId94" Type="http://schemas.openxmlformats.org/officeDocument/2006/relationships/tags" Target="../tags/tag875.xml"/><Relationship Id="rId99" Type="http://schemas.openxmlformats.org/officeDocument/2006/relationships/tags" Target="../tags/tag880.xml"/><Relationship Id="rId101" Type="http://schemas.openxmlformats.org/officeDocument/2006/relationships/tags" Target="../tags/tag882.xml"/><Relationship Id="rId122" Type="http://schemas.openxmlformats.org/officeDocument/2006/relationships/tags" Target="../tags/tag903.xml"/><Relationship Id="rId130" Type="http://schemas.openxmlformats.org/officeDocument/2006/relationships/tags" Target="../tags/tag911.xml"/><Relationship Id="rId135" Type="http://schemas.openxmlformats.org/officeDocument/2006/relationships/tags" Target="../tags/tag916.xml"/><Relationship Id="rId143" Type="http://schemas.openxmlformats.org/officeDocument/2006/relationships/tags" Target="../tags/tag924.xml"/><Relationship Id="rId148" Type="http://schemas.openxmlformats.org/officeDocument/2006/relationships/tags" Target="../tags/tag929.xml"/><Relationship Id="rId151" Type="http://schemas.openxmlformats.org/officeDocument/2006/relationships/tags" Target="../tags/tag932.xml"/><Relationship Id="rId156" Type="http://schemas.openxmlformats.org/officeDocument/2006/relationships/tags" Target="../tags/tag937.xml"/><Relationship Id="rId164" Type="http://schemas.openxmlformats.org/officeDocument/2006/relationships/tags" Target="../tags/tag945.xml"/><Relationship Id="rId4" Type="http://schemas.openxmlformats.org/officeDocument/2006/relationships/tags" Target="../tags/tag785.xml"/><Relationship Id="rId9" Type="http://schemas.openxmlformats.org/officeDocument/2006/relationships/tags" Target="../tags/tag790.xml"/><Relationship Id="rId13" Type="http://schemas.openxmlformats.org/officeDocument/2006/relationships/tags" Target="../tags/tag794.xml"/><Relationship Id="rId18" Type="http://schemas.openxmlformats.org/officeDocument/2006/relationships/tags" Target="../tags/tag799.xml"/><Relationship Id="rId39" Type="http://schemas.openxmlformats.org/officeDocument/2006/relationships/tags" Target="../tags/tag820.xml"/><Relationship Id="rId109" Type="http://schemas.openxmlformats.org/officeDocument/2006/relationships/tags" Target="../tags/tag890.xml"/><Relationship Id="rId34" Type="http://schemas.openxmlformats.org/officeDocument/2006/relationships/tags" Target="../tags/tag815.xml"/><Relationship Id="rId50" Type="http://schemas.openxmlformats.org/officeDocument/2006/relationships/tags" Target="../tags/tag831.xml"/><Relationship Id="rId55" Type="http://schemas.openxmlformats.org/officeDocument/2006/relationships/tags" Target="../tags/tag836.xml"/><Relationship Id="rId76" Type="http://schemas.openxmlformats.org/officeDocument/2006/relationships/tags" Target="../tags/tag857.xml"/><Relationship Id="rId97" Type="http://schemas.openxmlformats.org/officeDocument/2006/relationships/tags" Target="../tags/tag878.xml"/><Relationship Id="rId104" Type="http://schemas.openxmlformats.org/officeDocument/2006/relationships/tags" Target="../tags/tag885.xml"/><Relationship Id="rId120" Type="http://schemas.openxmlformats.org/officeDocument/2006/relationships/tags" Target="../tags/tag901.xml"/><Relationship Id="rId125" Type="http://schemas.openxmlformats.org/officeDocument/2006/relationships/tags" Target="../tags/tag906.xml"/><Relationship Id="rId141" Type="http://schemas.openxmlformats.org/officeDocument/2006/relationships/tags" Target="../tags/tag922.xml"/><Relationship Id="rId146" Type="http://schemas.openxmlformats.org/officeDocument/2006/relationships/tags" Target="../tags/tag927.xml"/><Relationship Id="rId7" Type="http://schemas.openxmlformats.org/officeDocument/2006/relationships/tags" Target="../tags/tag788.xml"/><Relationship Id="rId71" Type="http://schemas.openxmlformats.org/officeDocument/2006/relationships/tags" Target="../tags/tag852.xml"/><Relationship Id="rId92" Type="http://schemas.openxmlformats.org/officeDocument/2006/relationships/tags" Target="../tags/tag873.xml"/><Relationship Id="rId162" Type="http://schemas.openxmlformats.org/officeDocument/2006/relationships/tags" Target="../tags/tag943.xml"/><Relationship Id="rId2" Type="http://schemas.openxmlformats.org/officeDocument/2006/relationships/tags" Target="../tags/tag783.xml"/><Relationship Id="rId29" Type="http://schemas.openxmlformats.org/officeDocument/2006/relationships/tags" Target="../tags/tag810.xml"/><Relationship Id="rId24" Type="http://schemas.openxmlformats.org/officeDocument/2006/relationships/tags" Target="../tags/tag805.xml"/><Relationship Id="rId40" Type="http://schemas.openxmlformats.org/officeDocument/2006/relationships/tags" Target="../tags/tag821.xml"/><Relationship Id="rId45" Type="http://schemas.openxmlformats.org/officeDocument/2006/relationships/tags" Target="../tags/tag826.xml"/><Relationship Id="rId66" Type="http://schemas.openxmlformats.org/officeDocument/2006/relationships/tags" Target="../tags/tag847.xml"/><Relationship Id="rId87" Type="http://schemas.openxmlformats.org/officeDocument/2006/relationships/tags" Target="../tags/tag868.xml"/><Relationship Id="rId110" Type="http://schemas.openxmlformats.org/officeDocument/2006/relationships/tags" Target="../tags/tag891.xml"/><Relationship Id="rId115" Type="http://schemas.openxmlformats.org/officeDocument/2006/relationships/tags" Target="../tags/tag896.xml"/><Relationship Id="rId131" Type="http://schemas.openxmlformats.org/officeDocument/2006/relationships/tags" Target="../tags/tag912.xml"/><Relationship Id="rId136" Type="http://schemas.openxmlformats.org/officeDocument/2006/relationships/tags" Target="../tags/tag917.xml"/><Relationship Id="rId157" Type="http://schemas.openxmlformats.org/officeDocument/2006/relationships/tags" Target="../tags/tag938.xml"/><Relationship Id="rId61" Type="http://schemas.openxmlformats.org/officeDocument/2006/relationships/tags" Target="../tags/tag842.xml"/><Relationship Id="rId82" Type="http://schemas.openxmlformats.org/officeDocument/2006/relationships/tags" Target="../tags/tag863.xml"/><Relationship Id="rId152" Type="http://schemas.openxmlformats.org/officeDocument/2006/relationships/tags" Target="../tags/tag933.xml"/><Relationship Id="rId19" Type="http://schemas.openxmlformats.org/officeDocument/2006/relationships/tags" Target="../tags/tag800.xml"/><Relationship Id="rId14" Type="http://schemas.openxmlformats.org/officeDocument/2006/relationships/tags" Target="../tags/tag795.xml"/><Relationship Id="rId30" Type="http://schemas.openxmlformats.org/officeDocument/2006/relationships/tags" Target="../tags/tag811.xml"/><Relationship Id="rId35" Type="http://schemas.openxmlformats.org/officeDocument/2006/relationships/tags" Target="../tags/tag816.xml"/><Relationship Id="rId56" Type="http://schemas.openxmlformats.org/officeDocument/2006/relationships/tags" Target="../tags/tag837.xml"/><Relationship Id="rId77" Type="http://schemas.openxmlformats.org/officeDocument/2006/relationships/tags" Target="../tags/tag858.xml"/><Relationship Id="rId100" Type="http://schemas.openxmlformats.org/officeDocument/2006/relationships/tags" Target="../tags/tag881.xml"/><Relationship Id="rId105" Type="http://schemas.openxmlformats.org/officeDocument/2006/relationships/tags" Target="../tags/tag886.xml"/><Relationship Id="rId126" Type="http://schemas.openxmlformats.org/officeDocument/2006/relationships/tags" Target="../tags/tag907.xml"/><Relationship Id="rId147" Type="http://schemas.openxmlformats.org/officeDocument/2006/relationships/tags" Target="../tags/tag928.xml"/><Relationship Id="rId8" Type="http://schemas.openxmlformats.org/officeDocument/2006/relationships/tags" Target="../tags/tag789.xml"/><Relationship Id="rId51" Type="http://schemas.openxmlformats.org/officeDocument/2006/relationships/tags" Target="../tags/tag832.xml"/><Relationship Id="rId72" Type="http://schemas.openxmlformats.org/officeDocument/2006/relationships/tags" Target="../tags/tag853.xml"/><Relationship Id="rId93" Type="http://schemas.openxmlformats.org/officeDocument/2006/relationships/tags" Target="../tags/tag874.xml"/><Relationship Id="rId98" Type="http://schemas.openxmlformats.org/officeDocument/2006/relationships/tags" Target="../tags/tag879.xml"/><Relationship Id="rId121" Type="http://schemas.openxmlformats.org/officeDocument/2006/relationships/tags" Target="../tags/tag902.xml"/><Relationship Id="rId142" Type="http://schemas.openxmlformats.org/officeDocument/2006/relationships/tags" Target="../tags/tag923.xml"/><Relationship Id="rId163" Type="http://schemas.openxmlformats.org/officeDocument/2006/relationships/tags" Target="../tags/tag944.xml"/><Relationship Id="rId3" Type="http://schemas.openxmlformats.org/officeDocument/2006/relationships/tags" Target="../tags/tag784.xml"/><Relationship Id="rId25" Type="http://schemas.openxmlformats.org/officeDocument/2006/relationships/tags" Target="../tags/tag806.xml"/><Relationship Id="rId46" Type="http://schemas.openxmlformats.org/officeDocument/2006/relationships/tags" Target="../tags/tag827.xml"/><Relationship Id="rId67" Type="http://schemas.openxmlformats.org/officeDocument/2006/relationships/tags" Target="../tags/tag848.xml"/><Relationship Id="rId116" Type="http://schemas.openxmlformats.org/officeDocument/2006/relationships/tags" Target="../tags/tag897.xml"/><Relationship Id="rId137" Type="http://schemas.openxmlformats.org/officeDocument/2006/relationships/tags" Target="../tags/tag918.xml"/><Relationship Id="rId158" Type="http://schemas.openxmlformats.org/officeDocument/2006/relationships/tags" Target="../tags/tag939.xml"/><Relationship Id="rId20" Type="http://schemas.openxmlformats.org/officeDocument/2006/relationships/tags" Target="../tags/tag801.xml"/><Relationship Id="rId41" Type="http://schemas.openxmlformats.org/officeDocument/2006/relationships/tags" Target="../tags/tag822.xml"/><Relationship Id="rId62" Type="http://schemas.openxmlformats.org/officeDocument/2006/relationships/tags" Target="../tags/tag843.xml"/><Relationship Id="rId83" Type="http://schemas.openxmlformats.org/officeDocument/2006/relationships/tags" Target="../tags/tag864.xml"/><Relationship Id="rId88" Type="http://schemas.openxmlformats.org/officeDocument/2006/relationships/tags" Target="../tags/tag869.xml"/><Relationship Id="rId111" Type="http://schemas.openxmlformats.org/officeDocument/2006/relationships/tags" Target="../tags/tag892.xml"/><Relationship Id="rId132" Type="http://schemas.openxmlformats.org/officeDocument/2006/relationships/tags" Target="../tags/tag913.xml"/><Relationship Id="rId153" Type="http://schemas.openxmlformats.org/officeDocument/2006/relationships/tags" Target="../tags/tag934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972.xml"/><Relationship Id="rId117" Type="http://schemas.openxmlformats.org/officeDocument/2006/relationships/tags" Target="../tags/tag1063.xml"/><Relationship Id="rId21" Type="http://schemas.openxmlformats.org/officeDocument/2006/relationships/tags" Target="../tags/tag967.xml"/><Relationship Id="rId42" Type="http://schemas.openxmlformats.org/officeDocument/2006/relationships/tags" Target="../tags/tag988.xml"/><Relationship Id="rId47" Type="http://schemas.openxmlformats.org/officeDocument/2006/relationships/tags" Target="../tags/tag993.xml"/><Relationship Id="rId63" Type="http://schemas.openxmlformats.org/officeDocument/2006/relationships/tags" Target="../tags/tag1009.xml"/><Relationship Id="rId68" Type="http://schemas.openxmlformats.org/officeDocument/2006/relationships/tags" Target="../tags/tag1014.xml"/><Relationship Id="rId84" Type="http://schemas.openxmlformats.org/officeDocument/2006/relationships/tags" Target="../tags/tag1030.xml"/><Relationship Id="rId89" Type="http://schemas.openxmlformats.org/officeDocument/2006/relationships/tags" Target="../tags/tag1035.xml"/><Relationship Id="rId112" Type="http://schemas.openxmlformats.org/officeDocument/2006/relationships/tags" Target="../tags/tag1058.xml"/><Relationship Id="rId133" Type="http://schemas.openxmlformats.org/officeDocument/2006/relationships/tags" Target="../tags/tag1079.xml"/><Relationship Id="rId138" Type="http://schemas.openxmlformats.org/officeDocument/2006/relationships/tags" Target="../tags/tag1084.xml"/><Relationship Id="rId154" Type="http://schemas.openxmlformats.org/officeDocument/2006/relationships/tags" Target="../tags/tag1100.xml"/><Relationship Id="rId159" Type="http://schemas.openxmlformats.org/officeDocument/2006/relationships/tags" Target="../tags/tag1105.xml"/><Relationship Id="rId170" Type="http://schemas.openxmlformats.org/officeDocument/2006/relationships/tags" Target="../tags/tag1116.xml"/><Relationship Id="rId16" Type="http://schemas.openxmlformats.org/officeDocument/2006/relationships/tags" Target="../tags/tag962.xml"/><Relationship Id="rId107" Type="http://schemas.openxmlformats.org/officeDocument/2006/relationships/tags" Target="../tags/tag1053.xml"/><Relationship Id="rId11" Type="http://schemas.openxmlformats.org/officeDocument/2006/relationships/tags" Target="../tags/tag957.xml"/><Relationship Id="rId32" Type="http://schemas.openxmlformats.org/officeDocument/2006/relationships/tags" Target="../tags/tag978.xml"/><Relationship Id="rId37" Type="http://schemas.openxmlformats.org/officeDocument/2006/relationships/tags" Target="../tags/tag983.xml"/><Relationship Id="rId53" Type="http://schemas.openxmlformats.org/officeDocument/2006/relationships/tags" Target="../tags/tag999.xml"/><Relationship Id="rId58" Type="http://schemas.openxmlformats.org/officeDocument/2006/relationships/tags" Target="../tags/tag1004.xml"/><Relationship Id="rId74" Type="http://schemas.openxmlformats.org/officeDocument/2006/relationships/tags" Target="../tags/tag1020.xml"/><Relationship Id="rId79" Type="http://schemas.openxmlformats.org/officeDocument/2006/relationships/tags" Target="../tags/tag1025.xml"/><Relationship Id="rId102" Type="http://schemas.openxmlformats.org/officeDocument/2006/relationships/tags" Target="../tags/tag1048.xml"/><Relationship Id="rId123" Type="http://schemas.openxmlformats.org/officeDocument/2006/relationships/tags" Target="../tags/tag1069.xml"/><Relationship Id="rId128" Type="http://schemas.openxmlformats.org/officeDocument/2006/relationships/tags" Target="../tags/tag1074.xml"/><Relationship Id="rId144" Type="http://schemas.openxmlformats.org/officeDocument/2006/relationships/tags" Target="../tags/tag1090.xml"/><Relationship Id="rId149" Type="http://schemas.openxmlformats.org/officeDocument/2006/relationships/tags" Target="../tags/tag1095.xml"/><Relationship Id="rId5" Type="http://schemas.openxmlformats.org/officeDocument/2006/relationships/tags" Target="../tags/tag951.xml"/><Relationship Id="rId90" Type="http://schemas.openxmlformats.org/officeDocument/2006/relationships/tags" Target="../tags/tag1036.xml"/><Relationship Id="rId95" Type="http://schemas.openxmlformats.org/officeDocument/2006/relationships/tags" Target="../tags/tag1041.xml"/><Relationship Id="rId160" Type="http://schemas.openxmlformats.org/officeDocument/2006/relationships/tags" Target="../tags/tag1106.xml"/><Relationship Id="rId165" Type="http://schemas.openxmlformats.org/officeDocument/2006/relationships/tags" Target="../tags/tag1111.xml"/><Relationship Id="rId22" Type="http://schemas.openxmlformats.org/officeDocument/2006/relationships/tags" Target="../tags/tag968.xml"/><Relationship Id="rId27" Type="http://schemas.openxmlformats.org/officeDocument/2006/relationships/tags" Target="../tags/tag973.xml"/><Relationship Id="rId43" Type="http://schemas.openxmlformats.org/officeDocument/2006/relationships/tags" Target="../tags/tag989.xml"/><Relationship Id="rId48" Type="http://schemas.openxmlformats.org/officeDocument/2006/relationships/tags" Target="../tags/tag994.xml"/><Relationship Id="rId64" Type="http://schemas.openxmlformats.org/officeDocument/2006/relationships/tags" Target="../tags/tag1010.xml"/><Relationship Id="rId69" Type="http://schemas.openxmlformats.org/officeDocument/2006/relationships/tags" Target="../tags/tag1015.xml"/><Relationship Id="rId113" Type="http://schemas.openxmlformats.org/officeDocument/2006/relationships/tags" Target="../tags/tag1059.xml"/><Relationship Id="rId118" Type="http://schemas.openxmlformats.org/officeDocument/2006/relationships/tags" Target="../tags/tag1064.xml"/><Relationship Id="rId134" Type="http://schemas.openxmlformats.org/officeDocument/2006/relationships/tags" Target="../tags/tag1080.xml"/><Relationship Id="rId139" Type="http://schemas.openxmlformats.org/officeDocument/2006/relationships/tags" Target="../tags/tag1085.xml"/><Relationship Id="rId80" Type="http://schemas.openxmlformats.org/officeDocument/2006/relationships/tags" Target="../tags/tag1026.xml"/><Relationship Id="rId85" Type="http://schemas.openxmlformats.org/officeDocument/2006/relationships/tags" Target="../tags/tag1031.xml"/><Relationship Id="rId150" Type="http://schemas.openxmlformats.org/officeDocument/2006/relationships/tags" Target="../tags/tag1096.xml"/><Relationship Id="rId155" Type="http://schemas.openxmlformats.org/officeDocument/2006/relationships/tags" Target="../tags/tag1101.xml"/><Relationship Id="rId171" Type="http://schemas.openxmlformats.org/officeDocument/2006/relationships/tags" Target="../tags/tag1117.xml"/><Relationship Id="rId12" Type="http://schemas.openxmlformats.org/officeDocument/2006/relationships/tags" Target="../tags/tag958.xml"/><Relationship Id="rId17" Type="http://schemas.openxmlformats.org/officeDocument/2006/relationships/tags" Target="../tags/tag963.xml"/><Relationship Id="rId33" Type="http://schemas.openxmlformats.org/officeDocument/2006/relationships/tags" Target="../tags/tag979.xml"/><Relationship Id="rId38" Type="http://schemas.openxmlformats.org/officeDocument/2006/relationships/tags" Target="../tags/tag984.xml"/><Relationship Id="rId59" Type="http://schemas.openxmlformats.org/officeDocument/2006/relationships/tags" Target="../tags/tag1005.xml"/><Relationship Id="rId103" Type="http://schemas.openxmlformats.org/officeDocument/2006/relationships/tags" Target="../tags/tag1049.xml"/><Relationship Id="rId108" Type="http://schemas.openxmlformats.org/officeDocument/2006/relationships/tags" Target="../tags/tag1054.xml"/><Relationship Id="rId124" Type="http://schemas.openxmlformats.org/officeDocument/2006/relationships/tags" Target="../tags/tag1070.xml"/><Relationship Id="rId129" Type="http://schemas.openxmlformats.org/officeDocument/2006/relationships/tags" Target="../tags/tag1075.xml"/><Relationship Id="rId54" Type="http://schemas.openxmlformats.org/officeDocument/2006/relationships/tags" Target="../tags/tag1000.xml"/><Relationship Id="rId70" Type="http://schemas.openxmlformats.org/officeDocument/2006/relationships/tags" Target="../tags/tag1016.xml"/><Relationship Id="rId75" Type="http://schemas.openxmlformats.org/officeDocument/2006/relationships/tags" Target="../tags/tag1021.xml"/><Relationship Id="rId91" Type="http://schemas.openxmlformats.org/officeDocument/2006/relationships/tags" Target="../tags/tag1037.xml"/><Relationship Id="rId96" Type="http://schemas.openxmlformats.org/officeDocument/2006/relationships/tags" Target="../tags/tag1042.xml"/><Relationship Id="rId140" Type="http://schemas.openxmlformats.org/officeDocument/2006/relationships/tags" Target="../tags/tag1086.xml"/><Relationship Id="rId145" Type="http://schemas.openxmlformats.org/officeDocument/2006/relationships/tags" Target="../tags/tag1091.xml"/><Relationship Id="rId161" Type="http://schemas.openxmlformats.org/officeDocument/2006/relationships/tags" Target="../tags/tag1107.xml"/><Relationship Id="rId166" Type="http://schemas.openxmlformats.org/officeDocument/2006/relationships/tags" Target="../tags/tag1112.xml"/><Relationship Id="rId1" Type="http://schemas.openxmlformats.org/officeDocument/2006/relationships/tags" Target="../tags/tag947.xml"/><Relationship Id="rId6" Type="http://schemas.openxmlformats.org/officeDocument/2006/relationships/tags" Target="../tags/tag952.xml"/><Relationship Id="rId15" Type="http://schemas.openxmlformats.org/officeDocument/2006/relationships/tags" Target="../tags/tag961.xml"/><Relationship Id="rId23" Type="http://schemas.openxmlformats.org/officeDocument/2006/relationships/tags" Target="../tags/tag969.xml"/><Relationship Id="rId28" Type="http://schemas.openxmlformats.org/officeDocument/2006/relationships/tags" Target="../tags/tag974.xml"/><Relationship Id="rId36" Type="http://schemas.openxmlformats.org/officeDocument/2006/relationships/tags" Target="../tags/tag982.xml"/><Relationship Id="rId49" Type="http://schemas.openxmlformats.org/officeDocument/2006/relationships/tags" Target="../tags/tag995.xml"/><Relationship Id="rId57" Type="http://schemas.openxmlformats.org/officeDocument/2006/relationships/tags" Target="../tags/tag1003.xml"/><Relationship Id="rId106" Type="http://schemas.openxmlformats.org/officeDocument/2006/relationships/tags" Target="../tags/tag1052.xml"/><Relationship Id="rId114" Type="http://schemas.openxmlformats.org/officeDocument/2006/relationships/tags" Target="../tags/tag1060.xml"/><Relationship Id="rId119" Type="http://schemas.openxmlformats.org/officeDocument/2006/relationships/tags" Target="../tags/tag1065.xml"/><Relationship Id="rId127" Type="http://schemas.openxmlformats.org/officeDocument/2006/relationships/tags" Target="../tags/tag1073.xml"/><Relationship Id="rId10" Type="http://schemas.openxmlformats.org/officeDocument/2006/relationships/tags" Target="../tags/tag956.xml"/><Relationship Id="rId31" Type="http://schemas.openxmlformats.org/officeDocument/2006/relationships/tags" Target="../tags/tag977.xml"/><Relationship Id="rId44" Type="http://schemas.openxmlformats.org/officeDocument/2006/relationships/tags" Target="../tags/tag990.xml"/><Relationship Id="rId52" Type="http://schemas.openxmlformats.org/officeDocument/2006/relationships/tags" Target="../tags/tag998.xml"/><Relationship Id="rId60" Type="http://schemas.openxmlformats.org/officeDocument/2006/relationships/tags" Target="../tags/tag1006.xml"/><Relationship Id="rId65" Type="http://schemas.openxmlformats.org/officeDocument/2006/relationships/tags" Target="../tags/tag1011.xml"/><Relationship Id="rId73" Type="http://schemas.openxmlformats.org/officeDocument/2006/relationships/tags" Target="../tags/tag1019.xml"/><Relationship Id="rId78" Type="http://schemas.openxmlformats.org/officeDocument/2006/relationships/tags" Target="../tags/tag1024.xml"/><Relationship Id="rId81" Type="http://schemas.openxmlformats.org/officeDocument/2006/relationships/tags" Target="../tags/tag1027.xml"/><Relationship Id="rId86" Type="http://schemas.openxmlformats.org/officeDocument/2006/relationships/tags" Target="../tags/tag1032.xml"/><Relationship Id="rId94" Type="http://schemas.openxmlformats.org/officeDocument/2006/relationships/tags" Target="../tags/tag1040.xml"/><Relationship Id="rId99" Type="http://schemas.openxmlformats.org/officeDocument/2006/relationships/tags" Target="../tags/tag1045.xml"/><Relationship Id="rId101" Type="http://schemas.openxmlformats.org/officeDocument/2006/relationships/tags" Target="../tags/tag1047.xml"/><Relationship Id="rId122" Type="http://schemas.openxmlformats.org/officeDocument/2006/relationships/tags" Target="../tags/tag1068.xml"/><Relationship Id="rId130" Type="http://schemas.openxmlformats.org/officeDocument/2006/relationships/tags" Target="../tags/tag1076.xml"/><Relationship Id="rId135" Type="http://schemas.openxmlformats.org/officeDocument/2006/relationships/tags" Target="../tags/tag1081.xml"/><Relationship Id="rId143" Type="http://schemas.openxmlformats.org/officeDocument/2006/relationships/tags" Target="../tags/tag1089.xml"/><Relationship Id="rId148" Type="http://schemas.openxmlformats.org/officeDocument/2006/relationships/tags" Target="../tags/tag1094.xml"/><Relationship Id="rId151" Type="http://schemas.openxmlformats.org/officeDocument/2006/relationships/tags" Target="../tags/tag1097.xml"/><Relationship Id="rId156" Type="http://schemas.openxmlformats.org/officeDocument/2006/relationships/tags" Target="../tags/tag1102.xml"/><Relationship Id="rId164" Type="http://schemas.openxmlformats.org/officeDocument/2006/relationships/tags" Target="../tags/tag1110.xml"/><Relationship Id="rId169" Type="http://schemas.openxmlformats.org/officeDocument/2006/relationships/tags" Target="../tags/tag1115.xml"/><Relationship Id="rId4" Type="http://schemas.openxmlformats.org/officeDocument/2006/relationships/tags" Target="../tags/tag950.xml"/><Relationship Id="rId9" Type="http://schemas.openxmlformats.org/officeDocument/2006/relationships/tags" Target="../tags/tag955.xml"/><Relationship Id="rId172" Type="http://schemas.openxmlformats.org/officeDocument/2006/relationships/tags" Target="../tags/tag1118.xml"/><Relationship Id="rId13" Type="http://schemas.openxmlformats.org/officeDocument/2006/relationships/tags" Target="../tags/tag959.xml"/><Relationship Id="rId18" Type="http://schemas.openxmlformats.org/officeDocument/2006/relationships/tags" Target="../tags/tag964.xml"/><Relationship Id="rId39" Type="http://schemas.openxmlformats.org/officeDocument/2006/relationships/tags" Target="../tags/tag985.xml"/><Relationship Id="rId109" Type="http://schemas.openxmlformats.org/officeDocument/2006/relationships/tags" Target="../tags/tag1055.xml"/><Relationship Id="rId34" Type="http://schemas.openxmlformats.org/officeDocument/2006/relationships/tags" Target="../tags/tag980.xml"/><Relationship Id="rId50" Type="http://schemas.openxmlformats.org/officeDocument/2006/relationships/tags" Target="../tags/tag996.xml"/><Relationship Id="rId55" Type="http://schemas.openxmlformats.org/officeDocument/2006/relationships/tags" Target="../tags/tag1001.xml"/><Relationship Id="rId76" Type="http://schemas.openxmlformats.org/officeDocument/2006/relationships/tags" Target="../tags/tag1022.xml"/><Relationship Id="rId97" Type="http://schemas.openxmlformats.org/officeDocument/2006/relationships/tags" Target="../tags/tag1043.xml"/><Relationship Id="rId104" Type="http://schemas.openxmlformats.org/officeDocument/2006/relationships/tags" Target="../tags/tag1050.xml"/><Relationship Id="rId120" Type="http://schemas.openxmlformats.org/officeDocument/2006/relationships/tags" Target="../tags/tag1066.xml"/><Relationship Id="rId125" Type="http://schemas.openxmlformats.org/officeDocument/2006/relationships/tags" Target="../tags/tag1071.xml"/><Relationship Id="rId141" Type="http://schemas.openxmlformats.org/officeDocument/2006/relationships/tags" Target="../tags/tag1087.xml"/><Relationship Id="rId146" Type="http://schemas.openxmlformats.org/officeDocument/2006/relationships/tags" Target="../tags/tag1092.xml"/><Relationship Id="rId167" Type="http://schemas.openxmlformats.org/officeDocument/2006/relationships/tags" Target="../tags/tag1113.xml"/><Relationship Id="rId7" Type="http://schemas.openxmlformats.org/officeDocument/2006/relationships/tags" Target="../tags/tag953.xml"/><Relationship Id="rId71" Type="http://schemas.openxmlformats.org/officeDocument/2006/relationships/tags" Target="../tags/tag1017.xml"/><Relationship Id="rId92" Type="http://schemas.openxmlformats.org/officeDocument/2006/relationships/tags" Target="../tags/tag1038.xml"/><Relationship Id="rId162" Type="http://schemas.openxmlformats.org/officeDocument/2006/relationships/tags" Target="../tags/tag1108.xml"/><Relationship Id="rId2" Type="http://schemas.openxmlformats.org/officeDocument/2006/relationships/tags" Target="../tags/tag948.xml"/><Relationship Id="rId29" Type="http://schemas.openxmlformats.org/officeDocument/2006/relationships/tags" Target="../tags/tag975.xml"/><Relationship Id="rId24" Type="http://schemas.openxmlformats.org/officeDocument/2006/relationships/tags" Target="../tags/tag970.xml"/><Relationship Id="rId40" Type="http://schemas.openxmlformats.org/officeDocument/2006/relationships/tags" Target="../tags/tag986.xml"/><Relationship Id="rId45" Type="http://schemas.openxmlformats.org/officeDocument/2006/relationships/tags" Target="../tags/tag991.xml"/><Relationship Id="rId66" Type="http://schemas.openxmlformats.org/officeDocument/2006/relationships/tags" Target="../tags/tag1012.xml"/><Relationship Id="rId87" Type="http://schemas.openxmlformats.org/officeDocument/2006/relationships/tags" Target="../tags/tag1033.xml"/><Relationship Id="rId110" Type="http://schemas.openxmlformats.org/officeDocument/2006/relationships/tags" Target="../tags/tag1056.xml"/><Relationship Id="rId115" Type="http://schemas.openxmlformats.org/officeDocument/2006/relationships/tags" Target="../tags/tag1061.xml"/><Relationship Id="rId131" Type="http://schemas.openxmlformats.org/officeDocument/2006/relationships/tags" Target="../tags/tag1077.xml"/><Relationship Id="rId136" Type="http://schemas.openxmlformats.org/officeDocument/2006/relationships/tags" Target="../tags/tag1082.xml"/><Relationship Id="rId157" Type="http://schemas.openxmlformats.org/officeDocument/2006/relationships/tags" Target="../tags/tag1103.xml"/><Relationship Id="rId61" Type="http://schemas.openxmlformats.org/officeDocument/2006/relationships/tags" Target="../tags/tag1007.xml"/><Relationship Id="rId82" Type="http://schemas.openxmlformats.org/officeDocument/2006/relationships/tags" Target="../tags/tag1028.xml"/><Relationship Id="rId152" Type="http://schemas.openxmlformats.org/officeDocument/2006/relationships/tags" Target="../tags/tag1098.xml"/><Relationship Id="rId173" Type="http://schemas.openxmlformats.org/officeDocument/2006/relationships/tags" Target="../tags/tag1119.xml"/><Relationship Id="rId19" Type="http://schemas.openxmlformats.org/officeDocument/2006/relationships/tags" Target="../tags/tag965.xml"/><Relationship Id="rId14" Type="http://schemas.openxmlformats.org/officeDocument/2006/relationships/tags" Target="../tags/tag960.xml"/><Relationship Id="rId30" Type="http://schemas.openxmlformats.org/officeDocument/2006/relationships/tags" Target="../tags/tag976.xml"/><Relationship Id="rId35" Type="http://schemas.openxmlformats.org/officeDocument/2006/relationships/tags" Target="../tags/tag981.xml"/><Relationship Id="rId56" Type="http://schemas.openxmlformats.org/officeDocument/2006/relationships/tags" Target="../tags/tag1002.xml"/><Relationship Id="rId77" Type="http://schemas.openxmlformats.org/officeDocument/2006/relationships/tags" Target="../tags/tag1023.xml"/><Relationship Id="rId100" Type="http://schemas.openxmlformats.org/officeDocument/2006/relationships/tags" Target="../tags/tag1046.xml"/><Relationship Id="rId105" Type="http://schemas.openxmlformats.org/officeDocument/2006/relationships/tags" Target="../tags/tag1051.xml"/><Relationship Id="rId126" Type="http://schemas.openxmlformats.org/officeDocument/2006/relationships/tags" Target="../tags/tag1072.xml"/><Relationship Id="rId147" Type="http://schemas.openxmlformats.org/officeDocument/2006/relationships/tags" Target="../tags/tag1093.xml"/><Relationship Id="rId168" Type="http://schemas.openxmlformats.org/officeDocument/2006/relationships/tags" Target="../tags/tag1114.xml"/><Relationship Id="rId8" Type="http://schemas.openxmlformats.org/officeDocument/2006/relationships/tags" Target="../tags/tag954.xml"/><Relationship Id="rId51" Type="http://schemas.openxmlformats.org/officeDocument/2006/relationships/tags" Target="../tags/tag997.xml"/><Relationship Id="rId72" Type="http://schemas.openxmlformats.org/officeDocument/2006/relationships/tags" Target="../tags/tag1018.xml"/><Relationship Id="rId93" Type="http://schemas.openxmlformats.org/officeDocument/2006/relationships/tags" Target="../tags/tag1039.xml"/><Relationship Id="rId98" Type="http://schemas.openxmlformats.org/officeDocument/2006/relationships/tags" Target="../tags/tag1044.xml"/><Relationship Id="rId121" Type="http://schemas.openxmlformats.org/officeDocument/2006/relationships/tags" Target="../tags/tag1067.xml"/><Relationship Id="rId142" Type="http://schemas.openxmlformats.org/officeDocument/2006/relationships/tags" Target="../tags/tag1088.xml"/><Relationship Id="rId163" Type="http://schemas.openxmlformats.org/officeDocument/2006/relationships/tags" Target="../tags/tag1109.xml"/><Relationship Id="rId3" Type="http://schemas.openxmlformats.org/officeDocument/2006/relationships/tags" Target="../tags/tag949.xml"/><Relationship Id="rId25" Type="http://schemas.openxmlformats.org/officeDocument/2006/relationships/tags" Target="../tags/tag971.xml"/><Relationship Id="rId46" Type="http://schemas.openxmlformats.org/officeDocument/2006/relationships/tags" Target="../tags/tag992.xml"/><Relationship Id="rId67" Type="http://schemas.openxmlformats.org/officeDocument/2006/relationships/tags" Target="../tags/tag1013.xml"/><Relationship Id="rId116" Type="http://schemas.openxmlformats.org/officeDocument/2006/relationships/tags" Target="../tags/tag1062.xml"/><Relationship Id="rId137" Type="http://schemas.openxmlformats.org/officeDocument/2006/relationships/tags" Target="../tags/tag1083.xml"/><Relationship Id="rId158" Type="http://schemas.openxmlformats.org/officeDocument/2006/relationships/tags" Target="../tags/tag1104.xml"/><Relationship Id="rId20" Type="http://schemas.openxmlformats.org/officeDocument/2006/relationships/tags" Target="../tags/tag966.xml"/><Relationship Id="rId41" Type="http://schemas.openxmlformats.org/officeDocument/2006/relationships/tags" Target="../tags/tag987.xml"/><Relationship Id="rId62" Type="http://schemas.openxmlformats.org/officeDocument/2006/relationships/tags" Target="../tags/tag1008.xml"/><Relationship Id="rId83" Type="http://schemas.openxmlformats.org/officeDocument/2006/relationships/tags" Target="../tags/tag1029.xml"/><Relationship Id="rId88" Type="http://schemas.openxmlformats.org/officeDocument/2006/relationships/tags" Target="../tags/tag1034.xml"/><Relationship Id="rId111" Type="http://schemas.openxmlformats.org/officeDocument/2006/relationships/tags" Target="../tags/tag1057.xml"/><Relationship Id="rId132" Type="http://schemas.openxmlformats.org/officeDocument/2006/relationships/tags" Target="../tags/tag1078.xml"/><Relationship Id="rId153" Type="http://schemas.openxmlformats.org/officeDocument/2006/relationships/tags" Target="../tags/tag1099.xml"/><Relationship Id="rId17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1145.xml"/><Relationship Id="rId117" Type="http://schemas.openxmlformats.org/officeDocument/2006/relationships/tags" Target="../tags/tag1236.xml"/><Relationship Id="rId21" Type="http://schemas.openxmlformats.org/officeDocument/2006/relationships/tags" Target="../tags/tag1140.xml"/><Relationship Id="rId42" Type="http://schemas.openxmlformats.org/officeDocument/2006/relationships/tags" Target="../tags/tag1161.xml"/><Relationship Id="rId47" Type="http://schemas.openxmlformats.org/officeDocument/2006/relationships/tags" Target="../tags/tag1166.xml"/><Relationship Id="rId63" Type="http://schemas.openxmlformats.org/officeDocument/2006/relationships/tags" Target="../tags/tag1182.xml"/><Relationship Id="rId68" Type="http://schemas.openxmlformats.org/officeDocument/2006/relationships/tags" Target="../tags/tag1187.xml"/><Relationship Id="rId84" Type="http://schemas.openxmlformats.org/officeDocument/2006/relationships/tags" Target="../tags/tag1203.xml"/><Relationship Id="rId89" Type="http://schemas.openxmlformats.org/officeDocument/2006/relationships/tags" Target="../tags/tag1208.xml"/><Relationship Id="rId112" Type="http://schemas.openxmlformats.org/officeDocument/2006/relationships/tags" Target="../tags/tag1231.xml"/><Relationship Id="rId133" Type="http://schemas.openxmlformats.org/officeDocument/2006/relationships/tags" Target="../tags/tag1252.xml"/><Relationship Id="rId138" Type="http://schemas.openxmlformats.org/officeDocument/2006/relationships/tags" Target="../tags/tag1257.xml"/><Relationship Id="rId16" Type="http://schemas.openxmlformats.org/officeDocument/2006/relationships/tags" Target="../tags/tag1135.xml"/><Relationship Id="rId107" Type="http://schemas.openxmlformats.org/officeDocument/2006/relationships/tags" Target="../tags/tag1226.xml"/><Relationship Id="rId11" Type="http://schemas.openxmlformats.org/officeDocument/2006/relationships/tags" Target="../tags/tag1130.xml"/><Relationship Id="rId32" Type="http://schemas.openxmlformats.org/officeDocument/2006/relationships/tags" Target="../tags/tag1151.xml"/><Relationship Id="rId37" Type="http://schemas.openxmlformats.org/officeDocument/2006/relationships/tags" Target="../tags/tag1156.xml"/><Relationship Id="rId53" Type="http://schemas.openxmlformats.org/officeDocument/2006/relationships/tags" Target="../tags/tag1172.xml"/><Relationship Id="rId58" Type="http://schemas.openxmlformats.org/officeDocument/2006/relationships/tags" Target="../tags/tag1177.xml"/><Relationship Id="rId74" Type="http://schemas.openxmlformats.org/officeDocument/2006/relationships/tags" Target="../tags/tag1193.xml"/><Relationship Id="rId79" Type="http://schemas.openxmlformats.org/officeDocument/2006/relationships/tags" Target="../tags/tag1198.xml"/><Relationship Id="rId102" Type="http://schemas.openxmlformats.org/officeDocument/2006/relationships/tags" Target="../tags/tag1221.xml"/><Relationship Id="rId123" Type="http://schemas.openxmlformats.org/officeDocument/2006/relationships/tags" Target="../tags/tag1242.xml"/><Relationship Id="rId128" Type="http://schemas.openxmlformats.org/officeDocument/2006/relationships/tags" Target="../tags/tag1247.xml"/><Relationship Id="rId5" Type="http://schemas.openxmlformats.org/officeDocument/2006/relationships/tags" Target="../tags/tag1124.xml"/><Relationship Id="rId90" Type="http://schemas.openxmlformats.org/officeDocument/2006/relationships/tags" Target="../tags/tag1209.xml"/><Relationship Id="rId95" Type="http://schemas.openxmlformats.org/officeDocument/2006/relationships/tags" Target="../tags/tag1214.xml"/><Relationship Id="rId22" Type="http://schemas.openxmlformats.org/officeDocument/2006/relationships/tags" Target="../tags/tag1141.xml"/><Relationship Id="rId27" Type="http://schemas.openxmlformats.org/officeDocument/2006/relationships/tags" Target="../tags/tag1146.xml"/><Relationship Id="rId43" Type="http://schemas.openxmlformats.org/officeDocument/2006/relationships/tags" Target="../tags/tag1162.xml"/><Relationship Id="rId48" Type="http://schemas.openxmlformats.org/officeDocument/2006/relationships/tags" Target="../tags/tag1167.xml"/><Relationship Id="rId64" Type="http://schemas.openxmlformats.org/officeDocument/2006/relationships/tags" Target="../tags/tag1183.xml"/><Relationship Id="rId69" Type="http://schemas.openxmlformats.org/officeDocument/2006/relationships/tags" Target="../tags/tag1188.xml"/><Relationship Id="rId113" Type="http://schemas.openxmlformats.org/officeDocument/2006/relationships/tags" Target="../tags/tag1232.xml"/><Relationship Id="rId118" Type="http://schemas.openxmlformats.org/officeDocument/2006/relationships/tags" Target="../tags/tag1237.xml"/><Relationship Id="rId134" Type="http://schemas.openxmlformats.org/officeDocument/2006/relationships/tags" Target="../tags/tag1253.xml"/><Relationship Id="rId139" Type="http://schemas.openxmlformats.org/officeDocument/2006/relationships/tags" Target="../tags/tag1258.xml"/><Relationship Id="rId8" Type="http://schemas.openxmlformats.org/officeDocument/2006/relationships/tags" Target="../tags/tag1127.xml"/><Relationship Id="rId51" Type="http://schemas.openxmlformats.org/officeDocument/2006/relationships/tags" Target="../tags/tag1170.xml"/><Relationship Id="rId72" Type="http://schemas.openxmlformats.org/officeDocument/2006/relationships/tags" Target="../tags/tag1191.xml"/><Relationship Id="rId80" Type="http://schemas.openxmlformats.org/officeDocument/2006/relationships/tags" Target="../tags/tag1199.xml"/><Relationship Id="rId85" Type="http://schemas.openxmlformats.org/officeDocument/2006/relationships/tags" Target="../tags/tag1204.xml"/><Relationship Id="rId93" Type="http://schemas.openxmlformats.org/officeDocument/2006/relationships/tags" Target="../tags/tag1212.xml"/><Relationship Id="rId98" Type="http://schemas.openxmlformats.org/officeDocument/2006/relationships/tags" Target="../tags/tag1217.xml"/><Relationship Id="rId121" Type="http://schemas.openxmlformats.org/officeDocument/2006/relationships/tags" Target="../tags/tag1240.xml"/><Relationship Id="rId142" Type="http://schemas.openxmlformats.org/officeDocument/2006/relationships/slideLayout" Target="../slideLayouts/slideLayout1.xml"/><Relationship Id="rId3" Type="http://schemas.openxmlformats.org/officeDocument/2006/relationships/tags" Target="../tags/tag1122.xml"/><Relationship Id="rId12" Type="http://schemas.openxmlformats.org/officeDocument/2006/relationships/tags" Target="../tags/tag1131.xml"/><Relationship Id="rId17" Type="http://schemas.openxmlformats.org/officeDocument/2006/relationships/tags" Target="../tags/tag1136.xml"/><Relationship Id="rId25" Type="http://schemas.openxmlformats.org/officeDocument/2006/relationships/tags" Target="../tags/tag1144.xml"/><Relationship Id="rId33" Type="http://schemas.openxmlformats.org/officeDocument/2006/relationships/tags" Target="../tags/tag1152.xml"/><Relationship Id="rId38" Type="http://schemas.openxmlformats.org/officeDocument/2006/relationships/tags" Target="../tags/tag1157.xml"/><Relationship Id="rId46" Type="http://schemas.openxmlformats.org/officeDocument/2006/relationships/tags" Target="../tags/tag1165.xml"/><Relationship Id="rId59" Type="http://schemas.openxmlformats.org/officeDocument/2006/relationships/tags" Target="../tags/tag1178.xml"/><Relationship Id="rId67" Type="http://schemas.openxmlformats.org/officeDocument/2006/relationships/tags" Target="../tags/tag1186.xml"/><Relationship Id="rId103" Type="http://schemas.openxmlformats.org/officeDocument/2006/relationships/tags" Target="../tags/tag1222.xml"/><Relationship Id="rId108" Type="http://schemas.openxmlformats.org/officeDocument/2006/relationships/tags" Target="../tags/tag1227.xml"/><Relationship Id="rId116" Type="http://schemas.openxmlformats.org/officeDocument/2006/relationships/tags" Target="../tags/tag1235.xml"/><Relationship Id="rId124" Type="http://schemas.openxmlformats.org/officeDocument/2006/relationships/tags" Target="../tags/tag1243.xml"/><Relationship Id="rId129" Type="http://schemas.openxmlformats.org/officeDocument/2006/relationships/tags" Target="../tags/tag1248.xml"/><Relationship Id="rId137" Type="http://schemas.openxmlformats.org/officeDocument/2006/relationships/tags" Target="../tags/tag1256.xml"/><Relationship Id="rId20" Type="http://schemas.openxmlformats.org/officeDocument/2006/relationships/tags" Target="../tags/tag1139.xml"/><Relationship Id="rId41" Type="http://schemas.openxmlformats.org/officeDocument/2006/relationships/tags" Target="../tags/tag1160.xml"/><Relationship Id="rId54" Type="http://schemas.openxmlformats.org/officeDocument/2006/relationships/tags" Target="../tags/tag1173.xml"/><Relationship Id="rId62" Type="http://schemas.openxmlformats.org/officeDocument/2006/relationships/tags" Target="../tags/tag1181.xml"/><Relationship Id="rId70" Type="http://schemas.openxmlformats.org/officeDocument/2006/relationships/tags" Target="../tags/tag1189.xml"/><Relationship Id="rId75" Type="http://schemas.openxmlformats.org/officeDocument/2006/relationships/tags" Target="../tags/tag1194.xml"/><Relationship Id="rId83" Type="http://schemas.openxmlformats.org/officeDocument/2006/relationships/tags" Target="../tags/tag1202.xml"/><Relationship Id="rId88" Type="http://schemas.openxmlformats.org/officeDocument/2006/relationships/tags" Target="../tags/tag1207.xml"/><Relationship Id="rId91" Type="http://schemas.openxmlformats.org/officeDocument/2006/relationships/tags" Target="../tags/tag1210.xml"/><Relationship Id="rId96" Type="http://schemas.openxmlformats.org/officeDocument/2006/relationships/tags" Target="../tags/tag1215.xml"/><Relationship Id="rId111" Type="http://schemas.openxmlformats.org/officeDocument/2006/relationships/tags" Target="../tags/tag1230.xml"/><Relationship Id="rId132" Type="http://schemas.openxmlformats.org/officeDocument/2006/relationships/tags" Target="../tags/tag1251.xml"/><Relationship Id="rId140" Type="http://schemas.openxmlformats.org/officeDocument/2006/relationships/tags" Target="../tags/tag1259.xml"/><Relationship Id="rId1" Type="http://schemas.openxmlformats.org/officeDocument/2006/relationships/tags" Target="../tags/tag1120.xml"/><Relationship Id="rId6" Type="http://schemas.openxmlformats.org/officeDocument/2006/relationships/tags" Target="../tags/tag1125.xml"/><Relationship Id="rId15" Type="http://schemas.openxmlformats.org/officeDocument/2006/relationships/tags" Target="../tags/tag1134.xml"/><Relationship Id="rId23" Type="http://schemas.openxmlformats.org/officeDocument/2006/relationships/tags" Target="../tags/tag1142.xml"/><Relationship Id="rId28" Type="http://schemas.openxmlformats.org/officeDocument/2006/relationships/tags" Target="../tags/tag1147.xml"/><Relationship Id="rId36" Type="http://schemas.openxmlformats.org/officeDocument/2006/relationships/tags" Target="../tags/tag1155.xml"/><Relationship Id="rId49" Type="http://schemas.openxmlformats.org/officeDocument/2006/relationships/tags" Target="../tags/tag1168.xml"/><Relationship Id="rId57" Type="http://schemas.openxmlformats.org/officeDocument/2006/relationships/tags" Target="../tags/tag1176.xml"/><Relationship Id="rId106" Type="http://schemas.openxmlformats.org/officeDocument/2006/relationships/tags" Target="../tags/tag1225.xml"/><Relationship Id="rId114" Type="http://schemas.openxmlformats.org/officeDocument/2006/relationships/tags" Target="../tags/tag1233.xml"/><Relationship Id="rId119" Type="http://schemas.openxmlformats.org/officeDocument/2006/relationships/tags" Target="../tags/tag1238.xml"/><Relationship Id="rId127" Type="http://schemas.openxmlformats.org/officeDocument/2006/relationships/tags" Target="../tags/tag1246.xml"/><Relationship Id="rId10" Type="http://schemas.openxmlformats.org/officeDocument/2006/relationships/tags" Target="../tags/tag1129.xml"/><Relationship Id="rId31" Type="http://schemas.openxmlformats.org/officeDocument/2006/relationships/tags" Target="../tags/tag1150.xml"/><Relationship Id="rId44" Type="http://schemas.openxmlformats.org/officeDocument/2006/relationships/tags" Target="../tags/tag1163.xml"/><Relationship Id="rId52" Type="http://schemas.openxmlformats.org/officeDocument/2006/relationships/tags" Target="../tags/tag1171.xml"/><Relationship Id="rId60" Type="http://schemas.openxmlformats.org/officeDocument/2006/relationships/tags" Target="../tags/tag1179.xml"/><Relationship Id="rId65" Type="http://schemas.openxmlformats.org/officeDocument/2006/relationships/tags" Target="../tags/tag1184.xml"/><Relationship Id="rId73" Type="http://schemas.openxmlformats.org/officeDocument/2006/relationships/tags" Target="../tags/tag1192.xml"/><Relationship Id="rId78" Type="http://schemas.openxmlformats.org/officeDocument/2006/relationships/tags" Target="../tags/tag1197.xml"/><Relationship Id="rId81" Type="http://schemas.openxmlformats.org/officeDocument/2006/relationships/tags" Target="../tags/tag1200.xml"/><Relationship Id="rId86" Type="http://schemas.openxmlformats.org/officeDocument/2006/relationships/tags" Target="../tags/tag1205.xml"/><Relationship Id="rId94" Type="http://schemas.openxmlformats.org/officeDocument/2006/relationships/tags" Target="../tags/tag1213.xml"/><Relationship Id="rId99" Type="http://schemas.openxmlformats.org/officeDocument/2006/relationships/tags" Target="../tags/tag1218.xml"/><Relationship Id="rId101" Type="http://schemas.openxmlformats.org/officeDocument/2006/relationships/tags" Target="../tags/tag1220.xml"/><Relationship Id="rId122" Type="http://schemas.openxmlformats.org/officeDocument/2006/relationships/tags" Target="../tags/tag1241.xml"/><Relationship Id="rId130" Type="http://schemas.openxmlformats.org/officeDocument/2006/relationships/tags" Target="../tags/tag1249.xml"/><Relationship Id="rId135" Type="http://schemas.openxmlformats.org/officeDocument/2006/relationships/tags" Target="../tags/tag1254.xml"/><Relationship Id="rId4" Type="http://schemas.openxmlformats.org/officeDocument/2006/relationships/tags" Target="../tags/tag1123.xml"/><Relationship Id="rId9" Type="http://schemas.openxmlformats.org/officeDocument/2006/relationships/tags" Target="../tags/tag1128.xml"/><Relationship Id="rId13" Type="http://schemas.openxmlformats.org/officeDocument/2006/relationships/tags" Target="../tags/tag1132.xml"/><Relationship Id="rId18" Type="http://schemas.openxmlformats.org/officeDocument/2006/relationships/tags" Target="../tags/tag1137.xml"/><Relationship Id="rId39" Type="http://schemas.openxmlformats.org/officeDocument/2006/relationships/tags" Target="../tags/tag1158.xml"/><Relationship Id="rId109" Type="http://schemas.openxmlformats.org/officeDocument/2006/relationships/tags" Target="../tags/tag1228.xml"/><Relationship Id="rId34" Type="http://schemas.openxmlformats.org/officeDocument/2006/relationships/tags" Target="../tags/tag1153.xml"/><Relationship Id="rId50" Type="http://schemas.openxmlformats.org/officeDocument/2006/relationships/tags" Target="../tags/tag1169.xml"/><Relationship Id="rId55" Type="http://schemas.openxmlformats.org/officeDocument/2006/relationships/tags" Target="../tags/tag1174.xml"/><Relationship Id="rId76" Type="http://schemas.openxmlformats.org/officeDocument/2006/relationships/tags" Target="../tags/tag1195.xml"/><Relationship Id="rId97" Type="http://schemas.openxmlformats.org/officeDocument/2006/relationships/tags" Target="../tags/tag1216.xml"/><Relationship Id="rId104" Type="http://schemas.openxmlformats.org/officeDocument/2006/relationships/tags" Target="../tags/tag1223.xml"/><Relationship Id="rId120" Type="http://schemas.openxmlformats.org/officeDocument/2006/relationships/tags" Target="../tags/tag1239.xml"/><Relationship Id="rId125" Type="http://schemas.openxmlformats.org/officeDocument/2006/relationships/tags" Target="../tags/tag1244.xml"/><Relationship Id="rId141" Type="http://schemas.openxmlformats.org/officeDocument/2006/relationships/tags" Target="../tags/tag1260.xml"/><Relationship Id="rId7" Type="http://schemas.openxmlformats.org/officeDocument/2006/relationships/tags" Target="../tags/tag1126.xml"/><Relationship Id="rId71" Type="http://schemas.openxmlformats.org/officeDocument/2006/relationships/tags" Target="../tags/tag1190.xml"/><Relationship Id="rId92" Type="http://schemas.openxmlformats.org/officeDocument/2006/relationships/tags" Target="../tags/tag1211.xml"/><Relationship Id="rId2" Type="http://schemas.openxmlformats.org/officeDocument/2006/relationships/tags" Target="../tags/tag1121.xml"/><Relationship Id="rId29" Type="http://schemas.openxmlformats.org/officeDocument/2006/relationships/tags" Target="../tags/tag1148.xml"/><Relationship Id="rId24" Type="http://schemas.openxmlformats.org/officeDocument/2006/relationships/tags" Target="../tags/tag1143.xml"/><Relationship Id="rId40" Type="http://schemas.openxmlformats.org/officeDocument/2006/relationships/tags" Target="../tags/tag1159.xml"/><Relationship Id="rId45" Type="http://schemas.openxmlformats.org/officeDocument/2006/relationships/tags" Target="../tags/tag1164.xml"/><Relationship Id="rId66" Type="http://schemas.openxmlformats.org/officeDocument/2006/relationships/tags" Target="../tags/tag1185.xml"/><Relationship Id="rId87" Type="http://schemas.openxmlformats.org/officeDocument/2006/relationships/tags" Target="../tags/tag1206.xml"/><Relationship Id="rId110" Type="http://schemas.openxmlformats.org/officeDocument/2006/relationships/tags" Target="../tags/tag1229.xml"/><Relationship Id="rId115" Type="http://schemas.openxmlformats.org/officeDocument/2006/relationships/tags" Target="../tags/tag1234.xml"/><Relationship Id="rId131" Type="http://schemas.openxmlformats.org/officeDocument/2006/relationships/tags" Target="../tags/tag1250.xml"/><Relationship Id="rId136" Type="http://schemas.openxmlformats.org/officeDocument/2006/relationships/tags" Target="../tags/tag1255.xml"/><Relationship Id="rId61" Type="http://schemas.openxmlformats.org/officeDocument/2006/relationships/tags" Target="../tags/tag1180.xml"/><Relationship Id="rId82" Type="http://schemas.openxmlformats.org/officeDocument/2006/relationships/tags" Target="../tags/tag1201.xml"/><Relationship Id="rId19" Type="http://schemas.openxmlformats.org/officeDocument/2006/relationships/tags" Target="../tags/tag1138.xml"/><Relationship Id="rId14" Type="http://schemas.openxmlformats.org/officeDocument/2006/relationships/tags" Target="../tags/tag1133.xml"/><Relationship Id="rId30" Type="http://schemas.openxmlformats.org/officeDocument/2006/relationships/tags" Target="../tags/tag1149.xml"/><Relationship Id="rId35" Type="http://schemas.openxmlformats.org/officeDocument/2006/relationships/tags" Target="../tags/tag1154.xml"/><Relationship Id="rId56" Type="http://schemas.openxmlformats.org/officeDocument/2006/relationships/tags" Target="../tags/tag1175.xml"/><Relationship Id="rId77" Type="http://schemas.openxmlformats.org/officeDocument/2006/relationships/tags" Target="../tags/tag1196.xml"/><Relationship Id="rId100" Type="http://schemas.openxmlformats.org/officeDocument/2006/relationships/tags" Target="../tags/tag1219.xml"/><Relationship Id="rId105" Type="http://schemas.openxmlformats.org/officeDocument/2006/relationships/tags" Target="../tags/tag1224.xml"/><Relationship Id="rId126" Type="http://schemas.openxmlformats.org/officeDocument/2006/relationships/tags" Target="../tags/tag1245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1286.xml"/><Relationship Id="rId21" Type="http://schemas.openxmlformats.org/officeDocument/2006/relationships/tags" Target="../tags/tag1281.xml"/><Relationship Id="rId42" Type="http://schemas.openxmlformats.org/officeDocument/2006/relationships/tags" Target="../tags/tag1302.xml"/><Relationship Id="rId47" Type="http://schemas.openxmlformats.org/officeDocument/2006/relationships/tags" Target="../tags/tag1307.xml"/><Relationship Id="rId63" Type="http://schemas.openxmlformats.org/officeDocument/2006/relationships/tags" Target="../tags/tag1323.xml"/><Relationship Id="rId68" Type="http://schemas.openxmlformats.org/officeDocument/2006/relationships/tags" Target="../tags/tag1328.xml"/><Relationship Id="rId84" Type="http://schemas.openxmlformats.org/officeDocument/2006/relationships/tags" Target="../tags/tag1344.xml"/><Relationship Id="rId89" Type="http://schemas.openxmlformats.org/officeDocument/2006/relationships/tags" Target="../tags/tag1349.xml"/><Relationship Id="rId7" Type="http://schemas.openxmlformats.org/officeDocument/2006/relationships/tags" Target="../tags/tag1267.xml"/><Relationship Id="rId71" Type="http://schemas.openxmlformats.org/officeDocument/2006/relationships/tags" Target="../tags/tag1331.xml"/><Relationship Id="rId92" Type="http://schemas.openxmlformats.org/officeDocument/2006/relationships/tags" Target="../tags/tag1352.xml"/><Relationship Id="rId2" Type="http://schemas.openxmlformats.org/officeDocument/2006/relationships/tags" Target="../tags/tag1262.xml"/><Relationship Id="rId16" Type="http://schemas.openxmlformats.org/officeDocument/2006/relationships/tags" Target="../tags/tag1276.xml"/><Relationship Id="rId29" Type="http://schemas.openxmlformats.org/officeDocument/2006/relationships/tags" Target="../tags/tag1289.xml"/><Relationship Id="rId107" Type="http://schemas.openxmlformats.org/officeDocument/2006/relationships/slideLayout" Target="../slideLayouts/slideLayout1.xml"/><Relationship Id="rId11" Type="http://schemas.openxmlformats.org/officeDocument/2006/relationships/tags" Target="../tags/tag1271.xml"/><Relationship Id="rId24" Type="http://schemas.openxmlformats.org/officeDocument/2006/relationships/tags" Target="../tags/tag1284.xml"/><Relationship Id="rId32" Type="http://schemas.openxmlformats.org/officeDocument/2006/relationships/tags" Target="../tags/tag1292.xml"/><Relationship Id="rId37" Type="http://schemas.openxmlformats.org/officeDocument/2006/relationships/tags" Target="../tags/tag1297.xml"/><Relationship Id="rId40" Type="http://schemas.openxmlformats.org/officeDocument/2006/relationships/tags" Target="../tags/tag1300.xml"/><Relationship Id="rId45" Type="http://schemas.openxmlformats.org/officeDocument/2006/relationships/tags" Target="../tags/tag1305.xml"/><Relationship Id="rId53" Type="http://schemas.openxmlformats.org/officeDocument/2006/relationships/tags" Target="../tags/tag1313.xml"/><Relationship Id="rId58" Type="http://schemas.openxmlformats.org/officeDocument/2006/relationships/tags" Target="../tags/tag1318.xml"/><Relationship Id="rId66" Type="http://schemas.openxmlformats.org/officeDocument/2006/relationships/tags" Target="../tags/tag1326.xml"/><Relationship Id="rId74" Type="http://schemas.openxmlformats.org/officeDocument/2006/relationships/tags" Target="../tags/tag1334.xml"/><Relationship Id="rId79" Type="http://schemas.openxmlformats.org/officeDocument/2006/relationships/tags" Target="../tags/tag1339.xml"/><Relationship Id="rId87" Type="http://schemas.openxmlformats.org/officeDocument/2006/relationships/tags" Target="../tags/tag1347.xml"/><Relationship Id="rId102" Type="http://schemas.openxmlformats.org/officeDocument/2006/relationships/tags" Target="../tags/tag1362.xml"/><Relationship Id="rId5" Type="http://schemas.openxmlformats.org/officeDocument/2006/relationships/tags" Target="../tags/tag1265.xml"/><Relationship Id="rId61" Type="http://schemas.openxmlformats.org/officeDocument/2006/relationships/tags" Target="../tags/tag1321.xml"/><Relationship Id="rId82" Type="http://schemas.openxmlformats.org/officeDocument/2006/relationships/tags" Target="../tags/tag1342.xml"/><Relationship Id="rId90" Type="http://schemas.openxmlformats.org/officeDocument/2006/relationships/tags" Target="../tags/tag1350.xml"/><Relationship Id="rId95" Type="http://schemas.openxmlformats.org/officeDocument/2006/relationships/tags" Target="../tags/tag1355.xml"/><Relationship Id="rId19" Type="http://schemas.openxmlformats.org/officeDocument/2006/relationships/tags" Target="../tags/tag1279.xml"/><Relationship Id="rId14" Type="http://schemas.openxmlformats.org/officeDocument/2006/relationships/tags" Target="../tags/tag1274.xml"/><Relationship Id="rId22" Type="http://schemas.openxmlformats.org/officeDocument/2006/relationships/tags" Target="../tags/tag1282.xml"/><Relationship Id="rId27" Type="http://schemas.openxmlformats.org/officeDocument/2006/relationships/tags" Target="../tags/tag1287.xml"/><Relationship Id="rId30" Type="http://schemas.openxmlformats.org/officeDocument/2006/relationships/tags" Target="../tags/tag1290.xml"/><Relationship Id="rId35" Type="http://schemas.openxmlformats.org/officeDocument/2006/relationships/tags" Target="../tags/tag1295.xml"/><Relationship Id="rId43" Type="http://schemas.openxmlformats.org/officeDocument/2006/relationships/tags" Target="../tags/tag1303.xml"/><Relationship Id="rId48" Type="http://schemas.openxmlformats.org/officeDocument/2006/relationships/tags" Target="../tags/tag1308.xml"/><Relationship Id="rId56" Type="http://schemas.openxmlformats.org/officeDocument/2006/relationships/tags" Target="../tags/tag1316.xml"/><Relationship Id="rId64" Type="http://schemas.openxmlformats.org/officeDocument/2006/relationships/tags" Target="../tags/tag1324.xml"/><Relationship Id="rId69" Type="http://schemas.openxmlformats.org/officeDocument/2006/relationships/tags" Target="../tags/tag1329.xml"/><Relationship Id="rId77" Type="http://schemas.openxmlformats.org/officeDocument/2006/relationships/tags" Target="../tags/tag1337.xml"/><Relationship Id="rId100" Type="http://schemas.openxmlformats.org/officeDocument/2006/relationships/tags" Target="../tags/tag1360.xml"/><Relationship Id="rId105" Type="http://schemas.openxmlformats.org/officeDocument/2006/relationships/tags" Target="../tags/tag1365.xml"/><Relationship Id="rId8" Type="http://schemas.openxmlformats.org/officeDocument/2006/relationships/tags" Target="../tags/tag1268.xml"/><Relationship Id="rId51" Type="http://schemas.openxmlformats.org/officeDocument/2006/relationships/tags" Target="../tags/tag1311.xml"/><Relationship Id="rId72" Type="http://schemas.openxmlformats.org/officeDocument/2006/relationships/tags" Target="../tags/tag1332.xml"/><Relationship Id="rId80" Type="http://schemas.openxmlformats.org/officeDocument/2006/relationships/tags" Target="../tags/tag1340.xml"/><Relationship Id="rId85" Type="http://schemas.openxmlformats.org/officeDocument/2006/relationships/tags" Target="../tags/tag1345.xml"/><Relationship Id="rId93" Type="http://schemas.openxmlformats.org/officeDocument/2006/relationships/tags" Target="../tags/tag1353.xml"/><Relationship Id="rId98" Type="http://schemas.openxmlformats.org/officeDocument/2006/relationships/tags" Target="../tags/tag1358.xml"/><Relationship Id="rId3" Type="http://schemas.openxmlformats.org/officeDocument/2006/relationships/tags" Target="../tags/tag1263.xml"/><Relationship Id="rId12" Type="http://schemas.openxmlformats.org/officeDocument/2006/relationships/tags" Target="../tags/tag1272.xml"/><Relationship Id="rId17" Type="http://schemas.openxmlformats.org/officeDocument/2006/relationships/tags" Target="../tags/tag1277.xml"/><Relationship Id="rId25" Type="http://schemas.openxmlformats.org/officeDocument/2006/relationships/tags" Target="../tags/tag1285.xml"/><Relationship Id="rId33" Type="http://schemas.openxmlformats.org/officeDocument/2006/relationships/tags" Target="../tags/tag1293.xml"/><Relationship Id="rId38" Type="http://schemas.openxmlformats.org/officeDocument/2006/relationships/tags" Target="../tags/tag1298.xml"/><Relationship Id="rId46" Type="http://schemas.openxmlformats.org/officeDocument/2006/relationships/tags" Target="../tags/tag1306.xml"/><Relationship Id="rId59" Type="http://schemas.openxmlformats.org/officeDocument/2006/relationships/tags" Target="../tags/tag1319.xml"/><Relationship Id="rId67" Type="http://schemas.openxmlformats.org/officeDocument/2006/relationships/tags" Target="../tags/tag1327.xml"/><Relationship Id="rId103" Type="http://schemas.openxmlformats.org/officeDocument/2006/relationships/tags" Target="../tags/tag1363.xml"/><Relationship Id="rId20" Type="http://schemas.openxmlformats.org/officeDocument/2006/relationships/tags" Target="../tags/tag1280.xml"/><Relationship Id="rId41" Type="http://schemas.openxmlformats.org/officeDocument/2006/relationships/tags" Target="../tags/tag1301.xml"/><Relationship Id="rId54" Type="http://schemas.openxmlformats.org/officeDocument/2006/relationships/tags" Target="../tags/tag1314.xml"/><Relationship Id="rId62" Type="http://schemas.openxmlformats.org/officeDocument/2006/relationships/tags" Target="../tags/tag1322.xml"/><Relationship Id="rId70" Type="http://schemas.openxmlformats.org/officeDocument/2006/relationships/tags" Target="../tags/tag1330.xml"/><Relationship Id="rId75" Type="http://schemas.openxmlformats.org/officeDocument/2006/relationships/tags" Target="../tags/tag1335.xml"/><Relationship Id="rId83" Type="http://schemas.openxmlformats.org/officeDocument/2006/relationships/tags" Target="../tags/tag1343.xml"/><Relationship Id="rId88" Type="http://schemas.openxmlformats.org/officeDocument/2006/relationships/tags" Target="../tags/tag1348.xml"/><Relationship Id="rId91" Type="http://schemas.openxmlformats.org/officeDocument/2006/relationships/tags" Target="../tags/tag1351.xml"/><Relationship Id="rId96" Type="http://schemas.openxmlformats.org/officeDocument/2006/relationships/tags" Target="../tags/tag1356.xml"/><Relationship Id="rId1" Type="http://schemas.openxmlformats.org/officeDocument/2006/relationships/tags" Target="../tags/tag1261.xml"/><Relationship Id="rId6" Type="http://schemas.openxmlformats.org/officeDocument/2006/relationships/tags" Target="../tags/tag1266.xml"/><Relationship Id="rId15" Type="http://schemas.openxmlformats.org/officeDocument/2006/relationships/tags" Target="../tags/tag1275.xml"/><Relationship Id="rId23" Type="http://schemas.openxmlformats.org/officeDocument/2006/relationships/tags" Target="../tags/tag1283.xml"/><Relationship Id="rId28" Type="http://schemas.openxmlformats.org/officeDocument/2006/relationships/tags" Target="../tags/tag1288.xml"/><Relationship Id="rId36" Type="http://schemas.openxmlformats.org/officeDocument/2006/relationships/tags" Target="../tags/tag1296.xml"/><Relationship Id="rId49" Type="http://schemas.openxmlformats.org/officeDocument/2006/relationships/tags" Target="../tags/tag1309.xml"/><Relationship Id="rId57" Type="http://schemas.openxmlformats.org/officeDocument/2006/relationships/tags" Target="../tags/tag1317.xml"/><Relationship Id="rId106" Type="http://schemas.openxmlformats.org/officeDocument/2006/relationships/tags" Target="../tags/tag1366.xml"/><Relationship Id="rId10" Type="http://schemas.openxmlformats.org/officeDocument/2006/relationships/tags" Target="../tags/tag1270.xml"/><Relationship Id="rId31" Type="http://schemas.openxmlformats.org/officeDocument/2006/relationships/tags" Target="../tags/tag1291.xml"/><Relationship Id="rId44" Type="http://schemas.openxmlformats.org/officeDocument/2006/relationships/tags" Target="../tags/tag1304.xml"/><Relationship Id="rId52" Type="http://schemas.openxmlformats.org/officeDocument/2006/relationships/tags" Target="../tags/tag1312.xml"/><Relationship Id="rId60" Type="http://schemas.openxmlformats.org/officeDocument/2006/relationships/tags" Target="../tags/tag1320.xml"/><Relationship Id="rId65" Type="http://schemas.openxmlformats.org/officeDocument/2006/relationships/tags" Target="../tags/tag1325.xml"/><Relationship Id="rId73" Type="http://schemas.openxmlformats.org/officeDocument/2006/relationships/tags" Target="../tags/tag1333.xml"/><Relationship Id="rId78" Type="http://schemas.openxmlformats.org/officeDocument/2006/relationships/tags" Target="../tags/tag1338.xml"/><Relationship Id="rId81" Type="http://schemas.openxmlformats.org/officeDocument/2006/relationships/tags" Target="../tags/tag1341.xml"/><Relationship Id="rId86" Type="http://schemas.openxmlformats.org/officeDocument/2006/relationships/tags" Target="../tags/tag1346.xml"/><Relationship Id="rId94" Type="http://schemas.openxmlformats.org/officeDocument/2006/relationships/tags" Target="../tags/tag1354.xml"/><Relationship Id="rId99" Type="http://schemas.openxmlformats.org/officeDocument/2006/relationships/tags" Target="../tags/tag1359.xml"/><Relationship Id="rId101" Type="http://schemas.openxmlformats.org/officeDocument/2006/relationships/tags" Target="../tags/tag1361.xml"/><Relationship Id="rId4" Type="http://schemas.openxmlformats.org/officeDocument/2006/relationships/tags" Target="../tags/tag1264.xml"/><Relationship Id="rId9" Type="http://schemas.openxmlformats.org/officeDocument/2006/relationships/tags" Target="../tags/tag1269.xml"/><Relationship Id="rId13" Type="http://schemas.openxmlformats.org/officeDocument/2006/relationships/tags" Target="../tags/tag1273.xml"/><Relationship Id="rId18" Type="http://schemas.openxmlformats.org/officeDocument/2006/relationships/tags" Target="../tags/tag1278.xml"/><Relationship Id="rId39" Type="http://schemas.openxmlformats.org/officeDocument/2006/relationships/tags" Target="../tags/tag1299.xml"/><Relationship Id="rId34" Type="http://schemas.openxmlformats.org/officeDocument/2006/relationships/tags" Target="../tags/tag1294.xml"/><Relationship Id="rId50" Type="http://schemas.openxmlformats.org/officeDocument/2006/relationships/tags" Target="../tags/tag1310.xml"/><Relationship Id="rId55" Type="http://schemas.openxmlformats.org/officeDocument/2006/relationships/tags" Target="../tags/tag1315.xml"/><Relationship Id="rId76" Type="http://schemas.openxmlformats.org/officeDocument/2006/relationships/tags" Target="../tags/tag1336.xml"/><Relationship Id="rId97" Type="http://schemas.openxmlformats.org/officeDocument/2006/relationships/tags" Target="../tags/tag1357.xml"/><Relationship Id="rId104" Type="http://schemas.openxmlformats.org/officeDocument/2006/relationships/tags" Target="../tags/tag13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SMARTInkShape-Group329">
            <a:extLst>
              <a:ext uri="{FF2B5EF4-FFF2-40B4-BE49-F238E27FC236}">
                <a16:creationId xmlns:a16="http://schemas.microsoft.com/office/drawing/2014/main" xmlns="" id="{55A66D23-01A3-4CD5-A7BF-264D4AEBACAA}"/>
              </a:ext>
            </a:extLst>
          </p:cNvPr>
          <p:cNvGrpSpPr/>
          <p:nvPr/>
        </p:nvGrpSpPr>
        <p:grpSpPr>
          <a:xfrm>
            <a:off x="4191000" y="2911895"/>
            <a:ext cx="1609864" cy="707606"/>
            <a:chOff x="4191000" y="2911895"/>
            <a:chExt cx="1609864" cy="707606"/>
          </a:xfrm>
        </p:grpSpPr>
        <p:sp>
          <p:nvSpPr>
            <p:cNvPr id="191" name="SMARTInkShape-1706">
              <a:extLst>
                <a:ext uri="{FF2B5EF4-FFF2-40B4-BE49-F238E27FC236}">
                  <a16:creationId xmlns:a16="http://schemas.microsoft.com/office/drawing/2014/main" xmlns="" id="{E0EA54CC-BA14-4666-9E0F-E90CCAA0C751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5692270" y="2911895"/>
              <a:ext cx="108594" cy="354766"/>
            </a:xfrm>
            <a:custGeom>
              <a:avLst/>
              <a:gdLst/>
              <a:ahLst/>
              <a:cxnLst/>
              <a:rect l="0" t="0" r="0" b="0"/>
              <a:pathLst>
                <a:path w="108594" h="354766">
                  <a:moveTo>
                    <a:pt x="92580" y="275805"/>
                  </a:moveTo>
                  <a:lnTo>
                    <a:pt x="92580" y="275805"/>
                  </a:lnTo>
                  <a:lnTo>
                    <a:pt x="48424" y="239489"/>
                  </a:lnTo>
                  <a:lnTo>
                    <a:pt x="44093" y="236778"/>
                  </a:lnTo>
                  <a:lnTo>
                    <a:pt x="39794" y="235676"/>
                  </a:lnTo>
                  <a:lnTo>
                    <a:pt x="31254" y="236332"/>
                  </a:lnTo>
                  <a:lnTo>
                    <a:pt x="15142" y="244040"/>
                  </a:lnTo>
                  <a:lnTo>
                    <a:pt x="6893" y="256984"/>
                  </a:lnTo>
                  <a:lnTo>
                    <a:pt x="163" y="284104"/>
                  </a:lnTo>
                  <a:lnTo>
                    <a:pt x="0" y="304188"/>
                  </a:lnTo>
                  <a:lnTo>
                    <a:pt x="7843" y="333212"/>
                  </a:lnTo>
                  <a:lnTo>
                    <a:pt x="15172" y="346239"/>
                  </a:lnTo>
                  <a:lnTo>
                    <a:pt x="19808" y="350278"/>
                  </a:lnTo>
                  <a:lnTo>
                    <a:pt x="30604" y="354765"/>
                  </a:lnTo>
                  <a:lnTo>
                    <a:pt x="36446" y="353139"/>
                  </a:lnTo>
                  <a:lnTo>
                    <a:pt x="48582" y="343807"/>
                  </a:lnTo>
                  <a:lnTo>
                    <a:pt x="67314" y="315944"/>
                  </a:lnTo>
                  <a:lnTo>
                    <a:pt x="82898" y="270765"/>
                  </a:lnTo>
                  <a:lnTo>
                    <a:pt x="93921" y="224176"/>
                  </a:lnTo>
                  <a:lnTo>
                    <a:pt x="99825" y="196936"/>
                  </a:lnTo>
                  <a:lnTo>
                    <a:pt x="103759" y="166781"/>
                  </a:lnTo>
                  <a:lnTo>
                    <a:pt x="106382" y="134683"/>
                  </a:lnTo>
                  <a:lnTo>
                    <a:pt x="108132" y="101291"/>
                  </a:lnTo>
                  <a:lnTo>
                    <a:pt x="108593" y="73384"/>
                  </a:lnTo>
                  <a:lnTo>
                    <a:pt x="107223" y="27325"/>
                  </a:lnTo>
                  <a:lnTo>
                    <a:pt x="102380" y="4973"/>
                  </a:lnTo>
                  <a:lnTo>
                    <a:pt x="99113" y="0"/>
                  </a:lnTo>
                  <a:lnTo>
                    <a:pt x="94819" y="213"/>
                  </a:lnTo>
                  <a:lnTo>
                    <a:pt x="84403" y="9856"/>
                  </a:lnTo>
                  <a:lnTo>
                    <a:pt x="76481" y="39073"/>
                  </a:lnTo>
                  <a:lnTo>
                    <a:pt x="71313" y="80985"/>
                  </a:lnTo>
                  <a:lnTo>
                    <a:pt x="69936" y="105003"/>
                  </a:lnTo>
                  <a:lnTo>
                    <a:pt x="69017" y="130187"/>
                  </a:lnTo>
                  <a:lnTo>
                    <a:pt x="69878" y="176984"/>
                  </a:lnTo>
                  <a:lnTo>
                    <a:pt x="73318" y="219890"/>
                  </a:lnTo>
                  <a:lnTo>
                    <a:pt x="79550" y="257774"/>
                  </a:lnTo>
                  <a:lnTo>
                    <a:pt x="87622" y="304094"/>
                  </a:lnTo>
                  <a:lnTo>
                    <a:pt x="92580" y="3329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707">
              <a:extLst>
                <a:ext uri="{FF2B5EF4-FFF2-40B4-BE49-F238E27FC236}">
                  <a16:creationId xmlns:a16="http://schemas.microsoft.com/office/drawing/2014/main" xmlns="" id="{F773AC7F-E652-41A5-8A15-FC55D7145983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5558823" y="3143626"/>
              <a:ext cx="95803" cy="96629"/>
            </a:xfrm>
            <a:custGeom>
              <a:avLst/>
              <a:gdLst/>
              <a:ahLst/>
              <a:cxnLst/>
              <a:rect l="0" t="0" r="0" b="0"/>
              <a:pathLst>
                <a:path w="95803" h="96629">
                  <a:moveTo>
                    <a:pt x="67277" y="31374"/>
                  </a:moveTo>
                  <a:lnTo>
                    <a:pt x="67277" y="31374"/>
                  </a:lnTo>
                  <a:lnTo>
                    <a:pt x="62251" y="19441"/>
                  </a:lnTo>
                  <a:lnTo>
                    <a:pt x="60949" y="891"/>
                  </a:lnTo>
                  <a:lnTo>
                    <a:pt x="60236" y="469"/>
                  </a:lnTo>
                  <a:lnTo>
                    <a:pt x="57562" y="0"/>
                  </a:lnTo>
                  <a:lnTo>
                    <a:pt x="48719" y="3106"/>
                  </a:lnTo>
                  <a:lnTo>
                    <a:pt x="28725" y="16252"/>
                  </a:lnTo>
                  <a:lnTo>
                    <a:pt x="6113" y="44591"/>
                  </a:lnTo>
                  <a:lnTo>
                    <a:pt x="1287" y="58885"/>
                  </a:lnTo>
                  <a:lnTo>
                    <a:pt x="0" y="66648"/>
                  </a:lnTo>
                  <a:lnTo>
                    <a:pt x="2334" y="79037"/>
                  </a:lnTo>
                  <a:lnTo>
                    <a:pt x="4932" y="84316"/>
                  </a:lnTo>
                  <a:lnTo>
                    <a:pt x="15344" y="92063"/>
                  </a:lnTo>
                  <a:lnTo>
                    <a:pt x="22071" y="95117"/>
                  </a:lnTo>
                  <a:lnTo>
                    <a:pt x="37073" y="96628"/>
                  </a:lnTo>
                  <a:lnTo>
                    <a:pt x="53146" y="94242"/>
                  </a:lnTo>
                  <a:lnTo>
                    <a:pt x="69699" y="88478"/>
                  </a:lnTo>
                  <a:lnTo>
                    <a:pt x="82700" y="79332"/>
                  </a:lnTo>
                  <a:lnTo>
                    <a:pt x="91770" y="68211"/>
                  </a:lnTo>
                  <a:lnTo>
                    <a:pt x="95802" y="56212"/>
                  </a:lnTo>
                  <a:lnTo>
                    <a:pt x="94701" y="37558"/>
                  </a:lnTo>
                  <a:lnTo>
                    <a:pt x="89813" y="26831"/>
                  </a:lnTo>
                  <a:lnTo>
                    <a:pt x="83643" y="18772"/>
                  </a:lnTo>
                  <a:lnTo>
                    <a:pt x="73627" y="123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708">
              <a:extLst>
                <a:ext uri="{FF2B5EF4-FFF2-40B4-BE49-F238E27FC236}">
                  <a16:creationId xmlns:a16="http://schemas.microsoft.com/office/drawing/2014/main" xmlns="" id="{A10DC1EB-41EC-4EFF-A6CD-F944065BC734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5468894" y="3146553"/>
              <a:ext cx="53863" cy="101523"/>
            </a:xfrm>
            <a:custGeom>
              <a:avLst/>
              <a:gdLst/>
              <a:ahLst/>
              <a:cxnLst/>
              <a:rect l="0" t="0" r="0" b="0"/>
              <a:pathLst>
                <a:path w="53863" h="101523">
                  <a:moveTo>
                    <a:pt x="36556" y="22097"/>
                  </a:moveTo>
                  <a:lnTo>
                    <a:pt x="36556" y="22097"/>
                  </a:lnTo>
                  <a:lnTo>
                    <a:pt x="15541" y="1082"/>
                  </a:lnTo>
                  <a:lnTo>
                    <a:pt x="13374" y="326"/>
                  </a:lnTo>
                  <a:lnTo>
                    <a:pt x="11223" y="527"/>
                  </a:lnTo>
                  <a:lnTo>
                    <a:pt x="9084" y="1367"/>
                  </a:lnTo>
                  <a:lnTo>
                    <a:pt x="4825" y="7945"/>
                  </a:lnTo>
                  <a:lnTo>
                    <a:pt x="1287" y="18630"/>
                  </a:lnTo>
                  <a:lnTo>
                    <a:pt x="0" y="41217"/>
                  </a:lnTo>
                  <a:lnTo>
                    <a:pt x="2200" y="59993"/>
                  </a:lnTo>
                  <a:lnTo>
                    <a:pt x="17518" y="90397"/>
                  </a:lnTo>
                  <a:lnTo>
                    <a:pt x="23158" y="96558"/>
                  </a:lnTo>
                  <a:lnTo>
                    <a:pt x="28330" y="99960"/>
                  </a:lnTo>
                  <a:lnTo>
                    <a:pt x="33188" y="101522"/>
                  </a:lnTo>
                  <a:lnTo>
                    <a:pt x="37838" y="101153"/>
                  </a:lnTo>
                  <a:lnTo>
                    <a:pt x="46769" y="96979"/>
                  </a:lnTo>
                  <a:lnTo>
                    <a:pt x="49714" y="92480"/>
                  </a:lnTo>
                  <a:lnTo>
                    <a:pt x="53862" y="71957"/>
                  </a:lnTo>
                  <a:lnTo>
                    <a:pt x="53677" y="44553"/>
                  </a:lnTo>
                  <a:lnTo>
                    <a:pt x="45314" y="19657"/>
                  </a:lnTo>
                  <a:lnTo>
                    <a:pt x="34604" y="4127"/>
                  </a:lnTo>
                  <a:lnTo>
                    <a:pt x="29103" y="0"/>
                  </a:lnTo>
                  <a:lnTo>
                    <a:pt x="27354" y="310"/>
                  </a:lnTo>
                  <a:lnTo>
                    <a:pt x="26188" y="1928"/>
                  </a:lnTo>
                  <a:lnTo>
                    <a:pt x="23856" y="93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709">
              <a:extLst>
                <a:ext uri="{FF2B5EF4-FFF2-40B4-BE49-F238E27FC236}">
                  <a16:creationId xmlns:a16="http://schemas.microsoft.com/office/drawing/2014/main" xmlns="" id="{E151A1A5-6D9D-4640-BF67-8CEDE02CA863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5257800" y="3010316"/>
              <a:ext cx="120651" cy="259935"/>
            </a:xfrm>
            <a:custGeom>
              <a:avLst/>
              <a:gdLst/>
              <a:ahLst/>
              <a:cxnLst/>
              <a:rect l="0" t="0" r="0" b="0"/>
              <a:pathLst>
                <a:path w="120651" h="259935">
                  <a:moveTo>
                    <a:pt x="0" y="18634"/>
                  </a:moveTo>
                  <a:lnTo>
                    <a:pt x="0" y="18634"/>
                  </a:lnTo>
                  <a:lnTo>
                    <a:pt x="5026" y="6701"/>
                  </a:lnTo>
                  <a:lnTo>
                    <a:pt x="6088" y="990"/>
                  </a:lnTo>
                  <a:lnTo>
                    <a:pt x="6881" y="521"/>
                  </a:lnTo>
                  <a:lnTo>
                    <a:pt x="9644" y="0"/>
                  </a:lnTo>
                  <a:lnTo>
                    <a:pt x="13223" y="7295"/>
                  </a:lnTo>
                  <a:lnTo>
                    <a:pt x="23352" y="50825"/>
                  </a:lnTo>
                  <a:lnTo>
                    <a:pt x="28948" y="97317"/>
                  </a:lnTo>
                  <a:lnTo>
                    <a:pt x="30919" y="142999"/>
                  </a:lnTo>
                  <a:lnTo>
                    <a:pt x="31504" y="185697"/>
                  </a:lnTo>
                  <a:lnTo>
                    <a:pt x="31023" y="232105"/>
                  </a:lnTo>
                  <a:lnTo>
                    <a:pt x="29854" y="233620"/>
                  </a:lnTo>
                  <a:lnTo>
                    <a:pt x="28369" y="233925"/>
                  </a:lnTo>
                  <a:lnTo>
                    <a:pt x="27380" y="232011"/>
                  </a:lnTo>
                  <a:lnTo>
                    <a:pt x="25660" y="201224"/>
                  </a:lnTo>
                  <a:lnTo>
                    <a:pt x="28848" y="175432"/>
                  </a:lnTo>
                  <a:lnTo>
                    <a:pt x="36105" y="160289"/>
                  </a:lnTo>
                  <a:lnTo>
                    <a:pt x="41003" y="153287"/>
                  </a:lnTo>
                  <a:lnTo>
                    <a:pt x="53972" y="143626"/>
                  </a:lnTo>
                  <a:lnTo>
                    <a:pt x="68438" y="138392"/>
                  </a:lnTo>
                  <a:lnTo>
                    <a:pt x="81922" y="138417"/>
                  </a:lnTo>
                  <a:lnTo>
                    <a:pt x="94971" y="144543"/>
                  </a:lnTo>
                  <a:lnTo>
                    <a:pt x="101414" y="149140"/>
                  </a:lnTo>
                  <a:lnTo>
                    <a:pt x="110454" y="171181"/>
                  </a:lnTo>
                  <a:lnTo>
                    <a:pt x="117629" y="209883"/>
                  </a:lnTo>
                  <a:lnTo>
                    <a:pt x="120650" y="2599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710">
              <a:extLst>
                <a:ext uri="{FF2B5EF4-FFF2-40B4-BE49-F238E27FC236}">
                  <a16:creationId xmlns:a16="http://schemas.microsoft.com/office/drawing/2014/main" xmlns="" id="{B362C9D4-B6E8-42A8-958A-51577DFF7B28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5175250" y="307340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6350" y="12700"/>
                  </a:moveTo>
                  <a:lnTo>
                    <a:pt x="6350" y="12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711">
              <a:extLst>
                <a:ext uri="{FF2B5EF4-FFF2-40B4-BE49-F238E27FC236}">
                  <a16:creationId xmlns:a16="http://schemas.microsoft.com/office/drawing/2014/main" xmlns="" id="{CEAACD83-EAE3-488C-8983-2CE689D7F8FC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5181600" y="3181350"/>
              <a:ext cx="19051" cy="69851"/>
            </a:xfrm>
            <a:custGeom>
              <a:avLst/>
              <a:gdLst/>
              <a:ahLst/>
              <a:cxnLst/>
              <a:rect l="0" t="0" r="0" b="0"/>
              <a:pathLst>
                <a:path w="19051" h="69851">
                  <a:moveTo>
                    <a:pt x="0" y="0"/>
                  </a:moveTo>
                  <a:lnTo>
                    <a:pt x="0" y="0"/>
                  </a:lnTo>
                  <a:lnTo>
                    <a:pt x="706" y="6481"/>
                  </a:lnTo>
                  <a:lnTo>
                    <a:pt x="12643" y="52249"/>
                  </a:lnTo>
                  <a:lnTo>
                    <a:pt x="19050" y="698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712">
              <a:extLst>
                <a:ext uri="{FF2B5EF4-FFF2-40B4-BE49-F238E27FC236}">
                  <a16:creationId xmlns:a16="http://schemas.microsoft.com/office/drawing/2014/main" xmlns="" id="{C28F6C0F-2086-44CF-BFD5-15F96B65B934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4275315" y="3461273"/>
              <a:ext cx="976136" cy="158228"/>
            </a:xfrm>
            <a:custGeom>
              <a:avLst/>
              <a:gdLst/>
              <a:ahLst/>
              <a:cxnLst/>
              <a:rect l="0" t="0" r="0" b="0"/>
              <a:pathLst>
                <a:path w="976136" h="158228">
                  <a:moveTo>
                    <a:pt x="10935" y="158227"/>
                  </a:moveTo>
                  <a:lnTo>
                    <a:pt x="10935" y="158227"/>
                  </a:lnTo>
                  <a:lnTo>
                    <a:pt x="2207" y="148793"/>
                  </a:lnTo>
                  <a:lnTo>
                    <a:pt x="0" y="143921"/>
                  </a:lnTo>
                  <a:lnTo>
                    <a:pt x="2129" y="130470"/>
                  </a:lnTo>
                  <a:lnTo>
                    <a:pt x="10580" y="106256"/>
                  </a:lnTo>
                  <a:lnTo>
                    <a:pt x="40495" y="66777"/>
                  </a:lnTo>
                  <a:lnTo>
                    <a:pt x="77791" y="35375"/>
                  </a:lnTo>
                  <a:lnTo>
                    <a:pt x="98269" y="26485"/>
                  </a:lnTo>
                  <a:lnTo>
                    <a:pt x="119130" y="25827"/>
                  </a:lnTo>
                  <a:lnTo>
                    <a:pt x="156352" y="33390"/>
                  </a:lnTo>
                  <a:lnTo>
                    <a:pt x="187748" y="39949"/>
                  </a:lnTo>
                  <a:lnTo>
                    <a:pt x="222869" y="45216"/>
                  </a:lnTo>
                  <a:lnTo>
                    <a:pt x="259644" y="51791"/>
                  </a:lnTo>
                  <a:lnTo>
                    <a:pt x="296451" y="58711"/>
                  </a:lnTo>
                  <a:lnTo>
                    <a:pt x="331624" y="64139"/>
                  </a:lnTo>
                  <a:lnTo>
                    <a:pt x="376417" y="67789"/>
                  </a:lnTo>
                  <a:lnTo>
                    <a:pt x="413129" y="62129"/>
                  </a:lnTo>
                  <a:lnTo>
                    <a:pt x="455728" y="48279"/>
                  </a:lnTo>
                  <a:lnTo>
                    <a:pt x="487870" y="39901"/>
                  </a:lnTo>
                  <a:lnTo>
                    <a:pt x="533019" y="30873"/>
                  </a:lnTo>
                  <a:lnTo>
                    <a:pt x="574856" y="20597"/>
                  </a:lnTo>
                  <a:lnTo>
                    <a:pt x="620423" y="14049"/>
                  </a:lnTo>
                  <a:lnTo>
                    <a:pt x="651530" y="12303"/>
                  </a:lnTo>
                  <a:lnTo>
                    <a:pt x="686522" y="9176"/>
                  </a:lnTo>
                  <a:lnTo>
                    <a:pt x="723240" y="5434"/>
                  </a:lnTo>
                  <a:lnTo>
                    <a:pt x="760726" y="2124"/>
                  </a:lnTo>
                  <a:lnTo>
                    <a:pt x="798553" y="654"/>
                  </a:lnTo>
                  <a:lnTo>
                    <a:pt x="832769" y="0"/>
                  </a:lnTo>
                  <a:lnTo>
                    <a:pt x="877917" y="1513"/>
                  </a:lnTo>
                  <a:lnTo>
                    <a:pt x="918105" y="6430"/>
                  </a:lnTo>
                  <a:lnTo>
                    <a:pt x="951180" y="14237"/>
                  </a:lnTo>
                  <a:lnTo>
                    <a:pt x="976135" y="248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713">
              <a:extLst>
                <a:ext uri="{FF2B5EF4-FFF2-40B4-BE49-F238E27FC236}">
                  <a16:creationId xmlns:a16="http://schemas.microsoft.com/office/drawing/2014/main" xmlns="" id="{FEB185B1-740B-49CE-8355-E004BCBAFDF5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4191000" y="3076379"/>
              <a:ext cx="50801" cy="284301"/>
            </a:xfrm>
            <a:custGeom>
              <a:avLst/>
              <a:gdLst/>
              <a:ahLst/>
              <a:cxnLst/>
              <a:rect l="0" t="0" r="0" b="0"/>
              <a:pathLst>
                <a:path w="50801" h="284301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0" y="4646"/>
                  </a:lnTo>
                  <a:lnTo>
                    <a:pt x="14305" y="49274"/>
                  </a:lnTo>
                  <a:lnTo>
                    <a:pt x="21015" y="93094"/>
                  </a:lnTo>
                  <a:lnTo>
                    <a:pt x="25333" y="127209"/>
                  </a:lnTo>
                  <a:lnTo>
                    <a:pt x="29603" y="162832"/>
                  </a:lnTo>
                  <a:lnTo>
                    <a:pt x="33853" y="197479"/>
                  </a:lnTo>
                  <a:lnTo>
                    <a:pt x="36842" y="241977"/>
                  </a:lnTo>
                  <a:lnTo>
                    <a:pt x="43457" y="284006"/>
                  </a:lnTo>
                  <a:lnTo>
                    <a:pt x="44493" y="284300"/>
                  </a:lnTo>
                  <a:lnTo>
                    <a:pt x="50800" y="2764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714">
              <a:extLst>
                <a:ext uri="{FF2B5EF4-FFF2-40B4-BE49-F238E27FC236}">
                  <a16:creationId xmlns:a16="http://schemas.microsoft.com/office/drawing/2014/main" xmlns="" id="{A9B6C2DE-29C3-411E-8AA9-FFE4C4C369F4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4273912" y="3217642"/>
              <a:ext cx="64812" cy="120546"/>
            </a:xfrm>
            <a:custGeom>
              <a:avLst/>
              <a:gdLst/>
              <a:ahLst/>
              <a:cxnLst/>
              <a:rect l="0" t="0" r="0" b="0"/>
              <a:pathLst>
                <a:path w="64812" h="120546">
                  <a:moveTo>
                    <a:pt x="18688" y="39908"/>
                  </a:moveTo>
                  <a:lnTo>
                    <a:pt x="18688" y="39908"/>
                  </a:lnTo>
                  <a:lnTo>
                    <a:pt x="15317" y="39908"/>
                  </a:lnTo>
                  <a:lnTo>
                    <a:pt x="11781" y="41789"/>
                  </a:lnTo>
                  <a:lnTo>
                    <a:pt x="9850" y="43279"/>
                  </a:lnTo>
                  <a:lnTo>
                    <a:pt x="3761" y="55488"/>
                  </a:lnTo>
                  <a:lnTo>
                    <a:pt x="0" y="87589"/>
                  </a:lnTo>
                  <a:lnTo>
                    <a:pt x="6487" y="104366"/>
                  </a:lnTo>
                  <a:lnTo>
                    <a:pt x="13500" y="112771"/>
                  </a:lnTo>
                  <a:lnTo>
                    <a:pt x="17346" y="116000"/>
                  </a:lnTo>
                  <a:lnTo>
                    <a:pt x="27263" y="119588"/>
                  </a:lnTo>
                  <a:lnTo>
                    <a:pt x="32872" y="120545"/>
                  </a:lnTo>
                  <a:lnTo>
                    <a:pt x="38022" y="119771"/>
                  </a:lnTo>
                  <a:lnTo>
                    <a:pt x="47507" y="115149"/>
                  </a:lnTo>
                  <a:lnTo>
                    <a:pt x="57409" y="104613"/>
                  </a:lnTo>
                  <a:lnTo>
                    <a:pt x="64811" y="82441"/>
                  </a:lnTo>
                  <a:lnTo>
                    <a:pt x="63494" y="44050"/>
                  </a:lnTo>
                  <a:lnTo>
                    <a:pt x="57677" y="17930"/>
                  </a:lnTo>
                  <a:lnTo>
                    <a:pt x="51068" y="3329"/>
                  </a:lnTo>
                  <a:lnTo>
                    <a:pt x="45214" y="0"/>
                  </a:lnTo>
                  <a:lnTo>
                    <a:pt x="29301" y="63"/>
                  </a:lnTo>
                  <a:lnTo>
                    <a:pt x="23647" y="2056"/>
                  </a:lnTo>
                  <a:lnTo>
                    <a:pt x="19877" y="4796"/>
                  </a:lnTo>
                  <a:lnTo>
                    <a:pt x="12338" y="14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715">
              <a:extLst>
                <a:ext uri="{FF2B5EF4-FFF2-40B4-BE49-F238E27FC236}">
                  <a16:creationId xmlns:a16="http://schemas.microsoft.com/office/drawing/2014/main" xmlns="" id="{A3460C22-3ED4-4C8F-A74C-EAB4D8F027FC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4378994" y="3211158"/>
              <a:ext cx="87565" cy="281200"/>
            </a:xfrm>
            <a:custGeom>
              <a:avLst/>
              <a:gdLst/>
              <a:ahLst/>
              <a:cxnLst/>
              <a:rect l="0" t="0" r="0" b="0"/>
              <a:pathLst>
                <a:path w="87565" h="281200">
                  <a:moveTo>
                    <a:pt x="59656" y="46392"/>
                  </a:moveTo>
                  <a:lnTo>
                    <a:pt x="59656" y="46392"/>
                  </a:lnTo>
                  <a:lnTo>
                    <a:pt x="15161" y="1276"/>
                  </a:lnTo>
                  <a:lnTo>
                    <a:pt x="12354" y="87"/>
                  </a:lnTo>
                  <a:lnTo>
                    <a:pt x="9776" y="0"/>
                  </a:lnTo>
                  <a:lnTo>
                    <a:pt x="7353" y="647"/>
                  </a:lnTo>
                  <a:lnTo>
                    <a:pt x="2779" y="7011"/>
                  </a:lnTo>
                  <a:lnTo>
                    <a:pt x="570" y="11671"/>
                  </a:lnTo>
                  <a:lnTo>
                    <a:pt x="0" y="24376"/>
                  </a:lnTo>
                  <a:lnTo>
                    <a:pt x="5526" y="47394"/>
                  </a:lnTo>
                  <a:lnTo>
                    <a:pt x="16101" y="68326"/>
                  </a:lnTo>
                  <a:lnTo>
                    <a:pt x="24070" y="77307"/>
                  </a:lnTo>
                  <a:lnTo>
                    <a:pt x="32316" y="81298"/>
                  </a:lnTo>
                  <a:lnTo>
                    <a:pt x="35785" y="80952"/>
                  </a:lnTo>
                  <a:lnTo>
                    <a:pt x="38803" y="79310"/>
                  </a:lnTo>
                  <a:lnTo>
                    <a:pt x="46422" y="70256"/>
                  </a:lnTo>
                  <a:lnTo>
                    <a:pt x="55317" y="51184"/>
                  </a:lnTo>
                  <a:lnTo>
                    <a:pt x="59403" y="25512"/>
                  </a:lnTo>
                  <a:lnTo>
                    <a:pt x="59486" y="25417"/>
                  </a:lnTo>
                  <a:lnTo>
                    <a:pt x="61487" y="32416"/>
                  </a:lnTo>
                  <a:lnTo>
                    <a:pt x="75226" y="77341"/>
                  </a:lnTo>
                  <a:lnTo>
                    <a:pt x="82143" y="120473"/>
                  </a:lnTo>
                  <a:lnTo>
                    <a:pt x="87564" y="163435"/>
                  </a:lnTo>
                  <a:lnTo>
                    <a:pt x="86897" y="204073"/>
                  </a:lnTo>
                  <a:lnTo>
                    <a:pt x="79645" y="249250"/>
                  </a:lnTo>
                  <a:lnTo>
                    <a:pt x="73008" y="265668"/>
                  </a:lnTo>
                  <a:lnTo>
                    <a:pt x="63474" y="276257"/>
                  </a:lnTo>
                  <a:lnTo>
                    <a:pt x="57968" y="280068"/>
                  </a:lnTo>
                  <a:lnTo>
                    <a:pt x="53592" y="281199"/>
                  </a:lnTo>
                  <a:lnTo>
                    <a:pt x="49969" y="280541"/>
                  </a:lnTo>
                  <a:lnTo>
                    <a:pt x="46847" y="278691"/>
                  </a:lnTo>
                  <a:lnTo>
                    <a:pt x="35713" y="265975"/>
                  </a:lnTo>
                  <a:lnTo>
                    <a:pt x="30219" y="238689"/>
                  </a:lnTo>
                  <a:lnTo>
                    <a:pt x="40606" y="1860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716">
              <a:extLst>
                <a:ext uri="{FF2B5EF4-FFF2-40B4-BE49-F238E27FC236}">
                  <a16:creationId xmlns:a16="http://schemas.microsoft.com/office/drawing/2014/main" xmlns="" id="{3B3FB23D-AC40-4273-A262-1490A2101A45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4490333" y="3276600"/>
              <a:ext cx="126118" cy="50801"/>
            </a:xfrm>
            <a:custGeom>
              <a:avLst/>
              <a:gdLst/>
              <a:ahLst/>
              <a:cxnLst/>
              <a:rect l="0" t="0" r="0" b="0"/>
              <a:pathLst>
                <a:path w="126118" h="50801">
                  <a:moveTo>
                    <a:pt x="5467" y="50800"/>
                  </a:moveTo>
                  <a:lnTo>
                    <a:pt x="5467" y="50800"/>
                  </a:lnTo>
                  <a:lnTo>
                    <a:pt x="2096" y="50800"/>
                  </a:lnTo>
                  <a:lnTo>
                    <a:pt x="1103" y="50094"/>
                  </a:lnTo>
                  <a:lnTo>
                    <a:pt x="441" y="48918"/>
                  </a:lnTo>
                  <a:lnTo>
                    <a:pt x="0" y="47429"/>
                  </a:lnTo>
                  <a:lnTo>
                    <a:pt x="411" y="45730"/>
                  </a:lnTo>
                  <a:lnTo>
                    <a:pt x="2749" y="41962"/>
                  </a:lnTo>
                  <a:lnTo>
                    <a:pt x="14775" y="32502"/>
                  </a:lnTo>
                  <a:lnTo>
                    <a:pt x="59653" y="17547"/>
                  </a:lnTo>
                  <a:lnTo>
                    <a:pt x="104364" y="5190"/>
                  </a:lnTo>
                  <a:lnTo>
                    <a:pt x="12611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717">
              <a:extLst>
                <a:ext uri="{FF2B5EF4-FFF2-40B4-BE49-F238E27FC236}">
                  <a16:creationId xmlns:a16="http://schemas.microsoft.com/office/drawing/2014/main" xmlns="" id="{3679CD9D-5344-4ADD-91F1-9B67C6244C82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4673600" y="3025292"/>
              <a:ext cx="38101" cy="333859"/>
            </a:xfrm>
            <a:custGeom>
              <a:avLst/>
              <a:gdLst/>
              <a:ahLst/>
              <a:cxnLst/>
              <a:rect l="0" t="0" r="0" b="0"/>
              <a:pathLst>
                <a:path w="38101" h="33385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1881" y="36656"/>
                  </a:lnTo>
                  <a:lnTo>
                    <a:pt x="8789" y="75759"/>
                  </a:lnTo>
                  <a:lnTo>
                    <a:pt x="19773" y="120506"/>
                  </a:lnTo>
                  <a:lnTo>
                    <a:pt x="27132" y="152957"/>
                  </a:lnTo>
                  <a:lnTo>
                    <a:pt x="32755" y="186195"/>
                  </a:lnTo>
                  <a:lnTo>
                    <a:pt x="36516" y="233270"/>
                  </a:lnTo>
                  <a:lnTo>
                    <a:pt x="37631" y="278497"/>
                  </a:lnTo>
                  <a:lnTo>
                    <a:pt x="38059" y="325601"/>
                  </a:lnTo>
                  <a:lnTo>
                    <a:pt x="38100" y="3338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18">
              <a:extLst>
                <a:ext uri="{FF2B5EF4-FFF2-40B4-BE49-F238E27FC236}">
                  <a16:creationId xmlns:a16="http://schemas.microsoft.com/office/drawing/2014/main" xmlns="" id="{E19CCD20-C45A-439D-BB29-3ABE4E756207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4743450" y="322580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4489" y="42790"/>
                  </a:lnTo>
                  <a:lnTo>
                    <a:pt x="19050" y="76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719">
              <a:extLst>
                <a:ext uri="{FF2B5EF4-FFF2-40B4-BE49-F238E27FC236}">
                  <a16:creationId xmlns:a16="http://schemas.microsoft.com/office/drawing/2014/main" xmlns="" id="{3CABE89C-0BE5-4E2D-9346-CBF9E7B80A5B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4730750" y="31369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720">
              <a:extLst>
                <a:ext uri="{FF2B5EF4-FFF2-40B4-BE49-F238E27FC236}">
                  <a16:creationId xmlns:a16="http://schemas.microsoft.com/office/drawing/2014/main" xmlns="" id="{4973259B-9C81-442D-8F8F-BB5D0D1EEB9B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4819650" y="3079750"/>
              <a:ext cx="31723" cy="248814"/>
            </a:xfrm>
            <a:custGeom>
              <a:avLst/>
              <a:gdLst/>
              <a:ahLst/>
              <a:cxnLst/>
              <a:rect l="0" t="0" r="0" b="0"/>
              <a:pathLst>
                <a:path w="31723" h="248814">
                  <a:moveTo>
                    <a:pt x="0" y="0"/>
                  </a:moveTo>
                  <a:lnTo>
                    <a:pt x="0" y="0"/>
                  </a:lnTo>
                  <a:lnTo>
                    <a:pt x="5069" y="5775"/>
                  </a:lnTo>
                  <a:lnTo>
                    <a:pt x="8838" y="12209"/>
                  </a:lnTo>
                  <a:lnTo>
                    <a:pt x="18298" y="47362"/>
                  </a:lnTo>
                  <a:lnTo>
                    <a:pt x="23295" y="87881"/>
                  </a:lnTo>
                  <a:lnTo>
                    <a:pt x="28147" y="130069"/>
                  </a:lnTo>
                  <a:lnTo>
                    <a:pt x="30683" y="173849"/>
                  </a:lnTo>
                  <a:lnTo>
                    <a:pt x="31539" y="216975"/>
                  </a:lnTo>
                  <a:lnTo>
                    <a:pt x="31722" y="246563"/>
                  </a:lnTo>
                  <a:lnTo>
                    <a:pt x="31026" y="248336"/>
                  </a:lnTo>
                  <a:lnTo>
                    <a:pt x="29856" y="248813"/>
                  </a:lnTo>
                  <a:lnTo>
                    <a:pt x="25400" y="247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721">
              <a:extLst>
                <a:ext uri="{FF2B5EF4-FFF2-40B4-BE49-F238E27FC236}">
                  <a16:creationId xmlns:a16="http://schemas.microsoft.com/office/drawing/2014/main" xmlns="" id="{FF64F081-E894-46FE-A92C-582C21A8103B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4833720" y="3170056"/>
              <a:ext cx="87531" cy="131945"/>
            </a:xfrm>
            <a:custGeom>
              <a:avLst/>
              <a:gdLst/>
              <a:ahLst/>
              <a:cxnLst/>
              <a:rect l="0" t="0" r="0" b="0"/>
              <a:pathLst>
                <a:path w="87531" h="131945">
                  <a:moveTo>
                    <a:pt x="62130" y="17644"/>
                  </a:moveTo>
                  <a:lnTo>
                    <a:pt x="62130" y="17644"/>
                  </a:lnTo>
                  <a:lnTo>
                    <a:pt x="73685" y="0"/>
                  </a:lnTo>
                  <a:lnTo>
                    <a:pt x="71120" y="5752"/>
                  </a:lnTo>
                  <a:lnTo>
                    <a:pt x="33228" y="49842"/>
                  </a:lnTo>
                  <a:lnTo>
                    <a:pt x="1713" y="78888"/>
                  </a:lnTo>
                  <a:lnTo>
                    <a:pt x="0" y="83199"/>
                  </a:lnTo>
                  <a:lnTo>
                    <a:pt x="954" y="86041"/>
                  </a:lnTo>
                  <a:lnTo>
                    <a:pt x="5778" y="92963"/>
                  </a:lnTo>
                  <a:lnTo>
                    <a:pt x="16427" y="101422"/>
                  </a:lnTo>
                  <a:lnTo>
                    <a:pt x="61840" y="117781"/>
                  </a:lnTo>
                  <a:lnTo>
                    <a:pt x="87530" y="1319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722">
              <a:extLst>
                <a:ext uri="{FF2B5EF4-FFF2-40B4-BE49-F238E27FC236}">
                  <a16:creationId xmlns:a16="http://schemas.microsoft.com/office/drawing/2014/main" xmlns="" id="{AAEB4E95-C8EF-4BBE-8F79-03332936921F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4960233" y="3174519"/>
              <a:ext cx="132468" cy="113250"/>
            </a:xfrm>
            <a:custGeom>
              <a:avLst/>
              <a:gdLst/>
              <a:ahLst/>
              <a:cxnLst/>
              <a:rect l="0" t="0" r="0" b="0"/>
              <a:pathLst>
                <a:path w="132468" h="113250">
                  <a:moveTo>
                    <a:pt x="5467" y="63981"/>
                  </a:moveTo>
                  <a:lnTo>
                    <a:pt x="5467" y="63981"/>
                  </a:lnTo>
                  <a:lnTo>
                    <a:pt x="0" y="58514"/>
                  </a:lnTo>
                  <a:lnTo>
                    <a:pt x="411" y="57514"/>
                  </a:lnTo>
                  <a:lnTo>
                    <a:pt x="2749" y="54521"/>
                  </a:lnTo>
                  <a:lnTo>
                    <a:pt x="49267" y="23499"/>
                  </a:lnTo>
                  <a:lnTo>
                    <a:pt x="56214" y="15180"/>
                  </a:lnTo>
                  <a:lnTo>
                    <a:pt x="56938" y="10985"/>
                  </a:lnTo>
                  <a:lnTo>
                    <a:pt x="56008" y="6779"/>
                  </a:lnTo>
                  <a:lnTo>
                    <a:pt x="53978" y="2562"/>
                  </a:lnTo>
                  <a:lnTo>
                    <a:pt x="50508" y="458"/>
                  </a:lnTo>
                  <a:lnTo>
                    <a:pt x="41007" y="0"/>
                  </a:lnTo>
                  <a:lnTo>
                    <a:pt x="29730" y="5911"/>
                  </a:lnTo>
                  <a:lnTo>
                    <a:pt x="23759" y="10452"/>
                  </a:lnTo>
                  <a:lnTo>
                    <a:pt x="15243" y="24903"/>
                  </a:lnTo>
                  <a:lnTo>
                    <a:pt x="8364" y="52873"/>
                  </a:lnTo>
                  <a:lnTo>
                    <a:pt x="8206" y="79739"/>
                  </a:lnTo>
                  <a:lnTo>
                    <a:pt x="9410" y="87187"/>
                  </a:lnTo>
                  <a:lnTo>
                    <a:pt x="12329" y="92857"/>
                  </a:lnTo>
                  <a:lnTo>
                    <a:pt x="21216" y="101038"/>
                  </a:lnTo>
                  <a:lnTo>
                    <a:pt x="34750" y="109612"/>
                  </a:lnTo>
                  <a:lnTo>
                    <a:pt x="51067" y="113249"/>
                  </a:lnTo>
                  <a:lnTo>
                    <a:pt x="72680" y="110956"/>
                  </a:lnTo>
                  <a:lnTo>
                    <a:pt x="96956" y="102437"/>
                  </a:lnTo>
                  <a:lnTo>
                    <a:pt x="132467" y="766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723">
              <a:extLst>
                <a:ext uri="{FF2B5EF4-FFF2-40B4-BE49-F238E27FC236}">
                  <a16:creationId xmlns:a16="http://schemas.microsoft.com/office/drawing/2014/main" xmlns="" id="{9B8D85CC-2D08-4C85-9CDD-19F067B42310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5083056" y="3010239"/>
              <a:ext cx="41395" cy="266362"/>
            </a:xfrm>
            <a:custGeom>
              <a:avLst/>
              <a:gdLst/>
              <a:ahLst/>
              <a:cxnLst/>
              <a:rect l="0" t="0" r="0" b="0"/>
              <a:pathLst>
                <a:path w="41395" h="266362">
                  <a:moveTo>
                    <a:pt x="9644" y="12361"/>
                  </a:moveTo>
                  <a:lnTo>
                    <a:pt x="9644" y="12361"/>
                  </a:lnTo>
                  <a:lnTo>
                    <a:pt x="9644" y="8990"/>
                  </a:lnTo>
                  <a:lnTo>
                    <a:pt x="7762" y="5454"/>
                  </a:lnTo>
                  <a:lnTo>
                    <a:pt x="3556" y="0"/>
                  </a:lnTo>
                  <a:lnTo>
                    <a:pt x="0" y="9874"/>
                  </a:lnTo>
                  <a:lnTo>
                    <a:pt x="4254" y="53966"/>
                  </a:lnTo>
                  <a:lnTo>
                    <a:pt x="11810" y="91481"/>
                  </a:lnTo>
                  <a:lnTo>
                    <a:pt x="22986" y="133876"/>
                  </a:lnTo>
                  <a:lnTo>
                    <a:pt x="31471" y="177717"/>
                  </a:lnTo>
                  <a:lnTo>
                    <a:pt x="35866" y="218224"/>
                  </a:lnTo>
                  <a:lnTo>
                    <a:pt x="41394" y="2663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330">
            <a:extLst>
              <a:ext uri="{FF2B5EF4-FFF2-40B4-BE49-F238E27FC236}">
                <a16:creationId xmlns:a16="http://schemas.microsoft.com/office/drawing/2014/main" xmlns="" id="{E6DA04C3-068B-4F0A-B3B0-DE2A685EBABE}"/>
              </a:ext>
            </a:extLst>
          </p:cNvPr>
          <p:cNvGrpSpPr/>
          <p:nvPr/>
        </p:nvGrpSpPr>
        <p:grpSpPr>
          <a:xfrm>
            <a:off x="9488665" y="5288002"/>
            <a:ext cx="577987" cy="225408"/>
            <a:chOff x="9488665" y="5288002"/>
            <a:chExt cx="577987" cy="225408"/>
          </a:xfrm>
        </p:grpSpPr>
        <p:sp>
          <p:nvSpPr>
            <p:cNvPr id="210" name="SMARTInkShape-1724">
              <a:extLst>
                <a:ext uri="{FF2B5EF4-FFF2-40B4-BE49-F238E27FC236}">
                  <a16:creationId xmlns:a16="http://schemas.microsoft.com/office/drawing/2014/main" xmlns="" id="{84245409-F101-44ED-AD3A-BD7E46C6B2B0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9507715" y="5359400"/>
              <a:ext cx="214136" cy="3372"/>
            </a:xfrm>
            <a:custGeom>
              <a:avLst/>
              <a:gdLst/>
              <a:ahLst/>
              <a:cxnLst/>
              <a:rect l="0" t="0" r="0" b="0"/>
              <a:pathLst>
                <a:path w="214136" h="3372">
                  <a:moveTo>
                    <a:pt x="10935" y="0"/>
                  </a:moveTo>
                  <a:lnTo>
                    <a:pt x="10935" y="0"/>
                  </a:lnTo>
                  <a:lnTo>
                    <a:pt x="0" y="0"/>
                  </a:lnTo>
                  <a:lnTo>
                    <a:pt x="5500" y="3371"/>
                  </a:lnTo>
                  <a:lnTo>
                    <a:pt x="42394" y="1397"/>
                  </a:lnTo>
                  <a:lnTo>
                    <a:pt x="73600" y="621"/>
                  </a:lnTo>
                  <a:lnTo>
                    <a:pt x="110517" y="276"/>
                  </a:lnTo>
                  <a:lnTo>
                    <a:pt x="148326" y="123"/>
                  </a:lnTo>
                  <a:lnTo>
                    <a:pt x="192441" y="36"/>
                  </a:lnTo>
                  <a:lnTo>
                    <a:pt x="2141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725">
              <a:extLst>
                <a:ext uri="{FF2B5EF4-FFF2-40B4-BE49-F238E27FC236}">
                  <a16:creationId xmlns:a16="http://schemas.microsoft.com/office/drawing/2014/main" xmlns="" id="{9E283F5C-E756-446B-8B38-532DB82DE96F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9488665" y="5454650"/>
              <a:ext cx="239536" cy="25401"/>
            </a:xfrm>
            <a:custGeom>
              <a:avLst/>
              <a:gdLst/>
              <a:ahLst/>
              <a:cxnLst/>
              <a:rect l="0" t="0" r="0" b="0"/>
              <a:pathLst>
                <a:path w="239536" h="25401">
                  <a:moveTo>
                    <a:pt x="10935" y="25400"/>
                  </a:moveTo>
                  <a:lnTo>
                    <a:pt x="10935" y="25400"/>
                  </a:lnTo>
                  <a:lnTo>
                    <a:pt x="0" y="25400"/>
                  </a:lnTo>
                  <a:lnTo>
                    <a:pt x="42411" y="18493"/>
                  </a:lnTo>
                  <a:lnTo>
                    <a:pt x="79958" y="14568"/>
                  </a:lnTo>
                  <a:lnTo>
                    <a:pt x="127219" y="10473"/>
                  </a:lnTo>
                  <a:lnTo>
                    <a:pt x="173154" y="6302"/>
                  </a:lnTo>
                  <a:lnTo>
                    <a:pt x="2395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726">
              <a:extLst>
                <a:ext uri="{FF2B5EF4-FFF2-40B4-BE49-F238E27FC236}">
                  <a16:creationId xmlns:a16="http://schemas.microsoft.com/office/drawing/2014/main" xmlns="" id="{5F24639C-C53E-4FD3-BB11-75DA37B4D56D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9860912" y="5288002"/>
              <a:ext cx="205740" cy="225408"/>
            </a:xfrm>
            <a:custGeom>
              <a:avLst/>
              <a:gdLst/>
              <a:ahLst/>
              <a:cxnLst/>
              <a:rect l="0" t="0" r="0" b="0"/>
              <a:pathLst>
                <a:path w="205740" h="225408">
                  <a:moveTo>
                    <a:pt x="184788" y="39648"/>
                  </a:moveTo>
                  <a:lnTo>
                    <a:pt x="184788" y="39648"/>
                  </a:lnTo>
                  <a:lnTo>
                    <a:pt x="172579" y="18600"/>
                  </a:lnTo>
                  <a:lnTo>
                    <a:pt x="161023" y="7698"/>
                  </a:lnTo>
                  <a:lnTo>
                    <a:pt x="141920" y="0"/>
                  </a:lnTo>
                  <a:lnTo>
                    <a:pt x="124577" y="2976"/>
                  </a:lnTo>
                  <a:lnTo>
                    <a:pt x="81330" y="25505"/>
                  </a:lnTo>
                  <a:lnTo>
                    <a:pt x="44538" y="55683"/>
                  </a:lnTo>
                  <a:lnTo>
                    <a:pt x="13567" y="98178"/>
                  </a:lnTo>
                  <a:lnTo>
                    <a:pt x="0" y="143147"/>
                  </a:lnTo>
                  <a:lnTo>
                    <a:pt x="2723" y="184379"/>
                  </a:lnTo>
                  <a:lnTo>
                    <a:pt x="14500" y="204867"/>
                  </a:lnTo>
                  <a:lnTo>
                    <a:pt x="22580" y="213294"/>
                  </a:lnTo>
                  <a:lnTo>
                    <a:pt x="42846" y="222657"/>
                  </a:lnTo>
                  <a:lnTo>
                    <a:pt x="66670" y="225407"/>
                  </a:lnTo>
                  <a:lnTo>
                    <a:pt x="93720" y="221926"/>
                  </a:lnTo>
                  <a:lnTo>
                    <a:pt x="136715" y="201919"/>
                  </a:lnTo>
                  <a:lnTo>
                    <a:pt x="170622" y="166907"/>
                  </a:lnTo>
                  <a:lnTo>
                    <a:pt x="195172" y="128625"/>
                  </a:lnTo>
                  <a:lnTo>
                    <a:pt x="205739" y="90471"/>
                  </a:lnTo>
                  <a:lnTo>
                    <a:pt x="202129" y="55725"/>
                  </a:lnTo>
                  <a:lnTo>
                    <a:pt x="192022" y="37621"/>
                  </a:lnTo>
                  <a:lnTo>
                    <a:pt x="172088" y="142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331">
            <a:extLst>
              <a:ext uri="{FF2B5EF4-FFF2-40B4-BE49-F238E27FC236}">
                <a16:creationId xmlns:a16="http://schemas.microsoft.com/office/drawing/2014/main" xmlns="" id="{0C13FF7F-1DD1-4C56-B96B-4B693BB322C4}"/>
              </a:ext>
            </a:extLst>
          </p:cNvPr>
          <p:cNvGrpSpPr/>
          <p:nvPr/>
        </p:nvGrpSpPr>
        <p:grpSpPr>
          <a:xfrm>
            <a:off x="8128000" y="4711796"/>
            <a:ext cx="1073930" cy="1230100"/>
            <a:chOff x="8128000" y="4711796"/>
            <a:chExt cx="1073930" cy="1230100"/>
          </a:xfrm>
        </p:grpSpPr>
        <p:sp>
          <p:nvSpPr>
            <p:cNvPr id="214" name="SMARTInkShape-1727">
              <a:extLst>
                <a:ext uri="{FF2B5EF4-FFF2-40B4-BE49-F238E27FC236}">
                  <a16:creationId xmlns:a16="http://schemas.microsoft.com/office/drawing/2014/main" xmlns="" id="{B2DBBE57-9632-45F2-9F89-F4AFFBCC00D7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8207208" y="4711796"/>
              <a:ext cx="201436" cy="385637"/>
            </a:xfrm>
            <a:custGeom>
              <a:avLst/>
              <a:gdLst/>
              <a:ahLst/>
              <a:cxnLst/>
              <a:rect l="0" t="0" r="0" b="0"/>
              <a:pathLst>
                <a:path w="201436" h="385637">
                  <a:moveTo>
                    <a:pt x="155742" y="228504"/>
                  </a:moveTo>
                  <a:lnTo>
                    <a:pt x="155742" y="228504"/>
                  </a:lnTo>
                  <a:lnTo>
                    <a:pt x="146903" y="210827"/>
                  </a:lnTo>
                  <a:lnTo>
                    <a:pt x="140994" y="204655"/>
                  </a:lnTo>
                  <a:lnTo>
                    <a:pt x="137444" y="202021"/>
                  </a:lnTo>
                  <a:lnTo>
                    <a:pt x="127854" y="199095"/>
                  </a:lnTo>
                  <a:lnTo>
                    <a:pt x="122333" y="198315"/>
                  </a:lnTo>
                  <a:lnTo>
                    <a:pt x="97708" y="203959"/>
                  </a:lnTo>
                  <a:lnTo>
                    <a:pt x="68070" y="228052"/>
                  </a:lnTo>
                  <a:lnTo>
                    <a:pt x="40316" y="265372"/>
                  </a:lnTo>
                  <a:lnTo>
                    <a:pt x="20950" y="297101"/>
                  </a:lnTo>
                  <a:lnTo>
                    <a:pt x="4818" y="328842"/>
                  </a:lnTo>
                  <a:lnTo>
                    <a:pt x="0" y="352356"/>
                  </a:lnTo>
                  <a:lnTo>
                    <a:pt x="1820" y="361871"/>
                  </a:lnTo>
                  <a:lnTo>
                    <a:pt x="11368" y="378090"/>
                  </a:lnTo>
                  <a:lnTo>
                    <a:pt x="18570" y="382555"/>
                  </a:lnTo>
                  <a:lnTo>
                    <a:pt x="35980" y="385636"/>
                  </a:lnTo>
                  <a:lnTo>
                    <a:pt x="61122" y="375246"/>
                  </a:lnTo>
                  <a:lnTo>
                    <a:pt x="103248" y="345596"/>
                  </a:lnTo>
                  <a:lnTo>
                    <a:pt x="140658" y="304356"/>
                  </a:lnTo>
                  <a:lnTo>
                    <a:pt x="161032" y="267861"/>
                  </a:lnTo>
                  <a:lnTo>
                    <a:pt x="174792" y="223418"/>
                  </a:lnTo>
                  <a:lnTo>
                    <a:pt x="180437" y="197596"/>
                  </a:lnTo>
                  <a:lnTo>
                    <a:pt x="185610" y="169799"/>
                  </a:lnTo>
                  <a:lnTo>
                    <a:pt x="190471" y="140684"/>
                  </a:lnTo>
                  <a:lnTo>
                    <a:pt x="194416" y="114924"/>
                  </a:lnTo>
                  <a:lnTo>
                    <a:pt x="200683" y="69368"/>
                  </a:lnTo>
                  <a:lnTo>
                    <a:pt x="201435" y="24876"/>
                  </a:lnTo>
                  <a:lnTo>
                    <a:pt x="197189" y="3932"/>
                  </a:lnTo>
                  <a:lnTo>
                    <a:pt x="194662" y="1178"/>
                  </a:lnTo>
                  <a:lnTo>
                    <a:pt x="191566" y="48"/>
                  </a:lnTo>
                  <a:lnTo>
                    <a:pt x="188091" y="0"/>
                  </a:lnTo>
                  <a:lnTo>
                    <a:pt x="180468" y="13117"/>
                  </a:lnTo>
                  <a:lnTo>
                    <a:pt x="166361" y="53913"/>
                  </a:lnTo>
                  <a:lnTo>
                    <a:pt x="154816" y="92347"/>
                  </a:lnTo>
                  <a:lnTo>
                    <a:pt x="142631" y="137651"/>
                  </a:lnTo>
                  <a:lnTo>
                    <a:pt x="135804" y="184126"/>
                  </a:lnTo>
                  <a:lnTo>
                    <a:pt x="134181" y="228536"/>
                  </a:lnTo>
                  <a:lnTo>
                    <a:pt x="138162" y="267088"/>
                  </a:lnTo>
                  <a:lnTo>
                    <a:pt x="148338" y="310414"/>
                  </a:lnTo>
                  <a:lnTo>
                    <a:pt x="159977" y="330525"/>
                  </a:lnTo>
                  <a:lnTo>
                    <a:pt x="181142" y="3555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728">
              <a:extLst>
                <a:ext uri="{FF2B5EF4-FFF2-40B4-BE49-F238E27FC236}">
                  <a16:creationId xmlns:a16="http://schemas.microsoft.com/office/drawing/2014/main" xmlns="" id="{D78E1E03-5B49-4565-9E22-8882ADE1DE9E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8458200" y="4737047"/>
              <a:ext cx="241301" cy="350872"/>
            </a:xfrm>
            <a:custGeom>
              <a:avLst/>
              <a:gdLst/>
              <a:ahLst/>
              <a:cxnLst/>
              <a:rect l="0" t="0" r="0" b="0"/>
              <a:pathLst>
                <a:path w="241301" h="350872">
                  <a:moveTo>
                    <a:pt x="0" y="342953"/>
                  </a:moveTo>
                  <a:lnTo>
                    <a:pt x="0" y="342953"/>
                  </a:lnTo>
                  <a:lnTo>
                    <a:pt x="39788" y="341542"/>
                  </a:lnTo>
                  <a:lnTo>
                    <a:pt x="82189" y="325276"/>
                  </a:lnTo>
                  <a:lnTo>
                    <a:pt x="116075" y="302986"/>
                  </a:lnTo>
                  <a:lnTo>
                    <a:pt x="156297" y="260555"/>
                  </a:lnTo>
                  <a:lnTo>
                    <a:pt x="179297" y="222136"/>
                  </a:lnTo>
                  <a:lnTo>
                    <a:pt x="197515" y="177779"/>
                  </a:lnTo>
                  <a:lnTo>
                    <a:pt x="204348" y="153108"/>
                  </a:lnTo>
                  <a:lnTo>
                    <a:pt x="210316" y="127490"/>
                  </a:lnTo>
                  <a:lnTo>
                    <a:pt x="218829" y="83973"/>
                  </a:lnTo>
                  <a:lnTo>
                    <a:pt x="224256" y="48640"/>
                  </a:lnTo>
                  <a:lnTo>
                    <a:pt x="225902" y="14998"/>
                  </a:lnTo>
                  <a:lnTo>
                    <a:pt x="221286" y="3638"/>
                  </a:lnTo>
                  <a:lnTo>
                    <a:pt x="218079" y="1031"/>
                  </a:lnTo>
                  <a:lnTo>
                    <a:pt x="214530" y="0"/>
                  </a:lnTo>
                  <a:lnTo>
                    <a:pt x="210755" y="17"/>
                  </a:lnTo>
                  <a:lnTo>
                    <a:pt x="191954" y="13526"/>
                  </a:lnTo>
                  <a:lnTo>
                    <a:pt x="168511" y="48886"/>
                  </a:lnTo>
                  <a:lnTo>
                    <a:pt x="155797" y="82905"/>
                  </a:lnTo>
                  <a:lnTo>
                    <a:pt x="145444" y="122248"/>
                  </a:lnTo>
                  <a:lnTo>
                    <a:pt x="136137" y="165605"/>
                  </a:lnTo>
                  <a:lnTo>
                    <a:pt x="131061" y="205100"/>
                  </a:lnTo>
                  <a:lnTo>
                    <a:pt x="129511" y="240763"/>
                  </a:lnTo>
                  <a:lnTo>
                    <a:pt x="133309" y="287196"/>
                  </a:lnTo>
                  <a:lnTo>
                    <a:pt x="146877" y="331442"/>
                  </a:lnTo>
                  <a:lnTo>
                    <a:pt x="150835" y="339513"/>
                  </a:lnTo>
                  <a:lnTo>
                    <a:pt x="159117" y="344893"/>
                  </a:lnTo>
                  <a:lnTo>
                    <a:pt x="183373" y="350871"/>
                  </a:lnTo>
                  <a:lnTo>
                    <a:pt x="207323" y="346002"/>
                  </a:lnTo>
                  <a:lnTo>
                    <a:pt x="241300" y="3302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729">
              <a:extLst>
                <a:ext uri="{FF2B5EF4-FFF2-40B4-BE49-F238E27FC236}">
                  <a16:creationId xmlns:a16="http://schemas.microsoft.com/office/drawing/2014/main" xmlns="" id="{0D0BBE00-1E84-4F27-A93C-6539C288913D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8812221" y="4791528"/>
              <a:ext cx="109530" cy="301173"/>
            </a:xfrm>
            <a:custGeom>
              <a:avLst/>
              <a:gdLst/>
              <a:ahLst/>
              <a:cxnLst/>
              <a:rect l="0" t="0" r="0" b="0"/>
              <a:pathLst>
                <a:path w="109530" h="301173">
                  <a:moveTo>
                    <a:pt x="109529" y="21772"/>
                  </a:moveTo>
                  <a:lnTo>
                    <a:pt x="109529" y="21772"/>
                  </a:lnTo>
                  <a:lnTo>
                    <a:pt x="88514" y="757"/>
                  </a:lnTo>
                  <a:lnTo>
                    <a:pt x="85641" y="0"/>
                  </a:lnTo>
                  <a:lnTo>
                    <a:pt x="78687" y="1042"/>
                  </a:lnTo>
                  <a:lnTo>
                    <a:pt x="63464" y="12337"/>
                  </a:lnTo>
                  <a:lnTo>
                    <a:pt x="34996" y="51737"/>
                  </a:lnTo>
                  <a:lnTo>
                    <a:pt x="16185" y="96346"/>
                  </a:lnTo>
                  <a:lnTo>
                    <a:pt x="8541" y="128764"/>
                  </a:lnTo>
                  <a:lnTo>
                    <a:pt x="2791" y="163869"/>
                  </a:lnTo>
                  <a:lnTo>
                    <a:pt x="0" y="198520"/>
                  </a:lnTo>
                  <a:lnTo>
                    <a:pt x="3464" y="228032"/>
                  </a:lnTo>
                  <a:lnTo>
                    <a:pt x="20090" y="265076"/>
                  </a:lnTo>
                  <a:lnTo>
                    <a:pt x="58729" y="301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730">
              <a:extLst>
                <a:ext uri="{FF2B5EF4-FFF2-40B4-BE49-F238E27FC236}">
                  <a16:creationId xmlns:a16="http://schemas.microsoft.com/office/drawing/2014/main" xmlns="" id="{8C458F80-72E7-4289-B468-875742BBAEB9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8934614" y="4882035"/>
              <a:ext cx="141931" cy="327293"/>
            </a:xfrm>
            <a:custGeom>
              <a:avLst/>
              <a:gdLst/>
              <a:ahLst/>
              <a:cxnLst/>
              <a:rect l="0" t="0" r="0" b="0"/>
              <a:pathLst>
                <a:path w="141931" h="327293">
                  <a:moveTo>
                    <a:pt x="50636" y="77315"/>
                  </a:moveTo>
                  <a:lnTo>
                    <a:pt x="50636" y="77315"/>
                  </a:lnTo>
                  <a:lnTo>
                    <a:pt x="40497" y="88865"/>
                  </a:lnTo>
                  <a:lnTo>
                    <a:pt x="29678" y="110528"/>
                  </a:lnTo>
                  <a:lnTo>
                    <a:pt x="21227" y="156940"/>
                  </a:lnTo>
                  <a:lnTo>
                    <a:pt x="17698" y="198980"/>
                  </a:lnTo>
                  <a:lnTo>
                    <a:pt x="14065" y="240834"/>
                  </a:lnTo>
                  <a:lnTo>
                    <a:pt x="9227" y="280046"/>
                  </a:lnTo>
                  <a:lnTo>
                    <a:pt x="386" y="327292"/>
                  </a:lnTo>
                  <a:lnTo>
                    <a:pt x="0" y="320009"/>
                  </a:lnTo>
                  <a:lnTo>
                    <a:pt x="12960" y="280556"/>
                  </a:lnTo>
                  <a:lnTo>
                    <a:pt x="16253" y="246431"/>
                  </a:lnTo>
                  <a:lnTo>
                    <a:pt x="18541" y="223925"/>
                  </a:lnTo>
                  <a:lnTo>
                    <a:pt x="21478" y="198339"/>
                  </a:lnTo>
                  <a:lnTo>
                    <a:pt x="24848" y="170697"/>
                  </a:lnTo>
                  <a:lnTo>
                    <a:pt x="29210" y="144509"/>
                  </a:lnTo>
                  <a:lnTo>
                    <a:pt x="34236" y="119289"/>
                  </a:lnTo>
                  <a:lnTo>
                    <a:pt x="45462" y="74803"/>
                  </a:lnTo>
                  <a:lnTo>
                    <a:pt x="62979" y="31336"/>
                  </a:lnTo>
                  <a:lnTo>
                    <a:pt x="72820" y="12430"/>
                  </a:lnTo>
                  <a:lnTo>
                    <a:pt x="78830" y="6541"/>
                  </a:lnTo>
                  <a:lnTo>
                    <a:pt x="93036" y="0"/>
                  </a:lnTo>
                  <a:lnTo>
                    <a:pt x="106874" y="854"/>
                  </a:lnTo>
                  <a:lnTo>
                    <a:pt x="113528" y="3058"/>
                  </a:lnTo>
                  <a:lnTo>
                    <a:pt x="126565" y="14914"/>
                  </a:lnTo>
                  <a:lnTo>
                    <a:pt x="133006" y="23014"/>
                  </a:lnTo>
                  <a:lnTo>
                    <a:pt x="140162" y="43304"/>
                  </a:lnTo>
                  <a:lnTo>
                    <a:pt x="141930" y="66432"/>
                  </a:lnTo>
                  <a:lnTo>
                    <a:pt x="134287" y="101842"/>
                  </a:lnTo>
                  <a:lnTo>
                    <a:pt x="118226" y="130129"/>
                  </a:lnTo>
                  <a:lnTo>
                    <a:pt x="103724" y="145238"/>
                  </a:lnTo>
                  <a:lnTo>
                    <a:pt x="76323" y="158902"/>
                  </a:lnTo>
                  <a:lnTo>
                    <a:pt x="58054" y="161083"/>
                  </a:lnTo>
                  <a:lnTo>
                    <a:pt x="49231" y="160677"/>
                  </a:lnTo>
                  <a:lnTo>
                    <a:pt x="42643" y="157584"/>
                  </a:lnTo>
                  <a:lnTo>
                    <a:pt x="25236" y="134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731">
              <a:extLst>
                <a:ext uri="{FF2B5EF4-FFF2-40B4-BE49-F238E27FC236}">
                  <a16:creationId xmlns:a16="http://schemas.microsoft.com/office/drawing/2014/main" xmlns="" id="{7C1F3D8E-1246-4975-BDC8-DB7A032AE666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9099550" y="4787900"/>
              <a:ext cx="102380" cy="336551"/>
            </a:xfrm>
            <a:custGeom>
              <a:avLst/>
              <a:gdLst/>
              <a:ahLst/>
              <a:cxnLst/>
              <a:rect l="0" t="0" r="0" b="0"/>
              <a:pathLst>
                <a:path w="102380" h="336551">
                  <a:moveTo>
                    <a:pt x="69850" y="0"/>
                  </a:moveTo>
                  <a:lnTo>
                    <a:pt x="69850" y="0"/>
                  </a:lnTo>
                  <a:lnTo>
                    <a:pt x="66479" y="0"/>
                  </a:lnTo>
                  <a:lnTo>
                    <a:pt x="66191" y="1411"/>
                  </a:lnTo>
                  <a:lnTo>
                    <a:pt x="79576" y="38282"/>
                  </a:lnTo>
                  <a:lnTo>
                    <a:pt x="91389" y="77351"/>
                  </a:lnTo>
                  <a:lnTo>
                    <a:pt x="99649" y="108226"/>
                  </a:lnTo>
                  <a:lnTo>
                    <a:pt x="102379" y="142645"/>
                  </a:lnTo>
                  <a:lnTo>
                    <a:pt x="99830" y="178403"/>
                  </a:lnTo>
                  <a:lnTo>
                    <a:pt x="91639" y="213111"/>
                  </a:lnTo>
                  <a:lnTo>
                    <a:pt x="75303" y="247351"/>
                  </a:lnTo>
                  <a:lnTo>
                    <a:pt x="40422" y="294598"/>
                  </a:lnTo>
                  <a:lnTo>
                    <a:pt x="0" y="33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732">
              <a:extLst>
                <a:ext uri="{FF2B5EF4-FFF2-40B4-BE49-F238E27FC236}">
                  <a16:creationId xmlns:a16="http://schemas.microsoft.com/office/drawing/2014/main" xmlns="" id="{EA509155-A76B-4236-BFD8-E34D0F90BB8D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8128000" y="5368859"/>
              <a:ext cx="685801" cy="34992"/>
            </a:xfrm>
            <a:custGeom>
              <a:avLst/>
              <a:gdLst/>
              <a:ahLst/>
              <a:cxnLst/>
              <a:rect l="0" t="0" r="0" b="0"/>
              <a:pathLst>
                <a:path w="685801" h="34992">
                  <a:moveTo>
                    <a:pt x="0" y="34991"/>
                  </a:moveTo>
                  <a:lnTo>
                    <a:pt x="0" y="34991"/>
                  </a:lnTo>
                  <a:lnTo>
                    <a:pt x="6741" y="31620"/>
                  </a:lnTo>
                  <a:lnTo>
                    <a:pt x="46172" y="28524"/>
                  </a:lnTo>
                  <a:lnTo>
                    <a:pt x="85433" y="25531"/>
                  </a:lnTo>
                  <a:lnTo>
                    <a:pt x="114105" y="23746"/>
                  </a:lnTo>
                  <a:lnTo>
                    <a:pt x="148037" y="21850"/>
                  </a:lnTo>
                  <a:lnTo>
                    <a:pt x="185474" y="19881"/>
                  </a:lnTo>
                  <a:lnTo>
                    <a:pt x="228071" y="17156"/>
                  </a:lnTo>
                  <a:lnTo>
                    <a:pt x="274108" y="13929"/>
                  </a:lnTo>
                  <a:lnTo>
                    <a:pt x="322438" y="10367"/>
                  </a:lnTo>
                  <a:lnTo>
                    <a:pt x="368064" y="7991"/>
                  </a:lnTo>
                  <a:lnTo>
                    <a:pt x="411887" y="6408"/>
                  </a:lnTo>
                  <a:lnTo>
                    <a:pt x="454509" y="5352"/>
                  </a:lnTo>
                  <a:lnTo>
                    <a:pt x="492799" y="3943"/>
                  </a:lnTo>
                  <a:lnTo>
                    <a:pt x="528205" y="2298"/>
                  </a:lnTo>
                  <a:lnTo>
                    <a:pt x="561687" y="496"/>
                  </a:lnTo>
                  <a:lnTo>
                    <a:pt x="590358" y="0"/>
                  </a:lnTo>
                  <a:lnTo>
                    <a:pt x="615822" y="374"/>
                  </a:lnTo>
                  <a:lnTo>
                    <a:pt x="654699" y="1967"/>
                  </a:lnTo>
                  <a:lnTo>
                    <a:pt x="685800" y="32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733">
              <a:extLst>
                <a:ext uri="{FF2B5EF4-FFF2-40B4-BE49-F238E27FC236}">
                  <a16:creationId xmlns:a16="http://schemas.microsoft.com/office/drawing/2014/main" xmlns="" id="{6241F3A8-1896-4147-87C2-F19344E49195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8328090" y="5493364"/>
              <a:ext cx="193611" cy="372324"/>
            </a:xfrm>
            <a:custGeom>
              <a:avLst/>
              <a:gdLst/>
              <a:ahLst/>
              <a:cxnLst/>
              <a:rect l="0" t="0" r="0" b="0"/>
              <a:pathLst>
                <a:path w="193611" h="372324">
                  <a:moveTo>
                    <a:pt x="130110" y="240686"/>
                  </a:moveTo>
                  <a:lnTo>
                    <a:pt x="130110" y="240686"/>
                  </a:lnTo>
                  <a:lnTo>
                    <a:pt x="126739" y="230573"/>
                  </a:lnTo>
                  <a:lnTo>
                    <a:pt x="119439" y="221845"/>
                  </a:lnTo>
                  <a:lnTo>
                    <a:pt x="97507" y="204744"/>
                  </a:lnTo>
                  <a:lnTo>
                    <a:pt x="83399" y="200017"/>
                  </a:lnTo>
                  <a:lnTo>
                    <a:pt x="75685" y="198756"/>
                  </a:lnTo>
                  <a:lnTo>
                    <a:pt x="59589" y="203000"/>
                  </a:lnTo>
                  <a:lnTo>
                    <a:pt x="43029" y="213353"/>
                  </a:lnTo>
                  <a:lnTo>
                    <a:pt x="26261" y="229714"/>
                  </a:lnTo>
                  <a:lnTo>
                    <a:pt x="7696" y="268871"/>
                  </a:lnTo>
                  <a:lnTo>
                    <a:pt x="0" y="312851"/>
                  </a:lnTo>
                  <a:lnTo>
                    <a:pt x="4462" y="350419"/>
                  </a:lnTo>
                  <a:lnTo>
                    <a:pt x="12881" y="365421"/>
                  </a:lnTo>
                  <a:lnTo>
                    <a:pt x="18090" y="370409"/>
                  </a:lnTo>
                  <a:lnTo>
                    <a:pt x="25798" y="372323"/>
                  </a:lnTo>
                  <a:lnTo>
                    <a:pt x="45648" y="370687"/>
                  </a:lnTo>
                  <a:lnTo>
                    <a:pt x="68582" y="357731"/>
                  </a:lnTo>
                  <a:lnTo>
                    <a:pt x="105294" y="322874"/>
                  </a:lnTo>
                  <a:lnTo>
                    <a:pt x="128959" y="289914"/>
                  </a:lnTo>
                  <a:lnTo>
                    <a:pt x="148883" y="247043"/>
                  </a:lnTo>
                  <a:lnTo>
                    <a:pt x="157443" y="220229"/>
                  </a:lnTo>
                  <a:lnTo>
                    <a:pt x="165265" y="190359"/>
                  </a:lnTo>
                  <a:lnTo>
                    <a:pt x="172597" y="158451"/>
                  </a:lnTo>
                  <a:lnTo>
                    <a:pt x="178191" y="128713"/>
                  </a:lnTo>
                  <a:lnTo>
                    <a:pt x="182625" y="100421"/>
                  </a:lnTo>
                  <a:lnTo>
                    <a:pt x="186287" y="73092"/>
                  </a:lnTo>
                  <a:lnTo>
                    <a:pt x="190355" y="35201"/>
                  </a:lnTo>
                  <a:lnTo>
                    <a:pt x="191441" y="21146"/>
                  </a:lnTo>
                  <a:lnTo>
                    <a:pt x="190047" y="11776"/>
                  </a:lnTo>
                  <a:lnTo>
                    <a:pt x="187002" y="5530"/>
                  </a:lnTo>
                  <a:lnTo>
                    <a:pt x="182854" y="1365"/>
                  </a:lnTo>
                  <a:lnTo>
                    <a:pt x="177268" y="0"/>
                  </a:lnTo>
                  <a:lnTo>
                    <a:pt x="163534" y="2246"/>
                  </a:lnTo>
                  <a:lnTo>
                    <a:pt x="157331" y="9054"/>
                  </a:lnTo>
                  <a:lnTo>
                    <a:pt x="141860" y="47013"/>
                  </a:lnTo>
                  <a:lnTo>
                    <a:pt x="132745" y="82877"/>
                  </a:lnTo>
                  <a:lnTo>
                    <a:pt x="129634" y="122337"/>
                  </a:lnTo>
                  <a:lnTo>
                    <a:pt x="131310" y="162686"/>
                  </a:lnTo>
                  <a:lnTo>
                    <a:pt x="136758" y="201786"/>
                  </a:lnTo>
                  <a:lnTo>
                    <a:pt x="145764" y="236568"/>
                  </a:lnTo>
                  <a:lnTo>
                    <a:pt x="158234" y="266373"/>
                  </a:lnTo>
                  <a:lnTo>
                    <a:pt x="193610" y="310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734">
              <a:extLst>
                <a:ext uri="{FF2B5EF4-FFF2-40B4-BE49-F238E27FC236}">
                  <a16:creationId xmlns:a16="http://schemas.microsoft.com/office/drawing/2014/main" xmlns="" id="{01EF5877-1A83-43F4-831E-B25CC1726599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8618093" y="5535758"/>
              <a:ext cx="227009" cy="406138"/>
            </a:xfrm>
            <a:custGeom>
              <a:avLst/>
              <a:gdLst/>
              <a:ahLst/>
              <a:cxnLst/>
              <a:rect l="0" t="0" r="0" b="0"/>
              <a:pathLst>
                <a:path w="227009" h="406138">
                  <a:moveTo>
                    <a:pt x="11557" y="191942"/>
                  </a:moveTo>
                  <a:lnTo>
                    <a:pt x="11557" y="191942"/>
                  </a:lnTo>
                  <a:lnTo>
                    <a:pt x="6488" y="197717"/>
                  </a:lnTo>
                  <a:lnTo>
                    <a:pt x="2718" y="204151"/>
                  </a:lnTo>
                  <a:lnTo>
                    <a:pt x="0" y="225820"/>
                  </a:lnTo>
                  <a:lnTo>
                    <a:pt x="2567" y="261325"/>
                  </a:lnTo>
                  <a:lnTo>
                    <a:pt x="4424" y="303125"/>
                  </a:lnTo>
                  <a:lnTo>
                    <a:pt x="4975" y="346790"/>
                  </a:lnTo>
                  <a:lnTo>
                    <a:pt x="5160" y="392830"/>
                  </a:lnTo>
                  <a:lnTo>
                    <a:pt x="5193" y="406137"/>
                  </a:lnTo>
                  <a:lnTo>
                    <a:pt x="10276" y="368846"/>
                  </a:lnTo>
                  <a:lnTo>
                    <a:pt x="14044" y="335242"/>
                  </a:lnTo>
                  <a:lnTo>
                    <a:pt x="16743" y="312876"/>
                  </a:lnTo>
                  <a:lnTo>
                    <a:pt x="19953" y="287381"/>
                  </a:lnTo>
                  <a:lnTo>
                    <a:pt x="23504" y="259800"/>
                  </a:lnTo>
                  <a:lnTo>
                    <a:pt x="28694" y="229420"/>
                  </a:lnTo>
                  <a:lnTo>
                    <a:pt x="34977" y="197172"/>
                  </a:lnTo>
                  <a:lnTo>
                    <a:pt x="41987" y="163678"/>
                  </a:lnTo>
                  <a:lnTo>
                    <a:pt x="49483" y="134999"/>
                  </a:lnTo>
                  <a:lnTo>
                    <a:pt x="57301" y="109530"/>
                  </a:lnTo>
                  <a:lnTo>
                    <a:pt x="72809" y="67826"/>
                  </a:lnTo>
                  <a:lnTo>
                    <a:pt x="94147" y="29186"/>
                  </a:lnTo>
                  <a:lnTo>
                    <a:pt x="109880" y="11656"/>
                  </a:lnTo>
                  <a:lnTo>
                    <a:pt x="128166" y="2454"/>
                  </a:lnTo>
                  <a:lnTo>
                    <a:pt x="137978" y="0"/>
                  </a:lnTo>
                  <a:lnTo>
                    <a:pt x="160172" y="2918"/>
                  </a:lnTo>
                  <a:lnTo>
                    <a:pt x="172016" y="6660"/>
                  </a:lnTo>
                  <a:lnTo>
                    <a:pt x="192703" y="22105"/>
                  </a:lnTo>
                  <a:lnTo>
                    <a:pt x="209895" y="44492"/>
                  </a:lnTo>
                  <a:lnTo>
                    <a:pt x="222239" y="73257"/>
                  </a:lnTo>
                  <a:lnTo>
                    <a:pt x="227008" y="117814"/>
                  </a:lnTo>
                  <a:lnTo>
                    <a:pt x="217849" y="143709"/>
                  </a:lnTo>
                  <a:lnTo>
                    <a:pt x="199903" y="166272"/>
                  </a:lnTo>
                  <a:lnTo>
                    <a:pt x="158066" y="193430"/>
                  </a:lnTo>
                  <a:lnTo>
                    <a:pt x="111332" y="208924"/>
                  </a:lnTo>
                  <a:lnTo>
                    <a:pt x="56007" y="210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SMARTInkShape-Group332">
            <a:extLst>
              <a:ext uri="{FF2B5EF4-FFF2-40B4-BE49-F238E27FC236}">
                <a16:creationId xmlns:a16="http://schemas.microsoft.com/office/drawing/2014/main" xmlns="" id="{DD20AD00-3898-409A-90AC-F6F28090861E}"/>
              </a:ext>
            </a:extLst>
          </p:cNvPr>
          <p:cNvGrpSpPr/>
          <p:nvPr/>
        </p:nvGrpSpPr>
        <p:grpSpPr>
          <a:xfrm>
            <a:off x="7190817" y="4686137"/>
            <a:ext cx="479984" cy="318583"/>
            <a:chOff x="7190817" y="4686137"/>
            <a:chExt cx="479984" cy="318583"/>
          </a:xfrm>
        </p:grpSpPr>
        <p:sp>
          <p:nvSpPr>
            <p:cNvPr id="223" name="SMARTInkShape-1735">
              <a:extLst>
                <a:ext uri="{FF2B5EF4-FFF2-40B4-BE49-F238E27FC236}">
                  <a16:creationId xmlns:a16="http://schemas.microsoft.com/office/drawing/2014/main" xmlns="" id="{B314DC3C-CA1B-49FC-9592-E0039656E91C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7190817" y="4807289"/>
              <a:ext cx="92634" cy="197431"/>
            </a:xfrm>
            <a:custGeom>
              <a:avLst/>
              <a:gdLst/>
              <a:ahLst/>
              <a:cxnLst/>
              <a:rect l="0" t="0" r="0" b="0"/>
              <a:pathLst>
                <a:path w="92634" h="197431">
                  <a:moveTo>
                    <a:pt x="92633" y="12361"/>
                  </a:moveTo>
                  <a:lnTo>
                    <a:pt x="92633" y="12361"/>
                  </a:lnTo>
                  <a:lnTo>
                    <a:pt x="83794" y="3522"/>
                  </a:lnTo>
                  <a:lnTo>
                    <a:pt x="77885" y="1377"/>
                  </a:lnTo>
                  <a:lnTo>
                    <a:pt x="59224" y="0"/>
                  </a:lnTo>
                  <a:lnTo>
                    <a:pt x="41341" y="3132"/>
                  </a:lnTo>
                  <a:lnTo>
                    <a:pt x="22636" y="11900"/>
                  </a:lnTo>
                  <a:lnTo>
                    <a:pt x="7061" y="26805"/>
                  </a:lnTo>
                  <a:lnTo>
                    <a:pt x="1684" y="40417"/>
                  </a:lnTo>
                  <a:lnTo>
                    <a:pt x="0" y="54463"/>
                  </a:lnTo>
                  <a:lnTo>
                    <a:pt x="1604" y="65410"/>
                  </a:lnTo>
                  <a:lnTo>
                    <a:pt x="10312" y="76861"/>
                  </a:lnTo>
                  <a:lnTo>
                    <a:pt x="56992" y="110904"/>
                  </a:lnTo>
                  <a:lnTo>
                    <a:pt x="73971" y="126713"/>
                  </a:lnTo>
                  <a:lnTo>
                    <a:pt x="86790" y="154036"/>
                  </a:lnTo>
                  <a:lnTo>
                    <a:pt x="90036" y="169167"/>
                  </a:lnTo>
                  <a:lnTo>
                    <a:pt x="88785" y="175459"/>
                  </a:lnTo>
                  <a:lnTo>
                    <a:pt x="81751" y="186214"/>
                  </a:lnTo>
                  <a:lnTo>
                    <a:pt x="69686" y="193815"/>
                  </a:lnTo>
                  <a:lnTo>
                    <a:pt x="62519" y="196832"/>
                  </a:lnTo>
                  <a:lnTo>
                    <a:pt x="56329" y="197430"/>
                  </a:lnTo>
                  <a:lnTo>
                    <a:pt x="35483" y="1901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736">
              <a:extLst>
                <a:ext uri="{FF2B5EF4-FFF2-40B4-BE49-F238E27FC236}">
                  <a16:creationId xmlns:a16="http://schemas.microsoft.com/office/drawing/2014/main" xmlns="" id="{B7978FD2-496D-4803-BFCB-DCF3F877E10F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7362315" y="4686137"/>
              <a:ext cx="251336" cy="292616"/>
            </a:xfrm>
            <a:custGeom>
              <a:avLst/>
              <a:gdLst/>
              <a:ahLst/>
              <a:cxnLst/>
              <a:rect l="0" t="0" r="0" b="0"/>
              <a:pathLst>
                <a:path w="251336" h="292616">
                  <a:moveTo>
                    <a:pt x="22735" y="203363"/>
                  </a:moveTo>
                  <a:lnTo>
                    <a:pt x="22735" y="203363"/>
                  </a:lnTo>
                  <a:lnTo>
                    <a:pt x="19364" y="203363"/>
                  </a:lnTo>
                  <a:lnTo>
                    <a:pt x="18371" y="204068"/>
                  </a:lnTo>
                  <a:lnTo>
                    <a:pt x="17709" y="205245"/>
                  </a:lnTo>
                  <a:lnTo>
                    <a:pt x="16647" y="208830"/>
                  </a:lnTo>
                  <a:lnTo>
                    <a:pt x="37455" y="200797"/>
                  </a:lnTo>
                  <a:lnTo>
                    <a:pt x="55083" y="188021"/>
                  </a:lnTo>
                  <a:lnTo>
                    <a:pt x="61806" y="176789"/>
                  </a:lnTo>
                  <a:lnTo>
                    <a:pt x="66122" y="155702"/>
                  </a:lnTo>
                  <a:lnTo>
                    <a:pt x="64360" y="153244"/>
                  </a:lnTo>
                  <a:lnTo>
                    <a:pt x="61068" y="152312"/>
                  </a:lnTo>
                  <a:lnTo>
                    <a:pt x="56757" y="152396"/>
                  </a:lnTo>
                  <a:lnTo>
                    <a:pt x="37205" y="165997"/>
                  </a:lnTo>
                  <a:lnTo>
                    <a:pt x="20281" y="191272"/>
                  </a:lnTo>
                  <a:lnTo>
                    <a:pt x="3331" y="231418"/>
                  </a:lnTo>
                  <a:lnTo>
                    <a:pt x="0" y="252286"/>
                  </a:lnTo>
                  <a:lnTo>
                    <a:pt x="2282" y="267675"/>
                  </a:lnTo>
                  <a:lnTo>
                    <a:pt x="4866" y="273754"/>
                  </a:lnTo>
                  <a:lnTo>
                    <a:pt x="13382" y="282390"/>
                  </a:lnTo>
                  <a:lnTo>
                    <a:pt x="18616" y="285682"/>
                  </a:lnTo>
                  <a:lnTo>
                    <a:pt x="33841" y="287456"/>
                  </a:lnTo>
                  <a:lnTo>
                    <a:pt x="52366" y="284482"/>
                  </a:lnTo>
                  <a:lnTo>
                    <a:pt x="72357" y="276105"/>
                  </a:lnTo>
                  <a:lnTo>
                    <a:pt x="118300" y="237566"/>
                  </a:lnTo>
                  <a:lnTo>
                    <a:pt x="149906" y="193821"/>
                  </a:lnTo>
                  <a:lnTo>
                    <a:pt x="166039" y="151849"/>
                  </a:lnTo>
                  <a:lnTo>
                    <a:pt x="182146" y="108737"/>
                  </a:lnTo>
                  <a:lnTo>
                    <a:pt x="196596" y="69585"/>
                  </a:lnTo>
                  <a:lnTo>
                    <a:pt x="208697" y="29826"/>
                  </a:lnTo>
                  <a:lnTo>
                    <a:pt x="218535" y="0"/>
                  </a:lnTo>
                  <a:lnTo>
                    <a:pt x="218885" y="760"/>
                  </a:lnTo>
                  <a:lnTo>
                    <a:pt x="219119" y="2678"/>
                  </a:lnTo>
                  <a:lnTo>
                    <a:pt x="212616" y="46189"/>
                  </a:lnTo>
                  <a:lnTo>
                    <a:pt x="206702" y="93293"/>
                  </a:lnTo>
                  <a:lnTo>
                    <a:pt x="201864" y="129043"/>
                  </a:lnTo>
                  <a:lnTo>
                    <a:pt x="195012" y="166098"/>
                  </a:lnTo>
                  <a:lnTo>
                    <a:pt x="187261" y="199971"/>
                  </a:lnTo>
                  <a:lnTo>
                    <a:pt x="178728" y="243045"/>
                  </a:lnTo>
                  <a:lnTo>
                    <a:pt x="178143" y="264743"/>
                  </a:lnTo>
                  <a:lnTo>
                    <a:pt x="182586" y="279091"/>
                  </a:lnTo>
                  <a:lnTo>
                    <a:pt x="191148" y="288291"/>
                  </a:lnTo>
                  <a:lnTo>
                    <a:pt x="196393" y="291731"/>
                  </a:lnTo>
                  <a:lnTo>
                    <a:pt x="202712" y="292615"/>
                  </a:lnTo>
                  <a:lnTo>
                    <a:pt x="217260" y="289832"/>
                  </a:lnTo>
                  <a:lnTo>
                    <a:pt x="231252" y="280129"/>
                  </a:lnTo>
                  <a:lnTo>
                    <a:pt x="251335" y="2605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737">
              <a:extLst>
                <a:ext uri="{FF2B5EF4-FFF2-40B4-BE49-F238E27FC236}">
                  <a16:creationId xmlns:a16="http://schemas.microsoft.com/office/drawing/2014/main" xmlns="" id="{13C4FE27-1872-42E8-8546-29C6294BCF7E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7514741" y="4826000"/>
              <a:ext cx="156060" cy="17906"/>
            </a:xfrm>
            <a:custGeom>
              <a:avLst/>
              <a:gdLst/>
              <a:ahLst/>
              <a:cxnLst/>
              <a:rect l="0" t="0" r="0" b="0"/>
              <a:pathLst>
                <a:path w="156060" h="17906">
                  <a:moveTo>
                    <a:pt x="3659" y="6350"/>
                  </a:moveTo>
                  <a:lnTo>
                    <a:pt x="3659" y="6350"/>
                  </a:lnTo>
                  <a:lnTo>
                    <a:pt x="288" y="9721"/>
                  </a:lnTo>
                  <a:lnTo>
                    <a:pt x="0" y="11419"/>
                  </a:lnTo>
                  <a:lnTo>
                    <a:pt x="514" y="13257"/>
                  </a:lnTo>
                  <a:lnTo>
                    <a:pt x="1563" y="15188"/>
                  </a:lnTo>
                  <a:lnTo>
                    <a:pt x="19892" y="17905"/>
                  </a:lnTo>
                  <a:lnTo>
                    <a:pt x="57779" y="11969"/>
                  </a:lnTo>
                  <a:lnTo>
                    <a:pt x="94269" y="6966"/>
                  </a:lnTo>
                  <a:lnTo>
                    <a:pt x="1560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SMARTInkShape-Group333">
            <a:extLst>
              <a:ext uri="{FF2B5EF4-FFF2-40B4-BE49-F238E27FC236}">
                <a16:creationId xmlns:a16="http://schemas.microsoft.com/office/drawing/2014/main" xmlns="" id="{99A246AA-BA00-473D-9EEC-AEC7B5CF407E}"/>
              </a:ext>
            </a:extLst>
          </p:cNvPr>
          <p:cNvGrpSpPr/>
          <p:nvPr/>
        </p:nvGrpSpPr>
        <p:grpSpPr>
          <a:xfrm>
            <a:off x="5882843" y="4675917"/>
            <a:ext cx="962458" cy="302484"/>
            <a:chOff x="5882843" y="4675917"/>
            <a:chExt cx="962458" cy="302484"/>
          </a:xfrm>
        </p:grpSpPr>
        <p:sp>
          <p:nvSpPr>
            <p:cNvPr id="227" name="SMARTInkShape-1738">
              <a:extLst>
                <a:ext uri="{FF2B5EF4-FFF2-40B4-BE49-F238E27FC236}">
                  <a16:creationId xmlns:a16="http://schemas.microsoft.com/office/drawing/2014/main" xmlns="" id="{41DD8FB9-27AF-4706-9C59-7E5AD80B5705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5882843" y="4675917"/>
              <a:ext cx="266631" cy="250325"/>
            </a:xfrm>
            <a:custGeom>
              <a:avLst/>
              <a:gdLst/>
              <a:ahLst/>
              <a:cxnLst/>
              <a:rect l="0" t="0" r="0" b="0"/>
              <a:pathLst>
                <a:path w="266631" h="250325">
                  <a:moveTo>
                    <a:pt x="9957" y="73883"/>
                  </a:moveTo>
                  <a:lnTo>
                    <a:pt x="9957" y="73883"/>
                  </a:lnTo>
                  <a:lnTo>
                    <a:pt x="4490" y="73883"/>
                  </a:lnTo>
                  <a:lnTo>
                    <a:pt x="0" y="102026"/>
                  </a:lnTo>
                  <a:lnTo>
                    <a:pt x="2685" y="140642"/>
                  </a:lnTo>
                  <a:lnTo>
                    <a:pt x="5215" y="176448"/>
                  </a:lnTo>
                  <a:lnTo>
                    <a:pt x="6670" y="210106"/>
                  </a:lnTo>
                  <a:lnTo>
                    <a:pt x="6396" y="236072"/>
                  </a:lnTo>
                  <a:lnTo>
                    <a:pt x="8901" y="249644"/>
                  </a:lnTo>
                  <a:lnTo>
                    <a:pt x="9254" y="250324"/>
                  </a:lnTo>
                  <a:lnTo>
                    <a:pt x="13266" y="214936"/>
                  </a:lnTo>
                  <a:lnTo>
                    <a:pt x="16837" y="182905"/>
                  </a:lnTo>
                  <a:lnTo>
                    <a:pt x="21481" y="144915"/>
                  </a:lnTo>
                  <a:lnTo>
                    <a:pt x="28249" y="109215"/>
                  </a:lnTo>
                  <a:lnTo>
                    <a:pt x="39994" y="64126"/>
                  </a:lnTo>
                  <a:lnTo>
                    <a:pt x="59152" y="20584"/>
                  </a:lnTo>
                  <a:lnTo>
                    <a:pt x="70861" y="4333"/>
                  </a:lnTo>
                  <a:lnTo>
                    <a:pt x="75960" y="0"/>
                  </a:lnTo>
                  <a:lnTo>
                    <a:pt x="82887" y="1344"/>
                  </a:lnTo>
                  <a:lnTo>
                    <a:pt x="99990" y="14127"/>
                  </a:lnTo>
                  <a:lnTo>
                    <a:pt x="133125" y="55047"/>
                  </a:lnTo>
                  <a:lnTo>
                    <a:pt x="156753" y="76534"/>
                  </a:lnTo>
                  <a:lnTo>
                    <a:pt x="172566" y="84939"/>
                  </a:lnTo>
                  <a:lnTo>
                    <a:pt x="186650" y="86323"/>
                  </a:lnTo>
                  <a:lnTo>
                    <a:pt x="192664" y="84292"/>
                  </a:lnTo>
                  <a:lnTo>
                    <a:pt x="203108" y="76393"/>
                  </a:lnTo>
                  <a:lnTo>
                    <a:pt x="216922" y="56674"/>
                  </a:lnTo>
                  <a:lnTo>
                    <a:pt x="233912" y="9331"/>
                  </a:lnTo>
                  <a:lnTo>
                    <a:pt x="237180" y="1134"/>
                  </a:lnTo>
                  <a:lnTo>
                    <a:pt x="237638" y="2101"/>
                  </a:lnTo>
                  <a:lnTo>
                    <a:pt x="244252" y="41223"/>
                  </a:lnTo>
                  <a:lnTo>
                    <a:pt x="253022" y="76906"/>
                  </a:lnTo>
                  <a:lnTo>
                    <a:pt x="256954" y="121894"/>
                  </a:lnTo>
                  <a:lnTo>
                    <a:pt x="262275" y="165406"/>
                  </a:lnTo>
                  <a:lnTo>
                    <a:pt x="266630" y="210547"/>
                  </a:lnTo>
                  <a:lnTo>
                    <a:pt x="263957" y="2453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739">
              <a:extLst>
                <a:ext uri="{FF2B5EF4-FFF2-40B4-BE49-F238E27FC236}">
                  <a16:creationId xmlns:a16="http://schemas.microsoft.com/office/drawing/2014/main" xmlns="" id="{5DB05FD5-85DD-4DCE-B815-5265035AFF2F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6243379" y="4711700"/>
              <a:ext cx="208222" cy="212873"/>
            </a:xfrm>
            <a:custGeom>
              <a:avLst/>
              <a:gdLst/>
              <a:ahLst/>
              <a:cxnLst/>
              <a:rect l="0" t="0" r="0" b="0"/>
              <a:pathLst>
                <a:path w="208222" h="212873">
                  <a:moveTo>
                    <a:pt x="30421" y="0"/>
                  </a:moveTo>
                  <a:lnTo>
                    <a:pt x="30421" y="0"/>
                  </a:lnTo>
                  <a:lnTo>
                    <a:pt x="33792" y="6742"/>
                  </a:lnTo>
                  <a:lnTo>
                    <a:pt x="36509" y="45434"/>
                  </a:lnTo>
                  <a:lnTo>
                    <a:pt x="31650" y="86690"/>
                  </a:lnTo>
                  <a:lnTo>
                    <a:pt x="25219" y="126031"/>
                  </a:lnTo>
                  <a:lnTo>
                    <a:pt x="15396" y="163402"/>
                  </a:lnTo>
                  <a:lnTo>
                    <a:pt x="664" y="210675"/>
                  </a:lnTo>
                  <a:lnTo>
                    <a:pt x="0" y="212417"/>
                  </a:lnTo>
                  <a:lnTo>
                    <a:pt x="262" y="212872"/>
                  </a:lnTo>
                  <a:lnTo>
                    <a:pt x="38788" y="194468"/>
                  </a:lnTo>
                  <a:lnTo>
                    <a:pt x="76566" y="186815"/>
                  </a:lnTo>
                  <a:lnTo>
                    <a:pt x="122488" y="180785"/>
                  </a:lnTo>
                  <a:lnTo>
                    <a:pt x="165571" y="178684"/>
                  </a:lnTo>
                  <a:lnTo>
                    <a:pt x="208221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740">
              <a:extLst>
                <a:ext uri="{FF2B5EF4-FFF2-40B4-BE49-F238E27FC236}">
                  <a16:creationId xmlns:a16="http://schemas.microsoft.com/office/drawing/2014/main" xmlns="" id="{570E29E2-D4AA-451E-9D2E-302FC765E9EE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6499665" y="4718102"/>
              <a:ext cx="155136" cy="220312"/>
            </a:xfrm>
            <a:custGeom>
              <a:avLst/>
              <a:gdLst/>
              <a:ahLst/>
              <a:cxnLst/>
              <a:rect l="0" t="0" r="0" b="0"/>
              <a:pathLst>
                <a:path w="155136" h="220312">
                  <a:moveTo>
                    <a:pt x="155135" y="6298"/>
                  </a:moveTo>
                  <a:lnTo>
                    <a:pt x="155135" y="6298"/>
                  </a:lnTo>
                  <a:lnTo>
                    <a:pt x="151764" y="2927"/>
                  </a:lnTo>
                  <a:lnTo>
                    <a:pt x="148227" y="1272"/>
                  </a:lnTo>
                  <a:lnTo>
                    <a:pt x="108742" y="0"/>
                  </a:lnTo>
                  <a:lnTo>
                    <a:pt x="65356" y="1839"/>
                  </a:lnTo>
                  <a:lnTo>
                    <a:pt x="35566" y="8788"/>
                  </a:lnTo>
                  <a:lnTo>
                    <a:pt x="30267" y="12897"/>
                  </a:lnTo>
                  <a:lnTo>
                    <a:pt x="22497" y="24988"/>
                  </a:lnTo>
                  <a:lnTo>
                    <a:pt x="12465" y="61521"/>
                  </a:lnTo>
                  <a:lnTo>
                    <a:pt x="9752" y="108772"/>
                  </a:lnTo>
                  <a:lnTo>
                    <a:pt x="5846" y="155499"/>
                  </a:lnTo>
                  <a:lnTo>
                    <a:pt x="0" y="198685"/>
                  </a:lnTo>
                  <a:lnTo>
                    <a:pt x="2225" y="208926"/>
                  </a:lnTo>
                  <a:lnTo>
                    <a:pt x="5565" y="215829"/>
                  </a:lnTo>
                  <a:lnTo>
                    <a:pt x="9402" y="219367"/>
                  </a:lnTo>
                  <a:lnTo>
                    <a:pt x="11413" y="220311"/>
                  </a:lnTo>
                  <a:lnTo>
                    <a:pt x="24356" y="218268"/>
                  </a:lnTo>
                  <a:lnTo>
                    <a:pt x="65806" y="204232"/>
                  </a:lnTo>
                  <a:lnTo>
                    <a:pt x="112170" y="193413"/>
                  </a:lnTo>
                  <a:lnTo>
                    <a:pt x="142435" y="1904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741">
              <a:extLst>
                <a:ext uri="{FF2B5EF4-FFF2-40B4-BE49-F238E27FC236}">
                  <a16:creationId xmlns:a16="http://schemas.microsoft.com/office/drawing/2014/main" xmlns="" id="{B61C6406-3F5C-460B-B9A3-4404D0AD8F1C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6515100" y="4838700"/>
              <a:ext cx="133351" cy="1"/>
            </a:xfrm>
            <a:custGeom>
              <a:avLst/>
              <a:gdLst/>
              <a:ahLst/>
              <a:cxnLst/>
              <a:rect l="0" t="0" r="0" b="0"/>
              <a:pathLst>
                <a:path w="133351" h="1">
                  <a:moveTo>
                    <a:pt x="0" y="0"/>
                  </a:moveTo>
                  <a:lnTo>
                    <a:pt x="0" y="0"/>
                  </a:lnTo>
                  <a:lnTo>
                    <a:pt x="46139" y="0"/>
                  </a:lnTo>
                  <a:lnTo>
                    <a:pt x="89400" y="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742">
              <a:extLst>
                <a:ext uri="{FF2B5EF4-FFF2-40B4-BE49-F238E27FC236}">
                  <a16:creationId xmlns:a16="http://schemas.microsoft.com/office/drawing/2014/main" xmlns="" id="{B2C50C0C-D471-4193-99D0-5FA0930A5FCE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6807200" y="4921250"/>
              <a:ext cx="38101" cy="57151"/>
            </a:xfrm>
            <a:custGeom>
              <a:avLst/>
              <a:gdLst/>
              <a:ahLst/>
              <a:cxnLst/>
              <a:rect l="0" t="0" r="0" b="0"/>
              <a:pathLst>
                <a:path w="38101" h="57151">
                  <a:moveTo>
                    <a:pt x="38100" y="0"/>
                  </a:moveTo>
                  <a:lnTo>
                    <a:pt x="38100" y="0"/>
                  </a:lnTo>
                  <a:lnTo>
                    <a:pt x="8246" y="4687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SMARTInkShape-Group334">
            <a:extLst>
              <a:ext uri="{FF2B5EF4-FFF2-40B4-BE49-F238E27FC236}">
                <a16:creationId xmlns:a16="http://schemas.microsoft.com/office/drawing/2014/main" xmlns="" id="{A8D0125E-F87B-444F-8D7D-0D759D17BBBF}"/>
              </a:ext>
            </a:extLst>
          </p:cNvPr>
          <p:cNvGrpSpPr/>
          <p:nvPr/>
        </p:nvGrpSpPr>
        <p:grpSpPr>
          <a:xfrm>
            <a:off x="4530242" y="4531380"/>
            <a:ext cx="664059" cy="415271"/>
            <a:chOff x="4530242" y="4531380"/>
            <a:chExt cx="664059" cy="415271"/>
          </a:xfrm>
        </p:grpSpPr>
        <p:sp>
          <p:nvSpPr>
            <p:cNvPr id="233" name="SMARTInkShape-1743">
              <a:extLst>
                <a:ext uri="{FF2B5EF4-FFF2-40B4-BE49-F238E27FC236}">
                  <a16:creationId xmlns:a16="http://schemas.microsoft.com/office/drawing/2014/main" xmlns="" id="{6F77C966-8B05-4B61-BA98-143DF0226278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4580274" y="4531380"/>
              <a:ext cx="106027" cy="415271"/>
            </a:xfrm>
            <a:custGeom>
              <a:avLst/>
              <a:gdLst/>
              <a:ahLst/>
              <a:cxnLst/>
              <a:rect l="0" t="0" r="0" b="0"/>
              <a:pathLst>
                <a:path w="106027" h="415271">
                  <a:moveTo>
                    <a:pt x="106026" y="21570"/>
                  </a:moveTo>
                  <a:lnTo>
                    <a:pt x="106026" y="21570"/>
                  </a:lnTo>
                  <a:lnTo>
                    <a:pt x="97187" y="7264"/>
                  </a:lnTo>
                  <a:lnTo>
                    <a:pt x="87728" y="555"/>
                  </a:lnTo>
                  <a:lnTo>
                    <a:pt x="76257" y="0"/>
                  </a:lnTo>
                  <a:lnTo>
                    <a:pt x="69246" y="840"/>
                  </a:lnTo>
                  <a:lnTo>
                    <a:pt x="55812" y="7418"/>
                  </a:lnTo>
                  <a:lnTo>
                    <a:pt x="49267" y="12135"/>
                  </a:lnTo>
                  <a:lnTo>
                    <a:pt x="33313" y="35629"/>
                  </a:lnTo>
                  <a:lnTo>
                    <a:pt x="16277" y="75046"/>
                  </a:lnTo>
                  <a:lnTo>
                    <a:pt x="7812" y="108131"/>
                  </a:lnTo>
                  <a:lnTo>
                    <a:pt x="2403" y="144709"/>
                  </a:lnTo>
                  <a:lnTo>
                    <a:pt x="0" y="184483"/>
                  </a:lnTo>
                  <a:lnTo>
                    <a:pt x="812" y="223798"/>
                  </a:lnTo>
                  <a:lnTo>
                    <a:pt x="3525" y="261732"/>
                  </a:lnTo>
                  <a:lnTo>
                    <a:pt x="7083" y="297407"/>
                  </a:lnTo>
                  <a:lnTo>
                    <a:pt x="11016" y="330195"/>
                  </a:lnTo>
                  <a:lnTo>
                    <a:pt x="15316" y="370778"/>
                  </a:lnTo>
                  <a:lnTo>
                    <a:pt x="17126" y="415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744">
              <a:extLst>
                <a:ext uri="{FF2B5EF4-FFF2-40B4-BE49-F238E27FC236}">
                  <a16:creationId xmlns:a16="http://schemas.microsoft.com/office/drawing/2014/main" xmlns="" id="{9226A874-F904-43CF-9FF2-E2BC9939BE37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4530242" y="4832350"/>
              <a:ext cx="117959" cy="31751"/>
            </a:xfrm>
            <a:custGeom>
              <a:avLst/>
              <a:gdLst/>
              <a:ahLst/>
              <a:cxnLst/>
              <a:rect l="0" t="0" r="0" b="0"/>
              <a:pathLst>
                <a:path w="117959" h="31751">
                  <a:moveTo>
                    <a:pt x="3658" y="31750"/>
                  </a:moveTo>
                  <a:lnTo>
                    <a:pt x="3658" y="31750"/>
                  </a:lnTo>
                  <a:lnTo>
                    <a:pt x="287" y="28379"/>
                  </a:lnTo>
                  <a:lnTo>
                    <a:pt x="0" y="26681"/>
                  </a:lnTo>
                  <a:lnTo>
                    <a:pt x="513" y="24842"/>
                  </a:lnTo>
                  <a:lnTo>
                    <a:pt x="1562" y="22911"/>
                  </a:lnTo>
                  <a:lnTo>
                    <a:pt x="13150" y="16823"/>
                  </a:lnTo>
                  <a:lnTo>
                    <a:pt x="59131" y="6335"/>
                  </a:lnTo>
                  <a:lnTo>
                    <a:pt x="104462" y="834"/>
                  </a:lnTo>
                  <a:lnTo>
                    <a:pt x="1179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745">
              <a:extLst>
                <a:ext uri="{FF2B5EF4-FFF2-40B4-BE49-F238E27FC236}">
                  <a16:creationId xmlns:a16="http://schemas.microsoft.com/office/drawing/2014/main" xmlns="" id="{52CA90EA-2011-49CC-9CBB-7FE4FD9755E2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4727379" y="4794250"/>
              <a:ext cx="28772" cy="107951"/>
            </a:xfrm>
            <a:custGeom>
              <a:avLst/>
              <a:gdLst/>
              <a:ahLst/>
              <a:cxnLst/>
              <a:rect l="0" t="0" r="0" b="0"/>
              <a:pathLst>
                <a:path w="28772" h="107951">
                  <a:moveTo>
                    <a:pt x="3371" y="0"/>
                  </a:moveTo>
                  <a:lnTo>
                    <a:pt x="3371" y="0"/>
                  </a:lnTo>
                  <a:lnTo>
                    <a:pt x="0" y="6742"/>
                  </a:lnTo>
                  <a:lnTo>
                    <a:pt x="227" y="15697"/>
                  </a:lnTo>
                  <a:lnTo>
                    <a:pt x="3385" y="26732"/>
                  </a:lnTo>
                  <a:lnTo>
                    <a:pt x="23500" y="73051"/>
                  </a:lnTo>
                  <a:lnTo>
                    <a:pt x="28771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746">
              <a:extLst>
                <a:ext uri="{FF2B5EF4-FFF2-40B4-BE49-F238E27FC236}">
                  <a16:creationId xmlns:a16="http://schemas.microsoft.com/office/drawing/2014/main" xmlns="" id="{61B2502C-6DF0-449A-8449-470AECA16FDB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4749800" y="4713465"/>
              <a:ext cx="1" cy="10936"/>
            </a:xfrm>
            <a:custGeom>
              <a:avLst/>
              <a:gdLst/>
              <a:ahLst/>
              <a:cxnLst/>
              <a:rect l="0" t="0" r="0" b="0"/>
              <a:pathLst>
                <a:path w="1" h="10936">
                  <a:moveTo>
                    <a:pt x="0" y="10935"/>
                  </a:moveTo>
                  <a:lnTo>
                    <a:pt x="0" y="10935"/>
                  </a:lnTo>
                  <a:lnTo>
                    <a:pt x="0" y="0"/>
                  </a:lnTo>
                  <a:lnTo>
                    <a:pt x="0" y="4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747">
              <a:extLst>
                <a:ext uri="{FF2B5EF4-FFF2-40B4-BE49-F238E27FC236}">
                  <a16:creationId xmlns:a16="http://schemas.microsoft.com/office/drawing/2014/main" xmlns="" id="{D0B90CFD-0B44-49EB-B136-46F931F2B626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4826051" y="4794115"/>
              <a:ext cx="119433" cy="146186"/>
            </a:xfrm>
            <a:custGeom>
              <a:avLst/>
              <a:gdLst/>
              <a:ahLst/>
              <a:cxnLst/>
              <a:rect l="0" t="0" r="0" b="0"/>
              <a:pathLst>
                <a:path w="119433" h="146186">
                  <a:moveTo>
                    <a:pt x="6299" y="25535"/>
                  </a:moveTo>
                  <a:lnTo>
                    <a:pt x="6299" y="25535"/>
                  </a:lnTo>
                  <a:lnTo>
                    <a:pt x="4417" y="66012"/>
                  </a:lnTo>
                  <a:lnTo>
                    <a:pt x="210" y="112928"/>
                  </a:lnTo>
                  <a:lnTo>
                    <a:pt x="0" y="122186"/>
                  </a:lnTo>
                  <a:lnTo>
                    <a:pt x="1840" y="108858"/>
                  </a:lnTo>
                  <a:lnTo>
                    <a:pt x="12192" y="61934"/>
                  </a:lnTo>
                  <a:lnTo>
                    <a:pt x="30982" y="24911"/>
                  </a:lnTo>
                  <a:lnTo>
                    <a:pt x="46068" y="8181"/>
                  </a:lnTo>
                  <a:lnTo>
                    <a:pt x="51862" y="3382"/>
                  </a:lnTo>
                  <a:lnTo>
                    <a:pt x="57135" y="889"/>
                  </a:lnTo>
                  <a:lnTo>
                    <a:pt x="66758" y="0"/>
                  </a:lnTo>
                  <a:lnTo>
                    <a:pt x="86850" y="10208"/>
                  </a:lnTo>
                  <a:lnTo>
                    <a:pt x="107306" y="30009"/>
                  </a:lnTo>
                  <a:lnTo>
                    <a:pt x="114692" y="49396"/>
                  </a:lnTo>
                  <a:lnTo>
                    <a:pt x="119432" y="89593"/>
                  </a:lnTo>
                  <a:lnTo>
                    <a:pt x="115029" y="135073"/>
                  </a:lnTo>
                  <a:lnTo>
                    <a:pt x="114249" y="146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748">
              <a:extLst>
                <a:ext uri="{FF2B5EF4-FFF2-40B4-BE49-F238E27FC236}">
                  <a16:creationId xmlns:a16="http://schemas.microsoft.com/office/drawing/2014/main" xmlns="" id="{05B286D9-F687-4B24-A315-FD69E83C5032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5050225" y="4593898"/>
              <a:ext cx="144076" cy="342106"/>
            </a:xfrm>
            <a:custGeom>
              <a:avLst/>
              <a:gdLst/>
              <a:ahLst/>
              <a:cxnLst/>
              <a:rect l="0" t="0" r="0" b="0"/>
              <a:pathLst>
                <a:path w="144076" h="342106">
                  <a:moveTo>
                    <a:pt x="61525" y="251152"/>
                  </a:moveTo>
                  <a:lnTo>
                    <a:pt x="61525" y="251152"/>
                  </a:lnTo>
                  <a:lnTo>
                    <a:pt x="61525" y="247781"/>
                  </a:lnTo>
                  <a:lnTo>
                    <a:pt x="67286" y="223314"/>
                  </a:lnTo>
                  <a:lnTo>
                    <a:pt x="66994" y="211545"/>
                  </a:lnTo>
                  <a:lnTo>
                    <a:pt x="64426" y="205797"/>
                  </a:lnTo>
                  <a:lnTo>
                    <a:pt x="61342" y="205393"/>
                  </a:lnTo>
                  <a:lnTo>
                    <a:pt x="52272" y="208707"/>
                  </a:lnTo>
                  <a:lnTo>
                    <a:pt x="35265" y="221877"/>
                  </a:lnTo>
                  <a:lnTo>
                    <a:pt x="16820" y="245928"/>
                  </a:lnTo>
                  <a:lnTo>
                    <a:pt x="4690" y="278767"/>
                  </a:lnTo>
                  <a:lnTo>
                    <a:pt x="0" y="308566"/>
                  </a:lnTo>
                  <a:lnTo>
                    <a:pt x="2666" y="324647"/>
                  </a:lnTo>
                  <a:lnTo>
                    <a:pt x="5352" y="331899"/>
                  </a:lnTo>
                  <a:lnTo>
                    <a:pt x="9965" y="336733"/>
                  </a:lnTo>
                  <a:lnTo>
                    <a:pt x="22617" y="342105"/>
                  </a:lnTo>
                  <a:lnTo>
                    <a:pt x="35766" y="340729"/>
                  </a:lnTo>
                  <a:lnTo>
                    <a:pt x="42235" y="338387"/>
                  </a:lnTo>
                  <a:lnTo>
                    <a:pt x="64825" y="318235"/>
                  </a:lnTo>
                  <a:lnTo>
                    <a:pt x="86021" y="283180"/>
                  </a:lnTo>
                  <a:lnTo>
                    <a:pt x="99223" y="246336"/>
                  </a:lnTo>
                  <a:lnTo>
                    <a:pt x="110736" y="199622"/>
                  </a:lnTo>
                  <a:lnTo>
                    <a:pt x="114793" y="172349"/>
                  </a:lnTo>
                  <a:lnTo>
                    <a:pt x="118204" y="143583"/>
                  </a:lnTo>
                  <a:lnTo>
                    <a:pt x="121888" y="117351"/>
                  </a:lnTo>
                  <a:lnTo>
                    <a:pt x="125756" y="92807"/>
                  </a:lnTo>
                  <a:lnTo>
                    <a:pt x="132406" y="50955"/>
                  </a:lnTo>
                  <a:lnTo>
                    <a:pt x="134792" y="6734"/>
                  </a:lnTo>
                  <a:lnTo>
                    <a:pt x="133653" y="1423"/>
                  </a:lnTo>
                  <a:lnTo>
                    <a:pt x="132189" y="0"/>
                  </a:lnTo>
                  <a:lnTo>
                    <a:pt x="130506" y="1167"/>
                  </a:lnTo>
                  <a:lnTo>
                    <a:pt x="115995" y="35104"/>
                  </a:lnTo>
                  <a:lnTo>
                    <a:pt x="108547" y="68112"/>
                  </a:lnTo>
                  <a:lnTo>
                    <a:pt x="104296" y="106301"/>
                  </a:lnTo>
                  <a:lnTo>
                    <a:pt x="104758" y="146792"/>
                  </a:lnTo>
                  <a:lnTo>
                    <a:pt x="109197" y="186425"/>
                  </a:lnTo>
                  <a:lnTo>
                    <a:pt x="115874" y="223796"/>
                  </a:lnTo>
                  <a:lnTo>
                    <a:pt x="127566" y="270485"/>
                  </a:lnTo>
                  <a:lnTo>
                    <a:pt x="144075" y="3146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SMARTInkShape-Group335">
            <a:extLst>
              <a:ext uri="{FF2B5EF4-FFF2-40B4-BE49-F238E27FC236}">
                <a16:creationId xmlns:a16="http://schemas.microsoft.com/office/drawing/2014/main" xmlns="" id="{07C27517-9B22-4887-A04D-12F4D7668242}"/>
              </a:ext>
            </a:extLst>
          </p:cNvPr>
          <p:cNvGrpSpPr/>
          <p:nvPr/>
        </p:nvGrpSpPr>
        <p:grpSpPr>
          <a:xfrm>
            <a:off x="3634848" y="4559202"/>
            <a:ext cx="407857" cy="379218"/>
            <a:chOff x="3634848" y="4559202"/>
            <a:chExt cx="407857" cy="379218"/>
          </a:xfrm>
        </p:grpSpPr>
        <p:sp>
          <p:nvSpPr>
            <p:cNvPr id="240" name="SMARTInkShape-1749">
              <a:extLst>
                <a:ext uri="{FF2B5EF4-FFF2-40B4-BE49-F238E27FC236}">
                  <a16:creationId xmlns:a16="http://schemas.microsoft.com/office/drawing/2014/main" xmlns="" id="{8C71DA09-87AB-4B34-9C65-2202D44F484E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3816350" y="4622800"/>
              <a:ext cx="21697" cy="298451"/>
            </a:xfrm>
            <a:custGeom>
              <a:avLst/>
              <a:gdLst/>
              <a:ahLst/>
              <a:cxnLst/>
              <a:rect l="0" t="0" r="0" b="0"/>
              <a:pathLst>
                <a:path w="21697" h="298451">
                  <a:moveTo>
                    <a:pt x="12700" y="0"/>
                  </a:moveTo>
                  <a:lnTo>
                    <a:pt x="12700" y="0"/>
                  </a:lnTo>
                  <a:lnTo>
                    <a:pt x="9329" y="0"/>
                  </a:lnTo>
                  <a:lnTo>
                    <a:pt x="8336" y="1411"/>
                  </a:lnTo>
                  <a:lnTo>
                    <a:pt x="7233" y="6742"/>
                  </a:lnTo>
                  <a:lnTo>
                    <a:pt x="15266" y="54271"/>
                  </a:lnTo>
                  <a:lnTo>
                    <a:pt x="21299" y="100042"/>
                  </a:lnTo>
                  <a:lnTo>
                    <a:pt x="21696" y="135479"/>
                  </a:lnTo>
                  <a:lnTo>
                    <a:pt x="19521" y="172396"/>
                  </a:lnTo>
                  <a:lnTo>
                    <a:pt x="16201" y="209971"/>
                  </a:lnTo>
                  <a:lnTo>
                    <a:pt x="13738" y="256711"/>
                  </a:lnTo>
                  <a:lnTo>
                    <a:pt x="9398" y="276608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750">
              <a:extLst>
                <a:ext uri="{FF2B5EF4-FFF2-40B4-BE49-F238E27FC236}">
                  <a16:creationId xmlns:a16="http://schemas.microsoft.com/office/drawing/2014/main" xmlns="" id="{0D8A834F-D4E4-4374-A216-8F4430B95F90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3634848" y="4559202"/>
              <a:ext cx="359303" cy="139799"/>
            </a:xfrm>
            <a:custGeom>
              <a:avLst/>
              <a:gdLst/>
              <a:ahLst/>
              <a:cxnLst/>
              <a:rect l="0" t="0" r="0" b="0"/>
              <a:pathLst>
                <a:path w="359303" h="139799">
                  <a:moveTo>
                    <a:pt x="16402" y="139798"/>
                  </a:moveTo>
                  <a:lnTo>
                    <a:pt x="16402" y="139798"/>
                  </a:lnTo>
                  <a:lnTo>
                    <a:pt x="6289" y="139798"/>
                  </a:lnTo>
                  <a:lnTo>
                    <a:pt x="3310" y="139092"/>
                  </a:lnTo>
                  <a:lnTo>
                    <a:pt x="1324" y="137916"/>
                  </a:lnTo>
                  <a:lnTo>
                    <a:pt x="0" y="136427"/>
                  </a:lnTo>
                  <a:lnTo>
                    <a:pt x="7936" y="129128"/>
                  </a:lnTo>
                  <a:lnTo>
                    <a:pt x="55260" y="103823"/>
                  </a:lnTo>
                  <a:lnTo>
                    <a:pt x="95056" y="86180"/>
                  </a:lnTo>
                  <a:lnTo>
                    <a:pt x="141670" y="66578"/>
                  </a:lnTo>
                  <a:lnTo>
                    <a:pt x="166942" y="56413"/>
                  </a:lnTo>
                  <a:lnTo>
                    <a:pt x="192961" y="46108"/>
                  </a:lnTo>
                  <a:lnTo>
                    <a:pt x="218070" y="36416"/>
                  </a:lnTo>
                  <a:lnTo>
                    <a:pt x="242569" y="27132"/>
                  </a:lnTo>
                  <a:lnTo>
                    <a:pt x="286254" y="11407"/>
                  </a:lnTo>
                  <a:lnTo>
                    <a:pt x="328564" y="0"/>
                  </a:lnTo>
                  <a:lnTo>
                    <a:pt x="359302" y="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751">
              <a:extLst>
                <a:ext uri="{FF2B5EF4-FFF2-40B4-BE49-F238E27FC236}">
                  <a16:creationId xmlns:a16="http://schemas.microsoft.com/office/drawing/2014/main" xmlns="" id="{CF5AE548-76D3-4252-AADE-FF03B3735CA9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3958489" y="4785353"/>
              <a:ext cx="84216" cy="153067"/>
            </a:xfrm>
            <a:custGeom>
              <a:avLst/>
              <a:gdLst/>
              <a:ahLst/>
              <a:cxnLst/>
              <a:rect l="0" t="0" r="0" b="0"/>
              <a:pathLst>
                <a:path w="84216" h="153067">
                  <a:moveTo>
                    <a:pt x="48361" y="27947"/>
                  </a:moveTo>
                  <a:lnTo>
                    <a:pt x="48361" y="27947"/>
                  </a:lnTo>
                  <a:lnTo>
                    <a:pt x="40522" y="3166"/>
                  </a:lnTo>
                  <a:lnTo>
                    <a:pt x="38901" y="843"/>
                  </a:lnTo>
                  <a:lnTo>
                    <a:pt x="36410" y="0"/>
                  </a:lnTo>
                  <a:lnTo>
                    <a:pt x="29879" y="944"/>
                  </a:lnTo>
                  <a:lnTo>
                    <a:pt x="22273" y="7479"/>
                  </a:lnTo>
                  <a:lnTo>
                    <a:pt x="18269" y="12185"/>
                  </a:lnTo>
                  <a:lnTo>
                    <a:pt x="2520" y="59260"/>
                  </a:lnTo>
                  <a:lnTo>
                    <a:pt x="0" y="95721"/>
                  </a:lnTo>
                  <a:lnTo>
                    <a:pt x="6515" y="136693"/>
                  </a:lnTo>
                  <a:lnTo>
                    <a:pt x="9880" y="144894"/>
                  </a:lnTo>
                  <a:lnTo>
                    <a:pt x="14241" y="149656"/>
                  </a:lnTo>
                  <a:lnTo>
                    <a:pt x="19264" y="152125"/>
                  </a:lnTo>
                  <a:lnTo>
                    <a:pt x="24729" y="153066"/>
                  </a:lnTo>
                  <a:lnTo>
                    <a:pt x="36447" y="150348"/>
                  </a:lnTo>
                  <a:lnTo>
                    <a:pt x="42535" y="147647"/>
                  </a:lnTo>
                  <a:lnTo>
                    <a:pt x="64588" y="123621"/>
                  </a:lnTo>
                  <a:lnTo>
                    <a:pt x="78882" y="89691"/>
                  </a:lnTo>
                  <a:lnTo>
                    <a:pt x="84215" y="56198"/>
                  </a:lnTo>
                  <a:lnTo>
                    <a:pt x="79054" y="27302"/>
                  </a:lnTo>
                  <a:lnTo>
                    <a:pt x="70469" y="15195"/>
                  </a:lnTo>
                  <a:lnTo>
                    <a:pt x="53735" y="4413"/>
                  </a:lnTo>
                  <a:lnTo>
                    <a:pt x="42988" y="554"/>
                  </a:lnTo>
                  <a:lnTo>
                    <a:pt x="35860" y="1191"/>
                  </a:lnTo>
                  <a:lnTo>
                    <a:pt x="35088" y="1643"/>
                  </a:lnTo>
                  <a:lnTo>
                    <a:pt x="35985" y="1944"/>
                  </a:lnTo>
                  <a:lnTo>
                    <a:pt x="42011" y="2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SMARTInkShape-Group336">
            <a:extLst>
              <a:ext uri="{FF2B5EF4-FFF2-40B4-BE49-F238E27FC236}">
                <a16:creationId xmlns:a16="http://schemas.microsoft.com/office/drawing/2014/main" xmlns="" id="{F950E968-9D07-40DF-BBD4-885BF151EB6F}"/>
              </a:ext>
            </a:extLst>
          </p:cNvPr>
          <p:cNvGrpSpPr/>
          <p:nvPr/>
        </p:nvGrpSpPr>
        <p:grpSpPr>
          <a:xfrm>
            <a:off x="6178550" y="3603491"/>
            <a:ext cx="1828358" cy="564184"/>
            <a:chOff x="6178550" y="3603491"/>
            <a:chExt cx="1828358" cy="564184"/>
          </a:xfrm>
        </p:grpSpPr>
        <p:sp>
          <p:nvSpPr>
            <p:cNvPr id="244" name="SMARTInkShape-1752">
              <a:extLst>
                <a:ext uri="{FF2B5EF4-FFF2-40B4-BE49-F238E27FC236}">
                  <a16:creationId xmlns:a16="http://schemas.microsoft.com/office/drawing/2014/main" xmlns="" id="{3EE9A94B-7177-436F-AE0C-15DA74B0AF83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7854950" y="3679341"/>
              <a:ext cx="151958" cy="448160"/>
            </a:xfrm>
            <a:custGeom>
              <a:avLst/>
              <a:gdLst/>
              <a:ahLst/>
              <a:cxnLst/>
              <a:rect l="0" t="0" r="0" b="0"/>
              <a:pathLst>
                <a:path w="151958" h="448160">
                  <a:moveTo>
                    <a:pt x="38100" y="3659"/>
                  </a:moveTo>
                  <a:lnTo>
                    <a:pt x="38100" y="3659"/>
                  </a:lnTo>
                  <a:lnTo>
                    <a:pt x="41470" y="3659"/>
                  </a:lnTo>
                  <a:lnTo>
                    <a:pt x="45007" y="1777"/>
                  </a:lnTo>
                  <a:lnTo>
                    <a:pt x="46938" y="288"/>
                  </a:lnTo>
                  <a:lnTo>
                    <a:pt x="49637" y="0"/>
                  </a:lnTo>
                  <a:lnTo>
                    <a:pt x="56397" y="1563"/>
                  </a:lnTo>
                  <a:lnTo>
                    <a:pt x="74880" y="13151"/>
                  </a:lnTo>
                  <a:lnTo>
                    <a:pt x="94858" y="40103"/>
                  </a:lnTo>
                  <a:lnTo>
                    <a:pt x="109657" y="70421"/>
                  </a:lnTo>
                  <a:lnTo>
                    <a:pt x="124937" y="107414"/>
                  </a:lnTo>
                  <a:lnTo>
                    <a:pt x="138784" y="147374"/>
                  </a:lnTo>
                  <a:lnTo>
                    <a:pt x="148229" y="190534"/>
                  </a:lnTo>
                  <a:lnTo>
                    <a:pt x="151957" y="235587"/>
                  </a:lnTo>
                  <a:lnTo>
                    <a:pt x="146557" y="281480"/>
                  </a:lnTo>
                  <a:lnTo>
                    <a:pt x="129577" y="325867"/>
                  </a:lnTo>
                  <a:lnTo>
                    <a:pt x="106273" y="366290"/>
                  </a:lnTo>
                  <a:lnTo>
                    <a:pt x="69352" y="410731"/>
                  </a:lnTo>
                  <a:lnTo>
                    <a:pt x="33720" y="436130"/>
                  </a:lnTo>
                  <a:lnTo>
                    <a:pt x="0" y="448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753">
              <a:extLst>
                <a:ext uri="{FF2B5EF4-FFF2-40B4-BE49-F238E27FC236}">
                  <a16:creationId xmlns:a16="http://schemas.microsoft.com/office/drawing/2014/main" xmlns="" id="{FBAD03B9-2A4C-44B1-8E7A-9986B40D17E0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753350" y="3740150"/>
              <a:ext cx="97073" cy="304801"/>
            </a:xfrm>
            <a:custGeom>
              <a:avLst/>
              <a:gdLst/>
              <a:ahLst/>
              <a:cxnLst/>
              <a:rect l="0" t="0" r="0" b="0"/>
              <a:pathLst>
                <a:path w="97073" h="304801">
                  <a:moveTo>
                    <a:pt x="0" y="0"/>
                  </a:moveTo>
                  <a:lnTo>
                    <a:pt x="0" y="0"/>
                  </a:lnTo>
                  <a:lnTo>
                    <a:pt x="39545" y="23535"/>
                  </a:lnTo>
                  <a:lnTo>
                    <a:pt x="75623" y="63915"/>
                  </a:lnTo>
                  <a:lnTo>
                    <a:pt x="96176" y="108465"/>
                  </a:lnTo>
                  <a:lnTo>
                    <a:pt x="97072" y="140870"/>
                  </a:lnTo>
                  <a:lnTo>
                    <a:pt x="85677" y="187084"/>
                  </a:lnTo>
                  <a:lnTo>
                    <a:pt x="70776" y="225706"/>
                  </a:lnTo>
                  <a:lnTo>
                    <a:pt x="49728" y="266991"/>
                  </a:lnTo>
                  <a:lnTo>
                    <a:pt x="2540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1754">
              <a:extLst>
                <a:ext uri="{FF2B5EF4-FFF2-40B4-BE49-F238E27FC236}">
                  <a16:creationId xmlns:a16="http://schemas.microsoft.com/office/drawing/2014/main" xmlns="" id="{7CA60805-6AE3-4AB6-8A23-02AC6123A543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7557007" y="3810813"/>
              <a:ext cx="126120" cy="356862"/>
            </a:xfrm>
            <a:custGeom>
              <a:avLst/>
              <a:gdLst/>
              <a:ahLst/>
              <a:cxnLst/>
              <a:rect l="0" t="0" r="0" b="0"/>
              <a:pathLst>
                <a:path w="126120" h="356862">
                  <a:moveTo>
                    <a:pt x="12193" y="126187"/>
                  </a:moveTo>
                  <a:lnTo>
                    <a:pt x="12193" y="126187"/>
                  </a:lnTo>
                  <a:lnTo>
                    <a:pt x="3354" y="143864"/>
                  </a:lnTo>
                  <a:lnTo>
                    <a:pt x="0" y="185107"/>
                  </a:lnTo>
                  <a:lnTo>
                    <a:pt x="2964" y="229391"/>
                  </a:lnTo>
                  <a:lnTo>
                    <a:pt x="8361" y="266363"/>
                  </a:lnTo>
                  <a:lnTo>
                    <a:pt x="11057" y="304128"/>
                  </a:lnTo>
                  <a:lnTo>
                    <a:pt x="12043" y="349927"/>
                  </a:lnTo>
                  <a:lnTo>
                    <a:pt x="12094" y="355780"/>
                  </a:lnTo>
                  <a:lnTo>
                    <a:pt x="11421" y="356861"/>
                  </a:lnTo>
                  <a:lnTo>
                    <a:pt x="8792" y="350534"/>
                  </a:lnTo>
                  <a:lnTo>
                    <a:pt x="10789" y="305447"/>
                  </a:lnTo>
                  <a:lnTo>
                    <a:pt x="11568" y="267476"/>
                  </a:lnTo>
                  <a:lnTo>
                    <a:pt x="13797" y="222849"/>
                  </a:lnTo>
                  <a:lnTo>
                    <a:pt x="18550" y="175498"/>
                  </a:lnTo>
                  <a:lnTo>
                    <a:pt x="27718" y="128583"/>
                  </a:lnTo>
                  <a:lnTo>
                    <a:pt x="35085" y="87505"/>
                  </a:lnTo>
                  <a:lnTo>
                    <a:pt x="43200" y="40172"/>
                  </a:lnTo>
                  <a:lnTo>
                    <a:pt x="49257" y="19519"/>
                  </a:lnTo>
                  <a:lnTo>
                    <a:pt x="59005" y="5637"/>
                  </a:lnTo>
                  <a:lnTo>
                    <a:pt x="64567" y="2075"/>
                  </a:lnTo>
                  <a:lnTo>
                    <a:pt x="76392" y="0"/>
                  </a:lnTo>
                  <a:lnTo>
                    <a:pt x="82510" y="3257"/>
                  </a:lnTo>
                  <a:lnTo>
                    <a:pt x="101231" y="25401"/>
                  </a:lnTo>
                  <a:lnTo>
                    <a:pt x="118773" y="58459"/>
                  </a:lnTo>
                  <a:lnTo>
                    <a:pt x="126119" y="82680"/>
                  </a:lnTo>
                  <a:lnTo>
                    <a:pt x="124109" y="120117"/>
                  </a:lnTo>
                  <a:lnTo>
                    <a:pt x="111205" y="151278"/>
                  </a:lnTo>
                  <a:lnTo>
                    <a:pt x="90604" y="175014"/>
                  </a:lnTo>
                  <a:lnTo>
                    <a:pt x="59885" y="192081"/>
                  </a:lnTo>
                  <a:lnTo>
                    <a:pt x="23569" y="201029"/>
                  </a:lnTo>
                  <a:lnTo>
                    <a:pt x="19777" y="201482"/>
                  </a:lnTo>
                  <a:lnTo>
                    <a:pt x="17249" y="201078"/>
                  </a:lnTo>
                  <a:lnTo>
                    <a:pt x="15563" y="200103"/>
                  </a:lnTo>
                  <a:lnTo>
                    <a:pt x="12193" y="196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755">
              <a:extLst>
                <a:ext uri="{FF2B5EF4-FFF2-40B4-BE49-F238E27FC236}">
                  <a16:creationId xmlns:a16="http://schemas.microsoft.com/office/drawing/2014/main" xmlns="" id="{C79EA91A-5818-47F2-87D4-EB391F0A87E6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7336367" y="3718348"/>
              <a:ext cx="150284" cy="314564"/>
            </a:xfrm>
            <a:custGeom>
              <a:avLst/>
              <a:gdLst/>
              <a:ahLst/>
              <a:cxnLst/>
              <a:rect l="0" t="0" r="0" b="0"/>
              <a:pathLst>
                <a:path w="150284" h="314564">
                  <a:moveTo>
                    <a:pt x="124883" y="9102"/>
                  </a:moveTo>
                  <a:lnTo>
                    <a:pt x="124883" y="9102"/>
                  </a:lnTo>
                  <a:lnTo>
                    <a:pt x="107207" y="264"/>
                  </a:lnTo>
                  <a:lnTo>
                    <a:pt x="97271" y="0"/>
                  </a:lnTo>
                  <a:lnTo>
                    <a:pt x="91659" y="917"/>
                  </a:lnTo>
                  <a:lnTo>
                    <a:pt x="66904" y="15692"/>
                  </a:lnTo>
                  <a:lnTo>
                    <a:pt x="40597" y="48057"/>
                  </a:lnTo>
                  <a:lnTo>
                    <a:pt x="18300" y="95668"/>
                  </a:lnTo>
                  <a:lnTo>
                    <a:pt x="8603" y="131537"/>
                  </a:lnTo>
                  <a:lnTo>
                    <a:pt x="2647" y="167940"/>
                  </a:lnTo>
                  <a:lnTo>
                    <a:pt x="0" y="202933"/>
                  </a:lnTo>
                  <a:lnTo>
                    <a:pt x="4467" y="231656"/>
                  </a:lnTo>
                  <a:lnTo>
                    <a:pt x="20765" y="267661"/>
                  </a:lnTo>
                  <a:lnTo>
                    <a:pt x="36275" y="287706"/>
                  </a:lnTo>
                  <a:lnTo>
                    <a:pt x="54928" y="301318"/>
                  </a:lnTo>
                  <a:lnTo>
                    <a:pt x="88633" y="313544"/>
                  </a:lnTo>
                  <a:lnTo>
                    <a:pt x="133715" y="314563"/>
                  </a:lnTo>
                  <a:lnTo>
                    <a:pt x="150283" y="3139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756">
              <a:extLst>
                <a:ext uri="{FF2B5EF4-FFF2-40B4-BE49-F238E27FC236}">
                  <a16:creationId xmlns:a16="http://schemas.microsoft.com/office/drawing/2014/main" xmlns="" id="{25D2811D-13BC-46E6-BA9A-8329586BFEE1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6979932" y="3733800"/>
              <a:ext cx="211371" cy="315289"/>
            </a:xfrm>
            <a:custGeom>
              <a:avLst/>
              <a:gdLst/>
              <a:ahLst/>
              <a:cxnLst/>
              <a:rect l="0" t="0" r="0" b="0"/>
              <a:pathLst>
                <a:path w="211371" h="315289">
                  <a:moveTo>
                    <a:pt x="68568" y="0"/>
                  </a:moveTo>
                  <a:lnTo>
                    <a:pt x="68568" y="0"/>
                  </a:lnTo>
                  <a:lnTo>
                    <a:pt x="65197" y="3371"/>
                  </a:lnTo>
                  <a:lnTo>
                    <a:pt x="63542" y="8789"/>
                  </a:lnTo>
                  <a:lnTo>
                    <a:pt x="57308" y="54568"/>
                  </a:lnTo>
                  <a:lnTo>
                    <a:pt x="52532" y="91898"/>
                  </a:lnTo>
                  <a:lnTo>
                    <a:pt x="45942" y="134238"/>
                  </a:lnTo>
                  <a:lnTo>
                    <a:pt x="40227" y="178063"/>
                  </a:lnTo>
                  <a:lnTo>
                    <a:pt x="29596" y="220446"/>
                  </a:lnTo>
                  <a:lnTo>
                    <a:pt x="19391" y="257934"/>
                  </a:lnTo>
                  <a:lnTo>
                    <a:pt x="7398" y="301398"/>
                  </a:lnTo>
                  <a:lnTo>
                    <a:pt x="0" y="315240"/>
                  </a:lnTo>
                  <a:lnTo>
                    <a:pt x="279" y="315288"/>
                  </a:lnTo>
                  <a:lnTo>
                    <a:pt x="27983" y="297047"/>
                  </a:lnTo>
                  <a:lnTo>
                    <a:pt x="74218" y="288713"/>
                  </a:lnTo>
                  <a:lnTo>
                    <a:pt x="113516" y="286628"/>
                  </a:lnTo>
                  <a:lnTo>
                    <a:pt x="154713" y="286010"/>
                  </a:lnTo>
                  <a:lnTo>
                    <a:pt x="201747" y="285784"/>
                  </a:lnTo>
                  <a:lnTo>
                    <a:pt x="211370" y="285757"/>
                  </a:lnTo>
                  <a:lnTo>
                    <a:pt x="20826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757">
              <a:extLst>
                <a:ext uri="{FF2B5EF4-FFF2-40B4-BE49-F238E27FC236}">
                  <a16:creationId xmlns:a16="http://schemas.microsoft.com/office/drawing/2014/main" xmlns="" id="{C9E4DC76-2C0F-4192-8712-6C6315AA5077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6752932" y="3684294"/>
              <a:ext cx="111419" cy="405107"/>
            </a:xfrm>
            <a:custGeom>
              <a:avLst/>
              <a:gdLst/>
              <a:ahLst/>
              <a:cxnLst/>
              <a:rect l="0" t="0" r="0" b="0"/>
              <a:pathLst>
                <a:path w="111419" h="405107">
                  <a:moveTo>
                    <a:pt x="111418" y="5056"/>
                  </a:moveTo>
                  <a:lnTo>
                    <a:pt x="111418" y="5056"/>
                  </a:lnTo>
                  <a:lnTo>
                    <a:pt x="108047" y="1685"/>
                  </a:lnTo>
                  <a:lnTo>
                    <a:pt x="102629" y="30"/>
                  </a:lnTo>
                  <a:lnTo>
                    <a:pt x="94106" y="0"/>
                  </a:lnTo>
                  <a:lnTo>
                    <a:pt x="80911" y="2338"/>
                  </a:lnTo>
                  <a:lnTo>
                    <a:pt x="60985" y="14364"/>
                  </a:lnTo>
                  <a:lnTo>
                    <a:pt x="41677" y="34703"/>
                  </a:lnTo>
                  <a:lnTo>
                    <a:pt x="22550" y="72088"/>
                  </a:lnTo>
                  <a:lnTo>
                    <a:pt x="11713" y="104698"/>
                  </a:lnTo>
                  <a:lnTo>
                    <a:pt x="3603" y="140358"/>
                  </a:lnTo>
                  <a:lnTo>
                    <a:pt x="0" y="177373"/>
                  </a:lnTo>
                  <a:lnTo>
                    <a:pt x="4044" y="214991"/>
                  </a:lnTo>
                  <a:lnTo>
                    <a:pt x="13601" y="252172"/>
                  </a:lnTo>
                  <a:lnTo>
                    <a:pt x="27256" y="287511"/>
                  </a:lnTo>
                  <a:lnTo>
                    <a:pt x="40852" y="320151"/>
                  </a:lnTo>
                  <a:lnTo>
                    <a:pt x="62287" y="362530"/>
                  </a:lnTo>
                  <a:lnTo>
                    <a:pt x="78293" y="383361"/>
                  </a:lnTo>
                  <a:lnTo>
                    <a:pt x="111418" y="405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758">
              <a:extLst>
                <a:ext uri="{FF2B5EF4-FFF2-40B4-BE49-F238E27FC236}">
                  <a16:creationId xmlns:a16="http://schemas.microsoft.com/office/drawing/2014/main" xmlns="" id="{52A48E29-FA3E-42A9-82B9-F3D6B769EDFE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6178550" y="3603491"/>
              <a:ext cx="355601" cy="422410"/>
            </a:xfrm>
            <a:custGeom>
              <a:avLst/>
              <a:gdLst/>
              <a:ahLst/>
              <a:cxnLst/>
              <a:rect l="0" t="0" r="0" b="0"/>
              <a:pathLst>
                <a:path w="355601" h="422410">
                  <a:moveTo>
                    <a:pt x="0" y="403359"/>
                  </a:moveTo>
                  <a:lnTo>
                    <a:pt x="0" y="403359"/>
                  </a:lnTo>
                  <a:lnTo>
                    <a:pt x="6741" y="399988"/>
                  </a:lnTo>
                  <a:lnTo>
                    <a:pt x="48516" y="358914"/>
                  </a:lnTo>
                  <a:lnTo>
                    <a:pt x="86280" y="316210"/>
                  </a:lnTo>
                  <a:lnTo>
                    <a:pt x="119873" y="274997"/>
                  </a:lnTo>
                  <a:lnTo>
                    <a:pt x="150288" y="231505"/>
                  </a:lnTo>
                  <a:lnTo>
                    <a:pt x="169101" y="199980"/>
                  </a:lnTo>
                  <a:lnTo>
                    <a:pt x="189221" y="162450"/>
                  </a:lnTo>
                  <a:lnTo>
                    <a:pt x="210269" y="115137"/>
                  </a:lnTo>
                  <a:lnTo>
                    <a:pt x="218700" y="77679"/>
                  </a:lnTo>
                  <a:lnTo>
                    <a:pt x="217827" y="47609"/>
                  </a:lnTo>
                  <a:lnTo>
                    <a:pt x="201764" y="7224"/>
                  </a:lnTo>
                  <a:lnTo>
                    <a:pt x="198715" y="3802"/>
                  </a:lnTo>
                  <a:lnTo>
                    <a:pt x="191564" y="0"/>
                  </a:lnTo>
                  <a:lnTo>
                    <a:pt x="187681" y="1103"/>
                  </a:lnTo>
                  <a:lnTo>
                    <a:pt x="179605" y="7973"/>
                  </a:lnTo>
                  <a:lnTo>
                    <a:pt x="154946" y="55132"/>
                  </a:lnTo>
                  <a:lnTo>
                    <a:pt x="137867" y="102625"/>
                  </a:lnTo>
                  <a:lnTo>
                    <a:pt x="131125" y="138466"/>
                  </a:lnTo>
                  <a:lnTo>
                    <a:pt x="125776" y="175562"/>
                  </a:lnTo>
                  <a:lnTo>
                    <a:pt x="122928" y="213216"/>
                  </a:lnTo>
                  <a:lnTo>
                    <a:pt x="122368" y="249001"/>
                  </a:lnTo>
                  <a:lnTo>
                    <a:pt x="126726" y="292947"/>
                  </a:lnTo>
                  <a:lnTo>
                    <a:pt x="140483" y="338197"/>
                  </a:lnTo>
                  <a:lnTo>
                    <a:pt x="149220" y="351115"/>
                  </a:lnTo>
                  <a:lnTo>
                    <a:pt x="160158" y="361560"/>
                  </a:lnTo>
                  <a:lnTo>
                    <a:pt x="179602" y="365261"/>
                  </a:lnTo>
                  <a:lnTo>
                    <a:pt x="191701" y="365260"/>
                  </a:lnTo>
                  <a:lnTo>
                    <a:pt x="210789" y="357733"/>
                  </a:lnTo>
                  <a:lnTo>
                    <a:pt x="225623" y="344275"/>
                  </a:lnTo>
                  <a:lnTo>
                    <a:pt x="244762" y="308772"/>
                  </a:lnTo>
                  <a:lnTo>
                    <a:pt x="252175" y="277744"/>
                  </a:lnTo>
                  <a:lnTo>
                    <a:pt x="251307" y="268038"/>
                  </a:lnTo>
                  <a:lnTo>
                    <a:pt x="248373" y="259428"/>
                  </a:lnTo>
                  <a:lnTo>
                    <a:pt x="247692" y="297113"/>
                  </a:lnTo>
                  <a:lnTo>
                    <a:pt x="247659" y="344455"/>
                  </a:lnTo>
                  <a:lnTo>
                    <a:pt x="247652" y="384825"/>
                  </a:lnTo>
                  <a:lnTo>
                    <a:pt x="247650" y="412666"/>
                  </a:lnTo>
                  <a:lnTo>
                    <a:pt x="247650" y="368441"/>
                  </a:lnTo>
                  <a:lnTo>
                    <a:pt x="253425" y="321620"/>
                  </a:lnTo>
                  <a:lnTo>
                    <a:pt x="265542" y="278819"/>
                  </a:lnTo>
                  <a:lnTo>
                    <a:pt x="274938" y="253091"/>
                  </a:lnTo>
                  <a:lnTo>
                    <a:pt x="277836" y="250263"/>
                  </a:lnTo>
                  <a:lnTo>
                    <a:pt x="284820" y="247122"/>
                  </a:lnTo>
                  <a:lnTo>
                    <a:pt x="310169" y="258838"/>
                  </a:lnTo>
                  <a:lnTo>
                    <a:pt x="334378" y="280183"/>
                  </a:lnTo>
                  <a:lnTo>
                    <a:pt x="348214" y="307753"/>
                  </a:lnTo>
                  <a:lnTo>
                    <a:pt x="353412" y="338264"/>
                  </a:lnTo>
                  <a:lnTo>
                    <a:pt x="350286" y="383820"/>
                  </a:lnTo>
                  <a:lnTo>
                    <a:pt x="351438" y="405801"/>
                  </a:lnTo>
                  <a:lnTo>
                    <a:pt x="355600" y="4224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SMARTInkShape-Group337">
            <a:extLst>
              <a:ext uri="{FF2B5EF4-FFF2-40B4-BE49-F238E27FC236}">
                <a16:creationId xmlns:a16="http://schemas.microsoft.com/office/drawing/2014/main" xmlns="" id="{A243B226-5969-478C-97E1-8798A387F6B4}"/>
              </a:ext>
            </a:extLst>
          </p:cNvPr>
          <p:cNvGrpSpPr/>
          <p:nvPr/>
        </p:nvGrpSpPr>
        <p:grpSpPr>
          <a:xfrm>
            <a:off x="5584629" y="3843736"/>
            <a:ext cx="219272" cy="124132"/>
            <a:chOff x="5584629" y="3843736"/>
            <a:chExt cx="219272" cy="124132"/>
          </a:xfrm>
        </p:grpSpPr>
        <p:sp>
          <p:nvSpPr>
            <p:cNvPr id="252" name="SMARTInkShape-1759">
              <a:extLst>
                <a:ext uri="{FF2B5EF4-FFF2-40B4-BE49-F238E27FC236}">
                  <a16:creationId xmlns:a16="http://schemas.microsoft.com/office/drawing/2014/main" xmlns="" id="{C1C3D876-3555-4F81-9EA6-9718E96C1112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5584629" y="3949700"/>
              <a:ext cx="219272" cy="18168"/>
            </a:xfrm>
            <a:custGeom>
              <a:avLst/>
              <a:gdLst/>
              <a:ahLst/>
              <a:cxnLst/>
              <a:rect l="0" t="0" r="0" b="0"/>
              <a:pathLst>
                <a:path w="219272" h="18168">
                  <a:moveTo>
                    <a:pt x="3371" y="12700"/>
                  </a:moveTo>
                  <a:lnTo>
                    <a:pt x="3371" y="12700"/>
                  </a:lnTo>
                  <a:lnTo>
                    <a:pt x="0" y="16071"/>
                  </a:lnTo>
                  <a:lnTo>
                    <a:pt x="1123" y="17064"/>
                  </a:lnTo>
                  <a:lnTo>
                    <a:pt x="8017" y="18167"/>
                  </a:lnTo>
                  <a:lnTo>
                    <a:pt x="46308" y="13806"/>
                  </a:lnTo>
                  <a:lnTo>
                    <a:pt x="91432" y="8167"/>
                  </a:lnTo>
                  <a:lnTo>
                    <a:pt x="126470" y="4100"/>
                  </a:lnTo>
                  <a:lnTo>
                    <a:pt x="163209" y="1822"/>
                  </a:lnTo>
                  <a:lnTo>
                    <a:pt x="2192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1760">
              <a:extLst>
                <a:ext uri="{FF2B5EF4-FFF2-40B4-BE49-F238E27FC236}">
                  <a16:creationId xmlns:a16="http://schemas.microsoft.com/office/drawing/2014/main" xmlns="" id="{2E233E9D-F942-411E-93D8-15FE1275CC93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5616091" y="3843736"/>
              <a:ext cx="130660" cy="4365"/>
            </a:xfrm>
            <a:custGeom>
              <a:avLst/>
              <a:gdLst/>
              <a:ahLst/>
              <a:cxnLst/>
              <a:rect l="0" t="0" r="0" b="0"/>
              <a:pathLst>
                <a:path w="130660" h="4365">
                  <a:moveTo>
                    <a:pt x="3659" y="4364"/>
                  </a:moveTo>
                  <a:lnTo>
                    <a:pt x="3659" y="4364"/>
                  </a:lnTo>
                  <a:lnTo>
                    <a:pt x="0" y="4364"/>
                  </a:lnTo>
                  <a:lnTo>
                    <a:pt x="46874" y="0"/>
                  </a:lnTo>
                  <a:lnTo>
                    <a:pt x="93571" y="288"/>
                  </a:lnTo>
                  <a:lnTo>
                    <a:pt x="130659" y="43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SMARTInkShape-Group338">
            <a:extLst>
              <a:ext uri="{FF2B5EF4-FFF2-40B4-BE49-F238E27FC236}">
                <a16:creationId xmlns:a16="http://schemas.microsoft.com/office/drawing/2014/main" xmlns="" id="{F89EBEFB-CBFC-4975-BCCD-575A11BA9116}"/>
              </a:ext>
            </a:extLst>
          </p:cNvPr>
          <p:cNvGrpSpPr/>
          <p:nvPr/>
        </p:nvGrpSpPr>
        <p:grpSpPr>
          <a:xfrm>
            <a:off x="4394200" y="3580669"/>
            <a:ext cx="866154" cy="586268"/>
            <a:chOff x="4394200" y="3580669"/>
            <a:chExt cx="866154" cy="586268"/>
          </a:xfrm>
        </p:grpSpPr>
        <p:sp>
          <p:nvSpPr>
            <p:cNvPr id="255" name="SMARTInkShape-1761">
              <a:extLst>
                <a:ext uri="{FF2B5EF4-FFF2-40B4-BE49-F238E27FC236}">
                  <a16:creationId xmlns:a16="http://schemas.microsoft.com/office/drawing/2014/main" xmlns="" id="{4FC887BC-0AFA-4A78-B662-84B98351565F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5143500" y="3622479"/>
              <a:ext cx="116854" cy="384372"/>
            </a:xfrm>
            <a:custGeom>
              <a:avLst/>
              <a:gdLst/>
              <a:ahLst/>
              <a:cxnLst/>
              <a:rect l="0" t="0" r="0" b="0"/>
              <a:pathLst>
                <a:path w="116854" h="384372">
                  <a:moveTo>
                    <a:pt x="0" y="3371"/>
                  </a:moveTo>
                  <a:lnTo>
                    <a:pt x="0" y="3371"/>
                  </a:lnTo>
                  <a:lnTo>
                    <a:pt x="20226" y="0"/>
                  </a:lnTo>
                  <a:lnTo>
                    <a:pt x="37682" y="3989"/>
                  </a:lnTo>
                  <a:lnTo>
                    <a:pt x="54142" y="13523"/>
                  </a:lnTo>
                  <a:lnTo>
                    <a:pt x="68512" y="27168"/>
                  </a:lnTo>
                  <a:lnTo>
                    <a:pt x="88504" y="64201"/>
                  </a:lnTo>
                  <a:lnTo>
                    <a:pt x="101424" y="96729"/>
                  </a:lnTo>
                  <a:lnTo>
                    <a:pt x="112106" y="133058"/>
                  </a:lnTo>
                  <a:lnTo>
                    <a:pt x="116853" y="172722"/>
                  </a:lnTo>
                  <a:lnTo>
                    <a:pt x="111436" y="215751"/>
                  </a:lnTo>
                  <a:lnTo>
                    <a:pt x="98916" y="258628"/>
                  </a:lnTo>
                  <a:lnTo>
                    <a:pt x="81592" y="296500"/>
                  </a:lnTo>
                  <a:lnTo>
                    <a:pt x="52005" y="339442"/>
                  </a:lnTo>
                  <a:lnTo>
                    <a:pt x="0" y="384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1762">
              <a:extLst>
                <a:ext uri="{FF2B5EF4-FFF2-40B4-BE49-F238E27FC236}">
                  <a16:creationId xmlns:a16="http://schemas.microsoft.com/office/drawing/2014/main" xmlns="" id="{6C173C86-3330-4EE4-AD9C-6EF2700B2D2E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4394200" y="3580669"/>
              <a:ext cx="285677" cy="429840"/>
            </a:xfrm>
            <a:custGeom>
              <a:avLst/>
              <a:gdLst/>
              <a:ahLst/>
              <a:cxnLst/>
              <a:rect l="0" t="0" r="0" b="0"/>
              <a:pathLst>
                <a:path w="285677" h="429840">
                  <a:moveTo>
                    <a:pt x="0" y="426181"/>
                  </a:moveTo>
                  <a:lnTo>
                    <a:pt x="0" y="426181"/>
                  </a:lnTo>
                  <a:lnTo>
                    <a:pt x="3371" y="429552"/>
                  </a:lnTo>
                  <a:lnTo>
                    <a:pt x="5775" y="429839"/>
                  </a:lnTo>
                  <a:lnTo>
                    <a:pt x="12209" y="428277"/>
                  </a:lnTo>
                  <a:lnTo>
                    <a:pt x="57624" y="398161"/>
                  </a:lnTo>
                  <a:lnTo>
                    <a:pt x="102948" y="359446"/>
                  </a:lnTo>
                  <a:lnTo>
                    <a:pt x="141981" y="321741"/>
                  </a:lnTo>
                  <a:lnTo>
                    <a:pt x="184826" y="277408"/>
                  </a:lnTo>
                  <a:lnTo>
                    <a:pt x="212672" y="244348"/>
                  </a:lnTo>
                  <a:lnTo>
                    <a:pt x="236808" y="208489"/>
                  </a:lnTo>
                  <a:lnTo>
                    <a:pt x="257413" y="171385"/>
                  </a:lnTo>
                  <a:lnTo>
                    <a:pt x="273861" y="135138"/>
                  </a:lnTo>
                  <a:lnTo>
                    <a:pt x="285676" y="87671"/>
                  </a:lnTo>
                  <a:lnTo>
                    <a:pt x="284631" y="47892"/>
                  </a:lnTo>
                  <a:lnTo>
                    <a:pt x="275698" y="19722"/>
                  </a:lnTo>
                  <a:lnTo>
                    <a:pt x="268112" y="9642"/>
                  </a:lnTo>
                  <a:lnTo>
                    <a:pt x="252537" y="0"/>
                  </a:lnTo>
                  <a:lnTo>
                    <a:pt x="238768" y="641"/>
                  </a:lnTo>
                  <a:lnTo>
                    <a:pt x="222536" y="7041"/>
                  </a:lnTo>
                  <a:lnTo>
                    <a:pt x="195680" y="26511"/>
                  </a:lnTo>
                  <a:lnTo>
                    <a:pt x="167247" y="64019"/>
                  </a:lnTo>
                  <a:lnTo>
                    <a:pt x="151238" y="89537"/>
                  </a:lnTo>
                  <a:lnTo>
                    <a:pt x="138964" y="129114"/>
                  </a:lnTo>
                  <a:lnTo>
                    <a:pt x="135013" y="175256"/>
                  </a:lnTo>
                  <a:lnTo>
                    <a:pt x="134548" y="220521"/>
                  </a:lnTo>
                  <a:lnTo>
                    <a:pt x="138565" y="264507"/>
                  </a:lnTo>
                  <a:lnTo>
                    <a:pt x="145636" y="303959"/>
                  </a:lnTo>
                  <a:lnTo>
                    <a:pt x="164391" y="347371"/>
                  </a:lnTo>
                  <a:lnTo>
                    <a:pt x="179471" y="372726"/>
                  </a:lnTo>
                  <a:lnTo>
                    <a:pt x="191243" y="385490"/>
                  </a:lnTo>
                  <a:lnTo>
                    <a:pt x="209064" y="395937"/>
                  </a:lnTo>
                  <a:lnTo>
                    <a:pt x="218977" y="398628"/>
                  </a:lnTo>
                  <a:lnTo>
                    <a:pt x="254000" y="394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1763">
              <a:extLst>
                <a:ext uri="{FF2B5EF4-FFF2-40B4-BE49-F238E27FC236}">
                  <a16:creationId xmlns:a16="http://schemas.microsoft.com/office/drawing/2014/main" xmlns="" id="{A6610632-07CE-49D7-B46B-B0338F52C2E4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4793705" y="3588633"/>
              <a:ext cx="127546" cy="392818"/>
            </a:xfrm>
            <a:custGeom>
              <a:avLst/>
              <a:gdLst/>
              <a:ahLst/>
              <a:cxnLst/>
              <a:rect l="0" t="0" r="0" b="0"/>
              <a:pathLst>
                <a:path w="127546" h="392818">
                  <a:moveTo>
                    <a:pt x="127545" y="5467"/>
                  </a:moveTo>
                  <a:lnTo>
                    <a:pt x="127545" y="5467"/>
                  </a:lnTo>
                  <a:lnTo>
                    <a:pt x="127545" y="2096"/>
                  </a:lnTo>
                  <a:lnTo>
                    <a:pt x="126133" y="1103"/>
                  </a:lnTo>
                  <a:lnTo>
                    <a:pt x="120803" y="0"/>
                  </a:lnTo>
                  <a:lnTo>
                    <a:pt x="109868" y="2749"/>
                  </a:lnTo>
                  <a:lnTo>
                    <a:pt x="94320" y="14775"/>
                  </a:lnTo>
                  <a:lnTo>
                    <a:pt x="64329" y="50057"/>
                  </a:lnTo>
                  <a:lnTo>
                    <a:pt x="36063" y="94722"/>
                  </a:lnTo>
                  <a:lnTo>
                    <a:pt x="18213" y="132154"/>
                  </a:lnTo>
                  <a:lnTo>
                    <a:pt x="6516" y="170428"/>
                  </a:lnTo>
                  <a:lnTo>
                    <a:pt x="376" y="208605"/>
                  </a:lnTo>
                  <a:lnTo>
                    <a:pt x="0" y="246739"/>
                  </a:lnTo>
                  <a:lnTo>
                    <a:pt x="4065" y="281092"/>
                  </a:lnTo>
                  <a:lnTo>
                    <a:pt x="16169" y="326317"/>
                  </a:lnTo>
                  <a:lnTo>
                    <a:pt x="28656" y="351267"/>
                  </a:lnTo>
                  <a:lnTo>
                    <a:pt x="45965" y="369411"/>
                  </a:lnTo>
                  <a:lnTo>
                    <a:pt x="75543" y="384784"/>
                  </a:lnTo>
                  <a:lnTo>
                    <a:pt x="121195" y="392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764">
              <a:extLst>
                <a:ext uri="{FF2B5EF4-FFF2-40B4-BE49-F238E27FC236}">
                  <a16:creationId xmlns:a16="http://schemas.microsoft.com/office/drawing/2014/main" xmlns="" id="{65D6385C-080B-48CC-A9B9-1FDDD9C1FF3C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4966998" y="3746167"/>
              <a:ext cx="144517" cy="420770"/>
            </a:xfrm>
            <a:custGeom>
              <a:avLst/>
              <a:gdLst/>
              <a:ahLst/>
              <a:cxnLst/>
              <a:rect l="0" t="0" r="0" b="0"/>
              <a:pathLst>
                <a:path w="144517" h="420770">
                  <a:moveTo>
                    <a:pt x="11402" y="114633"/>
                  </a:moveTo>
                  <a:lnTo>
                    <a:pt x="11402" y="114633"/>
                  </a:lnTo>
                  <a:lnTo>
                    <a:pt x="11402" y="110975"/>
                  </a:lnTo>
                  <a:lnTo>
                    <a:pt x="11402" y="112537"/>
                  </a:lnTo>
                  <a:lnTo>
                    <a:pt x="6376" y="131935"/>
                  </a:lnTo>
                  <a:lnTo>
                    <a:pt x="5932" y="176047"/>
                  </a:lnTo>
                  <a:lnTo>
                    <a:pt x="9466" y="212558"/>
                  </a:lnTo>
                  <a:lnTo>
                    <a:pt x="10830" y="258496"/>
                  </a:lnTo>
                  <a:lnTo>
                    <a:pt x="11147" y="291226"/>
                  </a:lnTo>
                  <a:lnTo>
                    <a:pt x="11326" y="338015"/>
                  </a:lnTo>
                  <a:lnTo>
                    <a:pt x="8009" y="379787"/>
                  </a:lnTo>
                  <a:lnTo>
                    <a:pt x="5312" y="420769"/>
                  </a:lnTo>
                  <a:lnTo>
                    <a:pt x="1705" y="381973"/>
                  </a:lnTo>
                  <a:lnTo>
                    <a:pt x="36" y="344929"/>
                  </a:lnTo>
                  <a:lnTo>
                    <a:pt x="0" y="299536"/>
                  </a:lnTo>
                  <a:lnTo>
                    <a:pt x="978" y="274591"/>
                  </a:lnTo>
                  <a:lnTo>
                    <a:pt x="2336" y="248788"/>
                  </a:lnTo>
                  <a:lnTo>
                    <a:pt x="4652" y="222414"/>
                  </a:lnTo>
                  <a:lnTo>
                    <a:pt x="7608" y="195659"/>
                  </a:lnTo>
                  <a:lnTo>
                    <a:pt x="10988" y="168651"/>
                  </a:lnTo>
                  <a:lnTo>
                    <a:pt x="18509" y="121707"/>
                  </a:lnTo>
                  <a:lnTo>
                    <a:pt x="25850" y="82499"/>
                  </a:lnTo>
                  <a:lnTo>
                    <a:pt x="34654" y="41298"/>
                  </a:lnTo>
                  <a:lnTo>
                    <a:pt x="41963" y="20421"/>
                  </a:lnTo>
                  <a:lnTo>
                    <a:pt x="51796" y="7379"/>
                  </a:lnTo>
                  <a:lnTo>
                    <a:pt x="57381" y="2914"/>
                  </a:lnTo>
                  <a:lnTo>
                    <a:pt x="63221" y="643"/>
                  </a:lnTo>
                  <a:lnTo>
                    <a:pt x="75355" y="0"/>
                  </a:lnTo>
                  <a:lnTo>
                    <a:pt x="89684" y="7711"/>
                  </a:lnTo>
                  <a:lnTo>
                    <a:pt x="121880" y="39028"/>
                  </a:lnTo>
                  <a:lnTo>
                    <a:pt x="140249" y="72241"/>
                  </a:lnTo>
                  <a:lnTo>
                    <a:pt x="144397" y="96497"/>
                  </a:lnTo>
                  <a:lnTo>
                    <a:pt x="144516" y="108893"/>
                  </a:lnTo>
                  <a:lnTo>
                    <a:pt x="135239" y="135836"/>
                  </a:lnTo>
                  <a:lnTo>
                    <a:pt x="110183" y="175008"/>
                  </a:lnTo>
                  <a:lnTo>
                    <a:pt x="89172" y="196499"/>
                  </a:lnTo>
                  <a:lnTo>
                    <a:pt x="42965" y="225662"/>
                  </a:lnTo>
                  <a:lnTo>
                    <a:pt x="11402" y="241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SMARTInkShape-Group339">
            <a:extLst>
              <a:ext uri="{FF2B5EF4-FFF2-40B4-BE49-F238E27FC236}">
                <a16:creationId xmlns:a16="http://schemas.microsoft.com/office/drawing/2014/main" xmlns="" id="{7400D1E9-D607-4E7A-959F-04F0C81CFC72}"/>
              </a:ext>
            </a:extLst>
          </p:cNvPr>
          <p:cNvGrpSpPr/>
          <p:nvPr/>
        </p:nvGrpSpPr>
        <p:grpSpPr>
          <a:xfrm>
            <a:off x="3619500" y="3731314"/>
            <a:ext cx="421360" cy="269187"/>
            <a:chOff x="3619500" y="3731314"/>
            <a:chExt cx="421360" cy="269187"/>
          </a:xfrm>
        </p:grpSpPr>
        <p:sp>
          <p:nvSpPr>
            <p:cNvPr id="260" name="SMARTInkShape-1765">
              <a:extLst>
                <a:ext uri="{FF2B5EF4-FFF2-40B4-BE49-F238E27FC236}">
                  <a16:creationId xmlns:a16="http://schemas.microsoft.com/office/drawing/2014/main" xmlns="" id="{0AC15515-0690-45FB-9D8A-B1F71133E52B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3915468" y="3731314"/>
              <a:ext cx="125392" cy="269187"/>
            </a:xfrm>
            <a:custGeom>
              <a:avLst/>
              <a:gdLst/>
              <a:ahLst/>
              <a:cxnLst/>
              <a:rect l="0" t="0" r="0" b="0"/>
              <a:pathLst>
                <a:path w="125392" h="269187">
                  <a:moveTo>
                    <a:pt x="15182" y="27886"/>
                  </a:moveTo>
                  <a:lnTo>
                    <a:pt x="15182" y="27886"/>
                  </a:lnTo>
                  <a:lnTo>
                    <a:pt x="8440" y="24515"/>
                  </a:lnTo>
                  <a:lnTo>
                    <a:pt x="3249" y="19097"/>
                  </a:lnTo>
                  <a:lnTo>
                    <a:pt x="877" y="15676"/>
                  </a:lnTo>
                  <a:lnTo>
                    <a:pt x="0" y="12691"/>
                  </a:lnTo>
                  <a:lnTo>
                    <a:pt x="122" y="9995"/>
                  </a:lnTo>
                  <a:lnTo>
                    <a:pt x="909" y="7492"/>
                  </a:lnTo>
                  <a:lnTo>
                    <a:pt x="7427" y="2829"/>
                  </a:lnTo>
                  <a:lnTo>
                    <a:pt x="12129" y="598"/>
                  </a:lnTo>
                  <a:lnTo>
                    <a:pt x="24879" y="0"/>
                  </a:lnTo>
                  <a:lnTo>
                    <a:pt x="59431" y="5366"/>
                  </a:lnTo>
                  <a:lnTo>
                    <a:pt x="86462" y="17921"/>
                  </a:lnTo>
                  <a:lnTo>
                    <a:pt x="112345" y="38417"/>
                  </a:lnTo>
                  <a:lnTo>
                    <a:pt x="121865" y="56085"/>
                  </a:lnTo>
                  <a:lnTo>
                    <a:pt x="125391" y="76402"/>
                  </a:lnTo>
                  <a:lnTo>
                    <a:pt x="123409" y="112346"/>
                  </a:lnTo>
                  <a:lnTo>
                    <a:pt x="117648" y="153257"/>
                  </a:lnTo>
                  <a:lnTo>
                    <a:pt x="107317" y="191092"/>
                  </a:lnTo>
                  <a:lnTo>
                    <a:pt x="93066" y="229876"/>
                  </a:lnTo>
                  <a:lnTo>
                    <a:pt x="80035" y="265863"/>
                  </a:lnTo>
                  <a:lnTo>
                    <a:pt x="80290" y="266971"/>
                  </a:lnTo>
                  <a:lnTo>
                    <a:pt x="81165" y="267709"/>
                  </a:lnTo>
                  <a:lnTo>
                    <a:pt x="85032" y="2691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766">
              <a:extLst>
                <a:ext uri="{FF2B5EF4-FFF2-40B4-BE49-F238E27FC236}">
                  <a16:creationId xmlns:a16="http://schemas.microsoft.com/office/drawing/2014/main" xmlns="" id="{93336BEC-7249-4E69-90F4-CD244911EC67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3651250" y="3905250"/>
              <a:ext cx="374651" cy="63501"/>
            </a:xfrm>
            <a:custGeom>
              <a:avLst/>
              <a:gdLst/>
              <a:ahLst/>
              <a:cxnLst/>
              <a:rect l="0" t="0" r="0" b="0"/>
              <a:pathLst>
                <a:path w="374651" h="63501">
                  <a:moveTo>
                    <a:pt x="0" y="63500"/>
                  </a:moveTo>
                  <a:lnTo>
                    <a:pt x="0" y="63500"/>
                  </a:lnTo>
                  <a:lnTo>
                    <a:pt x="38282" y="58431"/>
                  </a:lnTo>
                  <a:lnTo>
                    <a:pt x="79468" y="51258"/>
                  </a:lnTo>
                  <a:lnTo>
                    <a:pt x="118340" y="41831"/>
                  </a:lnTo>
                  <a:lnTo>
                    <a:pt x="161486" y="34349"/>
                  </a:lnTo>
                  <a:lnTo>
                    <a:pt x="205827" y="28672"/>
                  </a:lnTo>
                  <a:lnTo>
                    <a:pt x="249053" y="23796"/>
                  </a:lnTo>
                  <a:lnTo>
                    <a:pt x="286138" y="17397"/>
                  </a:lnTo>
                  <a:lnTo>
                    <a:pt x="332902" y="7741"/>
                  </a:lnTo>
                  <a:lnTo>
                    <a:pt x="374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767">
              <a:extLst>
                <a:ext uri="{FF2B5EF4-FFF2-40B4-BE49-F238E27FC236}">
                  <a16:creationId xmlns:a16="http://schemas.microsoft.com/office/drawing/2014/main" xmlns="" id="{9A632874-09BA-4AA9-B161-B85B336288DD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3619500" y="3803650"/>
              <a:ext cx="368301" cy="63501"/>
            </a:xfrm>
            <a:custGeom>
              <a:avLst/>
              <a:gdLst/>
              <a:ahLst/>
              <a:cxnLst/>
              <a:rect l="0" t="0" r="0" b="0"/>
              <a:pathLst>
                <a:path w="368301" h="63501">
                  <a:moveTo>
                    <a:pt x="0" y="63500"/>
                  </a:moveTo>
                  <a:lnTo>
                    <a:pt x="0" y="63500"/>
                  </a:lnTo>
                  <a:lnTo>
                    <a:pt x="3371" y="60129"/>
                  </a:lnTo>
                  <a:lnTo>
                    <a:pt x="28862" y="52669"/>
                  </a:lnTo>
                  <a:lnTo>
                    <a:pt x="71894" y="45788"/>
                  </a:lnTo>
                  <a:lnTo>
                    <a:pt x="111446" y="38929"/>
                  </a:lnTo>
                  <a:lnTo>
                    <a:pt x="154894" y="33059"/>
                  </a:lnTo>
                  <a:lnTo>
                    <a:pt x="199370" y="28099"/>
                  </a:lnTo>
                  <a:lnTo>
                    <a:pt x="242655" y="23542"/>
                  </a:lnTo>
                  <a:lnTo>
                    <a:pt x="281649" y="17283"/>
                  </a:lnTo>
                  <a:lnTo>
                    <a:pt x="315677" y="10504"/>
                  </a:lnTo>
                  <a:lnTo>
                    <a:pt x="368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4" name="SMARTInkShape-1768">
            <a:extLst>
              <a:ext uri="{FF2B5EF4-FFF2-40B4-BE49-F238E27FC236}">
                <a16:creationId xmlns:a16="http://schemas.microsoft.com/office/drawing/2014/main" xmlns="" id="{4D0FFF07-28E7-45F6-A50C-6C2482F1024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12750" y="2871748"/>
            <a:ext cx="2903287" cy="3529053"/>
          </a:xfrm>
          <a:custGeom>
            <a:avLst/>
            <a:gdLst/>
            <a:ahLst/>
            <a:cxnLst/>
            <a:rect l="0" t="0" r="0" b="0"/>
            <a:pathLst>
              <a:path w="2903287" h="3529053">
                <a:moveTo>
                  <a:pt x="0" y="106402"/>
                </a:moveTo>
                <a:lnTo>
                  <a:pt x="0" y="106402"/>
                </a:lnTo>
                <a:lnTo>
                  <a:pt x="30287" y="96969"/>
                </a:lnTo>
                <a:lnTo>
                  <a:pt x="67788" y="92097"/>
                </a:lnTo>
                <a:lnTo>
                  <a:pt x="93170" y="90515"/>
                </a:lnTo>
                <a:lnTo>
                  <a:pt x="122086" y="89461"/>
                </a:lnTo>
                <a:lnTo>
                  <a:pt x="153357" y="88758"/>
                </a:lnTo>
                <a:lnTo>
                  <a:pt x="190432" y="87584"/>
                </a:lnTo>
                <a:lnTo>
                  <a:pt x="231377" y="86095"/>
                </a:lnTo>
                <a:lnTo>
                  <a:pt x="274901" y="84398"/>
                </a:lnTo>
                <a:lnTo>
                  <a:pt x="324379" y="81854"/>
                </a:lnTo>
                <a:lnTo>
                  <a:pt x="377825" y="78748"/>
                </a:lnTo>
                <a:lnTo>
                  <a:pt x="433916" y="75266"/>
                </a:lnTo>
                <a:lnTo>
                  <a:pt x="496005" y="72239"/>
                </a:lnTo>
                <a:lnTo>
                  <a:pt x="562093" y="69515"/>
                </a:lnTo>
                <a:lnTo>
                  <a:pt x="630845" y="66994"/>
                </a:lnTo>
                <a:lnTo>
                  <a:pt x="703491" y="63903"/>
                </a:lnTo>
                <a:lnTo>
                  <a:pt x="778733" y="60430"/>
                </a:lnTo>
                <a:lnTo>
                  <a:pt x="855705" y="56704"/>
                </a:lnTo>
                <a:lnTo>
                  <a:pt x="933831" y="52809"/>
                </a:lnTo>
                <a:lnTo>
                  <a:pt x="1012726" y="48801"/>
                </a:lnTo>
                <a:lnTo>
                  <a:pt x="1092134" y="44718"/>
                </a:lnTo>
                <a:lnTo>
                  <a:pt x="1171884" y="40585"/>
                </a:lnTo>
                <a:lnTo>
                  <a:pt x="1251861" y="36418"/>
                </a:lnTo>
                <a:lnTo>
                  <a:pt x="1331991" y="32229"/>
                </a:lnTo>
                <a:lnTo>
                  <a:pt x="1410811" y="28732"/>
                </a:lnTo>
                <a:lnTo>
                  <a:pt x="1488757" y="25694"/>
                </a:lnTo>
                <a:lnTo>
                  <a:pt x="1566121" y="22963"/>
                </a:lnTo>
                <a:lnTo>
                  <a:pt x="1640275" y="19732"/>
                </a:lnTo>
                <a:lnTo>
                  <a:pt x="1712289" y="16166"/>
                </a:lnTo>
                <a:lnTo>
                  <a:pt x="1782876" y="12378"/>
                </a:lnTo>
                <a:lnTo>
                  <a:pt x="1850395" y="9147"/>
                </a:lnTo>
                <a:lnTo>
                  <a:pt x="1915869" y="6288"/>
                </a:lnTo>
                <a:lnTo>
                  <a:pt x="1979979" y="3676"/>
                </a:lnTo>
                <a:lnTo>
                  <a:pt x="2038947" y="1935"/>
                </a:lnTo>
                <a:lnTo>
                  <a:pt x="2094487" y="774"/>
                </a:lnTo>
                <a:lnTo>
                  <a:pt x="2147741" y="0"/>
                </a:lnTo>
                <a:lnTo>
                  <a:pt x="2196650" y="189"/>
                </a:lnTo>
                <a:lnTo>
                  <a:pt x="2242661" y="1021"/>
                </a:lnTo>
                <a:lnTo>
                  <a:pt x="2286741" y="2281"/>
                </a:lnTo>
                <a:lnTo>
                  <a:pt x="2326710" y="5238"/>
                </a:lnTo>
                <a:lnTo>
                  <a:pt x="2363940" y="9326"/>
                </a:lnTo>
                <a:lnTo>
                  <a:pt x="2399343" y="14168"/>
                </a:lnTo>
                <a:lnTo>
                  <a:pt x="2430707" y="19513"/>
                </a:lnTo>
                <a:lnTo>
                  <a:pt x="2459377" y="25192"/>
                </a:lnTo>
                <a:lnTo>
                  <a:pt x="2486251" y="31096"/>
                </a:lnTo>
                <a:lnTo>
                  <a:pt x="2529282" y="45181"/>
                </a:lnTo>
                <a:lnTo>
                  <a:pt x="2564164" y="62965"/>
                </a:lnTo>
                <a:lnTo>
                  <a:pt x="2606191" y="102155"/>
                </a:lnTo>
                <a:lnTo>
                  <a:pt x="2627509" y="135559"/>
                </a:lnTo>
                <a:lnTo>
                  <a:pt x="2646391" y="177216"/>
                </a:lnTo>
                <a:lnTo>
                  <a:pt x="2655377" y="200178"/>
                </a:lnTo>
                <a:lnTo>
                  <a:pt x="2664190" y="226070"/>
                </a:lnTo>
                <a:lnTo>
                  <a:pt x="2672888" y="253913"/>
                </a:lnTo>
                <a:lnTo>
                  <a:pt x="2681509" y="283060"/>
                </a:lnTo>
                <a:lnTo>
                  <a:pt x="2689372" y="315896"/>
                </a:lnTo>
                <a:lnTo>
                  <a:pt x="2696731" y="351192"/>
                </a:lnTo>
                <a:lnTo>
                  <a:pt x="2703754" y="388129"/>
                </a:lnTo>
                <a:lnTo>
                  <a:pt x="2709847" y="428275"/>
                </a:lnTo>
                <a:lnTo>
                  <a:pt x="2715321" y="470562"/>
                </a:lnTo>
                <a:lnTo>
                  <a:pt x="2720380" y="514275"/>
                </a:lnTo>
                <a:lnTo>
                  <a:pt x="2726576" y="562467"/>
                </a:lnTo>
                <a:lnTo>
                  <a:pt x="2733528" y="613645"/>
                </a:lnTo>
                <a:lnTo>
                  <a:pt x="2740985" y="666814"/>
                </a:lnTo>
                <a:lnTo>
                  <a:pt x="2748779" y="722721"/>
                </a:lnTo>
                <a:lnTo>
                  <a:pt x="2756797" y="780453"/>
                </a:lnTo>
                <a:lnTo>
                  <a:pt x="2764965" y="839403"/>
                </a:lnTo>
                <a:lnTo>
                  <a:pt x="2772526" y="901281"/>
                </a:lnTo>
                <a:lnTo>
                  <a:pt x="2779684" y="965110"/>
                </a:lnTo>
                <a:lnTo>
                  <a:pt x="2786573" y="1030241"/>
                </a:lnTo>
                <a:lnTo>
                  <a:pt x="2791871" y="1099062"/>
                </a:lnTo>
                <a:lnTo>
                  <a:pt x="2796108" y="1170341"/>
                </a:lnTo>
                <a:lnTo>
                  <a:pt x="2799639" y="1243261"/>
                </a:lnTo>
                <a:lnTo>
                  <a:pt x="2803404" y="1318686"/>
                </a:lnTo>
                <a:lnTo>
                  <a:pt x="2807325" y="1395780"/>
                </a:lnTo>
                <a:lnTo>
                  <a:pt x="2811350" y="1473988"/>
                </a:lnTo>
                <a:lnTo>
                  <a:pt x="2815444" y="1554348"/>
                </a:lnTo>
                <a:lnTo>
                  <a:pt x="2819585" y="1636144"/>
                </a:lnTo>
                <a:lnTo>
                  <a:pt x="2823757" y="1718896"/>
                </a:lnTo>
                <a:lnTo>
                  <a:pt x="2829360" y="1801582"/>
                </a:lnTo>
                <a:lnTo>
                  <a:pt x="2835918" y="1884222"/>
                </a:lnTo>
                <a:lnTo>
                  <a:pt x="2843112" y="1966832"/>
                </a:lnTo>
                <a:lnTo>
                  <a:pt x="2850730" y="2048717"/>
                </a:lnTo>
                <a:lnTo>
                  <a:pt x="2858631" y="2130116"/>
                </a:lnTo>
                <a:lnTo>
                  <a:pt x="2866721" y="2211195"/>
                </a:lnTo>
                <a:lnTo>
                  <a:pt x="2874230" y="2289236"/>
                </a:lnTo>
                <a:lnTo>
                  <a:pt x="2881354" y="2365252"/>
                </a:lnTo>
                <a:lnTo>
                  <a:pt x="2888219" y="2439919"/>
                </a:lnTo>
                <a:lnTo>
                  <a:pt x="2893502" y="2513686"/>
                </a:lnTo>
                <a:lnTo>
                  <a:pt x="2897729" y="2586852"/>
                </a:lnTo>
                <a:lnTo>
                  <a:pt x="2901252" y="2659619"/>
                </a:lnTo>
                <a:lnTo>
                  <a:pt x="2902896" y="2729297"/>
                </a:lnTo>
                <a:lnTo>
                  <a:pt x="2903286" y="2796915"/>
                </a:lnTo>
                <a:lnTo>
                  <a:pt x="2902841" y="2863160"/>
                </a:lnTo>
                <a:lnTo>
                  <a:pt x="2901838" y="2926374"/>
                </a:lnTo>
                <a:lnTo>
                  <a:pt x="2900464" y="2987566"/>
                </a:lnTo>
                <a:lnTo>
                  <a:pt x="2898842" y="3047412"/>
                </a:lnTo>
                <a:lnTo>
                  <a:pt x="2897057" y="3103536"/>
                </a:lnTo>
                <a:lnTo>
                  <a:pt x="2895160" y="3157179"/>
                </a:lnTo>
                <a:lnTo>
                  <a:pt x="2893190" y="3209172"/>
                </a:lnTo>
                <a:lnTo>
                  <a:pt x="2891876" y="3255826"/>
                </a:lnTo>
                <a:lnTo>
                  <a:pt x="2891001" y="3298925"/>
                </a:lnTo>
                <a:lnTo>
                  <a:pt x="2890417" y="3339650"/>
                </a:lnTo>
                <a:lnTo>
                  <a:pt x="2890028" y="3374561"/>
                </a:lnTo>
                <a:lnTo>
                  <a:pt x="2889769" y="3405597"/>
                </a:lnTo>
                <a:lnTo>
                  <a:pt x="2889596" y="3434048"/>
                </a:lnTo>
                <a:lnTo>
                  <a:pt x="2891285" y="3476951"/>
                </a:lnTo>
                <a:lnTo>
                  <a:pt x="2895600" y="352905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SMARTInkShape-1769">
            <a:extLst>
              <a:ext uri="{FF2B5EF4-FFF2-40B4-BE49-F238E27FC236}">
                <a16:creationId xmlns:a16="http://schemas.microsoft.com/office/drawing/2014/main" xmlns="" id="{74BB6687-06B7-4F16-A906-EEEBE3FADA1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06090" y="3759200"/>
            <a:ext cx="159585" cy="236423"/>
          </a:xfrm>
          <a:custGeom>
            <a:avLst/>
            <a:gdLst/>
            <a:ahLst/>
            <a:cxnLst/>
            <a:rect l="0" t="0" r="0" b="0"/>
            <a:pathLst>
              <a:path w="159585" h="236423">
                <a:moveTo>
                  <a:pt x="108560" y="38100"/>
                </a:moveTo>
                <a:lnTo>
                  <a:pt x="108560" y="38100"/>
                </a:lnTo>
                <a:lnTo>
                  <a:pt x="104196" y="27961"/>
                </a:lnTo>
                <a:lnTo>
                  <a:pt x="102093" y="17143"/>
                </a:lnTo>
                <a:lnTo>
                  <a:pt x="99100" y="11618"/>
                </a:lnTo>
                <a:lnTo>
                  <a:pt x="96609" y="9862"/>
                </a:lnTo>
                <a:lnTo>
                  <a:pt x="90078" y="7911"/>
                </a:lnTo>
                <a:lnTo>
                  <a:pt x="68355" y="16925"/>
                </a:lnTo>
                <a:lnTo>
                  <a:pt x="42947" y="39744"/>
                </a:lnTo>
                <a:lnTo>
                  <a:pt x="17544" y="78960"/>
                </a:lnTo>
                <a:lnTo>
                  <a:pt x="2257" y="126328"/>
                </a:lnTo>
                <a:lnTo>
                  <a:pt x="0" y="172740"/>
                </a:lnTo>
                <a:lnTo>
                  <a:pt x="5983" y="197188"/>
                </a:lnTo>
                <a:lnTo>
                  <a:pt x="17109" y="216757"/>
                </a:lnTo>
                <a:lnTo>
                  <a:pt x="33813" y="232508"/>
                </a:lnTo>
                <a:lnTo>
                  <a:pt x="42501" y="236144"/>
                </a:lnTo>
                <a:lnTo>
                  <a:pt x="59680" y="236422"/>
                </a:lnTo>
                <a:lnTo>
                  <a:pt x="88590" y="221902"/>
                </a:lnTo>
                <a:lnTo>
                  <a:pt x="119498" y="189612"/>
                </a:lnTo>
                <a:lnTo>
                  <a:pt x="140885" y="142024"/>
                </a:lnTo>
                <a:lnTo>
                  <a:pt x="151384" y="108042"/>
                </a:lnTo>
                <a:lnTo>
                  <a:pt x="159584" y="62821"/>
                </a:lnTo>
                <a:lnTo>
                  <a:pt x="158048" y="40621"/>
                </a:lnTo>
                <a:lnTo>
                  <a:pt x="152662" y="26050"/>
                </a:lnTo>
                <a:lnTo>
                  <a:pt x="141802" y="14871"/>
                </a:lnTo>
                <a:lnTo>
                  <a:pt x="12126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6" name="SMARTInkShape-Group342">
            <a:extLst>
              <a:ext uri="{FF2B5EF4-FFF2-40B4-BE49-F238E27FC236}">
                <a16:creationId xmlns:a16="http://schemas.microsoft.com/office/drawing/2014/main" xmlns="" id="{9252E0ED-1A4D-4ED3-8205-A34C44A7E8CF}"/>
              </a:ext>
            </a:extLst>
          </p:cNvPr>
          <p:cNvGrpSpPr/>
          <p:nvPr/>
        </p:nvGrpSpPr>
        <p:grpSpPr>
          <a:xfrm>
            <a:off x="1148199" y="3193789"/>
            <a:ext cx="1429902" cy="1271203"/>
            <a:chOff x="1148199" y="3193789"/>
            <a:chExt cx="1429902" cy="1271203"/>
          </a:xfrm>
        </p:grpSpPr>
        <p:sp>
          <p:nvSpPr>
            <p:cNvPr id="266" name="SMARTInkShape-1770">
              <a:extLst>
                <a:ext uri="{FF2B5EF4-FFF2-40B4-BE49-F238E27FC236}">
                  <a16:creationId xmlns:a16="http://schemas.microsoft.com/office/drawing/2014/main" xmlns="" id="{141707CE-ADC9-4CE3-B99C-C8897F8117F9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1308100" y="3848100"/>
              <a:ext cx="628651" cy="76201"/>
            </a:xfrm>
            <a:custGeom>
              <a:avLst/>
              <a:gdLst/>
              <a:ahLst/>
              <a:cxnLst/>
              <a:rect l="0" t="0" r="0" b="0"/>
              <a:pathLst>
                <a:path w="628651" h="76201">
                  <a:moveTo>
                    <a:pt x="0" y="76200"/>
                  </a:moveTo>
                  <a:lnTo>
                    <a:pt x="0" y="76200"/>
                  </a:lnTo>
                  <a:lnTo>
                    <a:pt x="46445" y="67411"/>
                  </a:lnTo>
                  <a:lnTo>
                    <a:pt x="69063" y="63990"/>
                  </a:lnTo>
                  <a:lnTo>
                    <a:pt x="98253" y="58888"/>
                  </a:lnTo>
                  <a:lnTo>
                    <a:pt x="131824" y="52664"/>
                  </a:lnTo>
                  <a:lnTo>
                    <a:pt x="168316" y="45693"/>
                  </a:lnTo>
                  <a:lnTo>
                    <a:pt x="209578" y="38929"/>
                  </a:lnTo>
                  <a:lnTo>
                    <a:pt x="254018" y="32302"/>
                  </a:lnTo>
                  <a:lnTo>
                    <a:pt x="300579" y="25768"/>
                  </a:lnTo>
                  <a:lnTo>
                    <a:pt x="346436" y="20001"/>
                  </a:lnTo>
                  <a:lnTo>
                    <a:pt x="391824" y="14745"/>
                  </a:lnTo>
                  <a:lnTo>
                    <a:pt x="436899" y="9830"/>
                  </a:lnTo>
                  <a:lnTo>
                    <a:pt x="478238" y="6553"/>
                  </a:lnTo>
                  <a:lnTo>
                    <a:pt x="517087" y="4369"/>
                  </a:lnTo>
                  <a:lnTo>
                    <a:pt x="554275" y="2913"/>
                  </a:lnTo>
                  <a:lnTo>
                    <a:pt x="628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771">
              <a:extLst>
                <a:ext uri="{FF2B5EF4-FFF2-40B4-BE49-F238E27FC236}">
                  <a16:creationId xmlns:a16="http://schemas.microsoft.com/office/drawing/2014/main" xmlns="" id="{7993D0A1-23E5-496B-B9CA-913252219FA7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2108200" y="3244850"/>
              <a:ext cx="100924" cy="368301"/>
            </a:xfrm>
            <a:custGeom>
              <a:avLst/>
              <a:gdLst/>
              <a:ahLst/>
              <a:cxnLst/>
              <a:rect l="0" t="0" r="0" b="0"/>
              <a:pathLst>
                <a:path w="100924" h="368301">
                  <a:moveTo>
                    <a:pt x="38100" y="0"/>
                  </a:moveTo>
                  <a:lnTo>
                    <a:pt x="38100" y="0"/>
                  </a:lnTo>
                  <a:lnTo>
                    <a:pt x="48213" y="10113"/>
                  </a:lnTo>
                  <a:lnTo>
                    <a:pt x="66229" y="49819"/>
                  </a:lnTo>
                  <a:lnTo>
                    <a:pt x="77413" y="81408"/>
                  </a:lnTo>
                  <a:lnTo>
                    <a:pt x="89439" y="118496"/>
                  </a:lnTo>
                  <a:lnTo>
                    <a:pt x="99018" y="157792"/>
                  </a:lnTo>
                  <a:lnTo>
                    <a:pt x="100923" y="196424"/>
                  </a:lnTo>
                  <a:lnTo>
                    <a:pt x="91891" y="234761"/>
                  </a:lnTo>
                  <a:lnTo>
                    <a:pt x="75413" y="271555"/>
                  </a:lnTo>
                  <a:lnTo>
                    <a:pt x="43041" y="318625"/>
                  </a:lnTo>
                  <a:lnTo>
                    <a:pt x="0" y="368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772">
              <a:extLst>
                <a:ext uri="{FF2B5EF4-FFF2-40B4-BE49-F238E27FC236}">
                  <a16:creationId xmlns:a16="http://schemas.microsoft.com/office/drawing/2014/main" xmlns="" id="{B884202A-C9A9-4C9A-9F6F-ED185E01DF63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1943100" y="3372096"/>
              <a:ext cx="112045" cy="329238"/>
            </a:xfrm>
            <a:custGeom>
              <a:avLst/>
              <a:gdLst/>
              <a:ahLst/>
              <a:cxnLst/>
              <a:rect l="0" t="0" r="0" b="0"/>
              <a:pathLst>
                <a:path w="112045" h="329238">
                  <a:moveTo>
                    <a:pt x="0" y="139454"/>
                  </a:moveTo>
                  <a:lnTo>
                    <a:pt x="0" y="139454"/>
                  </a:lnTo>
                  <a:lnTo>
                    <a:pt x="706" y="183497"/>
                  </a:lnTo>
                  <a:lnTo>
                    <a:pt x="4364" y="221570"/>
                  </a:lnTo>
                  <a:lnTo>
                    <a:pt x="7173" y="259270"/>
                  </a:lnTo>
                  <a:lnTo>
                    <a:pt x="16286" y="302089"/>
                  </a:lnTo>
                  <a:lnTo>
                    <a:pt x="18686" y="329237"/>
                  </a:lnTo>
                  <a:lnTo>
                    <a:pt x="18888" y="327048"/>
                  </a:lnTo>
                  <a:lnTo>
                    <a:pt x="14003" y="280112"/>
                  </a:lnTo>
                  <a:lnTo>
                    <a:pt x="13279" y="241480"/>
                  </a:lnTo>
                  <a:lnTo>
                    <a:pt x="13086" y="217349"/>
                  </a:lnTo>
                  <a:lnTo>
                    <a:pt x="12957" y="191384"/>
                  </a:lnTo>
                  <a:lnTo>
                    <a:pt x="12872" y="165607"/>
                  </a:lnTo>
                  <a:lnTo>
                    <a:pt x="12814" y="139956"/>
                  </a:lnTo>
                  <a:lnTo>
                    <a:pt x="13456" y="92405"/>
                  </a:lnTo>
                  <a:lnTo>
                    <a:pt x="16093" y="54808"/>
                  </a:lnTo>
                  <a:lnTo>
                    <a:pt x="24916" y="22730"/>
                  </a:lnTo>
                  <a:lnTo>
                    <a:pt x="36238" y="9730"/>
                  </a:lnTo>
                  <a:lnTo>
                    <a:pt x="43209" y="4288"/>
                  </a:lnTo>
                  <a:lnTo>
                    <a:pt x="58480" y="123"/>
                  </a:lnTo>
                  <a:lnTo>
                    <a:pt x="66503" y="0"/>
                  </a:lnTo>
                  <a:lnTo>
                    <a:pt x="82944" y="7389"/>
                  </a:lnTo>
                  <a:lnTo>
                    <a:pt x="91279" y="13311"/>
                  </a:lnTo>
                  <a:lnTo>
                    <a:pt x="104304" y="33060"/>
                  </a:lnTo>
                  <a:lnTo>
                    <a:pt x="109752" y="45242"/>
                  </a:lnTo>
                  <a:lnTo>
                    <a:pt x="112044" y="71946"/>
                  </a:lnTo>
                  <a:lnTo>
                    <a:pt x="107653" y="98867"/>
                  </a:lnTo>
                  <a:lnTo>
                    <a:pt x="98646" y="122591"/>
                  </a:lnTo>
                  <a:lnTo>
                    <a:pt x="74932" y="152410"/>
                  </a:lnTo>
                  <a:lnTo>
                    <a:pt x="38100" y="183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1773">
              <a:extLst>
                <a:ext uri="{FF2B5EF4-FFF2-40B4-BE49-F238E27FC236}">
                  <a16:creationId xmlns:a16="http://schemas.microsoft.com/office/drawing/2014/main" xmlns="" id="{39AE5362-41CC-45C7-A9F7-BE8159F6AA05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1787565" y="3264783"/>
              <a:ext cx="111086" cy="354718"/>
            </a:xfrm>
            <a:custGeom>
              <a:avLst/>
              <a:gdLst/>
              <a:ahLst/>
              <a:cxnLst/>
              <a:rect l="0" t="0" r="0" b="0"/>
              <a:pathLst>
                <a:path w="111086" h="354718">
                  <a:moveTo>
                    <a:pt x="111085" y="5467"/>
                  </a:moveTo>
                  <a:lnTo>
                    <a:pt x="111085" y="5467"/>
                  </a:lnTo>
                  <a:lnTo>
                    <a:pt x="104343" y="2096"/>
                  </a:lnTo>
                  <a:lnTo>
                    <a:pt x="90037" y="0"/>
                  </a:lnTo>
                  <a:lnTo>
                    <a:pt x="78447" y="3273"/>
                  </a:lnTo>
                  <a:lnTo>
                    <a:pt x="72393" y="6120"/>
                  </a:lnTo>
                  <a:lnTo>
                    <a:pt x="50389" y="30355"/>
                  </a:lnTo>
                  <a:lnTo>
                    <a:pt x="25995" y="74460"/>
                  </a:lnTo>
                  <a:lnTo>
                    <a:pt x="13059" y="115153"/>
                  </a:lnTo>
                  <a:lnTo>
                    <a:pt x="4018" y="160049"/>
                  </a:lnTo>
                  <a:lnTo>
                    <a:pt x="0" y="203522"/>
                  </a:lnTo>
                  <a:lnTo>
                    <a:pt x="95" y="242599"/>
                  </a:lnTo>
                  <a:lnTo>
                    <a:pt x="3901" y="277371"/>
                  </a:lnTo>
                  <a:lnTo>
                    <a:pt x="18649" y="318629"/>
                  </a:lnTo>
                  <a:lnTo>
                    <a:pt x="32843" y="337267"/>
                  </a:lnTo>
                  <a:lnTo>
                    <a:pt x="50440" y="346961"/>
                  </a:lnTo>
                  <a:lnTo>
                    <a:pt x="79335" y="354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774">
              <a:extLst>
                <a:ext uri="{FF2B5EF4-FFF2-40B4-BE49-F238E27FC236}">
                  <a16:creationId xmlns:a16="http://schemas.microsoft.com/office/drawing/2014/main" xmlns="" id="{D2079620-0CB2-4BD3-A985-CC061F9BC534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1538390" y="3251200"/>
              <a:ext cx="131661" cy="352879"/>
            </a:xfrm>
            <a:custGeom>
              <a:avLst/>
              <a:gdLst/>
              <a:ahLst/>
              <a:cxnLst/>
              <a:rect l="0" t="0" r="0" b="0"/>
              <a:pathLst>
                <a:path w="131661" h="352879">
                  <a:moveTo>
                    <a:pt x="23710" y="0"/>
                  </a:moveTo>
                  <a:lnTo>
                    <a:pt x="23710" y="0"/>
                  </a:lnTo>
                  <a:lnTo>
                    <a:pt x="20339" y="0"/>
                  </a:lnTo>
                  <a:lnTo>
                    <a:pt x="19346" y="1411"/>
                  </a:lnTo>
                  <a:lnTo>
                    <a:pt x="17948" y="12255"/>
                  </a:lnTo>
                  <a:lnTo>
                    <a:pt x="19358" y="52097"/>
                  </a:lnTo>
                  <a:lnTo>
                    <a:pt x="22420" y="99397"/>
                  </a:lnTo>
                  <a:lnTo>
                    <a:pt x="22431" y="136604"/>
                  </a:lnTo>
                  <a:lnTo>
                    <a:pt x="20084" y="179011"/>
                  </a:lnTo>
                  <a:lnTo>
                    <a:pt x="14808" y="221847"/>
                  </a:lnTo>
                  <a:lnTo>
                    <a:pt x="8465" y="261582"/>
                  </a:lnTo>
                  <a:lnTo>
                    <a:pt x="1632" y="306341"/>
                  </a:lnTo>
                  <a:lnTo>
                    <a:pt x="0" y="335987"/>
                  </a:lnTo>
                  <a:lnTo>
                    <a:pt x="2119" y="346413"/>
                  </a:lnTo>
                  <a:lnTo>
                    <a:pt x="3671" y="349476"/>
                  </a:lnTo>
                  <a:lnTo>
                    <a:pt x="5412" y="351517"/>
                  </a:lnTo>
                  <a:lnTo>
                    <a:pt x="7278" y="352878"/>
                  </a:lnTo>
                  <a:lnTo>
                    <a:pt x="14996" y="352509"/>
                  </a:lnTo>
                  <a:lnTo>
                    <a:pt x="26892" y="348581"/>
                  </a:lnTo>
                  <a:lnTo>
                    <a:pt x="69999" y="329667"/>
                  </a:lnTo>
                  <a:lnTo>
                    <a:pt x="110692" y="319591"/>
                  </a:lnTo>
                  <a:lnTo>
                    <a:pt x="131660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775">
              <a:extLst>
                <a:ext uri="{FF2B5EF4-FFF2-40B4-BE49-F238E27FC236}">
                  <a16:creationId xmlns:a16="http://schemas.microsoft.com/office/drawing/2014/main" xmlns="" id="{1EE38E91-8175-49C9-947A-0AAE9208FED9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1148199" y="3193789"/>
              <a:ext cx="185302" cy="506581"/>
            </a:xfrm>
            <a:custGeom>
              <a:avLst/>
              <a:gdLst/>
              <a:ahLst/>
              <a:cxnLst/>
              <a:rect l="0" t="0" r="0" b="0"/>
              <a:pathLst>
                <a:path w="185302" h="506581">
                  <a:moveTo>
                    <a:pt x="134501" y="311411"/>
                  </a:moveTo>
                  <a:lnTo>
                    <a:pt x="134501" y="311411"/>
                  </a:lnTo>
                  <a:lnTo>
                    <a:pt x="124388" y="304669"/>
                  </a:lnTo>
                  <a:lnTo>
                    <a:pt x="84389" y="303847"/>
                  </a:lnTo>
                  <a:lnTo>
                    <a:pt x="56960" y="312047"/>
                  </a:lnTo>
                  <a:lnTo>
                    <a:pt x="33716" y="327216"/>
                  </a:lnTo>
                  <a:lnTo>
                    <a:pt x="13978" y="350420"/>
                  </a:lnTo>
                  <a:lnTo>
                    <a:pt x="3324" y="379078"/>
                  </a:lnTo>
                  <a:lnTo>
                    <a:pt x="0" y="409219"/>
                  </a:lnTo>
                  <a:lnTo>
                    <a:pt x="3226" y="436725"/>
                  </a:lnTo>
                  <a:lnTo>
                    <a:pt x="15009" y="461180"/>
                  </a:lnTo>
                  <a:lnTo>
                    <a:pt x="41475" y="491019"/>
                  </a:lnTo>
                  <a:lnTo>
                    <a:pt x="51317" y="498883"/>
                  </a:lnTo>
                  <a:lnTo>
                    <a:pt x="73542" y="505739"/>
                  </a:lnTo>
                  <a:lnTo>
                    <a:pt x="85395" y="506580"/>
                  </a:lnTo>
                  <a:lnTo>
                    <a:pt x="96825" y="502907"/>
                  </a:lnTo>
                  <a:lnTo>
                    <a:pt x="118932" y="487536"/>
                  </a:lnTo>
                  <a:lnTo>
                    <a:pt x="151211" y="444970"/>
                  </a:lnTo>
                  <a:lnTo>
                    <a:pt x="166857" y="406519"/>
                  </a:lnTo>
                  <a:lnTo>
                    <a:pt x="173005" y="385400"/>
                  </a:lnTo>
                  <a:lnTo>
                    <a:pt x="177104" y="358620"/>
                  </a:lnTo>
                  <a:lnTo>
                    <a:pt x="179836" y="328067"/>
                  </a:lnTo>
                  <a:lnTo>
                    <a:pt x="181658" y="294998"/>
                  </a:lnTo>
                  <a:lnTo>
                    <a:pt x="182167" y="258136"/>
                  </a:lnTo>
                  <a:lnTo>
                    <a:pt x="181800" y="218744"/>
                  </a:lnTo>
                  <a:lnTo>
                    <a:pt x="180850" y="177666"/>
                  </a:lnTo>
                  <a:lnTo>
                    <a:pt x="179512" y="141109"/>
                  </a:lnTo>
                  <a:lnTo>
                    <a:pt x="177914" y="107565"/>
                  </a:lnTo>
                  <a:lnTo>
                    <a:pt x="176143" y="76030"/>
                  </a:lnTo>
                  <a:lnTo>
                    <a:pt x="170412" y="33466"/>
                  </a:lnTo>
                  <a:lnTo>
                    <a:pt x="162456" y="8669"/>
                  </a:lnTo>
                  <a:lnTo>
                    <a:pt x="157371" y="3044"/>
                  </a:lnTo>
                  <a:lnTo>
                    <a:pt x="151864" y="0"/>
                  </a:lnTo>
                  <a:lnTo>
                    <a:pt x="146782" y="1498"/>
                  </a:lnTo>
                  <a:lnTo>
                    <a:pt x="137372" y="12570"/>
                  </a:lnTo>
                  <a:lnTo>
                    <a:pt x="132249" y="42420"/>
                  </a:lnTo>
                  <a:lnTo>
                    <a:pt x="130678" y="85321"/>
                  </a:lnTo>
                  <a:lnTo>
                    <a:pt x="131247" y="110590"/>
                  </a:lnTo>
                  <a:lnTo>
                    <a:pt x="132332" y="137313"/>
                  </a:lnTo>
                  <a:lnTo>
                    <a:pt x="133760" y="165007"/>
                  </a:lnTo>
                  <a:lnTo>
                    <a:pt x="135418" y="193347"/>
                  </a:lnTo>
                  <a:lnTo>
                    <a:pt x="137229" y="222118"/>
                  </a:lnTo>
                  <a:lnTo>
                    <a:pt x="139142" y="249060"/>
                  </a:lnTo>
                  <a:lnTo>
                    <a:pt x="141123" y="274783"/>
                  </a:lnTo>
                  <a:lnTo>
                    <a:pt x="146616" y="321943"/>
                  </a:lnTo>
                  <a:lnTo>
                    <a:pt x="156113" y="361717"/>
                  </a:lnTo>
                  <a:lnTo>
                    <a:pt x="173360" y="402360"/>
                  </a:lnTo>
                  <a:lnTo>
                    <a:pt x="185301" y="425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776">
              <a:extLst>
                <a:ext uri="{FF2B5EF4-FFF2-40B4-BE49-F238E27FC236}">
                  <a16:creationId xmlns:a16="http://schemas.microsoft.com/office/drawing/2014/main" xmlns="" id="{B90348B2-BB0D-45C5-9CEA-81CE92613F3B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627586" y="3944514"/>
              <a:ext cx="138974" cy="400869"/>
            </a:xfrm>
            <a:custGeom>
              <a:avLst/>
              <a:gdLst/>
              <a:ahLst/>
              <a:cxnLst/>
              <a:rect l="0" t="0" r="0" b="0"/>
              <a:pathLst>
                <a:path w="138974" h="400869">
                  <a:moveTo>
                    <a:pt x="86914" y="202036"/>
                  </a:moveTo>
                  <a:lnTo>
                    <a:pt x="86914" y="202036"/>
                  </a:lnTo>
                  <a:lnTo>
                    <a:pt x="80172" y="198665"/>
                  </a:lnTo>
                  <a:lnTo>
                    <a:pt x="73099" y="198892"/>
                  </a:lnTo>
                  <a:lnTo>
                    <a:pt x="64546" y="202050"/>
                  </a:lnTo>
                  <a:lnTo>
                    <a:pt x="53689" y="208157"/>
                  </a:lnTo>
                  <a:lnTo>
                    <a:pt x="35677" y="233013"/>
                  </a:lnTo>
                  <a:lnTo>
                    <a:pt x="16934" y="273930"/>
                  </a:lnTo>
                  <a:lnTo>
                    <a:pt x="4717" y="318431"/>
                  </a:lnTo>
                  <a:lnTo>
                    <a:pt x="0" y="362896"/>
                  </a:lnTo>
                  <a:lnTo>
                    <a:pt x="2660" y="383125"/>
                  </a:lnTo>
                  <a:lnTo>
                    <a:pt x="5344" y="390496"/>
                  </a:lnTo>
                  <a:lnTo>
                    <a:pt x="9251" y="395409"/>
                  </a:lnTo>
                  <a:lnTo>
                    <a:pt x="19236" y="400868"/>
                  </a:lnTo>
                  <a:lnTo>
                    <a:pt x="26273" y="398796"/>
                  </a:lnTo>
                  <a:lnTo>
                    <a:pt x="43500" y="387087"/>
                  </a:lnTo>
                  <a:lnTo>
                    <a:pt x="73031" y="353919"/>
                  </a:lnTo>
                  <a:lnTo>
                    <a:pt x="93679" y="319399"/>
                  </a:lnTo>
                  <a:lnTo>
                    <a:pt x="112498" y="276775"/>
                  </a:lnTo>
                  <a:lnTo>
                    <a:pt x="119492" y="252568"/>
                  </a:lnTo>
                  <a:lnTo>
                    <a:pt x="125566" y="227257"/>
                  </a:lnTo>
                  <a:lnTo>
                    <a:pt x="130321" y="199094"/>
                  </a:lnTo>
                  <a:lnTo>
                    <a:pt x="134197" y="169030"/>
                  </a:lnTo>
                  <a:lnTo>
                    <a:pt x="137486" y="137698"/>
                  </a:lnTo>
                  <a:lnTo>
                    <a:pt x="138973" y="110461"/>
                  </a:lnTo>
                  <a:lnTo>
                    <a:pt x="138744" y="63264"/>
                  </a:lnTo>
                  <a:lnTo>
                    <a:pt x="134648" y="17847"/>
                  </a:lnTo>
                  <a:lnTo>
                    <a:pt x="129061" y="3758"/>
                  </a:lnTo>
                  <a:lnTo>
                    <a:pt x="125595" y="0"/>
                  </a:lnTo>
                  <a:lnTo>
                    <a:pt x="121168" y="318"/>
                  </a:lnTo>
                  <a:lnTo>
                    <a:pt x="110605" y="8196"/>
                  </a:lnTo>
                  <a:lnTo>
                    <a:pt x="92757" y="52096"/>
                  </a:lnTo>
                  <a:lnTo>
                    <a:pt x="85983" y="98237"/>
                  </a:lnTo>
                  <a:lnTo>
                    <a:pt x="84177" y="124370"/>
                  </a:lnTo>
                  <a:lnTo>
                    <a:pt x="83678" y="150258"/>
                  </a:lnTo>
                  <a:lnTo>
                    <a:pt x="84051" y="175984"/>
                  </a:lnTo>
                  <a:lnTo>
                    <a:pt x="85005" y="201602"/>
                  </a:lnTo>
                  <a:lnTo>
                    <a:pt x="91710" y="246999"/>
                  </a:lnTo>
                  <a:lnTo>
                    <a:pt x="102451" y="285519"/>
                  </a:lnTo>
                  <a:lnTo>
                    <a:pt x="131364" y="341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777">
              <a:extLst>
                <a:ext uri="{FF2B5EF4-FFF2-40B4-BE49-F238E27FC236}">
                  <a16:creationId xmlns:a16="http://schemas.microsoft.com/office/drawing/2014/main" xmlns="" id="{E23E941D-DDB3-47AF-BB71-22FDAACF2E80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863877" y="4082015"/>
              <a:ext cx="109274" cy="382977"/>
            </a:xfrm>
            <a:custGeom>
              <a:avLst/>
              <a:gdLst/>
              <a:ahLst/>
              <a:cxnLst/>
              <a:rect l="0" t="0" r="0" b="0"/>
              <a:pathLst>
                <a:path w="109274" h="382977">
                  <a:moveTo>
                    <a:pt x="9373" y="153435"/>
                  </a:moveTo>
                  <a:lnTo>
                    <a:pt x="9373" y="153435"/>
                  </a:lnTo>
                  <a:lnTo>
                    <a:pt x="9373" y="195530"/>
                  </a:lnTo>
                  <a:lnTo>
                    <a:pt x="12744" y="237561"/>
                  </a:lnTo>
                  <a:lnTo>
                    <a:pt x="14399" y="271258"/>
                  </a:lnTo>
                  <a:lnTo>
                    <a:pt x="14429" y="305989"/>
                  </a:lnTo>
                  <a:lnTo>
                    <a:pt x="11185" y="350488"/>
                  </a:lnTo>
                  <a:lnTo>
                    <a:pt x="9204" y="376215"/>
                  </a:lnTo>
                  <a:lnTo>
                    <a:pt x="6240" y="382976"/>
                  </a:lnTo>
                  <a:lnTo>
                    <a:pt x="4462" y="379841"/>
                  </a:lnTo>
                  <a:lnTo>
                    <a:pt x="0" y="349008"/>
                  </a:lnTo>
                  <a:lnTo>
                    <a:pt x="1209" y="312558"/>
                  </a:lnTo>
                  <a:lnTo>
                    <a:pt x="1814" y="288445"/>
                  </a:lnTo>
                  <a:lnTo>
                    <a:pt x="2217" y="261080"/>
                  </a:lnTo>
                  <a:lnTo>
                    <a:pt x="2485" y="231548"/>
                  </a:lnTo>
                  <a:lnTo>
                    <a:pt x="5487" y="194927"/>
                  </a:lnTo>
                  <a:lnTo>
                    <a:pt x="10310" y="153580"/>
                  </a:lnTo>
                  <a:lnTo>
                    <a:pt x="16348" y="109082"/>
                  </a:lnTo>
                  <a:lnTo>
                    <a:pt x="21784" y="76594"/>
                  </a:lnTo>
                  <a:lnTo>
                    <a:pt x="31587" y="32970"/>
                  </a:lnTo>
                  <a:lnTo>
                    <a:pt x="42529" y="9819"/>
                  </a:lnTo>
                  <a:lnTo>
                    <a:pt x="48410" y="2658"/>
                  </a:lnTo>
                  <a:lnTo>
                    <a:pt x="55154" y="0"/>
                  </a:lnTo>
                  <a:lnTo>
                    <a:pt x="62471" y="345"/>
                  </a:lnTo>
                  <a:lnTo>
                    <a:pt x="70172" y="2691"/>
                  </a:lnTo>
                  <a:lnTo>
                    <a:pt x="84372" y="20351"/>
                  </a:lnTo>
                  <a:lnTo>
                    <a:pt x="102386" y="62026"/>
                  </a:lnTo>
                  <a:lnTo>
                    <a:pt x="109273" y="93053"/>
                  </a:lnTo>
                  <a:lnTo>
                    <a:pt x="107631" y="123306"/>
                  </a:lnTo>
                  <a:lnTo>
                    <a:pt x="92030" y="164734"/>
                  </a:lnTo>
                  <a:lnTo>
                    <a:pt x="62792" y="200449"/>
                  </a:lnTo>
                  <a:lnTo>
                    <a:pt x="39465" y="215017"/>
                  </a:lnTo>
                  <a:lnTo>
                    <a:pt x="3023" y="229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778">
              <a:extLst>
                <a:ext uri="{FF2B5EF4-FFF2-40B4-BE49-F238E27FC236}">
                  <a16:creationId xmlns:a16="http://schemas.microsoft.com/office/drawing/2014/main" xmlns="" id="{E196112A-114C-429F-A18C-D553B9C37EA7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2400300" y="384810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12700"/>
                  </a:moveTo>
                  <a:lnTo>
                    <a:pt x="0" y="12700"/>
                  </a:lnTo>
                  <a:lnTo>
                    <a:pt x="36628" y="3862"/>
                  </a:lnTo>
                  <a:lnTo>
                    <a:pt x="74666" y="1144"/>
                  </a:lnTo>
                  <a:lnTo>
                    <a:pt x="117217" y="339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779">
              <a:extLst>
                <a:ext uri="{FF2B5EF4-FFF2-40B4-BE49-F238E27FC236}">
                  <a16:creationId xmlns:a16="http://schemas.microsoft.com/office/drawing/2014/main" xmlns="" id="{729D33C2-A2ED-4C2C-92C4-9312AE38B517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2400394" y="3924300"/>
              <a:ext cx="177707" cy="36540"/>
            </a:xfrm>
            <a:custGeom>
              <a:avLst/>
              <a:gdLst/>
              <a:ahLst/>
              <a:cxnLst/>
              <a:rect l="0" t="0" r="0" b="0"/>
              <a:pathLst>
                <a:path w="177707" h="36540">
                  <a:moveTo>
                    <a:pt x="38006" y="6350"/>
                  </a:moveTo>
                  <a:lnTo>
                    <a:pt x="38006" y="6350"/>
                  </a:lnTo>
                  <a:lnTo>
                    <a:pt x="9113" y="20165"/>
                  </a:lnTo>
                  <a:lnTo>
                    <a:pt x="3927" y="24026"/>
                  </a:lnTo>
                  <a:lnTo>
                    <a:pt x="1176" y="27306"/>
                  </a:lnTo>
                  <a:lnTo>
                    <a:pt x="47" y="30199"/>
                  </a:lnTo>
                  <a:lnTo>
                    <a:pt x="0" y="32832"/>
                  </a:lnTo>
                  <a:lnTo>
                    <a:pt x="3496" y="34588"/>
                  </a:lnTo>
                  <a:lnTo>
                    <a:pt x="16789" y="36539"/>
                  </a:lnTo>
                  <a:lnTo>
                    <a:pt x="64332" y="27524"/>
                  </a:lnTo>
                  <a:lnTo>
                    <a:pt x="107562" y="17172"/>
                  </a:lnTo>
                  <a:lnTo>
                    <a:pt x="146531" y="7632"/>
                  </a:lnTo>
                  <a:lnTo>
                    <a:pt x="1777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SMARTInkShape-Group343">
            <a:extLst>
              <a:ext uri="{FF2B5EF4-FFF2-40B4-BE49-F238E27FC236}">
                <a16:creationId xmlns:a16="http://schemas.microsoft.com/office/drawing/2014/main" xmlns="" id="{779A3C78-CC0A-4117-B122-2E9C637257AF}"/>
              </a:ext>
            </a:extLst>
          </p:cNvPr>
          <p:cNvGrpSpPr/>
          <p:nvPr/>
        </p:nvGrpSpPr>
        <p:grpSpPr>
          <a:xfrm>
            <a:off x="8496300" y="2387678"/>
            <a:ext cx="1525876" cy="649114"/>
            <a:chOff x="8496300" y="2387678"/>
            <a:chExt cx="1525876" cy="649114"/>
          </a:xfrm>
        </p:grpSpPr>
        <p:sp>
          <p:nvSpPr>
            <p:cNvPr id="277" name="SMARTInkShape-1780">
              <a:extLst>
                <a:ext uri="{FF2B5EF4-FFF2-40B4-BE49-F238E27FC236}">
                  <a16:creationId xmlns:a16="http://schemas.microsoft.com/office/drawing/2014/main" xmlns="" id="{CFC050DA-3DE8-47FF-BD53-1FD5BE099C7A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9950450" y="2433194"/>
              <a:ext cx="71726" cy="172020"/>
            </a:xfrm>
            <a:custGeom>
              <a:avLst/>
              <a:gdLst/>
              <a:ahLst/>
              <a:cxnLst/>
              <a:rect l="0" t="0" r="0" b="0"/>
              <a:pathLst>
                <a:path w="71726" h="172020">
                  <a:moveTo>
                    <a:pt x="69850" y="11556"/>
                  </a:moveTo>
                  <a:lnTo>
                    <a:pt x="69850" y="11556"/>
                  </a:lnTo>
                  <a:lnTo>
                    <a:pt x="61011" y="2718"/>
                  </a:lnTo>
                  <a:lnTo>
                    <a:pt x="55102" y="572"/>
                  </a:lnTo>
                  <a:lnTo>
                    <a:pt x="51553" y="0"/>
                  </a:lnTo>
                  <a:lnTo>
                    <a:pt x="43844" y="1246"/>
                  </a:lnTo>
                  <a:lnTo>
                    <a:pt x="23909" y="6096"/>
                  </a:lnTo>
                  <a:lnTo>
                    <a:pt x="18153" y="11716"/>
                  </a:lnTo>
                  <a:lnTo>
                    <a:pt x="17004" y="22681"/>
                  </a:lnTo>
                  <a:lnTo>
                    <a:pt x="20325" y="40958"/>
                  </a:lnTo>
                  <a:lnTo>
                    <a:pt x="24555" y="50729"/>
                  </a:lnTo>
                  <a:lnTo>
                    <a:pt x="58648" y="94915"/>
                  </a:lnTo>
                  <a:lnTo>
                    <a:pt x="71606" y="125963"/>
                  </a:lnTo>
                  <a:lnTo>
                    <a:pt x="71725" y="131572"/>
                  </a:lnTo>
                  <a:lnTo>
                    <a:pt x="68097" y="141566"/>
                  </a:lnTo>
                  <a:lnTo>
                    <a:pt x="58120" y="155127"/>
                  </a:lnTo>
                  <a:lnTo>
                    <a:pt x="42856" y="164711"/>
                  </a:lnTo>
                  <a:lnTo>
                    <a:pt x="24927" y="172019"/>
                  </a:lnTo>
                  <a:lnTo>
                    <a:pt x="19441" y="171448"/>
                  </a:lnTo>
                  <a:lnTo>
                    <a:pt x="0" y="157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781">
              <a:extLst>
                <a:ext uri="{FF2B5EF4-FFF2-40B4-BE49-F238E27FC236}">
                  <a16:creationId xmlns:a16="http://schemas.microsoft.com/office/drawing/2014/main" xmlns="" id="{9A754F36-CA12-4511-BED2-27396B254449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9804400" y="2514600"/>
              <a:ext cx="88901" cy="6351"/>
            </a:xfrm>
            <a:custGeom>
              <a:avLst/>
              <a:gdLst/>
              <a:ahLst/>
              <a:cxnLst/>
              <a:rect l="0" t="0" r="0" b="0"/>
              <a:pathLst>
                <a:path w="88901" h="6351">
                  <a:moveTo>
                    <a:pt x="0" y="6350"/>
                  </a:moveTo>
                  <a:lnTo>
                    <a:pt x="0" y="6350"/>
                  </a:lnTo>
                  <a:lnTo>
                    <a:pt x="43897" y="1324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782">
              <a:extLst>
                <a:ext uri="{FF2B5EF4-FFF2-40B4-BE49-F238E27FC236}">
                  <a16:creationId xmlns:a16="http://schemas.microsoft.com/office/drawing/2014/main" xmlns="" id="{7241CE39-1B42-4B19-9E54-D4E9028060B8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9626600" y="2457450"/>
              <a:ext cx="77693" cy="120651"/>
            </a:xfrm>
            <a:custGeom>
              <a:avLst/>
              <a:gdLst/>
              <a:ahLst/>
              <a:cxnLst/>
              <a:rect l="0" t="0" r="0" b="0"/>
              <a:pathLst>
                <a:path w="77693" h="120651">
                  <a:moveTo>
                    <a:pt x="0" y="0"/>
                  </a:moveTo>
                  <a:lnTo>
                    <a:pt x="0" y="0"/>
                  </a:lnTo>
                  <a:lnTo>
                    <a:pt x="0" y="42868"/>
                  </a:lnTo>
                  <a:lnTo>
                    <a:pt x="0" y="80071"/>
                  </a:lnTo>
                  <a:lnTo>
                    <a:pt x="3370" y="51974"/>
                  </a:lnTo>
                  <a:lnTo>
                    <a:pt x="14927" y="10707"/>
                  </a:lnTo>
                  <a:lnTo>
                    <a:pt x="19097" y="4759"/>
                  </a:lnTo>
                  <a:lnTo>
                    <a:pt x="21199" y="3172"/>
                  </a:lnTo>
                  <a:lnTo>
                    <a:pt x="27296" y="1410"/>
                  </a:lnTo>
                  <a:lnTo>
                    <a:pt x="42707" y="278"/>
                  </a:lnTo>
                  <a:lnTo>
                    <a:pt x="58517" y="6824"/>
                  </a:lnTo>
                  <a:lnTo>
                    <a:pt x="66694" y="17614"/>
                  </a:lnTo>
                  <a:lnTo>
                    <a:pt x="77692" y="47537"/>
                  </a:lnTo>
                  <a:lnTo>
                    <a:pt x="74368" y="82367"/>
                  </a:lnTo>
                  <a:lnTo>
                    <a:pt x="635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783">
              <a:extLst>
                <a:ext uri="{FF2B5EF4-FFF2-40B4-BE49-F238E27FC236}">
                  <a16:creationId xmlns:a16="http://schemas.microsoft.com/office/drawing/2014/main" xmlns="" id="{4B80633D-566A-491D-BB10-503AD2A35495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9537700" y="2619179"/>
              <a:ext cx="73679" cy="231972"/>
            </a:xfrm>
            <a:custGeom>
              <a:avLst/>
              <a:gdLst/>
              <a:ahLst/>
              <a:cxnLst/>
              <a:rect l="0" t="0" r="0" b="0"/>
              <a:pathLst>
                <a:path w="73679" h="231972">
                  <a:moveTo>
                    <a:pt x="31750" y="3371"/>
                  </a:moveTo>
                  <a:lnTo>
                    <a:pt x="31750" y="3371"/>
                  </a:lnTo>
                  <a:lnTo>
                    <a:pt x="41863" y="0"/>
                  </a:lnTo>
                  <a:lnTo>
                    <a:pt x="46252" y="418"/>
                  </a:lnTo>
                  <a:lnTo>
                    <a:pt x="54895" y="4646"/>
                  </a:lnTo>
                  <a:lnTo>
                    <a:pt x="67692" y="18330"/>
                  </a:lnTo>
                  <a:lnTo>
                    <a:pt x="73678" y="62758"/>
                  </a:lnTo>
                  <a:lnTo>
                    <a:pt x="71316" y="95852"/>
                  </a:lnTo>
                  <a:lnTo>
                    <a:pt x="60172" y="138488"/>
                  </a:lnTo>
                  <a:lnTo>
                    <a:pt x="37443" y="184499"/>
                  </a:lnTo>
                  <a:lnTo>
                    <a:pt x="0" y="231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784">
              <a:extLst>
                <a:ext uri="{FF2B5EF4-FFF2-40B4-BE49-F238E27FC236}">
                  <a16:creationId xmlns:a16="http://schemas.microsoft.com/office/drawing/2014/main" xmlns="" id="{36CC621D-AEB0-4D99-AE92-9C6B5A3C49C0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9386261" y="2625332"/>
              <a:ext cx="123661" cy="317416"/>
            </a:xfrm>
            <a:custGeom>
              <a:avLst/>
              <a:gdLst/>
              <a:ahLst/>
              <a:cxnLst/>
              <a:rect l="0" t="0" r="0" b="0"/>
              <a:pathLst>
                <a:path w="123661" h="317416">
                  <a:moveTo>
                    <a:pt x="37139" y="86118"/>
                  </a:moveTo>
                  <a:lnTo>
                    <a:pt x="37139" y="86118"/>
                  </a:lnTo>
                  <a:lnTo>
                    <a:pt x="20547" y="130148"/>
                  </a:lnTo>
                  <a:lnTo>
                    <a:pt x="13688" y="171303"/>
                  </a:lnTo>
                  <a:lnTo>
                    <a:pt x="12316" y="207549"/>
                  </a:lnTo>
                  <a:lnTo>
                    <a:pt x="11853" y="254351"/>
                  </a:lnTo>
                  <a:lnTo>
                    <a:pt x="7396" y="295451"/>
                  </a:lnTo>
                  <a:lnTo>
                    <a:pt x="5279" y="312850"/>
                  </a:lnTo>
                  <a:lnTo>
                    <a:pt x="3905" y="315590"/>
                  </a:lnTo>
                  <a:lnTo>
                    <a:pt x="2282" y="317415"/>
                  </a:lnTo>
                  <a:lnTo>
                    <a:pt x="1201" y="317222"/>
                  </a:lnTo>
                  <a:lnTo>
                    <a:pt x="480" y="315682"/>
                  </a:lnTo>
                  <a:lnTo>
                    <a:pt x="0" y="313244"/>
                  </a:lnTo>
                  <a:lnTo>
                    <a:pt x="4299" y="272433"/>
                  </a:lnTo>
                  <a:lnTo>
                    <a:pt x="7960" y="240186"/>
                  </a:lnTo>
                  <a:lnTo>
                    <a:pt x="15705" y="199043"/>
                  </a:lnTo>
                  <a:lnTo>
                    <a:pt x="25496" y="154651"/>
                  </a:lnTo>
                  <a:lnTo>
                    <a:pt x="34551" y="113755"/>
                  </a:lnTo>
                  <a:lnTo>
                    <a:pt x="45161" y="78175"/>
                  </a:lnTo>
                  <a:lnTo>
                    <a:pt x="61153" y="36022"/>
                  </a:lnTo>
                  <a:lnTo>
                    <a:pt x="70390" y="17286"/>
                  </a:lnTo>
                  <a:lnTo>
                    <a:pt x="79198" y="6608"/>
                  </a:lnTo>
                  <a:lnTo>
                    <a:pt x="87818" y="1391"/>
                  </a:lnTo>
                  <a:lnTo>
                    <a:pt x="92091" y="0"/>
                  </a:lnTo>
                  <a:lnTo>
                    <a:pt x="96352" y="2601"/>
                  </a:lnTo>
                  <a:lnTo>
                    <a:pt x="104847" y="14897"/>
                  </a:lnTo>
                  <a:lnTo>
                    <a:pt x="120390" y="56606"/>
                  </a:lnTo>
                  <a:lnTo>
                    <a:pt x="123660" y="93131"/>
                  </a:lnTo>
                  <a:lnTo>
                    <a:pt x="121924" y="118163"/>
                  </a:lnTo>
                  <a:lnTo>
                    <a:pt x="113156" y="139636"/>
                  </a:lnTo>
                  <a:lnTo>
                    <a:pt x="99147" y="157881"/>
                  </a:lnTo>
                  <a:lnTo>
                    <a:pt x="81161" y="173046"/>
                  </a:lnTo>
                  <a:lnTo>
                    <a:pt x="59528" y="179316"/>
                  </a:lnTo>
                  <a:lnTo>
                    <a:pt x="47832" y="180000"/>
                  </a:lnTo>
                  <a:lnTo>
                    <a:pt x="40739" y="178339"/>
                  </a:lnTo>
                  <a:lnTo>
                    <a:pt x="36717" y="175115"/>
                  </a:lnTo>
                  <a:lnTo>
                    <a:pt x="30789" y="1623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785">
              <a:extLst>
                <a:ext uri="{FF2B5EF4-FFF2-40B4-BE49-F238E27FC236}">
                  <a16:creationId xmlns:a16="http://schemas.microsoft.com/office/drawing/2014/main" xmlns="" id="{BA5592D8-7041-4378-97DF-C733711A99AE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9213848" y="2743200"/>
              <a:ext cx="146053" cy="19051"/>
            </a:xfrm>
            <a:custGeom>
              <a:avLst/>
              <a:gdLst/>
              <a:ahLst/>
              <a:cxnLst/>
              <a:rect l="0" t="0" r="0" b="0"/>
              <a:pathLst>
                <a:path w="146053" h="19051">
                  <a:moveTo>
                    <a:pt x="2" y="19050"/>
                  </a:moveTo>
                  <a:lnTo>
                    <a:pt x="2" y="19050"/>
                  </a:lnTo>
                  <a:lnTo>
                    <a:pt x="0" y="15679"/>
                  </a:lnTo>
                  <a:lnTo>
                    <a:pt x="707" y="14686"/>
                  </a:lnTo>
                  <a:lnTo>
                    <a:pt x="1883" y="14024"/>
                  </a:lnTo>
                  <a:lnTo>
                    <a:pt x="36049" y="8510"/>
                  </a:lnTo>
                  <a:lnTo>
                    <a:pt x="73879" y="7310"/>
                  </a:lnTo>
                  <a:lnTo>
                    <a:pt x="119179" y="3263"/>
                  </a:lnTo>
                  <a:lnTo>
                    <a:pt x="1460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786">
              <a:extLst>
                <a:ext uri="{FF2B5EF4-FFF2-40B4-BE49-F238E27FC236}">
                  <a16:creationId xmlns:a16="http://schemas.microsoft.com/office/drawing/2014/main" xmlns="" id="{C7E8D9D2-8BA7-4956-BCEB-C26CB5B52970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9131300" y="2647950"/>
              <a:ext cx="12701" cy="184151"/>
            </a:xfrm>
            <a:custGeom>
              <a:avLst/>
              <a:gdLst/>
              <a:ahLst/>
              <a:cxnLst/>
              <a:rect l="0" t="0" r="0" b="0"/>
              <a:pathLst>
                <a:path w="12701" h="184151">
                  <a:moveTo>
                    <a:pt x="0" y="0"/>
                  </a:moveTo>
                  <a:lnTo>
                    <a:pt x="0" y="0"/>
                  </a:lnTo>
                  <a:lnTo>
                    <a:pt x="0" y="44644"/>
                  </a:lnTo>
                  <a:lnTo>
                    <a:pt x="0" y="87076"/>
                  </a:lnTo>
                  <a:lnTo>
                    <a:pt x="0" y="133565"/>
                  </a:lnTo>
                  <a:lnTo>
                    <a:pt x="1411" y="160381"/>
                  </a:lnTo>
                  <a:lnTo>
                    <a:pt x="1270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787">
              <a:extLst>
                <a:ext uri="{FF2B5EF4-FFF2-40B4-BE49-F238E27FC236}">
                  <a16:creationId xmlns:a16="http://schemas.microsoft.com/office/drawing/2014/main" xmlns="" id="{ADF7AB58-D96C-40A9-B647-0235EAA3FCEE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8898499" y="2600864"/>
              <a:ext cx="124852" cy="231169"/>
            </a:xfrm>
            <a:custGeom>
              <a:avLst/>
              <a:gdLst/>
              <a:ahLst/>
              <a:cxnLst/>
              <a:rect l="0" t="0" r="0" b="0"/>
              <a:pathLst>
                <a:path w="124852" h="231169">
                  <a:moveTo>
                    <a:pt x="124851" y="15336"/>
                  </a:moveTo>
                  <a:lnTo>
                    <a:pt x="124851" y="15336"/>
                  </a:lnTo>
                  <a:lnTo>
                    <a:pt x="119075" y="10266"/>
                  </a:lnTo>
                  <a:lnTo>
                    <a:pt x="101086" y="409"/>
                  </a:lnTo>
                  <a:lnTo>
                    <a:pt x="91005" y="0"/>
                  </a:lnTo>
                  <a:lnTo>
                    <a:pt x="67286" y="5486"/>
                  </a:lnTo>
                  <a:lnTo>
                    <a:pt x="41786" y="18062"/>
                  </a:lnTo>
                  <a:lnTo>
                    <a:pt x="18630" y="41935"/>
                  </a:lnTo>
                  <a:lnTo>
                    <a:pt x="5104" y="71352"/>
                  </a:lnTo>
                  <a:lnTo>
                    <a:pt x="0" y="102411"/>
                  </a:lnTo>
                  <a:lnTo>
                    <a:pt x="8414" y="145216"/>
                  </a:lnTo>
                  <a:lnTo>
                    <a:pt x="25547" y="189942"/>
                  </a:lnTo>
                  <a:lnTo>
                    <a:pt x="37676" y="207239"/>
                  </a:lnTo>
                  <a:lnTo>
                    <a:pt x="59667" y="224204"/>
                  </a:lnTo>
                  <a:lnTo>
                    <a:pt x="73303" y="231168"/>
                  </a:lnTo>
                  <a:lnTo>
                    <a:pt x="112151" y="2248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788">
              <a:extLst>
                <a:ext uri="{FF2B5EF4-FFF2-40B4-BE49-F238E27FC236}">
                  <a16:creationId xmlns:a16="http://schemas.microsoft.com/office/drawing/2014/main" xmlns="" id="{7F046B00-A58E-42F9-9A75-AC14A854032A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8610600" y="2387678"/>
              <a:ext cx="76201" cy="119853"/>
            </a:xfrm>
            <a:custGeom>
              <a:avLst/>
              <a:gdLst/>
              <a:ahLst/>
              <a:cxnLst/>
              <a:rect l="0" t="0" r="0" b="0"/>
              <a:pathLst>
                <a:path w="76201" h="119853">
                  <a:moveTo>
                    <a:pt x="76200" y="6272"/>
                  </a:moveTo>
                  <a:lnTo>
                    <a:pt x="76200" y="6272"/>
                  </a:lnTo>
                  <a:lnTo>
                    <a:pt x="64267" y="1246"/>
                  </a:lnTo>
                  <a:lnTo>
                    <a:pt x="54195" y="0"/>
                  </a:lnTo>
                  <a:lnTo>
                    <a:pt x="45065" y="6687"/>
                  </a:lnTo>
                  <a:lnTo>
                    <a:pt x="26502" y="27681"/>
                  </a:lnTo>
                  <a:lnTo>
                    <a:pt x="21256" y="38329"/>
                  </a:lnTo>
                  <a:lnTo>
                    <a:pt x="21227" y="41049"/>
                  </a:lnTo>
                  <a:lnTo>
                    <a:pt x="23075" y="45953"/>
                  </a:lnTo>
                  <a:lnTo>
                    <a:pt x="28130" y="50484"/>
                  </a:lnTo>
                  <a:lnTo>
                    <a:pt x="64428" y="72715"/>
                  </a:lnTo>
                  <a:lnTo>
                    <a:pt x="70497" y="80723"/>
                  </a:lnTo>
                  <a:lnTo>
                    <a:pt x="71694" y="84128"/>
                  </a:lnTo>
                  <a:lnTo>
                    <a:pt x="71783" y="87104"/>
                  </a:lnTo>
                  <a:lnTo>
                    <a:pt x="66861" y="100320"/>
                  </a:lnTo>
                  <a:lnTo>
                    <a:pt x="57753" y="112376"/>
                  </a:lnTo>
                  <a:lnTo>
                    <a:pt x="48247" y="116930"/>
                  </a:lnTo>
                  <a:lnTo>
                    <a:pt x="21524" y="119852"/>
                  </a:lnTo>
                  <a:lnTo>
                    <a:pt x="11212" y="118371"/>
                  </a:lnTo>
                  <a:lnTo>
                    <a:pt x="0" y="114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789">
              <a:extLst>
                <a:ext uri="{FF2B5EF4-FFF2-40B4-BE49-F238E27FC236}">
                  <a16:creationId xmlns:a16="http://schemas.microsoft.com/office/drawing/2014/main" xmlns="" id="{80219841-D759-4843-869C-9661B1F554F3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8496300" y="2634595"/>
              <a:ext cx="137008" cy="402197"/>
            </a:xfrm>
            <a:custGeom>
              <a:avLst/>
              <a:gdLst/>
              <a:ahLst/>
              <a:cxnLst/>
              <a:rect l="0" t="0" r="0" b="0"/>
              <a:pathLst>
                <a:path w="137008" h="402197">
                  <a:moveTo>
                    <a:pt x="0" y="83205"/>
                  </a:moveTo>
                  <a:lnTo>
                    <a:pt x="0" y="83205"/>
                  </a:lnTo>
                  <a:lnTo>
                    <a:pt x="3370" y="125300"/>
                  </a:lnTo>
                  <a:lnTo>
                    <a:pt x="5467" y="163959"/>
                  </a:lnTo>
                  <a:lnTo>
                    <a:pt x="9459" y="210065"/>
                  </a:lnTo>
                  <a:lnTo>
                    <a:pt x="13141" y="242833"/>
                  </a:lnTo>
                  <a:lnTo>
                    <a:pt x="16423" y="276918"/>
                  </a:lnTo>
                  <a:lnTo>
                    <a:pt x="17883" y="313233"/>
                  </a:lnTo>
                  <a:lnTo>
                    <a:pt x="22075" y="359265"/>
                  </a:lnTo>
                  <a:lnTo>
                    <a:pt x="19641" y="401884"/>
                  </a:lnTo>
                  <a:lnTo>
                    <a:pt x="20150" y="402196"/>
                  </a:lnTo>
                  <a:lnTo>
                    <a:pt x="22596" y="398781"/>
                  </a:lnTo>
                  <a:lnTo>
                    <a:pt x="25030" y="354756"/>
                  </a:lnTo>
                  <a:lnTo>
                    <a:pt x="25236" y="323839"/>
                  </a:lnTo>
                  <a:lnTo>
                    <a:pt x="25327" y="286579"/>
                  </a:lnTo>
                  <a:lnTo>
                    <a:pt x="25367" y="240856"/>
                  </a:lnTo>
                  <a:lnTo>
                    <a:pt x="25378" y="215823"/>
                  </a:lnTo>
                  <a:lnTo>
                    <a:pt x="26091" y="191372"/>
                  </a:lnTo>
                  <a:lnTo>
                    <a:pt x="27271" y="167311"/>
                  </a:lnTo>
                  <a:lnTo>
                    <a:pt x="29760" y="122702"/>
                  </a:lnTo>
                  <a:lnTo>
                    <a:pt x="30866" y="86413"/>
                  </a:lnTo>
                  <a:lnTo>
                    <a:pt x="34858" y="44958"/>
                  </a:lnTo>
                  <a:lnTo>
                    <a:pt x="43881" y="17075"/>
                  </a:lnTo>
                  <a:lnTo>
                    <a:pt x="53370" y="6071"/>
                  </a:lnTo>
                  <a:lnTo>
                    <a:pt x="58863" y="2149"/>
                  </a:lnTo>
                  <a:lnTo>
                    <a:pt x="64643" y="240"/>
                  </a:lnTo>
                  <a:lnTo>
                    <a:pt x="76707" y="0"/>
                  </a:lnTo>
                  <a:lnTo>
                    <a:pt x="98771" y="10574"/>
                  </a:lnTo>
                  <a:lnTo>
                    <a:pt x="111161" y="26936"/>
                  </a:lnTo>
                  <a:lnTo>
                    <a:pt x="130613" y="65191"/>
                  </a:lnTo>
                  <a:lnTo>
                    <a:pt x="137007" y="94722"/>
                  </a:lnTo>
                  <a:lnTo>
                    <a:pt x="132859" y="111607"/>
                  </a:lnTo>
                  <a:lnTo>
                    <a:pt x="112948" y="139694"/>
                  </a:lnTo>
                  <a:lnTo>
                    <a:pt x="84737" y="155838"/>
                  </a:lnTo>
                  <a:lnTo>
                    <a:pt x="67294" y="159466"/>
                  </a:lnTo>
                  <a:lnTo>
                    <a:pt x="47455" y="157542"/>
                  </a:lnTo>
                  <a:lnTo>
                    <a:pt x="31750" y="153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SMARTInkShape-Group344">
            <a:extLst>
              <a:ext uri="{FF2B5EF4-FFF2-40B4-BE49-F238E27FC236}">
                <a16:creationId xmlns:a16="http://schemas.microsoft.com/office/drawing/2014/main" xmlns="" id="{28EADF85-1493-4463-8B44-CA777EDE965F}"/>
              </a:ext>
            </a:extLst>
          </p:cNvPr>
          <p:cNvGrpSpPr/>
          <p:nvPr/>
        </p:nvGrpSpPr>
        <p:grpSpPr>
          <a:xfrm>
            <a:off x="7047391" y="2311407"/>
            <a:ext cx="767458" cy="488435"/>
            <a:chOff x="7047391" y="2311407"/>
            <a:chExt cx="767458" cy="488435"/>
          </a:xfrm>
        </p:grpSpPr>
        <p:sp>
          <p:nvSpPr>
            <p:cNvPr id="288" name="SMARTInkShape-1790">
              <a:extLst>
                <a:ext uri="{FF2B5EF4-FFF2-40B4-BE49-F238E27FC236}">
                  <a16:creationId xmlns:a16="http://schemas.microsoft.com/office/drawing/2014/main" xmlns="" id="{F11733F3-8D4B-4D2C-88A4-C0C4501F052F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7779244" y="2394211"/>
              <a:ext cx="35605" cy="21102"/>
            </a:xfrm>
            <a:custGeom>
              <a:avLst/>
              <a:gdLst/>
              <a:ahLst/>
              <a:cxnLst/>
              <a:rect l="0" t="0" r="0" b="0"/>
              <a:pathLst>
                <a:path w="35605" h="21102">
                  <a:moveTo>
                    <a:pt x="24906" y="6089"/>
                  </a:moveTo>
                  <a:lnTo>
                    <a:pt x="24906" y="6089"/>
                  </a:lnTo>
                  <a:lnTo>
                    <a:pt x="1173" y="0"/>
                  </a:lnTo>
                  <a:lnTo>
                    <a:pt x="618" y="619"/>
                  </a:lnTo>
                  <a:lnTo>
                    <a:pt x="0" y="3187"/>
                  </a:lnTo>
                  <a:lnTo>
                    <a:pt x="3023" y="11971"/>
                  </a:lnTo>
                  <a:lnTo>
                    <a:pt x="12122" y="17640"/>
                  </a:lnTo>
                  <a:lnTo>
                    <a:pt x="23458" y="21101"/>
                  </a:lnTo>
                  <a:lnTo>
                    <a:pt x="30847" y="20287"/>
                  </a:lnTo>
                  <a:lnTo>
                    <a:pt x="33100" y="19082"/>
                  </a:lnTo>
                  <a:lnTo>
                    <a:pt x="34602" y="17573"/>
                  </a:lnTo>
                  <a:lnTo>
                    <a:pt x="35604" y="15862"/>
                  </a:lnTo>
                  <a:lnTo>
                    <a:pt x="35565" y="14015"/>
                  </a:lnTo>
                  <a:lnTo>
                    <a:pt x="33641" y="10082"/>
                  </a:lnTo>
                  <a:lnTo>
                    <a:pt x="32140" y="8751"/>
                  </a:lnTo>
                  <a:lnTo>
                    <a:pt x="28592" y="7272"/>
                  </a:lnTo>
                  <a:lnTo>
                    <a:pt x="26658" y="7583"/>
                  </a:lnTo>
                  <a:lnTo>
                    <a:pt x="18556" y="12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791">
              <a:extLst>
                <a:ext uri="{FF2B5EF4-FFF2-40B4-BE49-F238E27FC236}">
                  <a16:creationId xmlns:a16="http://schemas.microsoft.com/office/drawing/2014/main" xmlns="" id="{3F53A297-B067-42B7-BD0A-28FC8F3CA051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7766312" y="2482850"/>
              <a:ext cx="6089" cy="50801"/>
            </a:xfrm>
            <a:custGeom>
              <a:avLst/>
              <a:gdLst/>
              <a:ahLst/>
              <a:cxnLst/>
              <a:rect l="0" t="0" r="0" b="0"/>
              <a:pathLst>
                <a:path w="6089" h="50801">
                  <a:moveTo>
                    <a:pt x="6088" y="0"/>
                  </a:moveTo>
                  <a:lnTo>
                    <a:pt x="6088" y="0"/>
                  </a:lnTo>
                  <a:lnTo>
                    <a:pt x="1724" y="10139"/>
                  </a:lnTo>
                  <a:lnTo>
                    <a:pt x="0" y="33225"/>
                  </a:lnTo>
                  <a:lnTo>
                    <a:pt x="1736" y="41342"/>
                  </a:lnTo>
                  <a:lnTo>
                    <a:pt x="6088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792">
              <a:extLst>
                <a:ext uri="{FF2B5EF4-FFF2-40B4-BE49-F238E27FC236}">
                  <a16:creationId xmlns:a16="http://schemas.microsoft.com/office/drawing/2014/main" xmlns="" id="{E4185991-F34B-4DE1-8EDB-D5E0EF2BD519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7620000" y="2331333"/>
              <a:ext cx="127001" cy="183268"/>
            </a:xfrm>
            <a:custGeom>
              <a:avLst/>
              <a:gdLst/>
              <a:ahLst/>
              <a:cxnLst/>
              <a:rect l="0" t="0" r="0" b="0"/>
              <a:pathLst>
                <a:path w="127001" h="183268">
                  <a:moveTo>
                    <a:pt x="127000" y="5467"/>
                  </a:moveTo>
                  <a:lnTo>
                    <a:pt x="127000" y="5467"/>
                  </a:lnTo>
                  <a:lnTo>
                    <a:pt x="126998" y="2096"/>
                  </a:lnTo>
                  <a:lnTo>
                    <a:pt x="126295" y="1103"/>
                  </a:lnTo>
                  <a:lnTo>
                    <a:pt x="125118" y="441"/>
                  </a:lnTo>
                  <a:lnTo>
                    <a:pt x="123629" y="0"/>
                  </a:lnTo>
                  <a:lnTo>
                    <a:pt x="121931" y="411"/>
                  </a:lnTo>
                  <a:lnTo>
                    <a:pt x="118161" y="2750"/>
                  </a:lnTo>
                  <a:lnTo>
                    <a:pt x="93467" y="37121"/>
                  </a:lnTo>
                  <a:lnTo>
                    <a:pt x="66735" y="77875"/>
                  </a:lnTo>
                  <a:lnTo>
                    <a:pt x="31996" y="123251"/>
                  </a:lnTo>
                  <a:lnTo>
                    <a:pt x="7783" y="159705"/>
                  </a:lnTo>
                  <a:lnTo>
                    <a:pt x="0" y="18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793">
              <a:extLst>
                <a:ext uri="{FF2B5EF4-FFF2-40B4-BE49-F238E27FC236}">
                  <a16:creationId xmlns:a16="http://schemas.microsoft.com/office/drawing/2014/main" xmlns="" id="{34E2D25D-1097-49E9-9435-40D2B3F6BAC9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7601212" y="2352192"/>
              <a:ext cx="133089" cy="143359"/>
            </a:xfrm>
            <a:custGeom>
              <a:avLst/>
              <a:gdLst/>
              <a:ahLst/>
              <a:cxnLst/>
              <a:rect l="0" t="0" r="0" b="0"/>
              <a:pathLst>
                <a:path w="133089" h="143359">
                  <a:moveTo>
                    <a:pt x="6088" y="3658"/>
                  </a:moveTo>
                  <a:lnTo>
                    <a:pt x="6088" y="3658"/>
                  </a:lnTo>
                  <a:lnTo>
                    <a:pt x="2717" y="3658"/>
                  </a:lnTo>
                  <a:lnTo>
                    <a:pt x="1724" y="2952"/>
                  </a:lnTo>
                  <a:lnTo>
                    <a:pt x="1061" y="1777"/>
                  </a:lnTo>
                  <a:lnTo>
                    <a:pt x="620" y="287"/>
                  </a:lnTo>
                  <a:lnTo>
                    <a:pt x="326" y="0"/>
                  </a:lnTo>
                  <a:lnTo>
                    <a:pt x="130" y="513"/>
                  </a:lnTo>
                  <a:lnTo>
                    <a:pt x="0" y="1562"/>
                  </a:lnTo>
                  <a:lnTo>
                    <a:pt x="27177" y="20142"/>
                  </a:lnTo>
                  <a:lnTo>
                    <a:pt x="68817" y="62911"/>
                  </a:lnTo>
                  <a:lnTo>
                    <a:pt x="110765" y="106767"/>
                  </a:lnTo>
                  <a:lnTo>
                    <a:pt x="133088" y="143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794">
              <a:extLst>
                <a:ext uri="{FF2B5EF4-FFF2-40B4-BE49-F238E27FC236}">
                  <a16:creationId xmlns:a16="http://schemas.microsoft.com/office/drawing/2014/main" xmlns="" id="{614BEBD9-F71D-48BD-BB1F-E9DF4FBB1D4F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7396451" y="2311407"/>
              <a:ext cx="153700" cy="182750"/>
            </a:xfrm>
            <a:custGeom>
              <a:avLst/>
              <a:gdLst/>
              <a:ahLst/>
              <a:cxnLst/>
              <a:rect l="0" t="0" r="0" b="0"/>
              <a:pathLst>
                <a:path w="153700" h="182750">
                  <a:moveTo>
                    <a:pt x="153699" y="6343"/>
                  </a:moveTo>
                  <a:lnTo>
                    <a:pt x="153699" y="6343"/>
                  </a:lnTo>
                  <a:lnTo>
                    <a:pt x="153699" y="876"/>
                  </a:lnTo>
                  <a:lnTo>
                    <a:pt x="152994" y="581"/>
                  </a:lnTo>
                  <a:lnTo>
                    <a:pt x="147426" y="0"/>
                  </a:lnTo>
                  <a:lnTo>
                    <a:pt x="105925" y="19766"/>
                  </a:lnTo>
                  <a:lnTo>
                    <a:pt x="62887" y="39490"/>
                  </a:lnTo>
                  <a:lnTo>
                    <a:pt x="30947" y="57994"/>
                  </a:lnTo>
                  <a:lnTo>
                    <a:pt x="25059" y="64106"/>
                  </a:lnTo>
                  <a:lnTo>
                    <a:pt x="22443" y="69175"/>
                  </a:lnTo>
                  <a:lnTo>
                    <a:pt x="21745" y="71514"/>
                  </a:lnTo>
                  <a:lnTo>
                    <a:pt x="21985" y="73074"/>
                  </a:lnTo>
                  <a:lnTo>
                    <a:pt x="22850" y="74113"/>
                  </a:lnTo>
                  <a:lnTo>
                    <a:pt x="24133" y="74807"/>
                  </a:lnTo>
                  <a:lnTo>
                    <a:pt x="69167" y="76817"/>
                  </a:lnTo>
                  <a:lnTo>
                    <a:pt x="82967" y="79528"/>
                  </a:lnTo>
                  <a:lnTo>
                    <a:pt x="92394" y="84966"/>
                  </a:lnTo>
                  <a:lnTo>
                    <a:pt x="95896" y="88391"/>
                  </a:lnTo>
                  <a:lnTo>
                    <a:pt x="97524" y="92086"/>
                  </a:lnTo>
                  <a:lnTo>
                    <a:pt x="97453" y="99955"/>
                  </a:lnTo>
                  <a:lnTo>
                    <a:pt x="91306" y="108156"/>
                  </a:lnTo>
                  <a:lnTo>
                    <a:pt x="46055" y="140269"/>
                  </a:lnTo>
                  <a:lnTo>
                    <a:pt x="2080" y="171968"/>
                  </a:lnTo>
                  <a:lnTo>
                    <a:pt x="408" y="174615"/>
                  </a:lnTo>
                  <a:lnTo>
                    <a:pt x="0" y="177085"/>
                  </a:lnTo>
                  <a:lnTo>
                    <a:pt x="432" y="179438"/>
                  </a:lnTo>
                  <a:lnTo>
                    <a:pt x="2132" y="181006"/>
                  </a:lnTo>
                  <a:lnTo>
                    <a:pt x="7784" y="182749"/>
                  </a:lnTo>
                  <a:lnTo>
                    <a:pt x="45867" y="180359"/>
                  </a:lnTo>
                  <a:lnTo>
                    <a:pt x="87870" y="177594"/>
                  </a:lnTo>
                  <a:lnTo>
                    <a:pt x="128299" y="171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795">
              <a:extLst>
                <a:ext uri="{FF2B5EF4-FFF2-40B4-BE49-F238E27FC236}">
                  <a16:creationId xmlns:a16="http://schemas.microsoft.com/office/drawing/2014/main" xmlns="" id="{0C30B2C2-8D42-4852-AD8D-30747DD2DA38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7207250" y="2482850"/>
              <a:ext cx="76201" cy="25401"/>
            </a:xfrm>
            <a:custGeom>
              <a:avLst/>
              <a:gdLst/>
              <a:ahLst/>
              <a:cxnLst/>
              <a:rect l="0" t="0" r="0" b="0"/>
              <a:pathLst>
                <a:path w="76201" h="25401">
                  <a:moveTo>
                    <a:pt x="0" y="25400"/>
                  </a:moveTo>
                  <a:lnTo>
                    <a:pt x="0" y="25400"/>
                  </a:lnTo>
                  <a:lnTo>
                    <a:pt x="44589" y="11585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796">
              <a:extLst>
                <a:ext uri="{FF2B5EF4-FFF2-40B4-BE49-F238E27FC236}">
                  <a16:creationId xmlns:a16="http://schemas.microsoft.com/office/drawing/2014/main" xmlns="" id="{E446E7EA-B38C-42A4-B389-0BA99BBD3037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7184829" y="2425700"/>
              <a:ext cx="117672" cy="6351"/>
            </a:xfrm>
            <a:custGeom>
              <a:avLst/>
              <a:gdLst/>
              <a:ahLst/>
              <a:cxnLst/>
              <a:rect l="0" t="0" r="0" b="0"/>
              <a:pathLst>
                <a:path w="117672" h="6351">
                  <a:moveTo>
                    <a:pt x="3371" y="6350"/>
                  </a:moveTo>
                  <a:lnTo>
                    <a:pt x="3371" y="6350"/>
                  </a:lnTo>
                  <a:lnTo>
                    <a:pt x="0" y="6350"/>
                  </a:lnTo>
                  <a:lnTo>
                    <a:pt x="8016" y="2979"/>
                  </a:lnTo>
                  <a:lnTo>
                    <a:pt x="51429" y="392"/>
                  </a:lnTo>
                  <a:lnTo>
                    <a:pt x="95962" y="78"/>
                  </a:lnTo>
                  <a:lnTo>
                    <a:pt x="1176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797">
              <a:extLst>
                <a:ext uri="{FF2B5EF4-FFF2-40B4-BE49-F238E27FC236}">
                  <a16:creationId xmlns:a16="http://schemas.microsoft.com/office/drawing/2014/main" xmlns="" id="{6520AAB7-3825-48D6-93A8-0EE27C964634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7047391" y="2349839"/>
              <a:ext cx="77310" cy="182606"/>
            </a:xfrm>
            <a:custGeom>
              <a:avLst/>
              <a:gdLst/>
              <a:ahLst/>
              <a:cxnLst/>
              <a:rect l="0" t="0" r="0" b="0"/>
              <a:pathLst>
                <a:path w="77310" h="182606">
                  <a:moveTo>
                    <a:pt x="77309" y="12361"/>
                  </a:moveTo>
                  <a:lnTo>
                    <a:pt x="77309" y="12361"/>
                  </a:lnTo>
                  <a:lnTo>
                    <a:pt x="77309" y="8990"/>
                  </a:lnTo>
                  <a:lnTo>
                    <a:pt x="75428" y="5453"/>
                  </a:lnTo>
                  <a:lnTo>
                    <a:pt x="73938" y="3523"/>
                  </a:lnTo>
                  <a:lnTo>
                    <a:pt x="68520" y="1377"/>
                  </a:lnTo>
                  <a:lnTo>
                    <a:pt x="53543" y="0"/>
                  </a:lnTo>
                  <a:lnTo>
                    <a:pt x="41183" y="3132"/>
                  </a:lnTo>
                  <a:lnTo>
                    <a:pt x="25212" y="15271"/>
                  </a:lnTo>
                  <a:lnTo>
                    <a:pt x="504" y="47345"/>
                  </a:lnTo>
                  <a:lnTo>
                    <a:pt x="0" y="53323"/>
                  </a:lnTo>
                  <a:lnTo>
                    <a:pt x="3203" y="67490"/>
                  </a:lnTo>
                  <a:lnTo>
                    <a:pt x="12939" y="84591"/>
                  </a:lnTo>
                  <a:lnTo>
                    <a:pt x="28132" y="98595"/>
                  </a:lnTo>
                  <a:lnTo>
                    <a:pt x="61380" y="119029"/>
                  </a:lnTo>
                  <a:lnTo>
                    <a:pt x="71492" y="134512"/>
                  </a:lnTo>
                  <a:lnTo>
                    <a:pt x="75585" y="145764"/>
                  </a:lnTo>
                  <a:lnTo>
                    <a:pt x="70899" y="154907"/>
                  </a:lnTo>
                  <a:lnTo>
                    <a:pt x="56359" y="170073"/>
                  </a:lnTo>
                  <a:lnTo>
                    <a:pt x="44714" y="177705"/>
                  </a:lnTo>
                  <a:lnTo>
                    <a:pt x="21874" y="182605"/>
                  </a:lnTo>
                  <a:lnTo>
                    <a:pt x="13160" y="182569"/>
                  </a:lnTo>
                  <a:lnTo>
                    <a:pt x="6935" y="180202"/>
                  </a:lnTo>
                  <a:lnTo>
                    <a:pt x="6403" y="177877"/>
                  </a:lnTo>
                  <a:lnTo>
                    <a:pt x="13809" y="164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798">
              <a:extLst>
                <a:ext uri="{FF2B5EF4-FFF2-40B4-BE49-F238E27FC236}">
                  <a16:creationId xmlns:a16="http://schemas.microsoft.com/office/drawing/2014/main" xmlns="" id="{103162D4-1B43-4016-9D48-1F592C4BCC2D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7319730" y="2762250"/>
              <a:ext cx="414571" cy="37592"/>
            </a:xfrm>
            <a:custGeom>
              <a:avLst/>
              <a:gdLst/>
              <a:ahLst/>
              <a:cxnLst/>
              <a:rect l="0" t="0" r="0" b="0"/>
              <a:pathLst>
                <a:path w="414571" h="37592">
                  <a:moveTo>
                    <a:pt x="8170" y="25400"/>
                  </a:moveTo>
                  <a:lnTo>
                    <a:pt x="8170" y="25400"/>
                  </a:lnTo>
                  <a:lnTo>
                    <a:pt x="1428" y="28771"/>
                  </a:lnTo>
                  <a:lnTo>
                    <a:pt x="147" y="30470"/>
                  </a:lnTo>
                  <a:lnTo>
                    <a:pt x="0" y="32307"/>
                  </a:lnTo>
                  <a:lnTo>
                    <a:pt x="607" y="34238"/>
                  </a:lnTo>
                  <a:lnTo>
                    <a:pt x="21686" y="36955"/>
                  </a:lnTo>
                  <a:lnTo>
                    <a:pt x="52511" y="37591"/>
                  </a:lnTo>
                  <a:lnTo>
                    <a:pt x="94200" y="36463"/>
                  </a:lnTo>
                  <a:lnTo>
                    <a:pt x="119145" y="34186"/>
                  </a:lnTo>
                  <a:lnTo>
                    <a:pt x="145654" y="31257"/>
                  </a:lnTo>
                  <a:lnTo>
                    <a:pt x="173909" y="27894"/>
                  </a:lnTo>
                  <a:lnTo>
                    <a:pt x="203329" y="24240"/>
                  </a:lnTo>
                  <a:lnTo>
                    <a:pt x="233525" y="20394"/>
                  </a:lnTo>
                  <a:lnTo>
                    <a:pt x="261418" y="17123"/>
                  </a:lnTo>
                  <a:lnTo>
                    <a:pt x="287775" y="14238"/>
                  </a:lnTo>
                  <a:lnTo>
                    <a:pt x="313105" y="11609"/>
                  </a:lnTo>
                  <a:lnTo>
                    <a:pt x="356305" y="6806"/>
                  </a:lnTo>
                  <a:lnTo>
                    <a:pt x="4145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799">
              <a:extLst>
                <a:ext uri="{FF2B5EF4-FFF2-40B4-BE49-F238E27FC236}">
                  <a16:creationId xmlns:a16="http://schemas.microsoft.com/office/drawing/2014/main" xmlns="" id="{7EF56949-C4D8-41A8-B9E5-B8F37119563D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7381679" y="2667339"/>
              <a:ext cx="219272" cy="12362"/>
            </a:xfrm>
            <a:custGeom>
              <a:avLst/>
              <a:gdLst/>
              <a:ahLst/>
              <a:cxnLst/>
              <a:rect l="0" t="0" r="0" b="0"/>
              <a:pathLst>
                <a:path w="219272" h="12362">
                  <a:moveTo>
                    <a:pt x="3371" y="12361"/>
                  </a:moveTo>
                  <a:lnTo>
                    <a:pt x="3371" y="12361"/>
                  </a:lnTo>
                  <a:lnTo>
                    <a:pt x="0" y="12361"/>
                  </a:lnTo>
                  <a:lnTo>
                    <a:pt x="39841" y="7291"/>
                  </a:lnTo>
                  <a:lnTo>
                    <a:pt x="80891" y="2235"/>
                  </a:lnTo>
                  <a:lnTo>
                    <a:pt x="114730" y="805"/>
                  </a:lnTo>
                  <a:lnTo>
                    <a:pt x="159368" y="0"/>
                  </a:lnTo>
                  <a:lnTo>
                    <a:pt x="203779" y="4092"/>
                  </a:lnTo>
                  <a:lnTo>
                    <a:pt x="219271" y="6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1" name="SMARTInkShape-Group345">
            <a:extLst>
              <a:ext uri="{FF2B5EF4-FFF2-40B4-BE49-F238E27FC236}">
                <a16:creationId xmlns:a16="http://schemas.microsoft.com/office/drawing/2014/main" xmlns="" id="{4AB0FA75-B4A6-4F94-9B7F-2AE6AFF8BB20}"/>
              </a:ext>
            </a:extLst>
          </p:cNvPr>
          <p:cNvGrpSpPr/>
          <p:nvPr/>
        </p:nvGrpSpPr>
        <p:grpSpPr>
          <a:xfrm>
            <a:off x="4697812" y="1930400"/>
            <a:ext cx="1702446" cy="809786"/>
            <a:chOff x="4697812" y="1930400"/>
            <a:chExt cx="1702446" cy="809786"/>
          </a:xfrm>
        </p:grpSpPr>
        <p:sp>
          <p:nvSpPr>
            <p:cNvPr id="299" name="SMARTInkShape-1800">
              <a:extLst>
                <a:ext uri="{FF2B5EF4-FFF2-40B4-BE49-F238E27FC236}">
                  <a16:creationId xmlns:a16="http://schemas.microsoft.com/office/drawing/2014/main" xmlns="" id="{F732A72D-0EE0-48B3-9C5A-ED20AE474EF9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6337298" y="2038350"/>
              <a:ext cx="62960" cy="34647"/>
            </a:xfrm>
            <a:custGeom>
              <a:avLst/>
              <a:gdLst/>
              <a:ahLst/>
              <a:cxnLst/>
              <a:rect l="0" t="0" r="0" b="0"/>
              <a:pathLst>
                <a:path w="62960" h="34647">
                  <a:moveTo>
                    <a:pt x="2" y="19050"/>
                  </a:moveTo>
                  <a:lnTo>
                    <a:pt x="2" y="19050"/>
                  </a:lnTo>
                  <a:lnTo>
                    <a:pt x="0" y="22421"/>
                  </a:lnTo>
                  <a:lnTo>
                    <a:pt x="3765" y="25957"/>
                  </a:lnTo>
                  <a:lnTo>
                    <a:pt x="8731" y="29881"/>
                  </a:lnTo>
                  <a:lnTo>
                    <a:pt x="10937" y="33977"/>
                  </a:lnTo>
                  <a:lnTo>
                    <a:pt x="13642" y="34646"/>
                  </a:lnTo>
                  <a:lnTo>
                    <a:pt x="22292" y="33507"/>
                  </a:lnTo>
                  <a:lnTo>
                    <a:pt x="52409" y="21958"/>
                  </a:lnTo>
                  <a:lnTo>
                    <a:pt x="61628" y="14228"/>
                  </a:lnTo>
                  <a:lnTo>
                    <a:pt x="62959" y="10896"/>
                  </a:lnTo>
                  <a:lnTo>
                    <a:pt x="62435" y="7970"/>
                  </a:lnTo>
                  <a:lnTo>
                    <a:pt x="60673" y="5313"/>
                  </a:lnTo>
                  <a:lnTo>
                    <a:pt x="58088" y="3542"/>
                  </a:lnTo>
                  <a:lnTo>
                    <a:pt x="444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801">
              <a:extLst>
                <a:ext uri="{FF2B5EF4-FFF2-40B4-BE49-F238E27FC236}">
                  <a16:creationId xmlns:a16="http://schemas.microsoft.com/office/drawing/2014/main" xmlns="" id="{2A1159AD-7344-4060-852F-5CD8188D0383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6330950" y="213360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9420" y="32907"/>
                  </a:lnTo>
                  <a:lnTo>
                    <a:pt x="9047" y="57378"/>
                  </a:lnTo>
                  <a:lnTo>
                    <a:pt x="127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802">
              <a:extLst>
                <a:ext uri="{FF2B5EF4-FFF2-40B4-BE49-F238E27FC236}">
                  <a16:creationId xmlns:a16="http://schemas.microsoft.com/office/drawing/2014/main" xmlns="" id="{E16BE0EB-CD7C-4CC5-909B-C7A02080B6F0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146800" y="1930400"/>
              <a:ext cx="171451" cy="247651"/>
            </a:xfrm>
            <a:custGeom>
              <a:avLst/>
              <a:gdLst/>
              <a:ahLst/>
              <a:cxnLst/>
              <a:rect l="0" t="0" r="0" b="0"/>
              <a:pathLst>
                <a:path w="171451" h="247651">
                  <a:moveTo>
                    <a:pt x="171450" y="0"/>
                  </a:moveTo>
                  <a:lnTo>
                    <a:pt x="171450" y="0"/>
                  </a:lnTo>
                  <a:lnTo>
                    <a:pt x="155549" y="18017"/>
                  </a:lnTo>
                  <a:lnTo>
                    <a:pt x="140084" y="43752"/>
                  </a:lnTo>
                  <a:lnTo>
                    <a:pt x="99924" y="90016"/>
                  </a:lnTo>
                  <a:lnTo>
                    <a:pt x="73823" y="127331"/>
                  </a:lnTo>
                  <a:lnTo>
                    <a:pt x="36768" y="174494"/>
                  </a:lnTo>
                  <a:lnTo>
                    <a:pt x="13116" y="216371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803">
              <a:extLst>
                <a:ext uri="{FF2B5EF4-FFF2-40B4-BE49-F238E27FC236}">
                  <a16:creationId xmlns:a16="http://schemas.microsoft.com/office/drawing/2014/main" xmlns="" id="{7296006D-66AA-4478-9972-DE9354782153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165850" y="1955800"/>
              <a:ext cx="127001" cy="203201"/>
            </a:xfrm>
            <a:custGeom>
              <a:avLst/>
              <a:gdLst/>
              <a:ahLst/>
              <a:cxnLst/>
              <a:rect l="0" t="0" r="0" b="0"/>
              <a:pathLst>
                <a:path w="127001" h="203201">
                  <a:moveTo>
                    <a:pt x="0" y="0"/>
                  </a:moveTo>
                  <a:lnTo>
                    <a:pt x="0" y="0"/>
                  </a:lnTo>
                  <a:lnTo>
                    <a:pt x="5775" y="5069"/>
                  </a:lnTo>
                  <a:lnTo>
                    <a:pt x="17312" y="13653"/>
                  </a:lnTo>
                  <a:lnTo>
                    <a:pt x="53803" y="56553"/>
                  </a:lnTo>
                  <a:lnTo>
                    <a:pt x="73161" y="102031"/>
                  </a:lnTo>
                  <a:lnTo>
                    <a:pt x="95905" y="145717"/>
                  </a:lnTo>
                  <a:lnTo>
                    <a:pt x="120605" y="191031"/>
                  </a:lnTo>
                  <a:lnTo>
                    <a:pt x="12700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804">
              <a:extLst>
                <a:ext uri="{FF2B5EF4-FFF2-40B4-BE49-F238E27FC236}">
                  <a16:creationId xmlns:a16="http://schemas.microsoft.com/office/drawing/2014/main" xmlns="" id="{2CB6B75A-34A3-404F-A5DC-6F50D5D7F672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5936179" y="1962411"/>
              <a:ext cx="165910" cy="192116"/>
            </a:xfrm>
            <a:custGeom>
              <a:avLst/>
              <a:gdLst/>
              <a:ahLst/>
              <a:cxnLst/>
              <a:rect l="0" t="0" r="0" b="0"/>
              <a:pathLst>
                <a:path w="165910" h="192116">
                  <a:moveTo>
                    <a:pt x="159821" y="6089"/>
                  </a:moveTo>
                  <a:lnTo>
                    <a:pt x="159821" y="6089"/>
                  </a:lnTo>
                  <a:lnTo>
                    <a:pt x="165909" y="0"/>
                  </a:lnTo>
                  <a:lnTo>
                    <a:pt x="123524" y="15655"/>
                  </a:lnTo>
                  <a:lnTo>
                    <a:pt x="76089" y="39238"/>
                  </a:lnTo>
                  <a:lnTo>
                    <a:pt x="48657" y="57740"/>
                  </a:lnTo>
                  <a:lnTo>
                    <a:pt x="43389" y="63853"/>
                  </a:lnTo>
                  <a:lnTo>
                    <a:pt x="43393" y="66470"/>
                  </a:lnTo>
                  <a:lnTo>
                    <a:pt x="44807" y="68921"/>
                  </a:lnTo>
                  <a:lnTo>
                    <a:pt x="47162" y="71260"/>
                  </a:lnTo>
                  <a:lnTo>
                    <a:pt x="60588" y="77924"/>
                  </a:lnTo>
                  <a:lnTo>
                    <a:pt x="98625" y="85277"/>
                  </a:lnTo>
                  <a:lnTo>
                    <a:pt x="102090" y="87808"/>
                  </a:lnTo>
                  <a:lnTo>
                    <a:pt x="105941" y="94385"/>
                  </a:lnTo>
                  <a:lnTo>
                    <a:pt x="104851" y="98114"/>
                  </a:lnTo>
                  <a:lnTo>
                    <a:pt x="97995" y="106020"/>
                  </a:lnTo>
                  <a:lnTo>
                    <a:pt x="54609" y="135587"/>
                  </a:lnTo>
                  <a:lnTo>
                    <a:pt x="10865" y="169271"/>
                  </a:lnTo>
                  <a:lnTo>
                    <a:pt x="2365" y="176922"/>
                  </a:lnTo>
                  <a:lnTo>
                    <a:pt x="524" y="179950"/>
                  </a:lnTo>
                  <a:lnTo>
                    <a:pt x="0" y="182674"/>
                  </a:lnTo>
                  <a:lnTo>
                    <a:pt x="356" y="185196"/>
                  </a:lnTo>
                  <a:lnTo>
                    <a:pt x="2712" y="187582"/>
                  </a:lnTo>
                  <a:lnTo>
                    <a:pt x="10972" y="192115"/>
                  </a:lnTo>
                  <a:lnTo>
                    <a:pt x="51120" y="188522"/>
                  </a:lnTo>
                  <a:lnTo>
                    <a:pt x="97588" y="178520"/>
                  </a:lnTo>
                  <a:lnTo>
                    <a:pt x="128071" y="171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805">
              <a:extLst>
                <a:ext uri="{FF2B5EF4-FFF2-40B4-BE49-F238E27FC236}">
                  <a16:creationId xmlns:a16="http://schemas.microsoft.com/office/drawing/2014/main" xmlns="" id="{FB3349CA-5008-453A-B431-551F722F6B17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5784850" y="2076450"/>
              <a:ext cx="107951" cy="12701"/>
            </a:xfrm>
            <a:custGeom>
              <a:avLst/>
              <a:gdLst/>
              <a:ahLst/>
              <a:cxnLst/>
              <a:rect l="0" t="0" r="0" b="0"/>
              <a:pathLst>
                <a:path w="107951" h="12701">
                  <a:moveTo>
                    <a:pt x="0" y="12700"/>
                  </a:moveTo>
                  <a:lnTo>
                    <a:pt x="0" y="12700"/>
                  </a:lnTo>
                  <a:lnTo>
                    <a:pt x="44152" y="11994"/>
                  </a:lnTo>
                  <a:lnTo>
                    <a:pt x="88277" y="3861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806">
              <a:extLst>
                <a:ext uri="{FF2B5EF4-FFF2-40B4-BE49-F238E27FC236}">
                  <a16:creationId xmlns:a16="http://schemas.microsoft.com/office/drawing/2014/main" xmlns="" id="{B6B2113F-6EB3-4E18-A7D9-17C91D57A22A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607050" y="2037779"/>
              <a:ext cx="82551" cy="125462"/>
            </a:xfrm>
            <a:custGeom>
              <a:avLst/>
              <a:gdLst/>
              <a:ahLst/>
              <a:cxnLst/>
              <a:rect l="0" t="0" r="0" b="0"/>
              <a:pathLst>
                <a:path w="82551" h="125462">
                  <a:moveTo>
                    <a:pt x="0" y="13271"/>
                  </a:moveTo>
                  <a:lnTo>
                    <a:pt x="0" y="13271"/>
                  </a:lnTo>
                  <a:lnTo>
                    <a:pt x="5467" y="59559"/>
                  </a:lnTo>
                  <a:lnTo>
                    <a:pt x="6233" y="100253"/>
                  </a:lnTo>
                  <a:lnTo>
                    <a:pt x="6327" y="120450"/>
                  </a:lnTo>
                  <a:lnTo>
                    <a:pt x="5630" y="122824"/>
                  </a:lnTo>
                  <a:lnTo>
                    <a:pt x="4459" y="124406"/>
                  </a:lnTo>
                  <a:lnTo>
                    <a:pt x="2973" y="125461"/>
                  </a:lnTo>
                  <a:lnTo>
                    <a:pt x="1981" y="124753"/>
                  </a:lnTo>
                  <a:lnTo>
                    <a:pt x="880" y="120204"/>
                  </a:lnTo>
                  <a:lnTo>
                    <a:pt x="3448" y="73244"/>
                  </a:lnTo>
                  <a:lnTo>
                    <a:pt x="15603" y="44368"/>
                  </a:lnTo>
                  <a:lnTo>
                    <a:pt x="37967" y="11443"/>
                  </a:lnTo>
                  <a:lnTo>
                    <a:pt x="47684" y="2346"/>
                  </a:lnTo>
                  <a:lnTo>
                    <a:pt x="52250" y="343"/>
                  </a:lnTo>
                  <a:lnTo>
                    <a:pt x="61087" y="0"/>
                  </a:lnTo>
                  <a:lnTo>
                    <a:pt x="64713" y="3012"/>
                  </a:lnTo>
                  <a:lnTo>
                    <a:pt x="70624" y="13885"/>
                  </a:lnTo>
                  <a:lnTo>
                    <a:pt x="77919" y="56100"/>
                  </a:lnTo>
                  <a:lnTo>
                    <a:pt x="81635" y="100335"/>
                  </a:lnTo>
                  <a:lnTo>
                    <a:pt x="82550" y="114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807">
              <a:extLst>
                <a:ext uri="{FF2B5EF4-FFF2-40B4-BE49-F238E27FC236}">
                  <a16:creationId xmlns:a16="http://schemas.microsoft.com/office/drawing/2014/main" xmlns="" id="{FA39967D-BAF2-4BEB-B2A7-C8EEFA0C4932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5588000" y="2273300"/>
              <a:ext cx="73443" cy="254001"/>
            </a:xfrm>
            <a:custGeom>
              <a:avLst/>
              <a:gdLst/>
              <a:ahLst/>
              <a:cxnLst/>
              <a:rect l="0" t="0" r="0" b="0"/>
              <a:pathLst>
                <a:path w="73443" h="254001">
                  <a:moveTo>
                    <a:pt x="12700" y="0"/>
                  </a:moveTo>
                  <a:lnTo>
                    <a:pt x="12700" y="0"/>
                  </a:lnTo>
                  <a:lnTo>
                    <a:pt x="16071" y="0"/>
                  </a:lnTo>
                  <a:lnTo>
                    <a:pt x="24909" y="3371"/>
                  </a:lnTo>
                  <a:lnTo>
                    <a:pt x="46546" y="35469"/>
                  </a:lnTo>
                  <a:lnTo>
                    <a:pt x="66893" y="81560"/>
                  </a:lnTo>
                  <a:lnTo>
                    <a:pt x="73442" y="127098"/>
                  </a:lnTo>
                  <a:lnTo>
                    <a:pt x="72012" y="172969"/>
                  </a:lnTo>
                  <a:lnTo>
                    <a:pt x="59522" y="201052"/>
                  </a:lnTo>
                  <a:lnTo>
                    <a:pt x="40565" y="224823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808">
              <a:extLst>
                <a:ext uri="{FF2B5EF4-FFF2-40B4-BE49-F238E27FC236}">
                  <a16:creationId xmlns:a16="http://schemas.microsoft.com/office/drawing/2014/main" xmlns="" id="{72D6724B-F788-435B-80EF-390B9F372C01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5381429" y="2319223"/>
              <a:ext cx="107670" cy="420963"/>
            </a:xfrm>
            <a:custGeom>
              <a:avLst/>
              <a:gdLst/>
              <a:ahLst/>
              <a:cxnLst/>
              <a:rect l="0" t="0" r="0" b="0"/>
              <a:pathLst>
                <a:path w="107670" h="420963">
                  <a:moveTo>
                    <a:pt x="3371" y="87427"/>
                  </a:moveTo>
                  <a:lnTo>
                    <a:pt x="3371" y="87427"/>
                  </a:lnTo>
                  <a:lnTo>
                    <a:pt x="0" y="97540"/>
                  </a:lnTo>
                  <a:lnTo>
                    <a:pt x="2439" y="143600"/>
                  </a:lnTo>
                  <a:lnTo>
                    <a:pt x="6858" y="186151"/>
                  </a:lnTo>
                  <a:lnTo>
                    <a:pt x="12682" y="218087"/>
                  </a:lnTo>
                  <a:lnTo>
                    <a:pt x="17622" y="251096"/>
                  </a:lnTo>
                  <a:lnTo>
                    <a:pt x="20289" y="286463"/>
                  </a:lnTo>
                  <a:lnTo>
                    <a:pt x="20767" y="321937"/>
                  </a:lnTo>
                  <a:lnTo>
                    <a:pt x="17776" y="368265"/>
                  </a:lnTo>
                  <a:lnTo>
                    <a:pt x="14527" y="408712"/>
                  </a:lnTo>
                  <a:lnTo>
                    <a:pt x="10671" y="420962"/>
                  </a:lnTo>
                  <a:lnTo>
                    <a:pt x="9804" y="378246"/>
                  </a:lnTo>
                  <a:lnTo>
                    <a:pt x="11639" y="346032"/>
                  </a:lnTo>
                  <a:lnTo>
                    <a:pt x="14101" y="306079"/>
                  </a:lnTo>
                  <a:lnTo>
                    <a:pt x="14758" y="282584"/>
                  </a:lnTo>
                  <a:lnTo>
                    <a:pt x="15195" y="257748"/>
                  </a:lnTo>
                  <a:lnTo>
                    <a:pt x="16193" y="232019"/>
                  </a:lnTo>
                  <a:lnTo>
                    <a:pt x="17564" y="205694"/>
                  </a:lnTo>
                  <a:lnTo>
                    <a:pt x="19182" y="178972"/>
                  </a:lnTo>
                  <a:lnTo>
                    <a:pt x="21673" y="154101"/>
                  </a:lnTo>
                  <a:lnTo>
                    <a:pt x="28204" y="107652"/>
                  </a:lnTo>
                  <a:lnTo>
                    <a:pt x="35809" y="69135"/>
                  </a:lnTo>
                  <a:lnTo>
                    <a:pt x="48024" y="23446"/>
                  </a:lnTo>
                  <a:lnTo>
                    <a:pt x="56379" y="3957"/>
                  </a:lnTo>
                  <a:lnTo>
                    <a:pt x="60581" y="736"/>
                  </a:lnTo>
                  <a:lnTo>
                    <a:pt x="64794" y="0"/>
                  </a:lnTo>
                  <a:lnTo>
                    <a:pt x="69720" y="2331"/>
                  </a:lnTo>
                  <a:lnTo>
                    <a:pt x="80837" y="12447"/>
                  </a:lnTo>
                  <a:lnTo>
                    <a:pt x="98996" y="40751"/>
                  </a:lnTo>
                  <a:lnTo>
                    <a:pt x="107669" y="75949"/>
                  </a:lnTo>
                  <a:lnTo>
                    <a:pt x="106868" y="109818"/>
                  </a:lnTo>
                  <a:lnTo>
                    <a:pt x="95420" y="138825"/>
                  </a:lnTo>
                  <a:lnTo>
                    <a:pt x="82617" y="152839"/>
                  </a:lnTo>
                  <a:lnTo>
                    <a:pt x="41471" y="182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809">
              <a:extLst>
                <a:ext uri="{FF2B5EF4-FFF2-40B4-BE49-F238E27FC236}">
                  <a16:creationId xmlns:a16="http://schemas.microsoft.com/office/drawing/2014/main" xmlns="" id="{B49DD374-4F5C-4B8E-BAD9-392D50FEE451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5092700" y="247015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12700"/>
                  </a:moveTo>
                  <a:lnTo>
                    <a:pt x="0" y="12700"/>
                  </a:lnTo>
                  <a:lnTo>
                    <a:pt x="12552" y="10818"/>
                  </a:lnTo>
                  <a:lnTo>
                    <a:pt x="55980" y="2574"/>
                  </a:lnTo>
                  <a:lnTo>
                    <a:pt x="93885" y="763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810">
              <a:extLst>
                <a:ext uri="{FF2B5EF4-FFF2-40B4-BE49-F238E27FC236}">
                  <a16:creationId xmlns:a16="http://schemas.microsoft.com/office/drawing/2014/main" xmlns="" id="{AFC29469-0D64-4F77-8C3C-EB105BD48D81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4959350" y="2330450"/>
              <a:ext cx="19051" cy="196851"/>
            </a:xfrm>
            <a:custGeom>
              <a:avLst/>
              <a:gdLst/>
              <a:ahLst/>
              <a:cxnLst/>
              <a:rect l="0" t="0" r="0" b="0"/>
              <a:pathLst>
                <a:path w="19051" h="196851">
                  <a:moveTo>
                    <a:pt x="0" y="0"/>
                  </a:moveTo>
                  <a:lnTo>
                    <a:pt x="0" y="0"/>
                  </a:lnTo>
                  <a:lnTo>
                    <a:pt x="3371" y="42716"/>
                  </a:lnTo>
                  <a:lnTo>
                    <a:pt x="14489" y="85448"/>
                  </a:lnTo>
                  <a:lnTo>
                    <a:pt x="17699" y="121508"/>
                  </a:lnTo>
                  <a:lnTo>
                    <a:pt x="18783" y="167857"/>
                  </a:lnTo>
                  <a:lnTo>
                    <a:pt x="1905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811">
              <a:extLst>
                <a:ext uri="{FF2B5EF4-FFF2-40B4-BE49-F238E27FC236}">
                  <a16:creationId xmlns:a16="http://schemas.microsoft.com/office/drawing/2014/main" xmlns="" id="{0B372CEC-2F36-45BB-8182-2218FED4546E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4697812" y="2280794"/>
              <a:ext cx="140889" cy="290957"/>
            </a:xfrm>
            <a:custGeom>
              <a:avLst/>
              <a:gdLst/>
              <a:ahLst/>
              <a:cxnLst/>
              <a:rect l="0" t="0" r="0" b="0"/>
              <a:pathLst>
                <a:path w="140889" h="290957">
                  <a:moveTo>
                    <a:pt x="140888" y="11556"/>
                  </a:moveTo>
                  <a:lnTo>
                    <a:pt x="140888" y="11556"/>
                  </a:lnTo>
                  <a:lnTo>
                    <a:pt x="140888" y="2718"/>
                  </a:lnTo>
                  <a:lnTo>
                    <a:pt x="138066" y="1430"/>
                  </a:lnTo>
                  <a:lnTo>
                    <a:pt x="127404" y="0"/>
                  </a:lnTo>
                  <a:lnTo>
                    <a:pt x="105534" y="5937"/>
                  </a:lnTo>
                  <a:lnTo>
                    <a:pt x="72155" y="27066"/>
                  </a:lnTo>
                  <a:lnTo>
                    <a:pt x="36085" y="63747"/>
                  </a:lnTo>
                  <a:lnTo>
                    <a:pt x="11531" y="108335"/>
                  </a:lnTo>
                  <a:lnTo>
                    <a:pt x="881" y="148730"/>
                  </a:lnTo>
                  <a:lnTo>
                    <a:pt x="0" y="188608"/>
                  </a:lnTo>
                  <a:lnTo>
                    <a:pt x="7578" y="227234"/>
                  </a:lnTo>
                  <a:lnTo>
                    <a:pt x="25502" y="258748"/>
                  </a:lnTo>
                  <a:lnTo>
                    <a:pt x="52058" y="279218"/>
                  </a:lnTo>
                  <a:lnTo>
                    <a:pt x="109138" y="290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SMARTInkShape-Group346">
            <a:extLst>
              <a:ext uri="{FF2B5EF4-FFF2-40B4-BE49-F238E27FC236}">
                <a16:creationId xmlns:a16="http://schemas.microsoft.com/office/drawing/2014/main" xmlns="" id="{704A7444-00C8-4276-AE1D-9EA09E9B87C9}"/>
              </a:ext>
            </a:extLst>
          </p:cNvPr>
          <p:cNvGrpSpPr/>
          <p:nvPr/>
        </p:nvGrpSpPr>
        <p:grpSpPr>
          <a:xfrm>
            <a:off x="3721100" y="1949450"/>
            <a:ext cx="719587" cy="858897"/>
            <a:chOff x="3721100" y="1949450"/>
            <a:chExt cx="719587" cy="858897"/>
          </a:xfrm>
        </p:grpSpPr>
        <p:sp>
          <p:nvSpPr>
            <p:cNvPr id="312" name="SMARTInkShape-1812">
              <a:extLst>
                <a:ext uri="{FF2B5EF4-FFF2-40B4-BE49-F238E27FC236}">
                  <a16:creationId xmlns:a16="http://schemas.microsoft.com/office/drawing/2014/main" xmlns="" id="{F5FA19FF-66B8-4068-9791-3F5E6B1FF65A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3721100" y="2309949"/>
              <a:ext cx="196542" cy="498398"/>
            </a:xfrm>
            <a:custGeom>
              <a:avLst/>
              <a:gdLst/>
              <a:ahLst/>
              <a:cxnLst/>
              <a:rect l="0" t="0" r="0" b="0"/>
              <a:pathLst>
                <a:path w="196542" h="498398">
                  <a:moveTo>
                    <a:pt x="38100" y="166551"/>
                  </a:moveTo>
                  <a:lnTo>
                    <a:pt x="38100" y="166551"/>
                  </a:lnTo>
                  <a:lnTo>
                    <a:pt x="38100" y="212638"/>
                  </a:lnTo>
                  <a:lnTo>
                    <a:pt x="41471" y="252957"/>
                  </a:lnTo>
                  <a:lnTo>
                    <a:pt x="43126" y="285387"/>
                  </a:lnTo>
                  <a:lnTo>
                    <a:pt x="44567" y="320967"/>
                  </a:lnTo>
                  <a:lnTo>
                    <a:pt x="47560" y="357947"/>
                  </a:lnTo>
                  <a:lnTo>
                    <a:pt x="51241" y="395549"/>
                  </a:lnTo>
                  <a:lnTo>
                    <a:pt x="54524" y="430605"/>
                  </a:lnTo>
                  <a:lnTo>
                    <a:pt x="54750" y="478093"/>
                  </a:lnTo>
                  <a:lnTo>
                    <a:pt x="51580" y="498161"/>
                  </a:lnTo>
                  <a:lnTo>
                    <a:pt x="51320" y="498397"/>
                  </a:lnTo>
                  <a:lnTo>
                    <a:pt x="42118" y="458755"/>
                  </a:lnTo>
                  <a:lnTo>
                    <a:pt x="39886" y="427653"/>
                  </a:lnTo>
                  <a:lnTo>
                    <a:pt x="37012" y="387018"/>
                  </a:lnTo>
                  <a:lnTo>
                    <a:pt x="34794" y="340031"/>
                  </a:lnTo>
                  <a:lnTo>
                    <a:pt x="35190" y="314660"/>
                  </a:lnTo>
                  <a:lnTo>
                    <a:pt x="36160" y="288573"/>
                  </a:lnTo>
                  <a:lnTo>
                    <a:pt x="37512" y="263421"/>
                  </a:lnTo>
                  <a:lnTo>
                    <a:pt x="39119" y="238893"/>
                  </a:lnTo>
                  <a:lnTo>
                    <a:pt x="43492" y="192353"/>
                  </a:lnTo>
                  <a:lnTo>
                    <a:pt x="50139" y="150502"/>
                  </a:lnTo>
                  <a:lnTo>
                    <a:pt x="57796" y="110734"/>
                  </a:lnTo>
                  <a:lnTo>
                    <a:pt x="66610" y="74010"/>
                  </a:lnTo>
                  <a:lnTo>
                    <a:pt x="82765" y="31652"/>
                  </a:lnTo>
                  <a:lnTo>
                    <a:pt x="96803" y="6872"/>
                  </a:lnTo>
                  <a:lnTo>
                    <a:pt x="105583" y="332"/>
                  </a:lnTo>
                  <a:lnTo>
                    <a:pt x="110605" y="0"/>
                  </a:lnTo>
                  <a:lnTo>
                    <a:pt x="121830" y="3393"/>
                  </a:lnTo>
                  <a:lnTo>
                    <a:pt x="164488" y="34850"/>
                  </a:lnTo>
                  <a:lnTo>
                    <a:pt x="180350" y="52279"/>
                  </a:lnTo>
                  <a:lnTo>
                    <a:pt x="192104" y="74135"/>
                  </a:lnTo>
                  <a:lnTo>
                    <a:pt x="196387" y="97961"/>
                  </a:lnTo>
                  <a:lnTo>
                    <a:pt x="196541" y="110241"/>
                  </a:lnTo>
                  <a:lnTo>
                    <a:pt x="189187" y="133293"/>
                  </a:lnTo>
                  <a:lnTo>
                    <a:pt x="183274" y="144379"/>
                  </a:lnTo>
                  <a:lnTo>
                    <a:pt x="151357" y="173465"/>
                  </a:lnTo>
                  <a:lnTo>
                    <a:pt x="107248" y="196587"/>
                  </a:lnTo>
                  <a:lnTo>
                    <a:pt x="61802" y="216843"/>
                  </a:lnTo>
                  <a:lnTo>
                    <a:pt x="19525" y="231101"/>
                  </a:lnTo>
                  <a:lnTo>
                    <a:pt x="0" y="230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813">
              <a:extLst>
                <a:ext uri="{FF2B5EF4-FFF2-40B4-BE49-F238E27FC236}">
                  <a16:creationId xmlns:a16="http://schemas.microsoft.com/office/drawing/2014/main" xmlns="" id="{1BCEF6FA-6352-475D-808F-2B302528B707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3972656" y="2006600"/>
              <a:ext cx="211995" cy="175908"/>
            </a:xfrm>
            <a:custGeom>
              <a:avLst/>
              <a:gdLst/>
              <a:ahLst/>
              <a:cxnLst/>
              <a:rect l="0" t="0" r="0" b="0"/>
              <a:pathLst>
                <a:path w="211995" h="175908">
                  <a:moveTo>
                    <a:pt x="135794" y="0"/>
                  </a:moveTo>
                  <a:lnTo>
                    <a:pt x="135794" y="0"/>
                  </a:lnTo>
                  <a:lnTo>
                    <a:pt x="141882" y="0"/>
                  </a:lnTo>
                  <a:lnTo>
                    <a:pt x="98751" y="15580"/>
                  </a:lnTo>
                  <a:lnTo>
                    <a:pt x="57242" y="37963"/>
                  </a:lnTo>
                  <a:lnTo>
                    <a:pt x="11912" y="64713"/>
                  </a:lnTo>
                  <a:lnTo>
                    <a:pt x="6652" y="70624"/>
                  </a:lnTo>
                  <a:lnTo>
                    <a:pt x="6660" y="73188"/>
                  </a:lnTo>
                  <a:lnTo>
                    <a:pt x="8077" y="75604"/>
                  </a:lnTo>
                  <a:lnTo>
                    <a:pt x="10432" y="77919"/>
                  </a:lnTo>
                  <a:lnTo>
                    <a:pt x="16813" y="80492"/>
                  </a:lnTo>
                  <a:lnTo>
                    <a:pt x="59532" y="82369"/>
                  </a:lnTo>
                  <a:lnTo>
                    <a:pt x="90077" y="85885"/>
                  </a:lnTo>
                  <a:lnTo>
                    <a:pt x="97836" y="89441"/>
                  </a:lnTo>
                  <a:lnTo>
                    <a:pt x="99906" y="91378"/>
                  </a:lnTo>
                  <a:lnTo>
                    <a:pt x="99168" y="94080"/>
                  </a:lnTo>
                  <a:lnTo>
                    <a:pt x="77165" y="115958"/>
                  </a:lnTo>
                  <a:lnTo>
                    <a:pt x="36647" y="139361"/>
                  </a:lnTo>
                  <a:lnTo>
                    <a:pt x="9279" y="159937"/>
                  </a:lnTo>
                  <a:lnTo>
                    <a:pt x="0" y="171410"/>
                  </a:lnTo>
                  <a:lnTo>
                    <a:pt x="110" y="173540"/>
                  </a:lnTo>
                  <a:lnTo>
                    <a:pt x="1593" y="174960"/>
                  </a:lnTo>
                  <a:lnTo>
                    <a:pt x="3994" y="175907"/>
                  </a:lnTo>
                  <a:lnTo>
                    <a:pt x="48371" y="168795"/>
                  </a:lnTo>
                  <a:lnTo>
                    <a:pt x="88803" y="159453"/>
                  </a:lnTo>
                  <a:lnTo>
                    <a:pt x="135433" y="151119"/>
                  </a:lnTo>
                  <a:lnTo>
                    <a:pt x="181626" y="140810"/>
                  </a:lnTo>
                  <a:lnTo>
                    <a:pt x="211994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814">
              <a:extLst>
                <a:ext uri="{FF2B5EF4-FFF2-40B4-BE49-F238E27FC236}">
                  <a16:creationId xmlns:a16="http://schemas.microsoft.com/office/drawing/2014/main" xmlns="" id="{23151589-F96F-4909-96CC-0F104FE8C9A2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4178823" y="2013211"/>
              <a:ext cx="158228" cy="133090"/>
            </a:xfrm>
            <a:custGeom>
              <a:avLst/>
              <a:gdLst/>
              <a:ahLst/>
              <a:cxnLst/>
              <a:rect l="0" t="0" r="0" b="0"/>
              <a:pathLst>
                <a:path w="158228" h="133090">
                  <a:moveTo>
                    <a:pt x="12177" y="6089"/>
                  </a:moveTo>
                  <a:lnTo>
                    <a:pt x="12177" y="6089"/>
                  </a:lnTo>
                  <a:lnTo>
                    <a:pt x="0" y="0"/>
                  </a:lnTo>
                  <a:lnTo>
                    <a:pt x="19022" y="8388"/>
                  </a:lnTo>
                  <a:lnTo>
                    <a:pt x="59596" y="33816"/>
                  </a:lnTo>
                  <a:lnTo>
                    <a:pt x="102578" y="64326"/>
                  </a:lnTo>
                  <a:lnTo>
                    <a:pt x="141491" y="105010"/>
                  </a:lnTo>
                  <a:lnTo>
                    <a:pt x="158227" y="133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815">
              <a:extLst>
                <a:ext uri="{FF2B5EF4-FFF2-40B4-BE49-F238E27FC236}">
                  <a16:creationId xmlns:a16="http://schemas.microsoft.com/office/drawing/2014/main" xmlns="" id="{C273D4E0-6A9C-4034-AC24-2CDB0BD6365E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4218501" y="1949450"/>
              <a:ext cx="143950" cy="212709"/>
            </a:xfrm>
            <a:custGeom>
              <a:avLst/>
              <a:gdLst/>
              <a:ahLst/>
              <a:cxnLst/>
              <a:rect l="0" t="0" r="0" b="0"/>
              <a:pathLst>
                <a:path w="143950" h="212709">
                  <a:moveTo>
                    <a:pt x="143949" y="0"/>
                  </a:moveTo>
                  <a:lnTo>
                    <a:pt x="143949" y="0"/>
                  </a:lnTo>
                  <a:lnTo>
                    <a:pt x="140578" y="0"/>
                  </a:lnTo>
                  <a:lnTo>
                    <a:pt x="110071" y="36628"/>
                  </a:lnTo>
                  <a:lnTo>
                    <a:pt x="80577" y="83513"/>
                  </a:lnTo>
                  <a:lnTo>
                    <a:pt x="56576" y="120935"/>
                  </a:lnTo>
                  <a:lnTo>
                    <a:pt x="32297" y="158129"/>
                  </a:lnTo>
                  <a:lnTo>
                    <a:pt x="4990" y="203310"/>
                  </a:lnTo>
                  <a:lnTo>
                    <a:pt x="0" y="212170"/>
                  </a:lnTo>
                  <a:lnTo>
                    <a:pt x="710" y="212708"/>
                  </a:lnTo>
                  <a:lnTo>
                    <a:pt x="10599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1816">
              <a:extLst>
                <a:ext uri="{FF2B5EF4-FFF2-40B4-BE49-F238E27FC236}">
                  <a16:creationId xmlns:a16="http://schemas.microsoft.com/office/drawing/2014/main" xmlns="" id="{8ADC8BE4-1A80-4FFE-8CAE-4A27210FEA2A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4384780" y="2027147"/>
              <a:ext cx="55907" cy="26800"/>
            </a:xfrm>
            <a:custGeom>
              <a:avLst/>
              <a:gdLst/>
              <a:ahLst/>
              <a:cxnLst/>
              <a:rect l="0" t="0" r="0" b="0"/>
              <a:pathLst>
                <a:path w="55907" h="26800">
                  <a:moveTo>
                    <a:pt x="9420" y="11203"/>
                  </a:moveTo>
                  <a:lnTo>
                    <a:pt x="9420" y="11203"/>
                  </a:lnTo>
                  <a:lnTo>
                    <a:pt x="581" y="11203"/>
                  </a:lnTo>
                  <a:lnTo>
                    <a:pt x="0" y="11909"/>
                  </a:lnTo>
                  <a:lnTo>
                    <a:pt x="317" y="13084"/>
                  </a:lnTo>
                  <a:lnTo>
                    <a:pt x="1235" y="14574"/>
                  </a:lnTo>
                  <a:lnTo>
                    <a:pt x="20586" y="26130"/>
                  </a:lnTo>
                  <a:lnTo>
                    <a:pt x="24624" y="26799"/>
                  </a:lnTo>
                  <a:lnTo>
                    <a:pt x="32876" y="25660"/>
                  </a:lnTo>
                  <a:lnTo>
                    <a:pt x="45454" y="21053"/>
                  </a:lnTo>
                  <a:lnTo>
                    <a:pt x="52011" y="15345"/>
                  </a:lnTo>
                  <a:lnTo>
                    <a:pt x="54747" y="11848"/>
                  </a:lnTo>
                  <a:lnTo>
                    <a:pt x="55866" y="8811"/>
                  </a:lnTo>
                  <a:lnTo>
                    <a:pt x="55906" y="6080"/>
                  </a:lnTo>
                  <a:lnTo>
                    <a:pt x="55228" y="3554"/>
                  </a:lnTo>
                  <a:lnTo>
                    <a:pt x="52658" y="1871"/>
                  </a:lnTo>
                  <a:lnTo>
                    <a:pt x="44159" y="0"/>
                  </a:lnTo>
                  <a:lnTo>
                    <a:pt x="33326" y="29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1817">
              <a:extLst>
                <a:ext uri="{FF2B5EF4-FFF2-40B4-BE49-F238E27FC236}">
                  <a16:creationId xmlns:a16="http://schemas.microsoft.com/office/drawing/2014/main" xmlns="" id="{2B005A4D-9BFD-480F-8FB5-EA7017C12E1E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4400550" y="2108200"/>
              <a:ext cx="6351" cy="82551"/>
            </a:xfrm>
            <a:custGeom>
              <a:avLst/>
              <a:gdLst/>
              <a:ahLst/>
              <a:cxnLst/>
              <a:rect l="0" t="0" r="0" b="0"/>
              <a:pathLst>
                <a:path w="6351" h="82551">
                  <a:moveTo>
                    <a:pt x="0" y="0"/>
                  </a:moveTo>
                  <a:lnTo>
                    <a:pt x="0" y="0"/>
                  </a:lnTo>
                  <a:lnTo>
                    <a:pt x="0" y="46037"/>
                  </a:lnTo>
                  <a:lnTo>
                    <a:pt x="1881" y="63970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SMARTInkShape-Group347">
            <a:extLst>
              <a:ext uri="{FF2B5EF4-FFF2-40B4-BE49-F238E27FC236}">
                <a16:creationId xmlns:a16="http://schemas.microsoft.com/office/drawing/2014/main" xmlns="" id="{5580F290-827E-4C03-ADE9-E4C185D5E612}"/>
              </a:ext>
            </a:extLst>
          </p:cNvPr>
          <p:cNvGrpSpPr/>
          <p:nvPr/>
        </p:nvGrpSpPr>
        <p:grpSpPr>
          <a:xfrm>
            <a:off x="2984500" y="2381250"/>
            <a:ext cx="215901" cy="150995"/>
            <a:chOff x="2984500" y="2381250"/>
            <a:chExt cx="215901" cy="150995"/>
          </a:xfrm>
        </p:grpSpPr>
        <p:sp>
          <p:nvSpPr>
            <p:cNvPr id="319" name="SMARTInkShape-1818">
              <a:extLst>
                <a:ext uri="{FF2B5EF4-FFF2-40B4-BE49-F238E27FC236}">
                  <a16:creationId xmlns:a16="http://schemas.microsoft.com/office/drawing/2014/main" xmlns="" id="{F8E59652-D4FE-484D-9293-2B97E6B6DF40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984500" y="2381250"/>
              <a:ext cx="177801" cy="18168"/>
            </a:xfrm>
            <a:custGeom>
              <a:avLst/>
              <a:gdLst/>
              <a:ahLst/>
              <a:cxnLst/>
              <a:rect l="0" t="0" r="0" b="0"/>
              <a:pathLst>
                <a:path w="177801" h="18168">
                  <a:moveTo>
                    <a:pt x="0" y="12700"/>
                  </a:moveTo>
                  <a:lnTo>
                    <a:pt x="0" y="12700"/>
                  </a:lnTo>
                  <a:lnTo>
                    <a:pt x="0" y="16071"/>
                  </a:lnTo>
                  <a:lnTo>
                    <a:pt x="1411" y="17064"/>
                  </a:lnTo>
                  <a:lnTo>
                    <a:pt x="6742" y="18167"/>
                  </a:lnTo>
                  <a:lnTo>
                    <a:pt x="47010" y="17465"/>
                  </a:lnTo>
                  <a:lnTo>
                    <a:pt x="87463" y="9565"/>
                  </a:lnTo>
                  <a:lnTo>
                    <a:pt x="126574" y="3147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819">
              <a:extLst>
                <a:ext uri="{FF2B5EF4-FFF2-40B4-BE49-F238E27FC236}">
                  <a16:creationId xmlns:a16="http://schemas.microsoft.com/office/drawing/2014/main" xmlns="" id="{D3441A33-4549-4BA7-B807-698FA498E7D4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3006529" y="2514600"/>
              <a:ext cx="193872" cy="17645"/>
            </a:xfrm>
            <a:custGeom>
              <a:avLst/>
              <a:gdLst/>
              <a:ahLst/>
              <a:cxnLst/>
              <a:rect l="0" t="0" r="0" b="0"/>
              <a:pathLst>
                <a:path w="193872" h="17645">
                  <a:moveTo>
                    <a:pt x="3371" y="0"/>
                  </a:moveTo>
                  <a:lnTo>
                    <a:pt x="3371" y="0"/>
                  </a:lnTo>
                  <a:lnTo>
                    <a:pt x="0" y="6742"/>
                  </a:lnTo>
                  <a:lnTo>
                    <a:pt x="1124" y="9434"/>
                  </a:lnTo>
                  <a:lnTo>
                    <a:pt x="8017" y="14306"/>
                  </a:lnTo>
                  <a:lnTo>
                    <a:pt x="30539" y="17644"/>
                  </a:lnTo>
                  <a:lnTo>
                    <a:pt x="69669" y="15262"/>
                  </a:lnTo>
                  <a:lnTo>
                    <a:pt x="117010" y="10088"/>
                  </a:lnTo>
                  <a:lnTo>
                    <a:pt x="163415" y="4087"/>
                  </a:lnTo>
                  <a:lnTo>
                    <a:pt x="1938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SMARTInkShape-Group348">
            <a:extLst>
              <a:ext uri="{FF2B5EF4-FFF2-40B4-BE49-F238E27FC236}">
                <a16:creationId xmlns:a16="http://schemas.microsoft.com/office/drawing/2014/main" xmlns="" id="{F9931714-EBB6-445F-9331-5F93EDE3FE77}"/>
              </a:ext>
            </a:extLst>
          </p:cNvPr>
          <p:cNvGrpSpPr/>
          <p:nvPr/>
        </p:nvGrpSpPr>
        <p:grpSpPr>
          <a:xfrm>
            <a:off x="8312150" y="609600"/>
            <a:ext cx="2039215" cy="869803"/>
            <a:chOff x="8312150" y="609600"/>
            <a:chExt cx="2039215" cy="869803"/>
          </a:xfrm>
        </p:grpSpPr>
        <p:sp>
          <p:nvSpPr>
            <p:cNvPr id="322" name="SMARTInkShape-1820">
              <a:extLst>
                <a:ext uri="{FF2B5EF4-FFF2-40B4-BE49-F238E27FC236}">
                  <a16:creationId xmlns:a16="http://schemas.microsoft.com/office/drawing/2014/main" xmlns="" id="{C46F4698-190E-49F1-A268-4E41653870AF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8312150" y="972053"/>
              <a:ext cx="186400" cy="507350"/>
            </a:xfrm>
            <a:custGeom>
              <a:avLst/>
              <a:gdLst/>
              <a:ahLst/>
              <a:cxnLst/>
              <a:rect l="0" t="0" r="0" b="0"/>
              <a:pathLst>
                <a:path w="186400" h="507350">
                  <a:moveTo>
                    <a:pt x="12700" y="132847"/>
                  </a:moveTo>
                  <a:lnTo>
                    <a:pt x="12700" y="132847"/>
                  </a:lnTo>
                  <a:lnTo>
                    <a:pt x="16070" y="169475"/>
                  </a:lnTo>
                  <a:lnTo>
                    <a:pt x="21539" y="210884"/>
                  </a:lnTo>
                  <a:lnTo>
                    <a:pt x="23683" y="246317"/>
                  </a:lnTo>
                  <a:lnTo>
                    <a:pt x="24637" y="284878"/>
                  </a:lnTo>
                  <a:lnTo>
                    <a:pt x="25060" y="323183"/>
                  </a:lnTo>
                  <a:lnTo>
                    <a:pt x="23368" y="363256"/>
                  </a:lnTo>
                  <a:lnTo>
                    <a:pt x="20969" y="403173"/>
                  </a:lnTo>
                  <a:lnTo>
                    <a:pt x="19903" y="439729"/>
                  </a:lnTo>
                  <a:lnTo>
                    <a:pt x="15932" y="481930"/>
                  </a:lnTo>
                  <a:lnTo>
                    <a:pt x="9679" y="506105"/>
                  </a:lnTo>
                  <a:lnTo>
                    <a:pt x="9981" y="507275"/>
                  </a:lnTo>
                  <a:lnTo>
                    <a:pt x="10887" y="507349"/>
                  </a:lnTo>
                  <a:lnTo>
                    <a:pt x="12163" y="493969"/>
                  </a:lnTo>
                  <a:lnTo>
                    <a:pt x="9169" y="455276"/>
                  </a:lnTo>
                  <a:lnTo>
                    <a:pt x="7603" y="415849"/>
                  </a:lnTo>
                  <a:lnTo>
                    <a:pt x="7185" y="393481"/>
                  </a:lnTo>
                  <a:lnTo>
                    <a:pt x="8317" y="367987"/>
                  </a:lnTo>
                  <a:lnTo>
                    <a:pt x="10484" y="340407"/>
                  </a:lnTo>
                  <a:lnTo>
                    <a:pt x="13339" y="311437"/>
                  </a:lnTo>
                  <a:lnTo>
                    <a:pt x="16653" y="282246"/>
                  </a:lnTo>
                  <a:lnTo>
                    <a:pt x="20274" y="252907"/>
                  </a:lnTo>
                  <a:lnTo>
                    <a:pt x="24099" y="223471"/>
                  </a:lnTo>
                  <a:lnTo>
                    <a:pt x="28766" y="195379"/>
                  </a:lnTo>
                  <a:lnTo>
                    <a:pt x="33993" y="168185"/>
                  </a:lnTo>
                  <a:lnTo>
                    <a:pt x="39596" y="141589"/>
                  </a:lnTo>
                  <a:lnTo>
                    <a:pt x="49583" y="96986"/>
                  </a:lnTo>
                  <a:lnTo>
                    <a:pt x="59432" y="59759"/>
                  </a:lnTo>
                  <a:lnTo>
                    <a:pt x="76876" y="18528"/>
                  </a:lnTo>
                  <a:lnTo>
                    <a:pt x="89200" y="4898"/>
                  </a:lnTo>
                  <a:lnTo>
                    <a:pt x="95450" y="1686"/>
                  </a:lnTo>
                  <a:lnTo>
                    <a:pt x="108038" y="0"/>
                  </a:lnTo>
                  <a:lnTo>
                    <a:pt x="122570" y="7246"/>
                  </a:lnTo>
                  <a:lnTo>
                    <a:pt x="146619" y="30956"/>
                  </a:lnTo>
                  <a:lnTo>
                    <a:pt x="176657" y="76894"/>
                  </a:lnTo>
                  <a:lnTo>
                    <a:pt x="186399" y="117523"/>
                  </a:lnTo>
                  <a:lnTo>
                    <a:pt x="185913" y="157469"/>
                  </a:lnTo>
                  <a:lnTo>
                    <a:pt x="177408" y="181420"/>
                  </a:lnTo>
                  <a:lnTo>
                    <a:pt x="162103" y="203118"/>
                  </a:lnTo>
                  <a:lnTo>
                    <a:pt x="125720" y="229790"/>
                  </a:lnTo>
                  <a:lnTo>
                    <a:pt x="83659" y="246551"/>
                  </a:lnTo>
                  <a:lnTo>
                    <a:pt x="42035" y="254183"/>
                  </a:lnTo>
                  <a:lnTo>
                    <a:pt x="0" y="247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1821">
              <a:extLst>
                <a:ext uri="{FF2B5EF4-FFF2-40B4-BE49-F238E27FC236}">
                  <a16:creationId xmlns:a16="http://schemas.microsoft.com/office/drawing/2014/main" xmlns="" id="{A5F801D3-3D53-4C11-94DC-25618BE13FE1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8518041" y="685800"/>
              <a:ext cx="149710" cy="190501"/>
            </a:xfrm>
            <a:custGeom>
              <a:avLst/>
              <a:gdLst/>
              <a:ahLst/>
              <a:cxnLst/>
              <a:rect l="0" t="0" r="0" b="0"/>
              <a:pathLst>
                <a:path w="149710" h="190501">
                  <a:moveTo>
                    <a:pt x="3659" y="0"/>
                  </a:moveTo>
                  <a:lnTo>
                    <a:pt x="3659" y="0"/>
                  </a:lnTo>
                  <a:lnTo>
                    <a:pt x="0" y="0"/>
                  </a:lnTo>
                  <a:lnTo>
                    <a:pt x="1561" y="0"/>
                  </a:lnTo>
                  <a:lnTo>
                    <a:pt x="4609" y="3763"/>
                  </a:lnTo>
                  <a:lnTo>
                    <a:pt x="41675" y="50901"/>
                  </a:lnTo>
                  <a:lnTo>
                    <a:pt x="67848" y="91455"/>
                  </a:lnTo>
                  <a:lnTo>
                    <a:pt x="97582" y="131555"/>
                  </a:lnTo>
                  <a:lnTo>
                    <a:pt x="135011" y="175203"/>
                  </a:lnTo>
                  <a:lnTo>
                    <a:pt x="149709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1822">
              <a:extLst>
                <a:ext uri="{FF2B5EF4-FFF2-40B4-BE49-F238E27FC236}">
                  <a16:creationId xmlns:a16="http://schemas.microsoft.com/office/drawing/2014/main" xmlns="" id="{CC24FFCF-2AE8-4913-873F-60C6A37B1990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8507464" y="657029"/>
              <a:ext cx="211087" cy="244672"/>
            </a:xfrm>
            <a:custGeom>
              <a:avLst/>
              <a:gdLst/>
              <a:ahLst/>
              <a:cxnLst/>
              <a:rect l="0" t="0" r="0" b="0"/>
              <a:pathLst>
                <a:path w="211087" h="244672">
                  <a:moveTo>
                    <a:pt x="211086" y="3371"/>
                  </a:moveTo>
                  <a:lnTo>
                    <a:pt x="211086" y="3371"/>
                  </a:lnTo>
                  <a:lnTo>
                    <a:pt x="211084" y="0"/>
                  </a:lnTo>
                  <a:lnTo>
                    <a:pt x="197602" y="8017"/>
                  </a:lnTo>
                  <a:lnTo>
                    <a:pt x="167795" y="46403"/>
                  </a:lnTo>
                  <a:lnTo>
                    <a:pt x="129626" y="93245"/>
                  </a:lnTo>
                  <a:lnTo>
                    <a:pt x="98599" y="130660"/>
                  </a:lnTo>
                  <a:lnTo>
                    <a:pt x="56509" y="175453"/>
                  </a:lnTo>
                  <a:lnTo>
                    <a:pt x="8979" y="223057"/>
                  </a:lnTo>
                  <a:lnTo>
                    <a:pt x="1786" y="231067"/>
                  </a:lnTo>
                  <a:lnTo>
                    <a:pt x="292" y="234190"/>
                  </a:lnTo>
                  <a:lnTo>
                    <a:pt x="0" y="236978"/>
                  </a:lnTo>
                  <a:lnTo>
                    <a:pt x="1536" y="244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823">
              <a:extLst>
                <a:ext uri="{FF2B5EF4-FFF2-40B4-BE49-F238E27FC236}">
                  <a16:creationId xmlns:a16="http://schemas.microsoft.com/office/drawing/2014/main" xmlns="" id="{6B3FE4AD-29E3-418F-B9FF-EDF3FFDFE414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8763000" y="869950"/>
              <a:ext cx="1" cy="76201"/>
            </a:xfrm>
            <a:custGeom>
              <a:avLst/>
              <a:gdLst/>
              <a:ahLst/>
              <a:cxnLst/>
              <a:rect l="0" t="0" r="0" b="0"/>
              <a:pathLst>
                <a:path w="1" h="76201">
                  <a:moveTo>
                    <a:pt x="0" y="0"/>
                  </a:moveTo>
                  <a:lnTo>
                    <a:pt x="0" y="0"/>
                  </a:lnTo>
                  <a:lnTo>
                    <a:pt x="0" y="43447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824">
              <a:extLst>
                <a:ext uri="{FF2B5EF4-FFF2-40B4-BE49-F238E27FC236}">
                  <a16:creationId xmlns:a16="http://schemas.microsoft.com/office/drawing/2014/main" xmlns="" id="{6D1283F6-39E6-4569-AC22-FDCDEE5B1195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8714721" y="755650"/>
              <a:ext cx="89497" cy="43227"/>
            </a:xfrm>
            <a:custGeom>
              <a:avLst/>
              <a:gdLst/>
              <a:ahLst/>
              <a:cxnLst/>
              <a:rect l="0" t="0" r="0" b="0"/>
              <a:pathLst>
                <a:path w="89497" h="43227">
                  <a:moveTo>
                    <a:pt x="41929" y="0"/>
                  </a:moveTo>
                  <a:lnTo>
                    <a:pt x="41929" y="0"/>
                  </a:lnTo>
                  <a:lnTo>
                    <a:pt x="14505" y="706"/>
                  </a:lnTo>
                  <a:lnTo>
                    <a:pt x="5985" y="3371"/>
                  </a:lnTo>
                  <a:lnTo>
                    <a:pt x="3151" y="5775"/>
                  </a:lnTo>
                  <a:lnTo>
                    <a:pt x="0" y="12209"/>
                  </a:lnTo>
                  <a:lnTo>
                    <a:pt x="8006" y="23536"/>
                  </a:lnTo>
                  <a:lnTo>
                    <a:pt x="15081" y="30507"/>
                  </a:lnTo>
                  <a:lnTo>
                    <a:pt x="30467" y="38253"/>
                  </a:lnTo>
                  <a:lnTo>
                    <a:pt x="63339" y="43226"/>
                  </a:lnTo>
                  <a:lnTo>
                    <a:pt x="76374" y="40143"/>
                  </a:lnTo>
                  <a:lnTo>
                    <a:pt x="85459" y="34775"/>
                  </a:lnTo>
                  <a:lnTo>
                    <a:pt x="89496" y="30037"/>
                  </a:lnTo>
                  <a:lnTo>
                    <a:pt x="88459" y="27786"/>
                  </a:lnTo>
                  <a:lnTo>
                    <a:pt x="81658" y="23403"/>
                  </a:lnTo>
                  <a:lnTo>
                    <a:pt x="60752" y="15546"/>
                  </a:lnTo>
                  <a:lnTo>
                    <a:pt x="51235" y="13965"/>
                  </a:lnTo>
                  <a:lnTo>
                    <a:pt x="42303" y="15144"/>
                  </a:lnTo>
                  <a:lnTo>
                    <a:pt x="29229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1825">
              <a:extLst>
                <a:ext uri="{FF2B5EF4-FFF2-40B4-BE49-F238E27FC236}">
                  <a16:creationId xmlns:a16="http://schemas.microsoft.com/office/drawing/2014/main" xmlns="" id="{776DA11B-F37E-4107-8E55-98A39A97401D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8950183" y="997833"/>
              <a:ext cx="111268" cy="278470"/>
            </a:xfrm>
            <a:custGeom>
              <a:avLst/>
              <a:gdLst/>
              <a:ahLst/>
              <a:cxnLst/>
              <a:rect l="0" t="0" r="0" b="0"/>
              <a:pathLst>
                <a:path w="111268" h="278470">
                  <a:moveTo>
                    <a:pt x="111267" y="5467"/>
                  </a:moveTo>
                  <a:lnTo>
                    <a:pt x="111267" y="5467"/>
                  </a:lnTo>
                  <a:lnTo>
                    <a:pt x="111265" y="2096"/>
                  </a:lnTo>
                  <a:lnTo>
                    <a:pt x="109855" y="1103"/>
                  </a:lnTo>
                  <a:lnTo>
                    <a:pt x="104524" y="0"/>
                  </a:lnTo>
                  <a:lnTo>
                    <a:pt x="93590" y="2750"/>
                  </a:lnTo>
                  <a:lnTo>
                    <a:pt x="71478" y="16480"/>
                  </a:lnTo>
                  <a:lnTo>
                    <a:pt x="49461" y="38520"/>
                  </a:lnTo>
                  <a:lnTo>
                    <a:pt x="20820" y="85060"/>
                  </a:lnTo>
                  <a:lnTo>
                    <a:pt x="8274" y="112103"/>
                  </a:lnTo>
                  <a:lnTo>
                    <a:pt x="3767" y="151833"/>
                  </a:lnTo>
                  <a:lnTo>
                    <a:pt x="0" y="193160"/>
                  </a:lnTo>
                  <a:lnTo>
                    <a:pt x="3432" y="227669"/>
                  </a:lnTo>
                  <a:lnTo>
                    <a:pt x="9483" y="246981"/>
                  </a:lnTo>
                  <a:lnTo>
                    <a:pt x="18756" y="261208"/>
                  </a:lnTo>
                  <a:lnTo>
                    <a:pt x="29935" y="271530"/>
                  </a:lnTo>
                  <a:lnTo>
                    <a:pt x="41959" y="278469"/>
                  </a:lnTo>
                  <a:lnTo>
                    <a:pt x="58121" y="278261"/>
                  </a:lnTo>
                  <a:lnTo>
                    <a:pt x="85867" y="272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1826">
              <a:extLst>
                <a:ext uri="{FF2B5EF4-FFF2-40B4-BE49-F238E27FC236}">
                  <a16:creationId xmlns:a16="http://schemas.microsoft.com/office/drawing/2014/main" xmlns="" id="{9A999CCA-F638-4437-AF66-945DEAD24C27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9191941" y="1044092"/>
              <a:ext cx="28260" cy="206859"/>
            </a:xfrm>
            <a:custGeom>
              <a:avLst/>
              <a:gdLst/>
              <a:ahLst/>
              <a:cxnLst/>
              <a:rect l="0" t="0" r="0" b="0"/>
              <a:pathLst>
                <a:path w="28260" h="206859">
                  <a:moveTo>
                    <a:pt x="28259" y="3658"/>
                  </a:moveTo>
                  <a:lnTo>
                    <a:pt x="28259" y="3658"/>
                  </a:lnTo>
                  <a:lnTo>
                    <a:pt x="24600" y="0"/>
                  </a:lnTo>
                  <a:lnTo>
                    <a:pt x="26163" y="1562"/>
                  </a:lnTo>
                  <a:lnTo>
                    <a:pt x="8301" y="42198"/>
                  </a:lnTo>
                  <a:lnTo>
                    <a:pt x="3934" y="83185"/>
                  </a:lnTo>
                  <a:lnTo>
                    <a:pt x="2471" y="118944"/>
                  </a:lnTo>
                  <a:lnTo>
                    <a:pt x="0" y="154233"/>
                  </a:lnTo>
                  <a:lnTo>
                    <a:pt x="15559" y="206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1827">
              <a:extLst>
                <a:ext uri="{FF2B5EF4-FFF2-40B4-BE49-F238E27FC236}">
                  <a16:creationId xmlns:a16="http://schemas.microsoft.com/office/drawing/2014/main" xmlns="" id="{AD87198B-035F-4FB4-A6E7-77D436B95102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0295636" y="704850"/>
              <a:ext cx="55729" cy="46966"/>
            </a:xfrm>
            <a:custGeom>
              <a:avLst/>
              <a:gdLst/>
              <a:ahLst/>
              <a:cxnLst/>
              <a:rect l="0" t="0" r="0" b="0"/>
              <a:pathLst>
                <a:path w="55729" h="46966">
                  <a:moveTo>
                    <a:pt x="23114" y="0"/>
                  </a:moveTo>
                  <a:lnTo>
                    <a:pt x="23114" y="0"/>
                  </a:lnTo>
                  <a:lnTo>
                    <a:pt x="16371" y="0"/>
                  </a:lnTo>
                  <a:lnTo>
                    <a:pt x="9300" y="7526"/>
                  </a:lnTo>
                  <a:lnTo>
                    <a:pt x="2863" y="18867"/>
                  </a:lnTo>
                  <a:lnTo>
                    <a:pt x="0" y="28611"/>
                  </a:lnTo>
                  <a:lnTo>
                    <a:pt x="1355" y="32480"/>
                  </a:lnTo>
                  <a:lnTo>
                    <a:pt x="8506" y="38659"/>
                  </a:lnTo>
                  <a:lnTo>
                    <a:pt x="21058" y="46105"/>
                  </a:lnTo>
                  <a:lnTo>
                    <a:pt x="25270" y="46965"/>
                  </a:lnTo>
                  <a:lnTo>
                    <a:pt x="33715" y="46038"/>
                  </a:lnTo>
                  <a:lnTo>
                    <a:pt x="46403" y="38179"/>
                  </a:lnTo>
                  <a:lnTo>
                    <a:pt x="55728" y="30284"/>
                  </a:lnTo>
                  <a:lnTo>
                    <a:pt x="55440" y="27950"/>
                  </a:lnTo>
                  <a:lnTo>
                    <a:pt x="53132" y="25689"/>
                  </a:lnTo>
                  <a:lnTo>
                    <a:pt x="23114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1828">
              <a:extLst>
                <a:ext uri="{FF2B5EF4-FFF2-40B4-BE49-F238E27FC236}">
                  <a16:creationId xmlns:a16="http://schemas.microsoft.com/office/drawing/2014/main" xmlns="" id="{D4AF4A8A-5885-4087-8281-16E5CBFBD4C8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10299700" y="812800"/>
              <a:ext cx="6351" cy="82551"/>
            </a:xfrm>
            <a:custGeom>
              <a:avLst/>
              <a:gdLst/>
              <a:ahLst/>
              <a:cxnLst/>
              <a:rect l="0" t="0" r="0" b="0"/>
              <a:pathLst>
                <a:path w="6351" h="82551">
                  <a:moveTo>
                    <a:pt x="0" y="0"/>
                  </a:moveTo>
                  <a:lnTo>
                    <a:pt x="0" y="0"/>
                  </a:lnTo>
                  <a:lnTo>
                    <a:pt x="705" y="10139"/>
                  </a:lnTo>
                  <a:lnTo>
                    <a:pt x="4363" y="24484"/>
                  </a:lnTo>
                  <a:lnTo>
                    <a:pt x="6087" y="67639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1829">
              <a:extLst>
                <a:ext uri="{FF2B5EF4-FFF2-40B4-BE49-F238E27FC236}">
                  <a16:creationId xmlns:a16="http://schemas.microsoft.com/office/drawing/2014/main" xmlns="" id="{060BBEB8-3434-40C3-932D-AA25F3D2E980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10102850" y="609600"/>
              <a:ext cx="171451" cy="241301"/>
            </a:xfrm>
            <a:custGeom>
              <a:avLst/>
              <a:gdLst/>
              <a:ahLst/>
              <a:cxnLst/>
              <a:rect l="0" t="0" r="0" b="0"/>
              <a:pathLst>
                <a:path w="171451" h="241301">
                  <a:moveTo>
                    <a:pt x="171450" y="0"/>
                  </a:moveTo>
                  <a:lnTo>
                    <a:pt x="171450" y="0"/>
                  </a:lnTo>
                  <a:lnTo>
                    <a:pt x="164707" y="0"/>
                  </a:lnTo>
                  <a:lnTo>
                    <a:pt x="150401" y="10113"/>
                  </a:lnTo>
                  <a:lnTo>
                    <a:pt x="130264" y="48408"/>
                  </a:lnTo>
                  <a:lnTo>
                    <a:pt x="107820" y="87877"/>
                  </a:lnTo>
                  <a:lnTo>
                    <a:pt x="79141" y="127403"/>
                  </a:lnTo>
                  <a:lnTo>
                    <a:pt x="49712" y="167963"/>
                  </a:lnTo>
                  <a:lnTo>
                    <a:pt x="13392" y="213629"/>
                  </a:lnTo>
                  <a:lnTo>
                    <a:pt x="5952" y="225709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1830">
              <a:extLst>
                <a:ext uri="{FF2B5EF4-FFF2-40B4-BE49-F238E27FC236}">
                  <a16:creationId xmlns:a16="http://schemas.microsoft.com/office/drawing/2014/main" xmlns="" id="{B0894E4E-BDAF-4179-B24D-FBA05627B704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0069279" y="647962"/>
              <a:ext cx="166922" cy="152139"/>
            </a:xfrm>
            <a:custGeom>
              <a:avLst/>
              <a:gdLst/>
              <a:ahLst/>
              <a:cxnLst/>
              <a:rect l="0" t="0" r="0" b="0"/>
              <a:pathLst>
                <a:path w="166922" h="152139">
                  <a:moveTo>
                    <a:pt x="8171" y="6088"/>
                  </a:moveTo>
                  <a:lnTo>
                    <a:pt x="8171" y="6088"/>
                  </a:lnTo>
                  <a:lnTo>
                    <a:pt x="149" y="1724"/>
                  </a:lnTo>
                  <a:lnTo>
                    <a:pt x="0" y="1062"/>
                  </a:lnTo>
                  <a:lnTo>
                    <a:pt x="608" y="621"/>
                  </a:lnTo>
                  <a:lnTo>
                    <a:pt x="4832" y="0"/>
                  </a:lnTo>
                  <a:lnTo>
                    <a:pt x="50608" y="37316"/>
                  </a:lnTo>
                  <a:lnTo>
                    <a:pt x="91159" y="71784"/>
                  </a:lnTo>
                  <a:lnTo>
                    <a:pt x="116956" y="101989"/>
                  </a:lnTo>
                  <a:lnTo>
                    <a:pt x="130603" y="121383"/>
                  </a:lnTo>
                  <a:lnTo>
                    <a:pt x="166921" y="152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1831">
              <a:extLst>
                <a:ext uri="{FF2B5EF4-FFF2-40B4-BE49-F238E27FC236}">
                  <a16:creationId xmlns:a16="http://schemas.microsoft.com/office/drawing/2014/main" xmlns="" id="{2998FC90-F6E5-4AD6-9178-940DEC96039D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9931398" y="764866"/>
              <a:ext cx="114303" cy="9835"/>
            </a:xfrm>
            <a:custGeom>
              <a:avLst/>
              <a:gdLst/>
              <a:ahLst/>
              <a:cxnLst/>
              <a:rect l="0" t="0" r="0" b="0"/>
              <a:pathLst>
                <a:path w="114303" h="9835">
                  <a:moveTo>
                    <a:pt x="2" y="9834"/>
                  </a:moveTo>
                  <a:lnTo>
                    <a:pt x="2" y="9834"/>
                  </a:lnTo>
                  <a:lnTo>
                    <a:pt x="0" y="6463"/>
                  </a:lnTo>
                  <a:lnTo>
                    <a:pt x="2119" y="5470"/>
                  </a:lnTo>
                  <a:lnTo>
                    <a:pt x="42635" y="0"/>
                  </a:lnTo>
                  <a:lnTo>
                    <a:pt x="83029" y="2587"/>
                  </a:lnTo>
                  <a:lnTo>
                    <a:pt x="114302" y="3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1832">
              <a:extLst>
                <a:ext uri="{FF2B5EF4-FFF2-40B4-BE49-F238E27FC236}">
                  <a16:creationId xmlns:a16="http://schemas.microsoft.com/office/drawing/2014/main" xmlns="" id="{9F4F6F85-FBFA-4C0E-B3D8-7EE982E32EAE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9785350" y="664262"/>
              <a:ext cx="44451" cy="148539"/>
            </a:xfrm>
            <a:custGeom>
              <a:avLst/>
              <a:gdLst/>
              <a:ahLst/>
              <a:cxnLst/>
              <a:rect l="0" t="0" r="0" b="0"/>
              <a:pathLst>
                <a:path w="44451" h="148539">
                  <a:moveTo>
                    <a:pt x="0" y="8838"/>
                  </a:moveTo>
                  <a:lnTo>
                    <a:pt x="0" y="8838"/>
                  </a:lnTo>
                  <a:lnTo>
                    <a:pt x="0" y="5467"/>
                  </a:lnTo>
                  <a:lnTo>
                    <a:pt x="1881" y="1930"/>
                  </a:lnTo>
                  <a:lnTo>
                    <a:pt x="3371" y="0"/>
                  </a:lnTo>
                  <a:lnTo>
                    <a:pt x="10670" y="9143"/>
                  </a:lnTo>
                  <a:lnTo>
                    <a:pt x="19557" y="27318"/>
                  </a:lnTo>
                  <a:lnTo>
                    <a:pt x="31014" y="71598"/>
                  </a:lnTo>
                  <a:lnTo>
                    <a:pt x="36701" y="111154"/>
                  </a:lnTo>
                  <a:lnTo>
                    <a:pt x="44450" y="148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1833">
              <a:extLst>
                <a:ext uri="{FF2B5EF4-FFF2-40B4-BE49-F238E27FC236}">
                  <a16:creationId xmlns:a16="http://schemas.microsoft.com/office/drawing/2014/main" xmlns="" id="{CEBA7EB0-E4CE-4695-93EA-750C452DE4B9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9690100" y="939800"/>
              <a:ext cx="92885" cy="273051"/>
            </a:xfrm>
            <a:custGeom>
              <a:avLst/>
              <a:gdLst/>
              <a:ahLst/>
              <a:cxnLst/>
              <a:rect l="0" t="0" r="0" b="0"/>
              <a:pathLst>
                <a:path w="92885" h="273051">
                  <a:moveTo>
                    <a:pt x="63500" y="0"/>
                  </a:moveTo>
                  <a:lnTo>
                    <a:pt x="63500" y="0"/>
                  </a:lnTo>
                  <a:lnTo>
                    <a:pt x="66870" y="0"/>
                  </a:lnTo>
                  <a:lnTo>
                    <a:pt x="75709" y="33710"/>
                  </a:lnTo>
                  <a:lnTo>
                    <a:pt x="83272" y="65312"/>
                  </a:lnTo>
                  <a:lnTo>
                    <a:pt x="89927" y="99583"/>
                  </a:lnTo>
                  <a:lnTo>
                    <a:pt x="92884" y="138333"/>
                  </a:lnTo>
                  <a:lnTo>
                    <a:pt x="88555" y="175311"/>
                  </a:lnTo>
                  <a:lnTo>
                    <a:pt x="84437" y="193074"/>
                  </a:lnTo>
                  <a:lnTo>
                    <a:pt x="66691" y="222218"/>
                  </a:lnTo>
                  <a:lnTo>
                    <a:pt x="32695" y="252815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1834">
              <a:extLst>
                <a:ext uri="{FF2B5EF4-FFF2-40B4-BE49-F238E27FC236}">
                  <a16:creationId xmlns:a16="http://schemas.microsoft.com/office/drawing/2014/main" xmlns="" id="{E25F057A-97BB-46FD-A2BC-E74F8A71EE78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9519609" y="1001439"/>
              <a:ext cx="145096" cy="399521"/>
            </a:xfrm>
            <a:custGeom>
              <a:avLst/>
              <a:gdLst/>
              <a:ahLst/>
              <a:cxnLst/>
              <a:rect l="0" t="0" r="0" b="0"/>
              <a:pathLst>
                <a:path w="145096" h="399521">
                  <a:moveTo>
                    <a:pt x="24441" y="141561"/>
                  </a:moveTo>
                  <a:lnTo>
                    <a:pt x="24441" y="141561"/>
                  </a:lnTo>
                  <a:lnTo>
                    <a:pt x="12232" y="180285"/>
                  </a:lnTo>
                  <a:lnTo>
                    <a:pt x="10788" y="216848"/>
                  </a:lnTo>
                  <a:lnTo>
                    <a:pt x="11459" y="258961"/>
                  </a:lnTo>
                  <a:lnTo>
                    <a:pt x="11657" y="302719"/>
                  </a:lnTo>
                  <a:lnTo>
                    <a:pt x="8345" y="346964"/>
                  </a:lnTo>
                  <a:lnTo>
                    <a:pt x="3899" y="391461"/>
                  </a:lnTo>
                  <a:lnTo>
                    <a:pt x="1201" y="399383"/>
                  </a:lnTo>
                  <a:lnTo>
                    <a:pt x="480" y="399520"/>
                  </a:lnTo>
                  <a:lnTo>
                    <a:pt x="0" y="398201"/>
                  </a:lnTo>
                  <a:lnTo>
                    <a:pt x="4192" y="362634"/>
                  </a:lnTo>
                  <a:lnTo>
                    <a:pt x="6918" y="315955"/>
                  </a:lnTo>
                  <a:lnTo>
                    <a:pt x="9597" y="273397"/>
                  </a:lnTo>
                  <a:lnTo>
                    <a:pt x="10312" y="249207"/>
                  </a:lnTo>
                  <a:lnTo>
                    <a:pt x="10788" y="223909"/>
                  </a:lnTo>
                  <a:lnTo>
                    <a:pt x="13222" y="197165"/>
                  </a:lnTo>
                  <a:lnTo>
                    <a:pt x="16960" y="169458"/>
                  </a:lnTo>
                  <a:lnTo>
                    <a:pt x="21571" y="141109"/>
                  </a:lnTo>
                  <a:lnTo>
                    <a:pt x="30456" y="94558"/>
                  </a:lnTo>
                  <a:lnTo>
                    <a:pt x="38403" y="58582"/>
                  </a:lnTo>
                  <a:lnTo>
                    <a:pt x="48256" y="26428"/>
                  </a:lnTo>
                  <a:lnTo>
                    <a:pt x="58308" y="10663"/>
                  </a:lnTo>
                  <a:lnTo>
                    <a:pt x="64658" y="5612"/>
                  </a:lnTo>
                  <a:lnTo>
                    <a:pt x="79238" y="0"/>
                  </a:lnTo>
                  <a:lnTo>
                    <a:pt x="87079" y="1326"/>
                  </a:lnTo>
                  <a:lnTo>
                    <a:pt x="103316" y="10325"/>
                  </a:lnTo>
                  <a:lnTo>
                    <a:pt x="124952" y="38000"/>
                  </a:lnTo>
                  <a:lnTo>
                    <a:pt x="141397" y="73012"/>
                  </a:lnTo>
                  <a:lnTo>
                    <a:pt x="145095" y="95808"/>
                  </a:lnTo>
                  <a:lnTo>
                    <a:pt x="145094" y="106825"/>
                  </a:lnTo>
                  <a:lnTo>
                    <a:pt x="137566" y="126593"/>
                  </a:lnTo>
                  <a:lnTo>
                    <a:pt x="123402" y="144081"/>
                  </a:lnTo>
                  <a:lnTo>
                    <a:pt x="81697" y="170673"/>
                  </a:lnTo>
                  <a:lnTo>
                    <a:pt x="61179" y="178488"/>
                  </a:lnTo>
                  <a:lnTo>
                    <a:pt x="35169" y="178922"/>
                  </a:lnTo>
                  <a:lnTo>
                    <a:pt x="11741" y="173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1835">
              <a:extLst>
                <a:ext uri="{FF2B5EF4-FFF2-40B4-BE49-F238E27FC236}">
                  <a16:creationId xmlns:a16="http://schemas.microsoft.com/office/drawing/2014/main" xmlns="" id="{A677EE19-8006-4C40-80EE-D93C8328D6E9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9271000" y="1187450"/>
              <a:ext cx="120651" cy="12701"/>
            </a:xfrm>
            <a:custGeom>
              <a:avLst/>
              <a:gdLst/>
              <a:ahLst/>
              <a:cxnLst/>
              <a:rect l="0" t="0" r="0" b="0"/>
              <a:pathLst>
                <a:path w="120651" h="12701">
                  <a:moveTo>
                    <a:pt x="0" y="12700"/>
                  </a:moveTo>
                  <a:lnTo>
                    <a:pt x="0" y="12700"/>
                  </a:lnTo>
                  <a:lnTo>
                    <a:pt x="19459" y="5793"/>
                  </a:lnTo>
                  <a:lnTo>
                    <a:pt x="59739" y="1144"/>
                  </a:lnTo>
                  <a:lnTo>
                    <a:pt x="104227" y="226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9" name="SMARTInkShape-1836">
            <a:extLst>
              <a:ext uri="{FF2B5EF4-FFF2-40B4-BE49-F238E27FC236}">
                <a16:creationId xmlns:a16="http://schemas.microsoft.com/office/drawing/2014/main" xmlns="" id="{E004C9DB-2743-4E09-B28E-37E2B549D9F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340600" y="1416050"/>
            <a:ext cx="12701" cy="127001"/>
          </a:xfrm>
          <a:custGeom>
            <a:avLst/>
            <a:gdLst/>
            <a:ahLst/>
            <a:cxnLst/>
            <a:rect l="0" t="0" r="0" b="0"/>
            <a:pathLst>
              <a:path w="12701" h="127001">
                <a:moveTo>
                  <a:pt x="12700" y="0"/>
                </a:moveTo>
                <a:lnTo>
                  <a:pt x="12700" y="0"/>
                </a:lnTo>
                <a:lnTo>
                  <a:pt x="5792" y="44571"/>
                </a:lnTo>
                <a:lnTo>
                  <a:pt x="762" y="91163"/>
                </a:lnTo>
                <a:lnTo>
                  <a:pt x="0" y="1270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8" name="SMARTInkShape-Group350">
            <a:extLst>
              <a:ext uri="{FF2B5EF4-FFF2-40B4-BE49-F238E27FC236}">
                <a16:creationId xmlns:a16="http://schemas.microsoft.com/office/drawing/2014/main" xmlns="" id="{71D7778C-FE04-45EC-953C-CE545EF4393F}"/>
              </a:ext>
            </a:extLst>
          </p:cNvPr>
          <p:cNvGrpSpPr/>
          <p:nvPr/>
        </p:nvGrpSpPr>
        <p:grpSpPr>
          <a:xfrm>
            <a:off x="7311437" y="584972"/>
            <a:ext cx="734014" cy="1002529"/>
            <a:chOff x="7311437" y="584972"/>
            <a:chExt cx="734014" cy="1002529"/>
          </a:xfrm>
        </p:grpSpPr>
        <p:sp>
          <p:nvSpPr>
            <p:cNvPr id="340" name="SMARTInkShape-1837">
              <a:extLst>
                <a:ext uri="{FF2B5EF4-FFF2-40B4-BE49-F238E27FC236}">
                  <a16:creationId xmlns:a16="http://schemas.microsoft.com/office/drawing/2014/main" xmlns="" id="{84BE06A7-5E13-47DD-85A1-2E06FCB88021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543800" y="584972"/>
              <a:ext cx="139701" cy="164329"/>
            </a:xfrm>
            <a:custGeom>
              <a:avLst/>
              <a:gdLst/>
              <a:ahLst/>
              <a:cxnLst/>
              <a:rect l="0" t="0" r="0" b="0"/>
              <a:pathLst>
                <a:path w="139701" h="164329">
                  <a:moveTo>
                    <a:pt x="0" y="30978"/>
                  </a:moveTo>
                  <a:lnTo>
                    <a:pt x="0" y="30978"/>
                  </a:lnTo>
                  <a:lnTo>
                    <a:pt x="705" y="37459"/>
                  </a:lnTo>
                  <a:lnTo>
                    <a:pt x="3370" y="46558"/>
                  </a:lnTo>
                  <a:lnTo>
                    <a:pt x="2813" y="87741"/>
                  </a:lnTo>
                  <a:lnTo>
                    <a:pt x="6258" y="133875"/>
                  </a:lnTo>
                  <a:lnTo>
                    <a:pt x="8462" y="88585"/>
                  </a:lnTo>
                  <a:lnTo>
                    <a:pt x="20146" y="51183"/>
                  </a:lnTo>
                  <a:lnTo>
                    <a:pt x="33011" y="11869"/>
                  </a:lnTo>
                  <a:lnTo>
                    <a:pt x="36824" y="5538"/>
                  </a:lnTo>
                  <a:lnTo>
                    <a:pt x="41482" y="2024"/>
                  </a:lnTo>
                  <a:lnTo>
                    <a:pt x="46705" y="386"/>
                  </a:lnTo>
                  <a:lnTo>
                    <a:pt x="52303" y="0"/>
                  </a:lnTo>
                  <a:lnTo>
                    <a:pt x="73666" y="6199"/>
                  </a:lnTo>
                  <a:lnTo>
                    <a:pt x="87774" y="18789"/>
                  </a:lnTo>
                  <a:lnTo>
                    <a:pt x="105735" y="47592"/>
                  </a:lnTo>
                  <a:lnTo>
                    <a:pt x="118111" y="82938"/>
                  </a:lnTo>
                  <a:lnTo>
                    <a:pt x="128615" y="126065"/>
                  </a:lnTo>
                  <a:lnTo>
                    <a:pt x="139700" y="164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1838">
              <a:extLst>
                <a:ext uri="{FF2B5EF4-FFF2-40B4-BE49-F238E27FC236}">
                  <a16:creationId xmlns:a16="http://schemas.microsoft.com/office/drawing/2014/main" xmlns="" id="{92E30EB3-5C95-4C46-B995-32BE796AC118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645400" y="14478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12700" y="0"/>
                  </a:moveTo>
                  <a:lnTo>
                    <a:pt x="12700" y="0"/>
                  </a:lnTo>
                  <a:lnTo>
                    <a:pt x="9329" y="3371"/>
                  </a:lnTo>
                  <a:lnTo>
                    <a:pt x="6938" y="26745"/>
                  </a:lnTo>
                  <a:lnTo>
                    <a:pt x="4584" y="64602"/>
                  </a:lnTo>
                  <a:lnTo>
                    <a:pt x="3240" y="93695"/>
                  </a:lnTo>
                  <a:lnTo>
                    <a:pt x="3547" y="118308"/>
                  </a:lnTo>
                  <a:lnTo>
                    <a:pt x="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1839">
              <a:extLst>
                <a:ext uri="{FF2B5EF4-FFF2-40B4-BE49-F238E27FC236}">
                  <a16:creationId xmlns:a16="http://schemas.microsoft.com/office/drawing/2014/main" xmlns="" id="{68D61397-21AB-48F5-942B-343970A7E69F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435850" y="1562100"/>
              <a:ext cx="82551" cy="12701"/>
            </a:xfrm>
            <a:custGeom>
              <a:avLst/>
              <a:gdLst/>
              <a:ahLst/>
              <a:cxnLst/>
              <a:rect l="0" t="0" r="0" b="0"/>
              <a:pathLst>
                <a:path w="82551" h="12701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lnTo>
                    <a:pt x="6742" y="9460"/>
                  </a:lnTo>
                  <a:lnTo>
                    <a:pt x="49626" y="12415"/>
                  </a:lnTo>
                  <a:lnTo>
                    <a:pt x="825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1840">
              <a:extLst>
                <a:ext uri="{FF2B5EF4-FFF2-40B4-BE49-F238E27FC236}">
                  <a16:creationId xmlns:a16="http://schemas.microsoft.com/office/drawing/2014/main" xmlns="" id="{AEBEF4F9-FD7A-4CC6-B2DD-F489402489A4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429500" y="1504950"/>
              <a:ext cx="82551" cy="6351"/>
            </a:xfrm>
            <a:custGeom>
              <a:avLst/>
              <a:gdLst/>
              <a:ahLst/>
              <a:cxnLst/>
              <a:rect l="0" t="0" r="0" b="0"/>
              <a:pathLst>
                <a:path w="82551" h="6351">
                  <a:moveTo>
                    <a:pt x="0" y="6350"/>
                  </a:moveTo>
                  <a:lnTo>
                    <a:pt x="0" y="6350"/>
                  </a:lnTo>
                  <a:lnTo>
                    <a:pt x="43495" y="1986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1841">
              <a:extLst>
                <a:ext uri="{FF2B5EF4-FFF2-40B4-BE49-F238E27FC236}">
                  <a16:creationId xmlns:a16="http://schemas.microsoft.com/office/drawing/2014/main" xmlns="" id="{F79FCB17-3809-4B34-8C15-857411D9F74A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347472" y="1299262"/>
              <a:ext cx="52621" cy="27889"/>
            </a:xfrm>
            <a:custGeom>
              <a:avLst/>
              <a:gdLst/>
              <a:ahLst/>
              <a:cxnLst/>
              <a:rect l="0" t="0" r="0" b="0"/>
              <a:pathLst>
                <a:path w="52621" h="27889">
                  <a:moveTo>
                    <a:pt x="12178" y="27888"/>
                  </a:moveTo>
                  <a:lnTo>
                    <a:pt x="12178" y="27888"/>
                  </a:lnTo>
                  <a:lnTo>
                    <a:pt x="0" y="21800"/>
                  </a:lnTo>
                  <a:lnTo>
                    <a:pt x="31506" y="27028"/>
                  </a:lnTo>
                  <a:lnTo>
                    <a:pt x="40289" y="25624"/>
                  </a:lnTo>
                  <a:lnTo>
                    <a:pt x="43619" y="24262"/>
                  </a:lnTo>
                  <a:lnTo>
                    <a:pt x="49201" y="18986"/>
                  </a:lnTo>
                  <a:lnTo>
                    <a:pt x="51676" y="15603"/>
                  </a:lnTo>
                  <a:lnTo>
                    <a:pt x="52620" y="12643"/>
                  </a:lnTo>
                  <a:lnTo>
                    <a:pt x="52545" y="9963"/>
                  </a:lnTo>
                  <a:lnTo>
                    <a:pt x="51790" y="7471"/>
                  </a:lnTo>
                  <a:lnTo>
                    <a:pt x="45305" y="2821"/>
                  </a:lnTo>
                  <a:lnTo>
                    <a:pt x="40612" y="594"/>
                  </a:lnTo>
                  <a:lnTo>
                    <a:pt x="31636" y="0"/>
                  </a:lnTo>
                  <a:lnTo>
                    <a:pt x="18528" y="2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1842">
              <a:extLst>
                <a:ext uri="{FF2B5EF4-FFF2-40B4-BE49-F238E27FC236}">
                  <a16:creationId xmlns:a16="http://schemas.microsoft.com/office/drawing/2014/main" xmlns="" id="{A1671A37-8660-4330-8F45-91DDFA894077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311437" y="826873"/>
              <a:ext cx="734014" cy="49428"/>
            </a:xfrm>
            <a:custGeom>
              <a:avLst/>
              <a:gdLst/>
              <a:ahLst/>
              <a:cxnLst/>
              <a:rect l="0" t="0" r="0" b="0"/>
              <a:pathLst>
                <a:path w="734014" h="49428">
                  <a:moveTo>
                    <a:pt x="10113" y="49427"/>
                  </a:moveTo>
                  <a:lnTo>
                    <a:pt x="10113" y="49427"/>
                  </a:lnTo>
                  <a:lnTo>
                    <a:pt x="0" y="46056"/>
                  </a:lnTo>
                  <a:lnTo>
                    <a:pt x="15731" y="38756"/>
                  </a:lnTo>
                  <a:lnTo>
                    <a:pt x="52827" y="28457"/>
                  </a:lnTo>
                  <a:lnTo>
                    <a:pt x="79510" y="22747"/>
                  </a:lnTo>
                  <a:lnTo>
                    <a:pt x="109293" y="16824"/>
                  </a:lnTo>
                  <a:lnTo>
                    <a:pt x="146789" y="11464"/>
                  </a:lnTo>
                  <a:lnTo>
                    <a:pt x="189425" y="6479"/>
                  </a:lnTo>
                  <a:lnTo>
                    <a:pt x="235487" y="1745"/>
                  </a:lnTo>
                  <a:lnTo>
                    <a:pt x="285245" y="0"/>
                  </a:lnTo>
                  <a:lnTo>
                    <a:pt x="337468" y="248"/>
                  </a:lnTo>
                  <a:lnTo>
                    <a:pt x="391333" y="1824"/>
                  </a:lnTo>
                  <a:lnTo>
                    <a:pt x="443471" y="4286"/>
                  </a:lnTo>
                  <a:lnTo>
                    <a:pt x="494456" y="7339"/>
                  </a:lnTo>
                  <a:lnTo>
                    <a:pt x="544676" y="10785"/>
                  </a:lnTo>
                  <a:lnTo>
                    <a:pt x="588032" y="14493"/>
                  </a:lnTo>
                  <a:lnTo>
                    <a:pt x="626815" y="18377"/>
                  </a:lnTo>
                  <a:lnTo>
                    <a:pt x="662548" y="22377"/>
                  </a:lnTo>
                  <a:lnTo>
                    <a:pt x="734013" y="30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1843">
              <a:extLst>
                <a:ext uri="{FF2B5EF4-FFF2-40B4-BE49-F238E27FC236}">
                  <a16:creationId xmlns:a16="http://schemas.microsoft.com/office/drawing/2014/main" xmlns="" id="{1006E4B9-0CBD-4667-B997-4F96C8CF7FC8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696200" y="822129"/>
              <a:ext cx="36957" cy="346272"/>
            </a:xfrm>
            <a:custGeom>
              <a:avLst/>
              <a:gdLst/>
              <a:ahLst/>
              <a:cxnLst/>
              <a:rect l="0" t="0" r="0" b="0"/>
              <a:pathLst>
                <a:path w="36957" h="346272">
                  <a:moveTo>
                    <a:pt x="25400" y="3371"/>
                  </a:moveTo>
                  <a:lnTo>
                    <a:pt x="25400" y="3371"/>
                  </a:lnTo>
                  <a:lnTo>
                    <a:pt x="28770" y="0"/>
                  </a:lnTo>
                  <a:lnTo>
                    <a:pt x="30469" y="1124"/>
                  </a:lnTo>
                  <a:lnTo>
                    <a:pt x="34238" y="8017"/>
                  </a:lnTo>
                  <a:lnTo>
                    <a:pt x="36956" y="44023"/>
                  </a:lnTo>
                  <a:lnTo>
                    <a:pt x="31947" y="80941"/>
                  </a:lnTo>
                  <a:lnTo>
                    <a:pt x="24077" y="123219"/>
                  </a:lnTo>
                  <a:lnTo>
                    <a:pt x="18227" y="167879"/>
                  </a:lnTo>
                  <a:lnTo>
                    <a:pt x="13275" y="209836"/>
                  </a:lnTo>
                  <a:lnTo>
                    <a:pt x="9427" y="248944"/>
                  </a:lnTo>
                  <a:lnTo>
                    <a:pt x="7717" y="285141"/>
                  </a:lnTo>
                  <a:lnTo>
                    <a:pt x="2256" y="331269"/>
                  </a:lnTo>
                  <a:lnTo>
                    <a:pt x="0" y="346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1844">
              <a:extLst>
                <a:ext uri="{FF2B5EF4-FFF2-40B4-BE49-F238E27FC236}">
                  <a16:creationId xmlns:a16="http://schemas.microsoft.com/office/drawing/2014/main" xmlns="" id="{11CC085A-786B-4523-B1AC-A35E9809F100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467600" y="803962"/>
              <a:ext cx="165101" cy="345389"/>
            </a:xfrm>
            <a:custGeom>
              <a:avLst/>
              <a:gdLst/>
              <a:ahLst/>
              <a:cxnLst/>
              <a:rect l="0" t="0" r="0" b="0"/>
              <a:pathLst>
                <a:path w="165101" h="345389">
                  <a:moveTo>
                    <a:pt x="165100" y="8838"/>
                  </a:moveTo>
                  <a:lnTo>
                    <a:pt x="165100" y="8838"/>
                  </a:lnTo>
                  <a:lnTo>
                    <a:pt x="161729" y="5467"/>
                  </a:lnTo>
                  <a:lnTo>
                    <a:pt x="160074" y="1930"/>
                  </a:lnTo>
                  <a:lnTo>
                    <a:pt x="159632" y="0"/>
                  </a:lnTo>
                  <a:lnTo>
                    <a:pt x="158632" y="1535"/>
                  </a:lnTo>
                  <a:lnTo>
                    <a:pt x="154560" y="19296"/>
                  </a:lnTo>
                  <a:lnTo>
                    <a:pt x="150219" y="57014"/>
                  </a:lnTo>
                  <a:lnTo>
                    <a:pt x="139201" y="92573"/>
                  </a:lnTo>
                  <a:lnTo>
                    <a:pt x="123015" y="131896"/>
                  </a:lnTo>
                  <a:lnTo>
                    <a:pt x="103356" y="173597"/>
                  </a:lnTo>
                  <a:lnTo>
                    <a:pt x="80508" y="218001"/>
                  </a:lnTo>
                  <a:lnTo>
                    <a:pt x="58124" y="256081"/>
                  </a:lnTo>
                  <a:lnTo>
                    <a:pt x="29452" y="301523"/>
                  </a:lnTo>
                  <a:lnTo>
                    <a:pt x="207" y="343915"/>
                  </a:lnTo>
                  <a:lnTo>
                    <a:pt x="0" y="345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SMARTInkShape-Group351">
            <a:extLst>
              <a:ext uri="{FF2B5EF4-FFF2-40B4-BE49-F238E27FC236}">
                <a16:creationId xmlns:a16="http://schemas.microsoft.com/office/drawing/2014/main" xmlns="" id="{165F7D67-6D5A-4C71-954C-4598A5F4D1D4}"/>
              </a:ext>
            </a:extLst>
          </p:cNvPr>
          <p:cNvGrpSpPr/>
          <p:nvPr/>
        </p:nvGrpSpPr>
        <p:grpSpPr>
          <a:xfrm>
            <a:off x="6686550" y="952500"/>
            <a:ext cx="254001" cy="101485"/>
            <a:chOff x="6686550" y="952500"/>
            <a:chExt cx="254001" cy="101485"/>
          </a:xfrm>
        </p:grpSpPr>
        <p:sp>
          <p:nvSpPr>
            <p:cNvPr id="349" name="SMARTInkShape-1845">
              <a:extLst>
                <a:ext uri="{FF2B5EF4-FFF2-40B4-BE49-F238E27FC236}">
                  <a16:creationId xmlns:a16="http://schemas.microsoft.com/office/drawing/2014/main" xmlns="" id="{57B9E12D-220B-4F03-AE91-5A7CF0A40C51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697430" y="1047750"/>
              <a:ext cx="243121" cy="6235"/>
            </a:xfrm>
            <a:custGeom>
              <a:avLst/>
              <a:gdLst/>
              <a:ahLst/>
              <a:cxnLst/>
              <a:rect l="0" t="0" r="0" b="0"/>
              <a:pathLst>
                <a:path w="243121" h="6235">
                  <a:moveTo>
                    <a:pt x="8170" y="0"/>
                  </a:moveTo>
                  <a:lnTo>
                    <a:pt x="8170" y="0"/>
                  </a:lnTo>
                  <a:lnTo>
                    <a:pt x="147" y="4364"/>
                  </a:lnTo>
                  <a:lnTo>
                    <a:pt x="0" y="5026"/>
                  </a:lnTo>
                  <a:lnTo>
                    <a:pt x="606" y="5467"/>
                  </a:lnTo>
                  <a:lnTo>
                    <a:pt x="38697" y="6234"/>
                  </a:lnTo>
                  <a:lnTo>
                    <a:pt x="72537" y="5593"/>
                  </a:lnTo>
                  <a:lnTo>
                    <a:pt x="115800" y="2956"/>
                  </a:lnTo>
                  <a:lnTo>
                    <a:pt x="139895" y="1971"/>
                  </a:lnTo>
                  <a:lnTo>
                    <a:pt x="165131" y="1314"/>
                  </a:lnTo>
                  <a:lnTo>
                    <a:pt x="208459" y="584"/>
                  </a:lnTo>
                  <a:lnTo>
                    <a:pt x="2431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1846">
              <a:extLst>
                <a:ext uri="{FF2B5EF4-FFF2-40B4-BE49-F238E27FC236}">
                  <a16:creationId xmlns:a16="http://schemas.microsoft.com/office/drawing/2014/main" xmlns="" id="{316FE7FF-27D4-4077-9C94-8EF2F897652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686550" y="95250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15580" y="5467"/>
                  </a:lnTo>
                  <a:lnTo>
                    <a:pt x="54583" y="6176"/>
                  </a:lnTo>
                  <a:lnTo>
                    <a:pt x="94176" y="7004"/>
                  </a:lnTo>
                  <a:lnTo>
                    <a:pt x="1460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SMARTInkShape-Group352">
            <a:extLst>
              <a:ext uri="{FF2B5EF4-FFF2-40B4-BE49-F238E27FC236}">
                <a16:creationId xmlns:a16="http://schemas.microsoft.com/office/drawing/2014/main" xmlns="" id="{B86B35C6-D3D2-4A60-9A59-6C362452E037}"/>
              </a:ext>
            </a:extLst>
          </p:cNvPr>
          <p:cNvGrpSpPr/>
          <p:nvPr/>
        </p:nvGrpSpPr>
        <p:grpSpPr>
          <a:xfrm>
            <a:off x="4546600" y="694177"/>
            <a:ext cx="1281813" cy="687605"/>
            <a:chOff x="4546600" y="694177"/>
            <a:chExt cx="1281813" cy="687605"/>
          </a:xfrm>
        </p:grpSpPr>
        <p:sp>
          <p:nvSpPr>
            <p:cNvPr id="352" name="SMARTInkShape-1847">
              <a:extLst>
                <a:ext uri="{FF2B5EF4-FFF2-40B4-BE49-F238E27FC236}">
                  <a16:creationId xmlns:a16="http://schemas.microsoft.com/office/drawing/2014/main" xmlns="" id="{493AE63D-7B58-400B-96D1-C3DF1DCE741F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683250" y="723900"/>
              <a:ext cx="145163" cy="425451"/>
            </a:xfrm>
            <a:custGeom>
              <a:avLst/>
              <a:gdLst/>
              <a:ahLst/>
              <a:cxnLst/>
              <a:rect l="0" t="0" r="0" b="0"/>
              <a:pathLst>
                <a:path w="145163" h="425451">
                  <a:moveTo>
                    <a:pt x="88900" y="0"/>
                  </a:moveTo>
                  <a:lnTo>
                    <a:pt x="88900" y="0"/>
                  </a:lnTo>
                  <a:lnTo>
                    <a:pt x="99013" y="0"/>
                  </a:lnTo>
                  <a:lnTo>
                    <a:pt x="109622" y="7526"/>
                  </a:lnTo>
                  <a:lnTo>
                    <a:pt x="115415" y="13484"/>
                  </a:lnTo>
                  <a:lnTo>
                    <a:pt x="130309" y="52208"/>
                  </a:lnTo>
                  <a:lnTo>
                    <a:pt x="139289" y="87880"/>
                  </a:lnTo>
                  <a:lnTo>
                    <a:pt x="145162" y="129369"/>
                  </a:lnTo>
                  <a:lnTo>
                    <a:pt x="144752" y="153273"/>
                  </a:lnTo>
                  <a:lnTo>
                    <a:pt x="143069" y="178382"/>
                  </a:lnTo>
                  <a:lnTo>
                    <a:pt x="139829" y="202883"/>
                  </a:lnTo>
                  <a:lnTo>
                    <a:pt x="135552" y="226977"/>
                  </a:lnTo>
                  <a:lnTo>
                    <a:pt x="123746" y="273740"/>
                  </a:lnTo>
                  <a:lnTo>
                    <a:pt x="106739" y="318042"/>
                  </a:lnTo>
                  <a:lnTo>
                    <a:pt x="85540" y="355606"/>
                  </a:lnTo>
                  <a:lnTo>
                    <a:pt x="60595" y="385941"/>
                  </a:lnTo>
                  <a:lnTo>
                    <a:pt x="0" y="425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848">
              <a:extLst>
                <a:ext uri="{FF2B5EF4-FFF2-40B4-BE49-F238E27FC236}">
                  <a16:creationId xmlns:a16="http://schemas.microsoft.com/office/drawing/2014/main" xmlns="" id="{AE5CB7DC-3EFC-4C5A-B3D9-6D1A636D55F3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592146" y="927100"/>
              <a:ext cx="54632" cy="25401"/>
            </a:xfrm>
            <a:custGeom>
              <a:avLst/>
              <a:gdLst/>
              <a:ahLst/>
              <a:cxnLst/>
              <a:rect l="0" t="0" r="0" b="0"/>
              <a:pathLst>
                <a:path w="54632" h="25401">
                  <a:moveTo>
                    <a:pt x="33954" y="25400"/>
                  </a:moveTo>
                  <a:lnTo>
                    <a:pt x="33954" y="25400"/>
                  </a:lnTo>
                  <a:lnTo>
                    <a:pt x="19649" y="11094"/>
                  </a:lnTo>
                  <a:lnTo>
                    <a:pt x="13249" y="8458"/>
                  </a:lnTo>
                  <a:lnTo>
                    <a:pt x="9568" y="7756"/>
                  </a:lnTo>
                  <a:lnTo>
                    <a:pt x="3595" y="8856"/>
                  </a:lnTo>
                  <a:lnTo>
                    <a:pt x="1015" y="10137"/>
                  </a:lnTo>
                  <a:lnTo>
                    <a:pt x="0" y="11697"/>
                  </a:lnTo>
                  <a:lnTo>
                    <a:pt x="29" y="13443"/>
                  </a:lnTo>
                  <a:lnTo>
                    <a:pt x="754" y="15312"/>
                  </a:lnTo>
                  <a:lnTo>
                    <a:pt x="7204" y="19270"/>
                  </a:lnTo>
                  <a:lnTo>
                    <a:pt x="20854" y="23584"/>
                  </a:lnTo>
                  <a:lnTo>
                    <a:pt x="30248" y="23887"/>
                  </a:lnTo>
                  <a:lnTo>
                    <a:pt x="46027" y="20091"/>
                  </a:lnTo>
                  <a:lnTo>
                    <a:pt x="52959" y="16455"/>
                  </a:lnTo>
                  <a:lnTo>
                    <a:pt x="54385" y="14498"/>
                  </a:lnTo>
                  <a:lnTo>
                    <a:pt x="54631" y="12488"/>
                  </a:lnTo>
                  <a:lnTo>
                    <a:pt x="54088" y="10442"/>
                  </a:lnTo>
                  <a:lnTo>
                    <a:pt x="49723" y="6287"/>
                  </a:lnTo>
                  <a:lnTo>
                    <a:pt x="403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1849">
              <a:extLst>
                <a:ext uri="{FF2B5EF4-FFF2-40B4-BE49-F238E27FC236}">
                  <a16:creationId xmlns:a16="http://schemas.microsoft.com/office/drawing/2014/main" xmlns="" id="{1335A79E-DC76-47C6-A199-A4CA5BCBC1AB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575300" y="1054100"/>
              <a:ext cx="31751" cy="114301"/>
            </a:xfrm>
            <a:custGeom>
              <a:avLst/>
              <a:gdLst/>
              <a:ahLst/>
              <a:cxnLst/>
              <a:rect l="0" t="0" r="0" b="0"/>
              <a:pathLst>
                <a:path w="31751" h="114301">
                  <a:moveTo>
                    <a:pt x="31750" y="0"/>
                  </a:moveTo>
                  <a:lnTo>
                    <a:pt x="31750" y="0"/>
                  </a:lnTo>
                  <a:lnTo>
                    <a:pt x="28379" y="0"/>
                  </a:lnTo>
                  <a:lnTo>
                    <a:pt x="24842" y="7526"/>
                  </a:lnTo>
                  <a:lnTo>
                    <a:pt x="12652" y="51461"/>
                  </a:lnTo>
                  <a:lnTo>
                    <a:pt x="4224" y="91539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1850">
              <a:extLst>
                <a:ext uri="{FF2B5EF4-FFF2-40B4-BE49-F238E27FC236}">
                  <a16:creationId xmlns:a16="http://schemas.microsoft.com/office/drawing/2014/main" xmlns="" id="{A544C845-014B-475B-B0D0-F89270B5D31F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298568" y="737483"/>
              <a:ext cx="276733" cy="348368"/>
            </a:xfrm>
            <a:custGeom>
              <a:avLst/>
              <a:gdLst/>
              <a:ahLst/>
              <a:cxnLst/>
              <a:rect l="0" t="0" r="0" b="0"/>
              <a:pathLst>
                <a:path w="276733" h="348368">
                  <a:moveTo>
                    <a:pt x="276732" y="5467"/>
                  </a:moveTo>
                  <a:lnTo>
                    <a:pt x="276732" y="5467"/>
                  </a:lnTo>
                  <a:lnTo>
                    <a:pt x="271265" y="0"/>
                  </a:lnTo>
                  <a:lnTo>
                    <a:pt x="251508" y="41290"/>
                  </a:lnTo>
                  <a:lnTo>
                    <a:pt x="222221" y="83266"/>
                  </a:lnTo>
                  <a:lnTo>
                    <a:pt x="197001" y="115068"/>
                  </a:lnTo>
                  <a:lnTo>
                    <a:pt x="169330" y="148723"/>
                  </a:lnTo>
                  <a:lnTo>
                    <a:pt x="140568" y="184848"/>
                  </a:lnTo>
                  <a:lnTo>
                    <a:pt x="111322" y="220188"/>
                  </a:lnTo>
                  <a:lnTo>
                    <a:pt x="82566" y="253298"/>
                  </a:lnTo>
                  <a:lnTo>
                    <a:pt x="43988" y="295034"/>
                  </a:lnTo>
                  <a:lnTo>
                    <a:pt x="275" y="341792"/>
                  </a:lnTo>
                  <a:lnTo>
                    <a:pt x="0" y="343983"/>
                  </a:lnTo>
                  <a:lnTo>
                    <a:pt x="3682" y="348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1851">
              <a:extLst>
                <a:ext uri="{FF2B5EF4-FFF2-40B4-BE49-F238E27FC236}">
                  <a16:creationId xmlns:a16="http://schemas.microsoft.com/office/drawing/2014/main" xmlns="" id="{28398A50-63D8-474A-8A90-2A235771B2E5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346700" y="800100"/>
              <a:ext cx="184151" cy="260351"/>
            </a:xfrm>
            <a:custGeom>
              <a:avLst/>
              <a:gdLst/>
              <a:ahLst/>
              <a:cxnLst/>
              <a:rect l="0" t="0" r="0" b="0"/>
              <a:pathLst>
                <a:path w="184151" h="260351">
                  <a:moveTo>
                    <a:pt x="0" y="0"/>
                  </a:moveTo>
                  <a:lnTo>
                    <a:pt x="0" y="0"/>
                  </a:lnTo>
                  <a:lnTo>
                    <a:pt x="38724" y="42095"/>
                  </a:lnTo>
                  <a:lnTo>
                    <a:pt x="71916" y="80755"/>
                  </a:lnTo>
                  <a:lnTo>
                    <a:pt x="105192" y="123489"/>
                  </a:lnTo>
                  <a:lnTo>
                    <a:pt x="137393" y="167431"/>
                  </a:lnTo>
                  <a:lnTo>
                    <a:pt x="162535" y="208359"/>
                  </a:lnTo>
                  <a:lnTo>
                    <a:pt x="184150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1852">
              <a:extLst>
                <a:ext uri="{FF2B5EF4-FFF2-40B4-BE49-F238E27FC236}">
                  <a16:creationId xmlns:a16="http://schemas.microsoft.com/office/drawing/2014/main" xmlns="" id="{717FC7D3-83AA-4840-93FA-9952CB3D241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5105723" y="694177"/>
              <a:ext cx="171128" cy="398024"/>
            </a:xfrm>
            <a:custGeom>
              <a:avLst/>
              <a:gdLst/>
              <a:ahLst/>
              <a:cxnLst/>
              <a:rect l="0" t="0" r="0" b="0"/>
              <a:pathLst>
                <a:path w="171128" h="398024">
                  <a:moveTo>
                    <a:pt x="171127" y="17023"/>
                  </a:moveTo>
                  <a:lnTo>
                    <a:pt x="171127" y="17023"/>
                  </a:lnTo>
                  <a:lnTo>
                    <a:pt x="171127" y="13652"/>
                  </a:lnTo>
                  <a:lnTo>
                    <a:pt x="167756" y="4814"/>
                  </a:lnTo>
                  <a:lnTo>
                    <a:pt x="165352" y="2533"/>
                  </a:lnTo>
                  <a:lnTo>
                    <a:pt x="158918" y="0"/>
                  </a:lnTo>
                  <a:lnTo>
                    <a:pt x="140620" y="1945"/>
                  </a:lnTo>
                  <a:lnTo>
                    <a:pt x="113953" y="13731"/>
                  </a:lnTo>
                  <a:lnTo>
                    <a:pt x="80339" y="47484"/>
                  </a:lnTo>
                  <a:lnTo>
                    <a:pt x="59750" y="81126"/>
                  </a:lnTo>
                  <a:lnTo>
                    <a:pt x="41193" y="120302"/>
                  </a:lnTo>
                  <a:lnTo>
                    <a:pt x="23538" y="163584"/>
                  </a:lnTo>
                  <a:lnTo>
                    <a:pt x="10047" y="208691"/>
                  </a:lnTo>
                  <a:lnTo>
                    <a:pt x="1463" y="253198"/>
                  </a:lnTo>
                  <a:lnTo>
                    <a:pt x="0" y="294145"/>
                  </a:lnTo>
                  <a:lnTo>
                    <a:pt x="5465" y="327866"/>
                  </a:lnTo>
                  <a:lnTo>
                    <a:pt x="16360" y="354848"/>
                  </a:lnTo>
                  <a:lnTo>
                    <a:pt x="32962" y="373895"/>
                  </a:lnTo>
                  <a:lnTo>
                    <a:pt x="88577" y="398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1853">
              <a:extLst>
                <a:ext uri="{FF2B5EF4-FFF2-40B4-BE49-F238E27FC236}">
                  <a16:creationId xmlns:a16="http://schemas.microsoft.com/office/drawing/2014/main" xmlns="" id="{86D53EE4-760B-4D0C-8C7D-495BC0188EA6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762500" y="1022350"/>
              <a:ext cx="190501" cy="203201"/>
            </a:xfrm>
            <a:custGeom>
              <a:avLst/>
              <a:gdLst/>
              <a:ahLst/>
              <a:cxnLst/>
              <a:rect l="0" t="0" r="0" b="0"/>
              <a:pathLst>
                <a:path w="190501" h="203201">
                  <a:moveTo>
                    <a:pt x="190500" y="0"/>
                  </a:moveTo>
                  <a:lnTo>
                    <a:pt x="190500" y="0"/>
                  </a:lnTo>
                  <a:lnTo>
                    <a:pt x="176194" y="0"/>
                  </a:lnTo>
                  <a:lnTo>
                    <a:pt x="162743" y="10113"/>
                  </a:lnTo>
                  <a:lnTo>
                    <a:pt x="127395" y="51147"/>
                  </a:lnTo>
                  <a:lnTo>
                    <a:pt x="93485" y="89003"/>
                  </a:lnTo>
                  <a:lnTo>
                    <a:pt x="50843" y="136349"/>
                  </a:lnTo>
                  <a:lnTo>
                    <a:pt x="12279" y="181549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1854">
              <a:extLst>
                <a:ext uri="{FF2B5EF4-FFF2-40B4-BE49-F238E27FC236}">
                  <a16:creationId xmlns:a16="http://schemas.microsoft.com/office/drawing/2014/main" xmlns="" id="{A22CDF8F-D401-4E27-9A9A-DEB243018003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794250" y="1034553"/>
              <a:ext cx="146051" cy="146548"/>
            </a:xfrm>
            <a:custGeom>
              <a:avLst/>
              <a:gdLst/>
              <a:ahLst/>
              <a:cxnLst/>
              <a:rect l="0" t="0" r="0" b="0"/>
              <a:pathLst>
                <a:path w="146051" h="146548">
                  <a:moveTo>
                    <a:pt x="0" y="13197"/>
                  </a:moveTo>
                  <a:lnTo>
                    <a:pt x="0" y="13197"/>
                  </a:lnTo>
                  <a:lnTo>
                    <a:pt x="0" y="3084"/>
                  </a:lnTo>
                  <a:lnTo>
                    <a:pt x="1411" y="811"/>
                  </a:lnTo>
                  <a:lnTo>
                    <a:pt x="3763" y="0"/>
                  </a:lnTo>
                  <a:lnTo>
                    <a:pt x="6742" y="166"/>
                  </a:lnTo>
                  <a:lnTo>
                    <a:pt x="24418" y="7141"/>
                  </a:lnTo>
                  <a:lnTo>
                    <a:pt x="63928" y="46937"/>
                  </a:lnTo>
                  <a:lnTo>
                    <a:pt x="94080" y="87673"/>
                  </a:lnTo>
                  <a:lnTo>
                    <a:pt x="126846" y="129578"/>
                  </a:lnTo>
                  <a:lnTo>
                    <a:pt x="146050" y="146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1855">
              <a:extLst>
                <a:ext uri="{FF2B5EF4-FFF2-40B4-BE49-F238E27FC236}">
                  <a16:creationId xmlns:a16="http://schemas.microsoft.com/office/drawing/2014/main" xmlns="" id="{4A622D75-32CF-4752-A5F1-E33AA1B593FD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546600" y="743305"/>
              <a:ext cx="190367" cy="638477"/>
            </a:xfrm>
            <a:custGeom>
              <a:avLst/>
              <a:gdLst/>
              <a:ahLst/>
              <a:cxnLst/>
              <a:rect l="0" t="0" r="0" b="0"/>
              <a:pathLst>
                <a:path w="190367" h="638477">
                  <a:moveTo>
                    <a:pt x="0" y="228245"/>
                  </a:moveTo>
                  <a:lnTo>
                    <a:pt x="0" y="228245"/>
                  </a:lnTo>
                  <a:lnTo>
                    <a:pt x="3371" y="262777"/>
                  </a:lnTo>
                  <a:lnTo>
                    <a:pt x="8838" y="309032"/>
                  </a:lnTo>
                  <a:lnTo>
                    <a:pt x="12865" y="346465"/>
                  </a:lnTo>
                  <a:lnTo>
                    <a:pt x="17712" y="388032"/>
                  </a:lnTo>
                  <a:lnTo>
                    <a:pt x="24570" y="434728"/>
                  </a:lnTo>
                  <a:lnTo>
                    <a:pt x="30440" y="481823"/>
                  </a:lnTo>
                  <a:lnTo>
                    <a:pt x="34696" y="527213"/>
                  </a:lnTo>
                  <a:lnTo>
                    <a:pt x="36587" y="568553"/>
                  </a:lnTo>
                  <a:lnTo>
                    <a:pt x="35546" y="602448"/>
                  </a:lnTo>
                  <a:lnTo>
                    <a:pt x="30993" y="634042"/>
                  </a:lnTo>
                  <a:lnTo>
                    <a:pt x="29129" y="638476"/>
                  </a:lnTo>
                  <a:lnTo>
                    <a:pt x="26475" y="637199"/>
                  </a:lnTo>
                  <a:lnTo>
                    <a:pt x="19763" y="624491"/>
                  </a:lnTo>
                  <a:lnTo>
                    <a:pt x="11421" y="580053"/>
                  </a:lnTo>
                  <a:lnTo>
                    <a:pt x="8603" y="532771"/>
                  </a:lnTo>
                  <a:lnTo>
                    <a:pt x="7852" y="505345"/>
                  </a:lnTo>
                  <a:lnTo>
                    <a:pt x="7351" y="474362"/>
                  </a:lnTo>
                  <a:lnTo>
                    <a:pt x="7017" y="441006"/>
                  </a:lnTo>
                  <a:lnTo>
                    <a:pt x="6795" y="406069"/>
                  </a:lnTo>
                  <a:lnTo>
                    <a:pt x="7352" y="370078"/>
                  </a:lnTo>
                  <a:lnTo>
                    <a:pt x="8429" y="333383"/>
                  </a:lnTo>
                  <a:lnTo>
                    <a:pt x="9852" y="296221"/>
                  </a:lnTo>
                  <a:lnTo>
                    <a:pt x="12213" y="261568"/>
                  </a:lnTo>
                  <a:lnTo>
                    <a:pt x="15197" y="228588"/>
                  </a:lnTo>
                  <a:lnTo>
                    <a:pt x="18598" y="196724"/>
                  </a:lnTo>
                  <a:lnTo>
                    <a:pt x="22982" y="167720"/>
                  </a:lnTo>
                  <a:lnTo>
                    <a:pt x="28022" y="140622"/>
                  </a:lnTo>
                  <a:lnTo>
                    <a:pt x="33498" y="114797"/>
                  </a:lnTo>
                  <a:lnTo>
                    <a:pt x="47108" y="72931"/>
                  </a:lnTo>
                  <a:lnTo>
                    <a:pt x="70638" y="27239"/>
                  </a:lnTo>
                  <a:lnTo>
                    <a:pt x="78842" y="15924"/>
                  </a:lnTo>
                  <a:lnTo>
                    <a:pt x="99245" y="3352"/>
                  </a:lnTo>
                  <a:lnTo>
                    <a:pt x="110615" y="0"/>
                  </a:lnTo>
                  <a:lnTo>
                    <a:pt x="121720" y="587"/>
                  </a:lnTo>
                  <a:lnTo>
                    <a:pt x="143468" y="8766"/>
                  </a:lnTo>
                  <a:lnTo>
                    <a:pt x="161130" y="29334"/>
                  </a:lnTo>
                  <a:lnTo>
                    <a:pt x="181092" y="72647"/>
                  </a:lnTo>
                  <a:lnTo>
                    <a:pt x="189141" y="105468"/>
                  </a:lnTo>
                  <a:lnTo>
                    <a:pt x="190366" y="141222"/>
                  </a:lnTo>
                  <a:lnTo>
                    <a:pt x="182914" y="172635"/>
                  </a:lnTo>
                  <a:lnTo>
                    <a:pt x="160970" y="214120"/>
                  </a:lnTo>
                  <a:lnTo>
                    <a:pt x="139981" y="238195"/>
                  </a:lnTo>
                  <a:lnTo>
                    <a:pt x="97136" y="262237"/>
                  </a:lnTo>
                  <a:lnTo>
                    <a:pt x="54259" y="273752"/>
                  </a:lnTo>
                  <a:lnTo>
                    <a:pt x="20701" y="276771"/>
                  </a:lnTo>
                  <a:lnTo>
                    <a:pt x="1293" y="273709"/>
                  </a:lnTo>
                  <a:lnTo>
                    <a:pt x="0" y="272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2" name="SMARTInkShape-1856">
            <a:extLst>
              <a:ext uri="{FF2B5EF4-FFF2-40B4-BE49-F238E27FC236}">
                <a16:creationId xmlns:a16="http://schemas.microsoft.com/office/drawing/2014/main" xmlns="" id="{E735F7CF-9989-4441-AC92-DB8AAFD1868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663950" y="1308100"/>
            <a:ext cx="31751" cy="88901"/>
          </a:xfrm>
          <a:custGeom>
            <a:avLst/>
            <a:gdLst/>
            <a:ahLst/>
            <a:cxnLst/>
            <a:rect l="0" t="0" r="0" b="0"/>
            <a:pathLst>
              <a:path w="31751" h="88901">
                <a:moveTo>
                  <a:pt x="0" y="0"/>
                </a:moveTo>
                <a:lnTo>
                  <a:pt x="0" y="0"/>
                </a:lnTo>
                <a:lnTo>
                  <a:pt x="12209" y="15580"/>
                </a:lnTo>
                <a:lnTo>
                  <a:pt x="16009" y="26680"/>
                </a:lnTo>
                <a:lnTo>
                  <a:pt x="24340" y="72021"/>
                </a:lnTo>
                <a:lnTo>
                  <a:pt x="26810" y="79752"/>
                </a:lnTo>
                <a:lnTo>
                  <a:pt x="31750" y="889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1" name="SMARTInkShape-Group354">
            <a:extLst>
              <a:ext uri="{FF2B5EF4-FFF2-40B4-BE49-F238E27FC236}">
                <a16:creationId xmlns:a16="http://schemas.microsoft.com/office/drawing/2014/main" xmlns="" id="{29F754C3-656B-423F-9C7E-05DDFCB141A6}"/>
              </a:ext>
            </a:extLst>
          </p:cNvPr>
          <p:cNvGrpSpPr/>
          <p:nvPr/>
        </p:nvGrpSpPr>
        <p:grpSpPr>
          <a:xfrm>
            <a:off x="3595119" y="396473"/>
            <a:ext cx="621282" cy="1057678"/>
            <a:chOff x="3595119" y="396473"/>
            <a:chExt cx="621282" cy="1057678"/>
          </a:xfrm>
        </p:grpSpPr>
        <p:sp>
          <p:nvSpPr>
            <p:cNvPr id="363" name="SMARTInkShape-1857">
              <a:extLst>
                <a:ext uri="{FF2B5EF4-FFF2-40B4-BE49-F238E27FC236}">
                  <a16:creationId xmlns:a16="http://schemas.microsoft.com/office/drawing/2014/main" xmlns="" id="{3BE95B30-9D17-4042-929B-B2DF0073B387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803650" y="396473"/>
              <a:ext cx="158751" cy="229253"/>
            </a:xfrm>
            <a:custGeom>
              <a:avLst/>
              <a:gdLst/>
              <a:ahLst/>
              <a:cxnLst/>
              <a:rect l="0" t="0" r="0" b="0"/>
              <a:pathLst>
                <a:path w="158751" h="229253">
                  <a:moveTo>
                    <a:pt x="0" y="111527"/>
                  </a:moveTo>
                  <a:lnTo>
                    <a:pt x="0" y="111527"/>
                  </a:lnTo>
                  <a:lnTo>
                    <a:pt x="0" y="114898"/>
                  </a:lnTo>
                  <a:lnTo>
                    <a:pt x="5026" y="136944"/>
                  </a:lnTo>
                  <a:lnTo>
                    <a:pt x="6176" y="183627"/>
                  </a:lnTo>
                  <a:lnTo>
                    <a:pt x="6345" y="229252"/>
                  </a:lnTo>
                  <a:lnTo>
                    <a:pt x="3205" y="184026"/>
                  </a:lnTo>
                  <a:lnTo>
                    <a:pt x="4952" y="150804"/>
                  </a:lnTo>
                  <a:lnTo>
                    <a:pt x="5728" y="112521"/>
                  </a:lnTo>
                  <a:lnTo>
                    <a:pt x="7955" y="77632"/>
                  </a:lnTo>
                  <a:lnTo>
                    <a:pt x="12708" y="47779"/>
                  </a:lnTo>
                  <a:lnTo>
                    <a:pt x="21876" y="25104"/>
                  </a:lnTo>
                  <a:lnTo>
                    <a:pt x="33005" y="11263"/>
                  </a:lnTo>
                  <a:lnTo>
                    <a:pt x="45008" y="3465"/>
                  </a:lnTo>
                  <a:lnTo>
                    <a:pt x="57398" y="0"/>
                  </a:lnTo>
                  <a:lnTo>
                    <a:pt x="73723" y="4104"/>
                  </a:lnTo>
                  <a:lnTo>
                    <a:pt x="92738" y="14394"/>
                  </a:lnTo>
                  <a:lnTo>
                    <a:pt x="121865" y="40727"/>
                  </a:lnTo>
                  <a:lnTo>
                    <a:pt x="143117" y="75027"/>
                  </a:lnTo>
                  <a:lnTo>
                    <a:pt x="153099" y="111296"/>
                  </a:lnTo>
                  <a:lnTo>
                    <a:pt x="152746" y="153632"/>
                  </a:lnTo>
                  <a:lnTo>
                    <a:pt x="158750" y="200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1858">
              <a:extLst>
                <a:ext uri="{FF2B5EF4-FFF2-40B4-BE49-F238E27FC236}">
                  <a16:creationId xmlns:a16="http://schemas.microsoft.com/office/drawing/2014/main" xmlns="" id="{0536E692-2337-4FB6-BF10-6CCC1A7F9AC4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4000500" y="1290815"/>
              <a:ext cx="12701" cy="163336"/>
            </a:xfrm>
            <a:custGeom>
              <a:avLst/>
              <a:gdLst/>
              <a:ahLst/>
              <a:cxnLst/>
              <a:rect l="0" t="0" r="0" b="0"/>
              <a:pathLst>
                <a:path w="12701" h="163336">
                  <a:moveTo>
                    <a:pt x="0" y="10935"/>
                  </a:moveTo>
                  <a:lnTo>
                    <a:pt x="0" y="10935"/>
                  </a:lnTo>
                  <a:lnTo>
                    <a:pt x="0" y="0"/>
                  </a:lnTo>
                  <a:lnTo>
                    <a:pt x="3371" y="46465"/>
                  </a:lnTo>
                  <a:lnTo>
                    <a:pt x="10125" y="93526"/>
                  </a:lnTo>
                  <a:lnTo>
                    <a:pt x="12700" y="163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1859">
              <a:extLst>
                <a:ext uri="{FF2B5EF4-FFF2-40B4-BE49-F238E27FC236}">
                  <a16:creationId xmlns:a16="http://schemas.microsoft.com/office/drawing/2014/main" xmlns="" id="{AEB38FF7-2274-49E7-AC96-F6779BB46861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780941" y="1422400"/>
              <a:ext cx="130660" cy="25401"/>
            </a:xfrm>
            <a:custGeom>
              <a:avLst/>
              <a:gdLst/>
              <a:ahLst/>
              <a:cxnLst/>
              <a:rect l="0" t="0" r="0" b="0"/>
              <a:pathLst>
                <a:path w="130660" h="25401">
                  <a:moveTo>
                    <a:pt x="3659" y="25400"/>
                  </a:moveTo>
                  <a:lnTo>
                    <a:pt x="3659" y="25400"/>
                  </a:lnTo>
                  <a:lnTo>
                    <a:pt x="0" y="25400"/>
                  </a:lnTo>
                  <a:lnTo>
                    <a:pt x="1563" y="25400"/>
                  </a:lnTo>
                  <a:lnTo>
                    <a:pt x="45004" y="12535"/>
                  </a:lnTo>
                  <a:lnTo>
                    <a:pt x="84733" y="4201"/>
                  </a:lnTo>
                  <a:lnTo>
                    <a:pt x="1306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1860">
              <a:extLst>
                <a:ext uri="{FF2B5EF4-FFF2-40B4-BE49-F238E27FC236}">
                  <a16:creationId xmlns:a16="http://schemas.microsoft.com/office/drawing/2014/main" xmlns="" id="{465256B9-082F-42F3-91FB-4E52C18F5ED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753733" y="1365250"/>
              <a:ext cx="138818" cy="5468"/>
            </a:xfrm>
            <a:custGeom>
              <a:avLst/>
              <a:gdLst/>
              <a:ahLst/>
              <a:cxnLst/>
              <a:rect l="0" t="0" r="0" b="0"/>
              <a:pathLst>
                <a:path w="138818" h="5468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2749" y="3371"/>
                  </a:lnTo>
                  <a:lnTo>
                    <a:pt x="21517" y="5467"/>
                  </a:lnTo>
                  <a:lnTo>
                    <a:pt x="67486" y="1812"/>
                  </a:lnTo>
                  <a:lnTo>
                    <a:pt x="107820" y="358"/>
                  </a:lnTo>
                  <a:lnTo>
                    <a:pt x="1388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1861">
              <a:extLst>
                <a:ext uri="{FF2B5EF4-FFF2-40B4-BE49-F238E27FC236}">
                  <a16:creationId xmlns:a16="http://schemas.microsoft.com/office/drawing/2014/main" xmlns="" id="{AF4EC7B6-D6B4-4BCF-B61E-053164DE111B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648180" y="1190142"/>
              <a:ext cx="35700" cy="15383"/>
            </a:xfrm>
            <a:custGeom>
              <a:avLst/>
              <a:gdLst/>
              <a:ahLst/>
              <a:cxnLst/>
              <a:rect l="0" t="0" r="0" b="0"/>
              <a:pathLst>
                <a:path w="35700" h="15383">
                  <a:moveTo>
                    <a:pt x="9420" y="3658"/>
                  </a:moveTo>
                  <a:lnTo>
                    <a:pt x="9420" y="3658"/>
                  </a:lnTo>
                  <a:lnTo>
                    <a:pt x="6049" y="287"/>
                  </a:lnTo>
                  <a:lnTo>
                    <a:pt x="4351" y="0"/>
                  </a:lnTo>
                  <a:lnTo>
                    <a:pt x="2512" y="514"/>
                  </a:lnTo>
                  <a:lnTo>
                    <a:pt x="582" y="1562"/>
                  </a:lnTo>
                  <a:lnTo>
                    <a:pt x="0" y="2966"/>
                  </a:lnTo>
                  <a:lnTo>
                    <a:pt x="318" y="4608"/>
                  </a:lnTo>
                  <a:lnTo>
                    <a:pt x="1235" y="6408"/>
                  </a:lnTo>
                  <a:lnTo>
                    <a:pt x="2552" y="7608"/>
                  </a:lnTo>
                  <a:lnTo>
                    <a:pt x="14500" y="14161"/>
                  </a:lnTo>
                  <a:lnTo>
                    <a:pt x="21320" y="15382"/>
                  </a:lnTo>
                  <a:lnTo>
                    <a:pt x="33093" y="12698"/>
                  </a:lnTo>
                  <a:lnTo>
                    <a:pt x="35080" y="11801"/>
                  </a:lnTo>
                  <a:lnTo>
                    <a:pt x="35699" y="11203"/>
                  </a:lnTo>
                  <a:lnTo>
                    <a:pt x="34820" y="10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1862">
              <a:extLst>
                <a:ext uri="{FF2B5EF4-FFF2-40B4-BE49-F238E27FC236}">
                  <a16:creationId xmlns:a16="http://schemas.microsoft.com/office/drawing/2014/main" xmlns="" id="{75D043A6-97CE-4C42-A560-0ADCE5BBA1C1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4026446" y="717550"/>
              <a:ext cx="24855" cy="330201"/>
            </a:xfrm>
            <a:custGeom>
              <a:avLst/>
              <a:gdLst/>
              <a:ahLst/>
              <a:cxnLst/>
              <a:rect l="0" t="0" r="0" b="0"/>
              <a:pathLst>
                <a:path w="24855" h="330201">
                  <a:moveTo>
                    <a:pt x="24854" y="0"/>
                  </a:moveTo>
                  <a:lnTo>
                    <a:pt x="24854" y="0"/>
                  </a:lnTo>
                  <a:lnTo>
                    <a:pt x="21483" y="3371"/>
                  </a:lnTo>
                  <a:lnTo>
                    <a:pt x="15394" y="46087"/>
                  </a:lnTo>
                  <a:lnTo>
                    <a:pt x="9743" y="89777"/>
                  </a:lnTo>
                  <a:lnTo>
                    <a:pt x="5673" y="123862"/>
                  </a:lnTo>
                  <a:lnTo>
                    <a:pt x="2218" y="160178"/>
                  </a:lnTo>
                  <a:lnTo>
                    <a:pt x="683" y="197484"/>
                  </a:lnTo>
                  <a:lnTo>
                    <a:pt x="0" y="231469"/>
                  </a:lnTo>
                  <a:lnTo>
                    <a:pt x="1497" y="276487"/>
                  </a:lnTo>
                  <a:lnTo>
                    <a:pt x="5804" y="33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1863">
              <a:extLst>
                <a:ext uri="{FF2B5EF4-FFF2-40B4-BE49-F238E27FC236}">
                  <a16:creationId xmlns:a16="http://schemas.microsoft.com/office/drawing/2014/main" xmlns="" id="{C120E265-88BA-422C-8765-C00A42CD7596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595119" y="699890"/>
              <a:ext cx="621282" cy="93861"/>
            </a:xfrm>
            <a:custGeom>
              <a:avLst/>
              <a:gdLst/>
              <a:ahLst/>
              <a:cxnLst/>
              <a:rect l="0" t="0" r="0" b="0"/>
              <a:pathLst>
                <a:path w="621282" h="93861">
                  <a:moveTo>
                    <a:pt x="11681" y="93860"/>
                  </a:moveTo>
                  <a:lnTo>
                    <a:pt x="11681" y="93860"/>
                  </a:lnTo>
                  <a:lnTo>
                    <a:pt x="1568" y="90489"/>
                  </a:lnTo>
                  <a:lnTo>
                    <a:pt x="0" y="88085"/>
                  </a:lnTo>
                  <a:lnTo>
                    <a:pt x="366" y="85071"/>
                  </a:lnTo>
                  <a:lnTo>
                    <a:pt x="2021" y="81651"/>
                  </a:lnTo>
                  <a:lnTo>
                    <a:pt x="34689" y="66724"/>
                  </a:lnTo>
                  <a:lnTo>
                    <a:pt x="80232" y="54988"/>
                  </a:lnTo>
                  <a:lnTo>
                    <a:pt x="108182" y="48896"/>
                  </a:lnTo>
                  <a:lnTo>
                    <a:pt x="142337" y="42011"/>
                  </a:lnTo>
                  <a:lnTo>
                    <a:pt x="180630" y="34600"/>
                  </a:lnTo>
                  <a:lnTo>
                    <a:pt x="221680" y="26837"/>
                  </a:lnTo>
                  <a:lnTo>
                    <a:pt x="264569" y="20250"/>
                  </a:lnTo>
                  <a:lnTo>
                    <a:pt x="308684" y="14448"/>
                  </a:lnTo>
                  <a:lnTo>
                    <a:pt x="353616" y="9169"/>
                  </a:lnTo>
                  <a:lnTo>
                    <a:pt x="396977" y="5649"/>
                  </a:lnTo>
                  <a:lnTo>
                    <a:pt x="439289" y="3303"/>
                  </a:lnTo>
                  <a:lnTo>
                    <a:pt x="480903" y="1738"/>
                  </a:lnTo>
                  <a:lnTo>
                    <a:pt x="514290" y="696"/>
                  </a:lnTo>
                  <a:lnTo>
                    <a:pt x="542192" y="0"/>
                  </a:lnTo>
                  <a:lnTo>
                    <a:pt x="583308" y="639"/>
                  </a:lnTo>
                  <a:lnTo>
                    <a:pt x="621281" y="11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1864">
              <a:extLst>
                <a:ext uri="{FF2B5EF4-FFF2-40B4-BE49-F238E27FC236}">
                  <a16:creationId xmlns:a16="http://schemas.microsoft.com/office/drawing/2014/main" xmlns="" id="{D5BB28A5-0235-4454-B11E-9F6467FC4C1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3714750" y="723900"/>
              <a:ext cx="146051" cy="355601"/>
            </a:xfrm>
            <a:custGeom>
              <a:avLst/>
              <a:gdLst/>
              <a:ahLst/>
              <a:cxnLst/>
              <a:rect l="0" t="0" r="0" b="0"/>
              <a:pathLst>
                <a:path w="146051" h="355601">
                  <a:moveTo>
                    <a:pt x="146050" y="0"/>
                  </a:moveTo>
                  <a:lnTo>
                    <a:pt x="146050" y="0"/>
                  </a:lnTo>
                  <a:lnTo>
                    <a:pt x="145344" y="10845"/>
                  </a:lnTo>
                  <a:lnTo>
                    <a:pt x="138877" y="57100"/>
                  </a:lnTo>
                  <a:lnTo>
                    <a:pt x="127619" y="101899"/>
                  </a:lnTo>
                  <a:lnTo>
                    <a:pt x="111988" y="139362"/>
                  </a:lnTo>
                  <a:lnTo>
                    <a:pt x="93282" y="179531"/>
                  </a:lnTo>
                  <a:lnTo>
                    <a:pt x="73208" y="220197"/>
                  </a:lnTo>
                  <a:lnTo>
                    <a:pt x="52528" y="259438"/>
                  </a:lnTo>
                  <a:lnTo>
                    <a:pt x="33458" y="292400"/>
                  </a:lnTo>
                  <a:lnTo>
                    <a:pt x="8334" y="337942"/>
                  </a:lnTo>
                  <a:lnTo>
                    <a:pt x="0" y="355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SMARTInkShape-Group355">
            <a:extLst>
              <a:ext uri="{FF2B5EF4-FFF2-40B4-BE49-F238E27FC236}">
                <a16:creationId xmlns:a16="http://schemas.microsoft.com/office/drawing/2014/main" xmlns="" id="{B99BD81C-9C29-4314-8C87-D900B2DEDCE3}"/>
              </a:ext>
            </a:extLst>
          </p:cNvPr>
          <p:cNvGrpSpPr/>
          <p:nvPr/>
        </p:nvGrpSpPr>
        <p:grpSpPr>
          <a:xfrm>
            <a:off x="2832100" y="901700"/>
            <a:ext cx="190501" cy="104972"/>
            <a:chOff x="2832100" y="901700"/>
            <a:chExt cx="190501" cy="104972"/>
          </a:xfrm>
        </p:grpSpPr>
        <p:sp>
          <p:nvSpPr>
            <p:cNvPr id="372" name="SMARTInkShape-1865">
              <a:extLst>
                <a:ext uri="{FF2B5EF4-FFF2-40B4-BE49-F238E27FC236}">
                  <a16:creationId xmlns:a16="http://schemas.microsoft.com/office/drawing/2014/main" xmlns="" id="{1E257562-9B9F-45EA-A22E-755F8B4497B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832100" y="990600"/>
              <a:ext cx="190501" cy="16072"/>
            </a:xfrm>
            <a:custGeom>
              <a:avLst/>
              <a:gdLst/>
              <a:ahLst/>
              <a:cxnLst/>
              <a:rect l="0" t="0" r="0" b="0"/>
              <a:pathLst>
                <a:path w="190501" h="16072">
                  <a:moveTo>
                    <a:pt x="0" y="12700"/>
                  </a:moveTo>
                  <a:lnTo>
                    <a:pt x="0" y="12700"/>
                  </a:lnTo>
                  <a:lnTo>
                    <a:pt x="6742" y="16071"/>
                  </a:lnTo>
                  <a:lnTo>
                    <a:pt x="47071" y="11750"/>
                  </a:lnTo>
                  <a:lnTo>
                    <a:pt x="93440" y="7950"/>
                  </a:lnTo>
                  <a:lnTo>
                    <a:pt x="127606" y="6355"/>
                  </a:lnTo>
                  <a:lnTo>
                    <a:pt x="169669" y="219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1866">
              <a:extLst>
                <a:ext uri="{FF2B5EF4-FFF2-40B4-BE49-F238E27FC236}">
                  <a16:creationId xmlns:a16="http://schemas.microsoft.com/office/drawing/2014/main" xmlns="" id="{445AD51A-98B9-472B-864F-F71A053ACEA4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857500" y="901700"/>
              <a:ext cx="146051" cy="6351"/>
            </a:xfrm>
            <a:custGeom>
              <a:avLst/>
              <a:gdLst/>
              <a:ahLst/>
              <a:cxnLst/>
              <a:rect l="0" t="0" r="0" b="0"/>
              <a:pathLst>
                <a:path w="146051" h="6351">
                  <a:moveTo>
                    <a:pt x="0" y="6350"/>
                  </a:moveTo>
                  <a:lnTo>
                    <a:pt x="0" y="6350"/>
                  </a:lnTo>
                  <a:lnTo>
                    <a:pt x="38974" y="1986"/>
                  </a:lnTo>
                  <a:lnTo>
                    <a:pt x="82096" y="392"/>
                  </a:lnTo>
                  <a:lnTo>
                    <a:pt x="124794" y="78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SMARTInkShape-Group356">
            <a:extLst>
              <a:ext uri="{FF2B5EF4-FFF2-40B4-BE49-F238E27FC236}">
                <a16:creationId xmlns:a16="http://schemas.microsoft.com/office/drawing/2014/main" xmlns="" id="{FD13A914-3834-467E-A41E-418F9074B917}"/>
              </a:ext>
            </a:extLst>
          </p:cNvPr>
          <p:cNvGrpSpPr/>
          <p:nvPr/>
        </p:nvGrpSpPr>
        <p:grpSpPr>
          <a:xfrm>
            <a:off x="1183975" y="635000"/>
            <a:ext cx="1177556" cy="596790"/>
            <a:chOff x="1183975" y="635000"/>
            <a:chExt cx="1177556" cy="596790"/>
          </a:xfrm>
        </p:grpSpPr>
        <p:sp>
          <p:nvSpPr>
            <p:cNvPr id="375" name="SMARTInkShape-1867">
              <a:extLst>
                <a:ext uri="{FF2B5EF4-FFF2-40B4-BE49-F238E27FC236}">
                  <a16:creationId xmlns:a16="http://schemas.microsoft.com/office/drawing/2014/main" xmlns="" id="{EBDB2FF4-4313-47FE-9308-1FE861AF0649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183975" y="679450"/>
              <a:ext cx="410469" cy="439855"/>
            </a:xfrm>
            <a:custGeom>
              <a:avLst/>
              <a:gdLst/>
              <a:ahLst/>
              <a:cxnLst/>
              <a:rect l="0" t="0" r="0" b="0"/>
              <a:pathLst>
                <a:path w="410469" h="439855">
                  <a:moveTo>
                    <a:pt x="162225" y="0"/>
                  </a:moveTo>
                  <a:lnTo>
                    <a:pt x="162225" y="0"/>
                  </a:lnTo>
                  <a:lnTo>
                    <a:pt x="153387" y="38724"/>
                  </a:lnTo>
                  <a:lnTo>
                    <a:pt x="139443" y="86044"/>
                  </a:lnTo>
                  <a:lnTo>
                    <a:pt x="128816" y="118675"/>
                  </a:lnTo>
                  <a:lnTo>
                    <a:pt x="113275" y="156226"/>
                  </a:lnTo>
                  <a:lnTo>
                    <a:pt x="95314" y="195728"/>
                  </a:lnTo>
                  <a:lnTo>
                    <a:pt x="77924" y="234451"/>
                  </a:lnTo>
                  <a:lnTo>
                    <a:pt x="60787" y="272828"/>
                  </a:lnTo>
                  <a:lnTo>
                    <a:pt x="43764" y="308935"/>
                  </a:lnTo>
                  <a:lnTo>
                    <a:pt x="19724" y="353062"/>
                  </a:lnTo>
                  <a:lnTo>
                    <a:pt x="2007" y="400254"/>
                  </a:lnTo>
                  <a:lnTo>
                    <a:pt x="0" y="415663"/>
                  </a:lnTo>
                  <a:lnTo>
                    <a:pt x="1460" y="427215"/>
                  </a:lnTo>
                  <a:lnTo>
                    <a:pt x="6342" y="435171"/>
                  </a:lnTo>
                  <a:lnTo>
                    <a:pt x="9620" y="438281"/>
                  </a:lnTo>
                  <a:lnTo>
                    <a:pt x="24551" y="439854"/>
                  </a:lnTo>
                  <a:lnTo>
                    <a:pt x="62401" y="434892"/>
                  </a:lnTo>
                  <a:lnTo>
                    <a:pt x="98809" y="427530"/>
                  </a:lnTo>
                  <a:lnTo>
                    <a:pt x="145564" y="417202"/>
                  </a:lnTo>
                  <a:lnTo>
                    <a:pt x="170873" y="412190"/>
                  </a:lnTo>
                  <a:lnTo>
                    <a:pt x="196918" y="407438"/>
                  </a:lnTo>
                  <a:lnTo>
                    <a:pt x="223454" y="402859"/>
                  </a:lnTo>
                  <a:lnTo>
                    <a:pt x="248905" y="398395"/>
                  </a:lnTo>
                  <a:lnTo>
                    <a:pt x="273634" y="394007"/>
                  </a:lnTo>
                  <a:lnTo>
                    <a:pt x="318985" y="386075"/>
                  </a:lnTo>
                  <a:lnTo>
                    <a:pt x="355603" y="380198"/>
                  </a:lnTo>
                  <a:lnTo>
                    <a:pt x="390502" y="379665"/>
                  </a:lnTo>
                  <a:lnTo>
                    <a:pt x="407506" y="383975"/>
                  </a:lnTo>
                  <a:lnTo>
                    <a:pt x="409707" y="385806"/>
                  </a:lnTo>
                  <a:lnTo>
                    <a:pt x="410468" y="387732"/>
                  </a:lnTo>
                  <a:lnTo>
                    <a:pt x="409875" y="393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1868">
              <a:extLst>
                <a:ext uri="{FF2B5EF4-FFF2-40B4-BE49-F238E27FC236}">
                  <a16:creationId xmlns:a16="http://schemas.microsoft.com/office/drawing/2014/main" xmlns="" id="{4DF6D315-30F5-40D9-B2C7-FCF672D99AA2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722232" y="635000"/>
              <a:ext cx="182769" cy="452603"/>
            </a:xfrm>
            <a:custGeom>
              <a:avLst/>
              <a:gdLst/>
              <a:ahLst/>
              <a:cxnLst/>
              <a:rect l="0" t="0" r="0" b="0"/>
              <a:pathLst>
                <a:path w="182769" h="452603">
                  <a:moveTo>
                    <a:pt x="182768" y="0"/>
                  </a:moveTo>
                  <a:lnTo>
                    <a:pt x="182768" y="0"/>
                  </a:lnTo>
                  <a:lnTo>
                    <a:pt x="173930" y="0"/>
                  </a:lnTo>
                  <a:lnTo>
                    <a:pt x="164470" y="3371"/>
                  </a:lnTo>
                  <a:lnTo>
                    <a:pt x="138493" y="22381"/>
                  </a:lnTo>
                  <a:lnTo>
                    <a:pt x="102421" y="66170"/>
                  </a:lnTo>
                  <a:lnTo>
                    <a:pt x="78620" y="99965"/>
                  </a:lnTo>
                  <a:lnTo>
                    <a:pt x="51578" y="138503"/>
                  </a:lnTo>
                  <a:lnTo>
                    <a:pt x="28741" y="181031"/>
                  </a:lnTo>
                  <a:lnTo>
                    <a:pt x="11300" y="225097"/>
                  </a:lnTo>
                  <a:lnTo>
                    <a:pt x="1197" y="268200"/>
                  </a:lnTo>
                  <a:lnTo>
                    <a:pt x="0" y="307113"/>
                  </a:lnTo>
                  <a:lnTo>
                    <a:pt x="4877" y="342517"/>
                  </a:lnTo>
                  <a:lnTo>
                    <a:pt x="20228" y="388804"/>
                  </a:lnTo>
                  <a:lnTo>
                    <a:pt x="34563" y="413867"/>
                  </a:lnTo>
                  <a:lnTo>
                    <a:pt x="65242" y="441068"/>
                  </a:lnTo>
                  <a:lnTo>
                    <a:pt x="87025" y="450030"/>
                  </a:lnTo>
                  <a:lnTo>
                    <a:pt x="109877" y="452602"/>
                  </a:lnTo>
                  <a:lnTo>
                    <a:pt x="163718" y="444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1869">
              <a:extLst>
                <a:ext uri="{FF2B5EF4-FFF2-40B4-BE49-F238E27FC236}">
                  <a16:creationId xmlns:a16="http://schemas.microsoft.com/office/drawing/2014/main" xmlns="" id="{4020ADF1-63E5-4CFC-8E28-20FA8BAC068F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996592" y="818628"/>
              <a:ext cx="149496" cy="413162"/>
            </a:xfrm>
            <a:custGeom>
              <a:avLst/>
              <a:gdLst/>
              <a:ahLst/>
              <a:cxnLst/>
              <a:rect l="0" t="0" r="0" b="0"/>
              <a:pathLst>
                <a:path w="149496" h="413162">
                  <a:moveTo>
                    <a:pt x="3658" y="108472"/>
                  </a:moveTo>
                  <a:lnTo>
                    <a:pt x="3658" y="108472"/>
                  </a:lnTo>
                  <a:lnTo>
                    <a:pt x="1776" y="121024"/>
                  </a:lnTo>
                  <a:lnTo>
                    <a:pt x="0" y="135923"/>
                  </a:lnTo>
                  <a:lnTo>
                    <a:pt x="2726" y="181863"/>
                  </a:lnTo>
                  <a:lnTo>
                    <a:pt x="3382" y="225703"/>
                  </a:lnTo>
                  <a:lnTo>
                    <a:pt x="4241" y="258647"/>
                  </a:lnTo>
                  <a:lnTo>
                    <a:pt x="6975" y="294455"/>
                  </a:lnTo>
                  <a:lnTo>
                    <a:pt x="8660" y="329655"/>
                  </a:lnTo>
                  <a:lnTo>
                    <a:pt x="9608" y="375562"/>
                  </a:lnTo>
                  <a:lnTo>
                    <a:pt x="9984" y="413161"/>
                  </a:lnTo>
                  <a:lnTo>
                    <a:pt x="8123" y="378102"/>
                  </a:lnTo>
                  <a:lnTo>
                    <a:pt x="5643" y="346841"/>
                  </a:lnTo>
                  <a:lnTo>
                    <a:pt x="4540" y="304725"/>
                  </a:lnTo>
                  <a:lnTo>
                    <a:pt x="4050" y="257784"/>
                  </a:lnTo>
                  <a:lnTo>
                    <a:pt x="3919" y="233414"/>
                  </a:lnTo>
                  <a:lnTo>
                    <a:pt x="3832" y="209405"/>
                  </a:lnTo>
                  <a:lnTo>
                    <a:pt x="3735" y="162033"/>
                  </a:lnTo>
                  <a:lnTo>
                    <a:pt x="5574" y="118871"/>
                  </a:lnTo>
                  <a:lnTo>
                    <a:pt x="9448" y="81344"/>
                  </a:lnTo>
                  <a:lnTo>
                    <a:pt x="20974" y="41089"/>
                  </a:lnTo>
                  <a:lnTo>
                    <a:pt x="34167" y="20433"/>
                  </a:lnTo>
                  <a:lnTo>
                    <a:pt x="49438" y="7490"/>
                  </a:lnTo>
                  <a:lnTo>
                    <a:pt x="57461" y="3051"/>
                  </a:lnTo>
                  <a:lnTo>
                    <a:pt x="75783" y="0"/>
                  </a:lnTo>
                  <a:lnTo>
                    <a:pt x="95686" y="2406"/>
                  </a:lnTo>
                  <a:lnTo>
                    <a:pt x="116291" y="10532"/>
                  </a:lnTo>
                  <a:lnTo>
                    <a:pt x="131563" y="23080"/>
                  </a:lnTo>
                  <a:lnTo>
                    <a:pt x="142349" y="39476"/>
                  </a:lnTo>
                  <a:lnTo>
                    <a:pt x="149495" y="60874"/>
                  </a:lnTo>
                  <a:lnTo>
                    <a:pt x="149378" y="82613"/>
                  </a:lnTo>
                  <a:lnTo>
                    <a:pt x="139497" y="114686"/>
                  </a:lnTo>
                  <a:lnTo>
                    <a:pt x="119401" y="146532"/>
                  </a:lnTo>
                  <a:lnTo>
                    <a:pt x="100960" y="165604"/>
                  </a:lnTo>
                  <a:lnTo>
                    <a:pt x="70745" y="183569"/>
                  </a:lnTo>
                  <a:lnTo>
                    <a:pt x="49937" y="190767"/>
                  </a:lnTo>
                  <a:lnTo>
                    <a:pt x="34575" y="190673"/>
                  </a:lnTo>
                  <a:lnTo>
                    <a:pt x="16358" y="1846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1870">
              <a:extLst>
                <a:ext uri="{FF2B5EF4-FFF2-40B4-BE49-F238E27FC236}">
                  <a16:creationId xmlns:a16="http://schemas.microsoft.com/office/drawing/2014/main" xmlns="" id="{E6BAD326-CE75-4AC2-AC24-3E7B2442351F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203973" y="636667"/>
              <a:ext cx="157558" cy="461884"/>
            </a:xfrm>
            <a:custGeom>
              <a:avLst/>
              <a:gdLst/>
              <a:ahLst/>
              <a:cxnLst/>
              <a:rect l="0" t="0" r="0" b="0"/>
              <a:pathLst>
                <a:path w="157558" h="461884">
                  <a:moveTo>
                    <a:pt x="12177" y="23733"/>
                  </a:moveTo>
                  <a:lnTo>
                    <a:pt x="12177" y="23733"/>
                  </a:lnTo>
                  <a:lnTo>
                    <a:pt x="2125" y="6774"/>
                  </a:lnTo>
                  <a:lnTo>
                    <a:pt x="0" y="0"/>
                  </a:lnTo>
                  <a:lnTo>
                    <a:pt x="1237" y="150"/>
                  </a:lnTo>
                  <a:lnTo>
                    <a:pt x="6374" y="2198"/>
                  </a:lnTo>
                  <a:lnTo>
                    <a:pt x="20570" y="14060"/>
                  </a:lnTo>
                  <a:lnTo>
                    <a:pt x="50106" y="52945"/>
                  </a:lnTo>
                  <a:lnTo>
                    <a:pt x="79703" y="94634"/>
                  </a:lnTo>
                  <a:lnTo>
                    <a:pt x="102866" y="128622"/>
                  </a:lnTo>
                  <a:lnTo>
                    <a:pt x="123509" y="166776"/>
                  </a:lnTo>
                  <a:lnTo>
                    <a:pt x="140680" y="207252"/>
                  </a:lnTo>
                  <a:lnTo>
                    <a:pt x="153015" y="248760"/>
                  </a:lnTo>
                  <a:lnTo>
                    <a:pt x="157557" y="288845"/>
                  </a:lnTo>
                  <a:lnTo>
                    <a:pt x="154401" y="326416"/>
                  </a:lnTo>
                  <a:lnTo>
                    <a:pt x="141240" y="359577"/>
                  </a:lnTo>
                  <a:lnTo>
                    <a:pt x="107254" y="399272"/>
                  </a:lnTo>
                  <a:lnTo>
                    <a:pt x="70661" y="424178"/>
                  </a:lnTo>
                  <a:lnTo>
                    <a:pt x="5827" y="461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22594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MARTInkShape-1534">
            <a:extLst>
              <a:ext uri="{FF2B5EF4-FFF2-40B4-BE49-F238E27FC236}">
                <a16:creationId xmlns:a16="http://schemas.microsoft.com/office/drawing/2014/main" xmlns="" id="{A73407BA-EA95-430B-A1EE-E057268FFC6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508" y="5721645"/>
            <a:ext cx="3315611" cy="1082412"/>
          </a:xfrm>
          <a:custGeom>
            <a:avLst/>
            <a:gdLst/>
            <a:ahLst/>
            <a:cxnLst/>
            <a:rect l="0" t="0" r="0" b="0"/>
            <a:pathLst>
              <a:path w="3315611" h="1082412">
                <a:moveTo>
                  <a:pt x="53142" y="82255"/>
                </a:moveTo>
                <a:lnTo>
                  <a:pt x="53142" y="82255"/>
                </a:lnTo>
                <a:lnTo>
                  <a:pt x="98608" y="64579"/>
                </a:lnTo>
                <a:lnTo>
                  <a:pt x="139364" y="55773"/>
                </a:lnTo>
                <a:lnTo>
                  <a:pt x="186090" y="45323"/>
                </a:lnTo>
                <a:lnTo>
                  <a:pt x="219004" y="37384"/>
                </a:lnTo>
                <a:lnTo>
                  <a:pt x="255270" y="29856"/>
                </a:lnTo>
                <a:lnTo>
                  <a:pt x="299610" y="24159"/>
                </a:lnTo>
                <a:lnTo>
                  <a:pt x="325404" y="21652"/>
                </a:lnTo>
                <a:lnTo>
                  <a:pt x="353183" y="19276"/>
                </a:lnTo>
                <a:lnTo>
                  <a:pt x="382286" y="16985"/>
                </a:lnTo>
                <a:lnTo>
                  <a:pt x="415094" y="14753"/>
                </a:lnTo>
                <a:lnTo>
                  <a:pt x="450371" y="12560"/>
                </a:lnTo>
                <a:lnTo>
                  <a:pt x="487295" y="10391"/>
                </a:lnTo>
                <a:lnTo>
                  <a:pt x="525316" y="8946"/>
                </a:lnTo>
                <a:lnTo>
                  <a:pt x="564069" y="7982"/>
                </a:lnTo>
                <a:lnTo>
                  <a:pt x="603310" y="7340"/>
                </a:lnTo>
                <a:lnTo>
                  <a:pt x="644287" y="6206"/>
                </a:lnTo>
                <a:lnTo>
                  <a:pt x="686422" y="4744"/>
                </a:lnTo>
                <a:lnTo>
                  <a:pt x="729329" y="3065"/>
                </a:lnTo>
                <a:lnTo>
                  <a:pt x="772750" y="1944"/>
                </a:lnTo>
                <a:lnTo>
                  <a:pt x="816514" y="1198"/>
                </a:lnTo>
                <a:lnTo>
                  <a:pt x="860507" y="700"/>
                </a:lnTo>
                <a:lnTo>
                  <a:pt x="906063" y="369"/>
                </a:lnTo>
                <a:lnTo>
                  <a:pt x="952662" y="148"/>
                </a:lnTo>
                <a:lnTo>
                  <a:pt x="999955" y="0"/>
                </a:lnTo>
                <a:lnTo>
                  <a:pt x="1048417" y="607"/>
                </a:lnTo>
                <a:lnTo>
                  <a:pt x="1097658" y="1718"/>
                </a:lnTo>
                <a:lnTo>
                  <a:pt x="1147420" y="3164"/>
                </a:lnTo>
                <a:lnTo>
                  <a:pt x="1198233" y="4833"/>
                </a:lnTo>
                <a:lnTo>
                  <a:pt x="1249747" y="6651"/>
                </a:lnTo>
                <a:lnTo>
                  <a:pt x="1301729" y="8569"/>
                </a:lnTo>
                <a:lnTo>
                  <a:pt x="1354022" y="11259"/>
                </a:lnTo>
                <a:lnTo>
                  <a:pt x="1406523" y="14463"/>
                </a:lnTo>
                <a:lnTo>
                  <a:pt x="1459162" y="18010"/>
                </a:lnTo>
                <a:lnTo>
                  <a:pt x="1511189" y="21080"/>
                </a:lnTo>
                <a:lnTo>
                  <a:pt x="1562807" y="23835"/>
                </a:lnTo>
                <a:lnTo>
                  <a:pt x="1614152" y="26374"/>
                </a:lnTo>
                <a:lnTo>
                  <a:pt x="1666021" y="29479"/>
                </a:lnTo>
                <a:lnTo>
                  <a:pt x="1718239" y="32960"/>
                </a:lnTo>
                <a:lnTo>
                  <a:pt x="1770689" y="36691"/>
                </a:lnTo>
                <a:lnTo>
                  <a:pt x="1821885" y="39885"/>
                </a:lnTo>
                <a:lnTo>
                  <a:pt x="1872243" y="42719"/>
                </a:lnTo>
                <a:lnTo>
                  <a:pt x="1922042" y="45315"/>
                </a:lnTo>
                <a:lnTo>
                  <a:pt x="1972176" y="48456"/>
                </a:lnTo>
                <a:lnTo>
                  <a:pt x="2022531" y="51961"/>
                </a:lnTo>
                <a:lnTo>
                  <a:pt x="2073035" y="55709"/>
                </a:lnTo>
                <a:lnTo>
                  <a:pt x="2124342" y="60324"/>
                </a:lnTo>
                <a:lnTo>
                  <a:pt x="2176186" y="65517"/>
                </a:lnTo>
                <a:lnTo>
                  <a:pt x="2228389" y="71097"/>
                </a:lnTo>
                <a:lnTo>
                  <a:pt x="2278712" y="76933"/>
                </a:lnTo>
                <a:lnTo>
                  <a:pt x="2327783" y="82940"/>
                </a:lnTo>
                <a:lnTo>
                  <a:pt x="2376019" y="89062"/>
                </a:lnTo>
                <a:lnTo>
                  <a:pt x="2422993" y="95965"/>
                </a:lnTo>
                <a:lnTo>
                  <a:pt x="2469126" y="103389"/>
                </a:lnTo>
                <a:lnTo>
                  <a:pt x="2514698" y="111161"/>
                </a:lnTo>
                <a:lnTo>
                  <a:pt x="2559191" y="119166"/>
                </a:lnTo>
                <a:lnTo>
                  <a:pt x="2602963" y="127322"/>
                </a:lnTo>
                <a:lnTo>
                  <a:pt x="2646256" y="135584"/>
                </a:lnTo>
                <a:lnTo>
                  <a:pt x="2688523" y="143912"/>
                </a:lnTo>
                <a:lnTo>
                  <a:pt x="2730108" y="152288"/>
                </a:lnTo>
                <a:lnTo>
                  <a:pt x="2771236" y="160694"/>
                </a:lnTo>
                <a:lnTo>
                  <a:pt x="2809943" y="169119"/>
                </a:lnTo>
                <a:lnTo>
                  <a:pt x="2847037" y="177559"/>
                </a:lnTo>
                <a:lnTo>
                  <a:pt x="2883055" y="186008"/>
                </a:lnTo>
                <a:lnTo>
                  <a:pt x="2916945" y="195167"/>
                </a:lnTo>
                <a:lnTo>
                  <a:pt x="2949416" y="204803"/>
                </a:lnTo>
                <a:lnTo>
                  <a:pt x="2980940" y="214754"/>
                </a:lnTo>
                <a:lnTo>
                  <a:pt x="3011130" y="224915"/>
                </a:lnTo>
                <a:lnTo>
                  <a:pt x="3040428" y="235217"/>
                </a:lnTo>
                <a:lnTo>
                  <a:pt x="3069133" y="245613"/>
                </a:lnTo>
                <a:lnTo>
                  <a:pt x="3095325" y="256072"/>
                </a:lnTo>
                <a:lnTo>
                  <a:pt x="3119840" y="266571"/>
                </a:lnTo>
                <a:lnTo>
                  <a:pt x="3163781" y="287646"/>
                </a:lnTo>
                <a:lnTo>
                  <a:pt x="3199772" y="308771"/>
                </a:lnTo>
                <a:lnTo>
                  <a:pt x="3244431" y="343868"/>
                </a:lnTo>
                <a:lnTo>
                  <a:pt x="3274361" y="381079"/>
                </a:lnTo>
                <a:lnTo>
                  <a:pt x="3293264" y="418915"/>
                </a:lnTo>
                <a:lnTo>
                  <a:pt x="3304430" y="460308"/>
                </a:lnTo>
                <a:lnTo>
                  <a:pt x="3312207" y="503853"/>
                </a:lnTo>
                <a:lnTo>
                  <a:pt x="3315610" y="544662"/>
                </a:lnTo>
                <a:lnTo>
                  <a:pt x="3313247" y="590309"/>
                </a:lnTo>
                <a:lnTo>
                  <a:pt x="3301336" y="632839"/>
                </a:lnTo>
                <a:lnTo>
                  <a:pt x="3284402" y="675623"/>
                </a:lnTo>
                <a:lnTo>
                  <a:pt x="3255866" y="719580"/>
                </a:lnTo>
                <a:lnTo>
                  <a:pt x="3227341" y="760512"/>
                </a:lnTo>
                <a:lnTo>
                  <a:pt x="3194273" y="799452"/>
                </a:lnTo>
                <a:lnTo>
                  <a:pt x="3150922" y="834429"/>
                </a:lnTo>
                <a:lnTo>
                  <a:pt x="3115035" y="854470"/>
                </a:lnTo>
                <a:lnTo>
                  <a:pt x="3074861" y="872783"/>
                </a:lnTo>
                <a:lnTo>
                  <a:pt x="3031135" y="890330"/>
                </a:lnTo>
                <a:lnTo>
                  <a:pt x="3006493" y="898960"/>
                </a:lnTo>
                <a:lnTo>
                  <a:pt x="2980187" y="907536"/>
                </a:lnTo>
                <a:lnTo>
                  <a:pt x="2952771" y="916075"/>
                </a:lnTo>
                <a:lnTo>
                  <a:pt x="2924618" y="924591"/>
                </a:lnTo>
                <a:lnTo>
                  <a:pt x="2895970" y="933090"/>
                </a:lnTo>
                <a:lnTo>
                  <a:pt x="2866994" y="941579"/>
                </a:lnTo>
                <a:lnTo>
                  <a:pt x="2836388" y="950058"/>
                </a:lnTo>
                <a:lnTo>
                  <a:pt x="2804695" y="958536"/>
                </a:lnTo>
                <a:lnTo>
                  <a:pt x="2772277" y="967008"/>
                </a:lnTo>
                <a:lnTo>
                  <a:pt x="2739377" y="974774"/>
                </a:lnTo>
                <a:lnTo>
                  <a:pt x="2706154" y="982067"/>
                </a:lnTo>
                <a:lnTo>
                  <a:pt x="2672717" y="989047"/>
                </a:lnTo>
                <a:lnTo>
                  <a:pt x="2637725" y="996522"/>
                </a:lnTo>
                <a:lnTo>
                  <a:pt x="2601697" y="1004327"/>
                </a:lnTo>
                <a:lnTo>
                  <a:pt x="2564979" y="1012353"/>
                </a:lnTo>
                <a:lnTo>
                  <a:pt x="2527799" y="1019820"/>
                </a:lnTo>
                <a:lnTo>
                  <a:pt x="2490314" y="1026915"/>
                </a:lnTo>
                <a:lnTo>
                  <a:pt x="2452623" y="1033761"/>
                </a:lnTo>
                <a:lnTo>
                  <a:pt x="2414796" y="1039738"/>
                </a:lnTo>
                <a:lnTo>
                  <a:pt x="2376878" y="1045133"/>
                </a:lnTo>
                <a:lnTo>
                  <a:pt x="2338899" y="1050139"/>
                </a:lnTo>
                <a:lnTo>
                  <a:pt x="2298763" y="1054183"/>
                </a:lnTo>
                <a:lnTo>
                  <a:pt x="2257190" y="1057585"/>
                </a:lnTo>
                <a:lnTo>
                  <a:pt x="2214657" y="1060559"/>
                </a:lnTo>
                <a:lnTo>
                  <a:pt x="2171485" y="1063952"/>
                </a:lnTo>
                <a:lnTo>
                  <a:pt x="2127887" y="1067625"/>
                </a:lnTo>
                <a:lnTo>
                  <a:pt x="2084006" y="1071485"/>
                </a:lnTo>
                <a:lnTo>
                  <a:pt x="2038523" y="1074058"/>
                </a:lnTo>
                <a:lnTo>
                  <a:pt x="1991974" y="1075774"/>
                </a:lnTo>
                <a:lnTo>
                  <a:pt x="1944713" y="1076917"/>
                </a:lnTo>
                <a:lnTo>
                  <a:pt x="1896273" y="1078385"/>
                </a:lnTo>
                <a:lnTo>
                  <a:pt x="1847046" y="1080069"/>
                </a:lnTo>
                <a:lnTo>
                  <a:pt x="1797294" y="1081898"/>
                </a:lnTo>
                <a:lnTo>
                  <a:pt x="1747194" y="1082411"/>
                </a:lnTo>
                <a:lnTo>
                  <a:pt x="1696859" y="1082048"/>
                </a:lnTo>
                <a:lnTo>
                  <a:pt x="1646370" y="1081100"/>
                </a:lnTo>
                <a:lnTo>
                  <a:pt x="1597188" y="1079763"/>
                </a:lnTo>
                <a:lnTo>
                  <a:pt x="1548879" y="1078166"/>
                </a:lnTo>
                <a:lnTo>
                  <a:pt x="1501150" y="1076396"/>
                </a:lnTo>
                <a:lnTo>
                  <a:pt x="1452397" y="1074510"/>
                </a:lnTo>
                <a:lnTo>
                  <a:pt x="1402962" y="1072547"/>
                </a:lnTo>
                <a:lnTo>
                  <a:pt x="1353072" y="1070533"/>
                </a:lnTo>
                <a:lnTo>
                  <a:pt x="1302879" y="1068485"/>
                </a:lnTo>
                <a:lnTo>
                  <a:pt x="1252483" y="1066413"/>
                </a:lnTo>
                <a:lnTo>
                  <a:pt x="1201953" y="1064327"/>
                </a:lnTo>
                <a:lnTo>
                  <a:pt x="1152038" y="1062936"/>
                </a:lnTo>
                <a:lnTo>
                  <a:pt x="1102534" y="1062009"/>
                </a:lnTo>
                <a:lnTo>
                  <a:pt x="1053303" y="1061391"/>
                </a:lnTo>
                <a:lnTo>
                  <a:pt x="1003549" y="1060274"/>
                </a:lnTo>
                <a:lnTo>
                  <a:pt x="953448" y="1058823"/>
                </a:lnTo>
                <a:lnTo>
                  <a:pt x="903112" y="1057150"/>
                </a:lnTo>
                <a:lnTo>
                  <a:pt x="854033" y="1055329"/>
                </a:lnTo>
                <a:lnTo>
                  <a:pt x="805791" y="1053410"/>
                </a:lnTo>
                <a:lnTo>
                  <a:pt x="758108" y="1051425"/>
                </a:lnTo>
                <a:lnTo>
                  <a:pt x="712914" y="1048691"/>
                </a:lnTo>
                <a:lnTo>
                  <a:pt x="669379" y="1045456"/>
                </a:lnTo>
                <a:lnTo>
                  <a:pt x="626950" y="1041889"/>
                </a:lnTo>
                <a:lnTo>
                  <a:pt x="584553" y="1037394"/>
                </a:lnTo>
                <a:lnTo>
                  <a:pt x="542177" y="1032281"/>
                </a:lnTo>
                <a:lnTo>
                  <a:pt x="499815" y="1026754"/>
                </a:lnTo>
                <a:lnTo>
                  <a:pt x="459580" y="1020955"/>
                </a:lnTo>
                <a:lnTo>
                  <a:pt x="420761" y="1014972"/>
                </a:lnTo>
                <a:lnTo>
                  <a:pt x="382889" y="1008865"/>
                </a:lnTo>
                <a:lnTo>
                  <a:pt x="347056" y="1001973"/>
                </a:lnTo>
                <a:lnTo>
                  <a:pt x="312585" y="994556"/>
                </a:lnTo>
                <a:lnTo>
                  <a:pt x="279020" y="986789"/>
                </a:lnTo>
                <a:lnTo>
                  <a:pt x="248177" y="978083"/>
                </a:lnTo>
                <a:lnTo>
                  <a:pt x="219150" y="968751"/>
                </a:lnTo>
                <a:lnTo>
                  <a:pt x="191330" y="959003"/>
                </a:lnTo>
                <a:lnTo>
                  <a:pt x="147250" y="935000"/>
                </a:lnTo>
                <a:lnTo>
                  <a:pt x="111195" y="908575"/>
                </a:lnTo>
                <a:lnTo>
                  <a:pt x="64542" y="867781"/>
                </a:lnTo>
                <a:lnTo>
                  <a:pt x="39394" y="834249"/>
                </a:lnTo>
                <a:lnTo>
                  <a:pt x="20221" y="798180"/>
                </a:lnTo>
                <a:lnTo>
                  <a:pt x="6761" y="760277"/>
                </a:lnTo>
                <a:lnTo>
                  <a:pt x="778" y="719913"/>
                </a:lnTo>
                <a:lnTo>
                  <a:pt x="0" y="674692"/>
                </a:lnTo>
                <a:lnTo>
                  <a:pt x="3418" y="627077"/>
                </a:lnTo>
                <a:lnTo>
                  <a:pt x="11992" y="580044"/>
                </a:lnTo>
                <a:lnTo>
                  <a:pt x="24740" y="535153"/>
                </a:lnTo>
                <a:lnTo>
                  <a:pt x="39108" y="490270"/>
                </a:lnTo>
                <a:lnTo>
                  <a:pt x="45903" y="466449"/>
                </a:lnTo>
                <a:lnTo>
                  <a:pt x="52549" y="442101"/>
                </a:lnTo>
                <a:lnTo>
                  <a:pt x="59097" y="417402"/>
                </a:lnTo>
                <a:lnTo>
                  <a:pt x="65579" y="392469"/>
                </a:lnTo>
                <a:lnTo>
                  <a:pt x="72016" y="367381"/>
                </a:lnTo>
                <a:lnTo>
                  <a:pt x="83364" y="334428"/>
                </a:lnTo>
                <a:lnTo>
                  <a:pt x="97984" y="296231"/>
                </a:lnTo>
                <a:lnTo>
                  <a:pt x="114787" y="254540"/>
                </a:lnTo>
                <a:lnTo>
                  <a:pt x="130222" y="220395"/>
                </a:lnTo>
                <a:lnTo>
                  <a:pt x="144745" y="191282"/>
                </a:lnTo>
                <a:lnTo>
                  <a:pt x="158661" y="165523"/>
                </a:lnTo>
                <a:lnTo>
                  <a:pt x="183530" y="119969"/>
                </a:lnTo>
                <a:lnTo>
                  <a:pt x="205637" y="79261"/>
                </a:lnTo>
                <a:lnTo>
                  <a:pt x="224869" y="42354"/>
                </a:lnTo>
                <a:lnTo>
                  <a:pt x="243642" y="605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" name="SMARTInkShape-Group299">
            <a:extLst>
              <a:ext uri="{FF2B5EF4-FFF2-40B4-BE49-F238E27FC236}">
                <a16:creationId xmlns:a16="http://schemas.microsoft.com/office/drawing/2014/main" xmlns="" id="{4342E218-E90B-4E53-B7C3-0C6FF1720618}"/>
              </a:ext>
            </a:extLst>
          </p:cNvPr>
          <p:cNvGrpSpPr/>
          <p:nvPr/>
        </p:nvGrpSpPr>
        <p:grpSpPr>
          <a:xfrm>
            <a:off x="5391150" y="6230694"/>
            <a:ext cx="533725" cy="185699"/>
            <a:chOff x="5391150" y="6230694"/>
            <a:chExt cx="533725" cy="185699"/>
          </a:xfrm>
        </p:grpSpPr>
        <p:sp>
          <p:nvSpPr>
            <p:cNvPr id="202" name="SMARTInkShape-1535">
              <a:extLst>
                <a:ext uri="{FF2B5EF4-FFF2-40B4-BE49-F238E27FC236}">
                  <a16:creationId xmlns:a16="http://schemas.microsoft.com/office/drawing/2014/main" xmlns="" id="{1C498990-3AD4-4514-918A-F69CDF6C4E4C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5735536" y="6230694"/>
              <a:ext cx="189339" cy="185699"/>
            </a:xfrm>
            <a:custGeom>
              <a:avLst/>
              <a:gdLst/>
              <a:ahLst/>
              <a:cxnLst/>
              <a:rect l="0" t="0" r="0" b="0"/>
              <a:pathLst>
                <a:path w="189339" h="185699">
                  <a:moveTo>
                    <a:pt x="144564" y="36756"/>
                  </a:moveTo>
                  <a:lnTo>
                    <a:pt x="144564" y="36756"/>
                  </a:lnTo>
                  <a:lnTo>
                    <a:pt x="144562" y="10273"/>
                  </a:lnTo>
                  <a:lnTo>
                    <a:pt x="142682" y="5466"/>
                  </a:lnTo>
                  <a:lnTo>
                    <a:pt x="141193" y="3194"/>
                  </a:lnTo>
                  <a:lnTo>
                    <a:pt x="132011" y="673"/>
                  </a:lnTo>
                  <a:lnTo>
                    <a:pt x="125612" y="0"/>
                  </a:lnTo>
                  <a:lnTo>
                    <a:pt x="83514" y="14836"/>
                  </a:lnTo>
                  <a:lnTo>
                    <a:pt x="41259" y="37002"/>
                  </a:lnTo>
                  <a:lnTo>
                    <a:pt x="19393" y="55680"/>
                  </a:lnTo>
                  <a:lnTo>
                    <a:pt x="5912" y="77622"/>
                  </a:lnTo>
                  <a:lnTo>
                    <a:pt x="1329" y="89400"/>
                  </a:lnTo>
                  <a:lnTo>
                    <a:pt x="0" y="113776"/>
                  </a:lnTo>
                  <a:lnTo>
                    <a:pt x="4819" y="137310"/>
                  </a:lnTo>
                  <a:lnTo>
                    <a:pt x="14016" y="157176"/>
                  </a:lnTo>
                  <a:lnTo>
                    <a:pt x="30804" y="171650"/>
                  </a:lnTo>
                  <a:lnTo>
                    <a:pt x="51670" y="181375"/>
                  </a:lnTo>
                  <a:lnTo>
                    <a:pt x="72703" y="185698"/>
                  </a:lnTo>
                  <a:lnTo>
                    <a:pt x="107750" y="181389"/>
                  </a:lnTo>
                  <a:lnTo>
                    <a:pt x="138203" y="167804"/>
                  </a:lnTo>
                  <a:lnTo>
                    <a:pt x="161729" y="150374"/>
                  </a:lnTo>
                  <a:lnTo>
                    <a:pt x="178734" y="121692"/>
                  </a:lnTo>
                  <a:lnTo>
                    <a:pt x="189338" y="93123"/>
                  </a:lnTo>
                  <a:lnTo>
                    <a:pt x="189230" y="84212"/>
                  </a:lnTo>
                  <a:lnTo>
                    <a:pt x="183466" y="66785"/>
                  </a:lnTo>
                  <a:lnTo>
                    <a:pt x="164949" y="41107"/>
                  </a:lnTo>
                  <a:lnTo>
                    <a:pt x="112814" y="5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536">
              <a:extLst>
                <a:ext uri="{FF2B5EF4-FFF2-40B4-BE49-F238E27FC236}">
                  <a16:creationId xmlns:a16="http://schemas.microsoft.com/office/drawing/2014/main" xmlns="" id="{F3F86078-C199-40A5-B243-D8A276A577F5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5391150" y="6400800"/>
              <a:ext cx="184151" cy="12310"/>
            </a:xfrm>
            <a:custGeom>
              <a:avLst/>
              <a:gdLst/>
              <a:ahLst/>
              <a:cxnLst/>
              <a:rect l="0" t="0" r="0" b="0"/>
              <a:pathLst>
                <a:path w="184151" h="12310">
                  <a:moveTo>
                    <a:pt x="0" y="6350"/>
                  </a:moveTo>
                  <a:lnTo>
                    <a:pt x="0" y="6350"/>
                  </a:lnTo>
                  <a:lnTo>
                    <a:pt x="6742" y="9721"/>
                  </a:lnTo>
                  <a:lnTo>
                    <a:pt x="53978" y="12309"/>
                  </a:lnTo>
                  <a:lnTo>
                    <a:pt x="100661" y="10702"/>
                  </a:lnTo>
                  <a:lnTo>
                    <a:pt x="143890" y="5758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537">
              <a:extLst>
                <a:ext uri="{FF2B5EF4-FFF2-40B4-BE49-F238E27FC236}">
                  <a16:creationId xmlns:a16="http://schemas.microsoft.com/office/drawing/2014/main" xmlns="" id="{51A36132-6F5D-4F24-8A97-D444417DAD79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5429250" y="6312291"/>
              <a:ext cx="127001" cy="5960"/>
            </a:xfrm>
            <a:custGeom>
              <a:avLst/>
              <a:gdLst/>
              <a:ahLst/>
              <a:cxnLst/>
              <a:rect l="0" t="0" r="0" b="0"/>
              <a:pathLst>
                <a:path w="127001" h="5960">
                  <a:moveTo>
                    <a:pt x="0" y="5959"/>
                  </a:moveTo>
                  <a:lnTo>
                    <a:pt x="0" y="5959"/>
                  </a:lnTo>
                  <a:lnTo>
                    <a:pt x="17326" y="1595"/>
                  </a:lnTo>
                  <a:lnTo>
                    <a:pt x="59318" y="0"/>
                  </a:lnTo>
                  <a:lnTo>
                    <a:pt x="105007" y="3058"/>
                  </a:lnTo>
                  <a:lnTo>
                    <a:pt x="127000" y="5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SMARTInkShape-Group300">
            <a:extLst>
              <a:ext uri="{FF2B5EF4-FFF2-40B4-BE49-F238E27FC236}">
                <a16:creationId xmlns:a16="http://schemas.microsoft.com/office/drawing/2014/main" xmlns="" id="{EEA7E246-F8F6-4CAB-829D-836BE34B97C9}"/>
              </a:ext>
            </a:extLst>
          </p:cNvPr>
          <p:cNvGrpSpPr/>
          <p:nvPr/>
        </p:nvGrpSpPr>
        <p:grpSpPr>
          <a:xfrm>
            <a:off x="4224244" y="5989272"/>
            <a:ext cx="811159" cy="761456"/>
            <a:chOff x="4224244" y="5989272"/>
            <a:chExt cx="811159" cy="761456"/>
          </a:xfrm>
        </p:grpSpPr>
        <p:sp>
          <p:nvSpPr>
            <p:cNvPr id="206" name="SMARTInkShape-1538">
              <a:extLst>
                <a:ext uri="{FF2B5EF4-FFF2-40B4-BE49-F238E27FC236}">
                  <a16:creationId xmlns:a16="http://schemas.microsoft.com/office/drawing/2014/main" xmlns="" id="{A02BDBD4-7341-4AA3-BD3F-867885272ECC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4394546" y="6062485"/>
              <a:ext cx="123370" cy="160516"/>
            </a:xfrm>
            <a:custGeom>
              <a:avLst/>
              <a:gdLst/>
              <a:ahLst/>
              <a:cxnLst/>
              <a:rect l="0" t="0" r="0" b="0"/>
              <a:pathLst>
                <a:path w="123370" h="160516">
                  <a:moveTo>
                    <a:pt x="18704" y="14465"/>
                  </a:moveTo>
                  <a:lnTo>
                    <a:pt x="18704" y="14465"/>
                  </a:lnTo>
                  <a:lnTo>
                    <a:pt x="15333" y="59899"/>
                  </a:lnTo>
                  <a:lnTo>
                    <a:pt x="12237" y="99039"/>
                  </a:lnTo>
                  <a:lnTo>
                    <a:pt x="1405" y="144688"/>
                  </a:lnTo>
                  <a:lnTo>
                    <a:pt x="432" y="149248"/>
                  </a:lnTo>
                  <a:lnTo>
                    <a:pt x="173" y="149475"/>
                  </a:lnTo>
                  <a:lnTo>
                    <a:pt x="0" y="148922"/>
                  </a:lnTo>
                  <a:lnTo>
                    <a:pt x="1581" y="128502"/>
                  </a:lnTo>
                  <a:lnTo>
                    <a:pt x="8501" y="88105"/>
                  </a:lnTo>
                  <a:lnTo>
                    <a:pt x="25662" y="42525"/>
                  </a:lnTo>
                  <a:lnTo>
                    <a:pt x="34496" y="29052"/>
                  </a:lnTo>
                  <a:lnTo>
                    <a:pt x="45478" y="18361"/>
                  </a:lnTo>
                  <a:lnTo>
                    <a:pt x="79209" y="5069"/>
                  </a:lnTo>
                  <a:lnTo>
                    <a:pt x="96630" y="176"/>
                  </a:lnTo>
                  <a:lnTo>
                    <a:pt x="103816" y="0"/>
                  </a:lnTo>
                  <a:lnTo>
                    <a:pt x="115563" y="3568"/>
                  </a:lnTo>
                  <a:lnTo>
                    <a:pt x="119260" y="7906"/>
                  </a:lnTo>
                  <a:lnTo>
                    <a:pt x="123369" y="20251"/>
                  </a:lnTo>
                  <a:lnTo>
                    <a:pt x="121431" y="35145"/>
                  </a:lnTo>
                  <a:lnTo>
                    <a:pt x="109869" y="76769"/>
                  </a:lnTo>
                  <a:lnTo>
                    <a:pt x="99157" y="120307"/>
                  </a:lnTo>
                  <a:lnTo>
                    <a:pt x="98675" y="134178"/>
                  </a:lnTo>
                  <a:lnTo>
                    <a:pt x="101254" y="160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539">
              <a:extLst>
                <a:ext uri="{FF2B5EF4-FFF2-40B4-BE49-F238E27FC236}">
                  <a16:creationId xmlns:a16="http://schemas.microsoft.com/office/drawing/2014/main" xmlns="" id="{062753E9-BFB7-452A-8FC6-4711186D3159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4224244" y="5989272"/>
              <a:ext cx="106457" cy="266274"/>
            </a:xfrm>
            <a:custGeom>
              <a:avLst/>
              <a:gdLst/>
              <a:ahLst/>
              <a:cxnLst/>
              <a:rect l="0" t="0" r="0" b="0"/>
              <a:pathLst>
                <a:path w="106457" h="266274">
                  <a:moveTo>
                    <a:pt x="106456" y="17828"/>
                  </a:moveTo>
                  <a:lnTo>
                    <a:pt x="106456" y="17828"/>
                  </a:lnTo>
                  <a:lnTo>
                    <a:pt x="103085" y="14457"/>
                  </a:lnTo>
                  <a:lnTo>
                    <a:pt x="101430" y="10921"/>
                  </a:lnTo>
                  <a:lnTo>
                    <a:pt x="100989" y="8989"/>
                  </a:lnTo>
                  <a:lnTo>
                    <a:pt x="96996" y="2901"/>
                  </a:lnTo>
                  <a:lnTo>
                    <a:pt x="93315" y="611"/>
                  </a:lnTo>
                  <a:lnTo>
                    <a:pt x="91345" y="0"/>
                  </a:lnTo>
                  <a:lnTo>
                    <a:pt x="85394" y="1202"/>
                  </a:lnTo>
                  <a:lnTo>
                    <a:pt x="81831" y="2511"/>
                  </a:lnTo>
                  <a:lnTo>
                    <a:pt x="45445" y="34784"/>
                  </a:lnTo>
                  <a:lnTo>
                    <a:pt x="24643" y="62049"/>
                  </a:lnTo>
                  <a:lnTo>
                    <a:pt x="11816" y="99212"/>
                  </a:lnTo>
                  <a:lnTo>
                    <a:pt x="3548" y="144875"/>
                  </a:lnTo>
                  <a:lnTo>
                    <a:pt x="0" y="187411"/>
                  </a:lnTo>
                  <a:lnTo>
                    <a:pt x="2320" y="220083"/>
                  </a:lnTo>
                  <a:lnTo>
                    <a:pt x="14217" y="247638"/>
                  </a:lnTo>
                  <a:lnTo>
                    <a:pt x="27126" y="259430"/>
                  </a:lnTo>
                  <a:lnTo>
                    <a:pt x="34519" y="263563"/>
                  </a:lnTo>
                  <a:lnTo>
                    <a:pt x="50260" y="266273"/>
                  </a:lnTo>
                  <a:lnTo>
                    <a:pt x="74706" y="2654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540">
              <a:extLst>
                <a:ext uri="{FF2B5EF4-FFF2-40B4-BE49-F238E27FC236}">
                  <a16:creationId xmlns:a16="http://schemas.microsoft.com/office/drawing/2014/main" xmlns="" id="{CE106A2B-8E30-4E3D-BAAE-4760DEED03E6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4635500" y="6520078"/>
              <a:ext cx="137184" cy="230650"/>
            </a:xfrm>
            <a:custGeom>
              <a:avLst/>
              <a:gdLst/>
              <a:ahLst/>
              <a:cxnLst/>
              <a:rect l="0" t="0" r="0" b="0"/>
              <a:pathLst>
                <a:path w="137184" h="230650">
                  <a:moveTo>
                    <a:pt x="12700" y="39472"/>
                  </a:moveTo>
                  <a:lnTo>
                    <a:pt x="12700" y="39472"/>
                  </a:lnTo>
                  <a:lnTo>
                    <a:pt x="16071" y="42842"/>
                  </a:lnTo>
                  <a:lnTo>
                    <a:pt x="21538" y="55052"/>
                  </a:lnTo>
                  <a:lnTo>
                    <a:pt x="26773" y="94971"/>
                  </a:lnTo>
                  <a:lnTo>
                    <a:pt x="28393" y="131646"/>
                  </a:lnTo>
                  <a:lnTo>
                    <a:pt x="24405" y="170029"/>
                  </a:lnTo>
                  <a:lnTo>
                    <a:pt x="16737" y="211232"/>
                  </a:lnTo>
                  <a:lnTo>
                    <a:pt x="13896" y="227791"/>
                  </a:lnTo>
                  <a:lnTo>
                    <a:pt x="12792" y="229929"/>
                  </a:lnTo>
                  <a:lnTo>
                    <a:pt x="11350" y="230649"/>
                  </a:lnTo>
                  <a:lnTo>
                    <a:pt x="9684" y="230423"/>
                  </a:lnTo>
                  <a:lnTo>
                    <a:pt x="8572" y="228156"/>
                  </a:lnTo>
                  <a:lnTo>
                    <a:pt x="7338" y="219993"/>
                  </a:lnTo>
                  <a:lnTo>
                    <a:pt x="12321" y="176521"/>
                  </a:lnTo>
                  <a:lnTo>
                    <a:pt x="22309" y="131271"/>
                  </a:lnTo>
                  <a:lnTo>
                    <a:pt x="34205" y="87681"/>
                  </a:lnTo>
                  <a:lnTo>
                    <a:pt x="52748" y="42514"/>
                  </a:lnTo>
                  <a:lnTo>
                    <a:pt x="70427" y="18737"/>
                  </a:lnTo>
                  <a:lnTo>
                    <a:pt x="91993" y="1431"/>
                  </a:lnTo>
                  <a:lnTo>
                    <a:pt x="96607" y="0"/>
                  </a:lnTo>
                  <a:lnTo>
                    <a:pt x="105495" y="291"/>
                  </a:lnTo>
                  <a:lnTo>
                    <a:pt x="114150" y="4655"/>
                  </a:lnTo>
                  <a:lnTo>
                    <a:pt x="122700" y="12709"/>
                  </a:lnTo>
                  <a:lnTo>
                    <a:pt x="131204" y="25695"/>
                  </a:lnTo>
                  <a:lnTo>
                    <a:pt x="137183" y="48875"/>
                  </a:lnTo>
                  <a:lnTo>
                    <a:pt x="135583" y="70245"/>
                  </a:lnTo>
                  <a:lnTo>
                    <a:pt x="130580" y="81606"/>
                  </a:lnTo>
                  <a:lnTo>
                    <a:pt x="127270" y="86612"/>
                  </a:lnTo>
                  <a:lnTo>
                    <a:pt x="109127" y="100397"/>
                  </a:lnTo>
                  <a:lnTo>
                    <a:pt x="68279" y="112629"/>
                  </a:lnTo>
                  <a:lnTo>
                    <a:pt x="36850" y="118219"/>
                  </a:lnTo>
                  <a:lnTo>
                    <a:pt x="0" y="1156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541">
              <a:extLst>
                <a:ext uri="{FF2B5EF4-FFF2-40B4-BE49-F238E27FC236}">
                  <a16:creationId xmlns:a16="http://schemas.microsoft.com/office/drawing/2014/main" xmlns="" id="{18DA0C40-30FF-4B7B-ACA7-6CE14BFC0BB8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4470400" y="658495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0"/>
                  </a:moveTo>
                  <a:lnTo>
                    <a:pt x="0" y="0"/>
                  </a:lnTo>
                  <a:lnTo>
                    <a:pt x="40753" y="1881"/>
                  </a:lnTo>
                  <a:lnTo>
                    <a:pt x="85370" y="5957"/>
                  </a:lnTo>
                  <a:lnTo>
                    <a:pt x="1016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542">
              <a:extLst>
                <a:ext uri="{FF2B5EF4-FFF2-40B4-BE49-F238E27FC236}">
                  <a16:creationId xmlns:a16="http://schemas.microsoft.com/office/drawing/2014/main" xmlns="" id="{69B0C3CD-C7D6-416D-A6AE-854998346EBE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4400812" y="6505680"/>
              <a:ext cx="10052" cy="142771"/>
            </a:xfrm>
            <a:custGeom>
              <a:avLst/>
              <a:gdLst/>
              <a:ahLst/>
              <a:cxnLst/>
              <a:rect l="0" t="0" r="0" b="0"/>
              <a:pathLst>
                <a:path w="10052" h="142771">
                  <a:moveTo>
                    <a:pt x="6088" y="9420"/>
                  </a:moveTo>
                  <a:lnTo>
                    <a:pt x="6088" y="9420"/>
                  </a:lnTo>
                  <a:lnTo>
                    <a:pt x="2717" y="6049"/>
                  </a:lnTo>
                  <a:lnTo>
                    <a:pt x="1062" y="2512"/>
                  </a:lnTo>
                  <a:lnTo>
                    <a:pt x="621" y="581"/>
                  </a:lnTo>
                  <a:lnTo>
                    <a:pt x="326" y="0"/>
                  </a:lnTo>
                  <a:lnTo>
                    <a:pt x="130" y="317"/>
                  </a:lnTo>
                  <a:lnTo>
                    <a:pt x="0" y="1233"/>
                  </a:lnTo>
                  <a:lnTo>
                    <a:pt x="9878" y="47698"/>
                  </a:lnTo>
                  <a:lnTo>
                    <a:pt x="10051" y="91378"/>
                  </a:lnTo>
                  <a:lnTo>
                    <a:pt x="6088" y="142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543">
              <a:extLst>
                <a:ext uri="{FF2B5EF4-FFF2-40B4-BE49-F238E27FC236}">
                  <a16:creationId xmlns:a16="http://schemas.microsoft.com/office/drawing/2014/main" xmlns="" id="{B9E5E9E7-688E-46EE-B636-C72A043FD5FE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4606442" y="6159500"/>
              <a:ext cx="86209" cy="6351"/>
            </a:xfrm>
            <a:custGeom>
              <a:avLst/>
              <a:gdLst/>
              <a:ahLst/>
              <a:cxnLst/>
              <a:rect l="0" t="0" r="0" b="0"/>
              <a:pathLst>
                <a:path w="86209" h="6351">
                  <a:moveTo>
                    <a:pt x="3658" y="6350"/>
                  </a:moveTo>
                  <a:lnTo>
                    <a:pt x="3658" y="6350"/>
                  </a:lnTo>
                  <a:lnTo>
                    <a:pt x="0" y="6348"/>
                  </a:lnTo>
                  <a:lnTo>
                    <a:pt x="9724" y="5645"/>
                  </a:lnTo>
                  <a:lnTo>
                    <a:pt x="42291" y="588"/>
                  </a:lnTo>
                  <a:lnTo>
                    <a:pt x="862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544">
              <a:extLst>
                <a:ext uri="{FF2B5EF4-FFF2-40B4-BE49-F238E27FC236}">
                  <a16:creationId xmlns:a16="http://schemas.microsoft.com/office/drawing/2014/main" xmlns="" id="{FDDEE28D-654E-4D54-A2FD-ACF466A9188A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4786987" y="6036777"/>
              <a:ext cx="94473" cy="179091"/>
            </a:xfrm>
            <a:custGeom>
              <a:avLst/>
              <a:gdLst/>
              <a:ahLst/>
              <a:cxnLst/>
              <a:rect l="0" t="0" r="0" b="0"/>
              <a:pathLst>
                <a:path w="94473" h="179091">
                  <a:moveTo>
                    <a:pt x="77113" y="27473"/>
                  </a:moveTo>
                  <a:lnTo>
                    <a:pt x="77113" y="27473"/>
                  </a:lnTo>
                  <a:lnTo>
                    <a:pt x="80484" y="20732"/>
                  </a:lnTo>
                  <a:lnTo>
                    <a:pt x="80771" y="18039"/>
                  </a:lnTo>
                  <a:lnTo>
                    <a:pt x="79209" y="13168"/>
                  </a:lnTo>
                  <a:lnTo>
                    <a:pt x="74363" y="6458"/>
                  </a:lnTo>
                  <a:lnTo>
                    <a:pt x="65088" y="0"/>
                  </a:lnTo>
                  <a:lnTo>
                    <a:pt x="43289" y="361"/>
                  </a:lnTo>
                  <a:lnTo>
                    <a:pt x="11505" y="11168"/>
                  </a:lnTo>
                  <a:lnTo>
                    <a:pt x="2563" y="16228"/>
                  </a:lnTo>
                  <a:lnTo>
                    <a:pt x="601" y="19271"/>
                  </a:lnTo>
                  <a:lnTo>
                    <a:pt x="0" y="22711"/>
                  </a:lnTo>
                  <a:lnTo>
                    <a:pt x="304" y="26415"/>
                  </a:lnTo>
                  <a:lnTo>
                    <a:pt x="14647" y="53569"/>
                  </a:lnTo>
                  <a:lnTo>
                    <a:pt x="34121" y="78411"/>
                  </a:lnTo>
                  <a:lnTo>
                    <a:pt x="76358" y="119756"/>
                  </a:lnTo>
                  <a:lnTo>
                    <a:pt x="92569" y="140894"/>
                  </a:lnTo>
                  <a:lnTo>
                    <a:pt x="94472" y="146832"/>
                  </a:lnTo>
                  <a:lnTo>
                    <a:pt x="94330" y="152201"/>
                  </a:lnTo>
                  <a:lnTo>
                    <a:pt x="92824" y="157192"/>
                  </a:lnTo>
                  <a:lnTo>
                    <a:pt x="85507" y="166499"/>
                  </a:lnTo>
                  <a:lnTo>
                    <a:pt x="80592" y="170957"/>
                  </a:lnTo>
                  <a:lnTo>
                    <a:pt x="69487" y="175910"/>
                  </a:lnTo>
                  <a:lnTo>
                    <a:pt x="41740" y="179090"/>
                  </a:lnTo>
                  <a:lnTo>
                    <a:pt x="29406" y="175762"/>
                  </a:lnTo>
                  <a:lnTo>
                    <a:pt x="24141" y="172899"/>
                  </a:lnTo>
                  <a:lnTo>
                    <a:pt x="21338" y="169579"/>
                  </a:lnTo>
                  <a:lnTo>
                    <a:pt x="20174" y="165955"/>
                  </a:lnTo>
                  <a:lnTo>
                    <a:pt x="19963" y="154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545">
              <a:extLst>
                <a:ext uri="{FF2B5EF4-FFF2-40B4-BE49-F238E27FC236}">
                  <a16:creationId xmlns:a16="http://schemas.microsoft.com/office/drawing/2014/main" xmlns="" id="{786D9D35-4CC8-4E47-8675-11211C02B562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4953000" y="6007623"/>
              <a:ext cx="82403" cy="234428"/>
            </a:xfrm>
            <a:custGeom>
              <a:avLst/>
              <a:gdLst/>
              <a:ahLst/>
              <a:cxnLst/>
              <a:rect l="0" t="0" r="0" b="0"/>
              <a:pathLst>
                <a:path w="82403" h="234428">
                  <a:moveTo>
                    <a:pt x="0" y="12177"/>
                  </a:moveTo>
                  <a:lnTo>
                    <a:pt x="0" y="12177"/>
                  </a:lnTo>
                  <a:lnTo>
                    <a:pt x="0" y="5436"/>
                  </a:lnTo>
                  <a:lnTo>
                    <a:pt x="1411" y="3448"/>
                  </a:lnTo>
                  <a:lnTo>
                    <a:pt x="3763" y="2126"/>
                  </a:lnTo>
                  <a:lnTo>
                    <a:pt x="15697" y="261"/>
                  </a:lnTo>
                  <a:lnTo>
                    <a:pt x="21048" y="0"/>
                  </a:lnTo>
                  <a:lnTo>
                    <a:pt x="26732" y="2648"/>
                  </a:lnTo>
                  <a:lnTo>
                    <a:pt x="60697" y="38248"/>
                  </a:lnTo>
                  <a:lnTo>
                    <a:pt x="78348" y="71406"/>
                  </a:lnTo>
                  <a:lnTo>
                    <a:pt x="82402" y="111414"/>
                  </a:lnTo>
                  <a:lnTo>
                    <a:pt x="75764" y="151177"/>
                  </a:lnTo>
                  <a:lnTo>
                    <a:pt x="61489" y="183027"/>
                  </a:lnTo>
                  <a:lnTo>
                    <a:pt x="37703" y="213299"/>
                  </a:lnTo>
                  <a:lnTo>
                    <a:pt x="12700" y="234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546">
              <a:extLst>
                <a:ext uri="{FF2B5EF4-FFF2-40B4-BE49-F238E27FC236}">
                  <a16:creationId xmlns:a16="http://schemas.microsoft.com/office/drawing/2014/main" xmlns="" id="{603C42CB-AC14-4735-A755-26E2EA651D56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4292600" y="6407150"/>
              <a:ext cx="514351" cy="25287"/>
            </a:xfrm>
            <a:custGeom>
              <a:avLst/>
              <a:gdLst/>
              <a:ahLst/>
              <a:cxnLst/>
              <a:rect l="0" t="0" r="0" b="0"/>
              <a:pathLst>
                <a:path w="514351" h="25287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6139" y="11933"/>
                  </a:lnTo>
                  <a:lnTo>
                    <a:pt x="78361" y="16593"/>
                  </a:lnTo>
                  <a:lnTo>
                    <a:pt x="120905" y="21015"/>
                  </a:lnTo>
                  <a:lnTo>
                    <a:pt x="146220" y="22477"/>
                  </a:lnTo>
                  <a:lnTo>
                    <a:pt x="173680" y="23451"/>
                  </a:lnTo>
                  <a:lnTo>
                    <a:pt x="202570" y="24100"/>
                  </a:lnTo>
                  <a:lnTo>
                    <a:pt x="231708" y="24533"/>
                  </a:lnTo>
                  <a:lnTo>
                    <a:pt x="261011" y="24823"/>
                  </a:lnTo>
                  <a:lnTo>
                    <a:pt x="290424" y="25015"/>
                  </a:lnTo>
                  <a:lnTo>
                    <a:pt x="317794" y="25144"/>
                  </a:lnTo>
                  <a:lnTo>
                    <a:pt x="343802" y="25228"/>
                  </a:lnTo>
                  <a:lnTo>
                    <a:pt x="368901" y="25286"/>
                  </a:lnTo>
                  <a:lnTo>
                    <a:pt x="415604" y="23468"/>
                  </a:lnTo>
                  <a:lnTo>
                    <a:pt x="456352" y="21014"/>
                  </a:lnTo>
                  <a:lnTo>
                    <a:pt x="5143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6" name="SMARTInkShape-1547">
            <a:extLst>
              <a:ext uri="{FF2B5EF4-FFF2-40B4-BE49-F238E27FC236}">
                <a16:creationId xmlns:a16="http://schemas.microsoft.com/office/drawing/2014/main" xmlns="" id="{FEC27C05-7A2E-4529-8848-BB076E0539C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733822" y="6299200"/>
            <a:ext cx="215879" cy="18795"/>
          </a:xfrm>
          <a:custGeom>
            <a:avLst/>
            <a:gdLst/>
            <a:ahLst/>
            <a:cxnLst/>
            <a:rect l="0" t="0" r="0" b="0"/>
            <a:pathLst>
              <a:path w="215879" h="18795">
                <a:moveTo>
                  <a:pt x="6328" y="12700"/>
                </a:moveTo>
                <a:lnTo>
                  <a:pt x="6328" y="12700"/>
                </a:lnTo>
                <a:lnTo>
                  <a:pt x="2957" y="16071"/>
                </a:lnTo>
                <a:lnTo>
                  <a:pt x="1964" y="16357"/>
                </a:lnTo>
                <a:lnTo>
                  <a:pt x="1302" y="15845"/>
                </a:lnTo>
                <a:lnTo>
                  <a:pt x="56" y="12884"/>
                </a:lnTo>
                <a:lnTo>
                  <a:pt x="0" y="16125"/>
                </a:lnTo>
                <a:lnTo>
                  <a:pt x="2110" y="17101"/>
                </a:lnTo>
                <a:lnTo>
                  <a:pt x="29866" y="18794"/>
                </a:lnTo>
                <a:lnTo>
                  <a:pt x="77038" y="14636"/>
                </a:lnTo>
                <a:lnTo>
                  <a:pt x="117982" y="12568"/>
                </a:lnTo>
                <a:lnTo>
                  <a:pt x="162255" y="7787"/>
                </a:lnTo>
                <a:lnTo>
                  <a:pt x="208599" y="967"/>
                </a:lnTo>
                <a:lnTo>
                  <a:pt x="215878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SMARTInkShape-Group302">
            <a:extLst>
              <a:ext uri="{FF2B5EF4-FFF2-40B4-BE49-F238E27FC236}">
                <a16:creationId xmlns:a16="http://schemas.microsoft.com/office/drawing/2014/main" xmlns="" id="{272983B3-E534-4317-A539-1F4238C7F3E2}"/>
              </a:ext>
            </a:extLst>
          </p:cNvPr>
          <p:cNvGrpSpPr/>
          <p:nvPr/>
        </p:nvGrpSpPr>
        <p:grpSpPr>
          <a:xfrm>
            <a:off x="3181350" y="5881696"/>
            <a:ext cx="241301" cy="787698"/>
            <a:chOff x="3181350" y="5881696"/>
            <a:chExt cx="241301" cy="787698"/>
          </a:xfrm>
        </p:grpSpPr>
        <p:sp>
          <p:nvSpPr>
            <p:cNvPr id="217" name="SMARTInkShape-1548">
              <a:extLst>
                <a:ext uri="{FF2B5EF4-FFF2-40B4-BE49-F238E27FC236}">
                  <a16:creationId xmlns:a16="http://schemas.microsoft.com/office/drawing/2014/main" xmlns="" id="{DFE54C3D-1020-421C-B239-FA13C7752031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3219450" y="6361046"/>
              <a:ext cx="186684" cy="308348"/>
            </a:xfrm>
            <a:custGeom>
              <a:avLst/>
              <a:gdLst/>
              <a:ahLst/>
              <a:cxnLst/>
              <a:rect l="0" t="0" r="0" b="0"/>
              <a:pathLst>
                <a:path w="186684" h="308348">
                  <a:moveTo>
                    <a:pt x="25400" y="58804"/>
                  </a:moveTo>
                  <a:lnTo>
                    <a:pt x="25400" y="58804"/>
                  </a:lnTo>
                  <a:lnTo>
                    <a:pt x="26106" y="105073"/>
                  </a:lnTo>
                  <a:lnTo>
                    <a:pt x="29764" y="142990"/>
                  </a:lnTo>
                  <a:lnTo>
                    <a:pt x="30456" y="189660"/>
                  </a:lnTo>
                  <a:lnTo>
                    <a:pt x="28117" y="222560"/>
                  </a:lnTo>
                  <a:lnTo>
                    <a:pt x="22834" y="269444"/>
                  </a:lnTo>
                  <a:lnTo>
                    <a:pt x="19092" y="302775"/>
                  </a:lnTo>
                  <a:lnTo>
                    <a:pt x="17667" y="306118"/>
                  </a:lnTo>
                  <a:lnTo>
                    <a:pt x="16011" y="308347"/>
                  </a:lnTo>
                  <a:lnTo>
                    <a:pt x="14202" y="307011"/>
                  </a:lnTo>
                  <a:lnTo>
                    <a:pt x="10310" y="297999"/>
                  </a:lnTo>
                  <a:lnTo>
                    <a:pt x="10894" y="263575"/>
                  </a:lnTo>
                  <a:lnTo>
                    <a:pt x="15661" y="231657"/>
                  </a:lnTo>
                  <a:lnTo>
                    <a:pt x="22482" y="197011"/>
                  </a:lnTo>
                  <a:lnTo>
                    <a:pt x="30218" y="162798"/>
                  </a:lnTo>
                  <a:lnTo>
                    <a:pt x="42123" y="128776"/>
                  </a:lnTo>
                  <a:lnTo>
                    <a:pt x="55410" y="95547"/>
                  </a:lnTo>
                  <a:lnTo>
                    <a:pt x="71529" y="51894"/>
                  </a:lnTo>
                  <a:lnTo>
                    <a:pt x="89397" y="25006"/>
                  </a:lnTo>
                  <a:lnTo>
                    <a:pt x="117346" y="1637"/>
                  </a:lnTo>
                  <a:lnTo>
                    <a:pt x="130235" y="0"/>
                  </a:lnTo>
                  <a:lnTo>
                    <a:pt x="144666" y="2330"/>
                  </a:lnTo>
                  <a:lnTo>
                    <a:pt x="164690" y="12281"/>
                  </a:lnTo>
                  <a:lnTo>
                    <a:pt x="177617" y="22605"/>
                  </a:lnTo>
                  <a:lnTo>
                    <a:pt x="184775" y="36131"/>
                  </a:lnTo>
                  <a:lnTo>
                    <a:pt x="186683" y="43687"/>
                  </a:lnTo>
                  <a:lnTo>
                    <a:pt x="185041" y="59612"/>
                  </a:lnTo>
                  <a:lnTo>
                    <a:pt x="182627" y="67810"/>
                  </a:lnTo>
                  <a:lnTo>
                    <a:pt x="170538" y="82561"/>
                  </a:lnTo>
                  <a:lnTo>
                    <a:pt x="151289" y="96174"/>
                  </a:lnTo>
                  <a:lnTo>
                    <a:pt x="108718" y="115739"/>
                  </a:lnTo>
                  <a:lnTo>
                    <a:pt x="76777" y="128557"/>
                  </a:lnTo>
                  <a:lnTo>
                    <a:pt x="30431" y="144304"/>
                  </a:lnTo>
                  <a:lnTo>
                    <a:pt x="0" y="1540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549">
              <a:extLst>
                <a:ext uri="{FF2B5EF4-FFF2-40B4-BE49-F238E27FC236}">
                  <a16:creationId xmlns:a16="http://schemas.microsoft.com/office/drawing/2014/main" xmlns="" id="{B7B9A533-95EE-4F0A-B2B6-BE33F4F7BE40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3181350" y="6248400"/>
              <a:ext cx="241301" cy="8840"/>
            </a:xfrm>
            <a:custGeom>
              <a:avLst/>
              <a:gdLst/>
              <a:ahLst/>
              <a:cxnLst/>
              <a:rect l="0" t="0" r="0" b="0"/>
              <a:pathLst>
                <a:path w="241301" h="8840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22322" y="8839"/>
                  </a:lnTo>
                  <a:lnTo>
                    <a:pt x="67135" y="8185"/>
                  </a:lnTo>
                  <a:lnTo>
                    <a:pt x="106978" y="7166"/>
                  </a:lnTo>
                  <a:lnTo>
                    <a:pt x="147029" y="6007"/>
                  </a:lnTo>
                  <a:lnTo>
                    <a:pt x="192672" y="2093"/>
                  </a:lnTo>
                  <a:lnTo>
                    <a:pt x="241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550">
              <a:extLst>
                <a:ext uri="{FF2B5EF4-FFF2-40B4-BE49-F238E27FC236}">
                  <a16:creationId xmlns:a16="http://schemas.microsoft.com/office/drawing/2014/main" xmlns="" id="{E88C196B-02E3-4F62-8C19-6BAFDC97F613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3277442" y="5881696"/>
              <a:ext cx="143958" cy="258755"/>
            </a:xfrm>
            <a:custGeom>
              <a:avLst/>
              <a:gdLst/>
              <a:ahLst/>
              <a:cxnLst/>
              <a:rect l="0" t="0" r="0" b="0"/>
              <a:pathLst>
                <a:path w="143958" h="258755">
                  <a:moveTo>
                    <a:pt x="113458" y="80954"/>
                  </a:moveTo>
                  <a:lnTo>
                    <a:pt x="113458" y="80954"/>
                  </a:lnTo>
                  <a:lnTo>
                    <a:pt x="134657" y="41927"/>
                  </a:lnTo>
                  <a:lnTo>
                    <a:pt x="140984" y="34740"/>
                  </a:lnTo>
                  <a:lnTo>
                    <a:pt x="143331" y="28429"/>
                  </a:lnTo>
                  <a:lnTo>
                    <a:pt x="143957" y="24771"/>
                  </a:lnTo>
                  <a:lnTo>
                    <a:pt x="142962" y="20921"/>
                  </a:lnTo>
                  <a:lnTo>
                    <a:pt x="138094" y="12879"/>
                  </a:lnTo>
                  <a:lnTo>
                    <a:pt x="127421" y="3791"/>
                  </a:lnTo>
                  <a:lnTo>
                    <a:pt x="105209" y="0"/>
                  </a:lnTo>
                  <a:lnTo>
                    <a:pt x="76285" y="2247"/>
                  </a:lnTo>
                  <a:lnTo>
                    <a:pt x="42001" y="17495"/>
                  </a:lnTo>
                  <a:lnTo>
                    <a:pt x="15144" y="36516"/>
                  </a:lnTo>
                  <a:lnTo>
                    <a:pt x="4382" y="52972"/>
                  </a:lnTo>
                  <a:lnTo>
                    <a:pt x="523" y="62299"/>
                  </a:lnTo>
                  <a:lnTo>
                    <a:pt x="0" y="80189"/>
                  </a:lnTo>
                  <a:lnTo>
                    <a:pt x="11162" y="114668"/>
                  </a:lnTo>
                  <a:lnTo>
                    <a:pt x="24484" y="129805"/>
                  </a:lnTo>
                  <a:lnTo>
                    <a:pt x="67587" y="158177"/>
                  </a:lnTo>
                  <a:lnTo>
                    <a:pt x="111320" y="180294"/>
                  </a:lnTo>
                  <a:lnTo>
                    <a:pt x="125132" y="189724"/>
                  </a:lnTo>
                  <a:lnTo>
                    <a:pt x="126180" y="193684"/>
                  </a:lnTo>
                  <a:lnTo>
                    <a:pt x="123581" y="203729"/>
                  </a:lnTo>
                  <a:lnTo>
                    <a:pt x="107442" y="221284"/>
                  </a:lnTo>
                  <a:lnTo>
                    <a:pt x="81415" y="236519"/>
                  </a:lnTo>
                  <a:lnTo>
                    <a:pt x="41721" y="249240"/>
                  </a:lnTo>
                  <a:lnTo>
                    <a:pt x="5508" y="258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SMARTInkShape-Group303">
            <a:extLst>
              <a:ext uri="{FF2B5EF4-FFF2-40B4-BE49-F238E27FC236}">
                <a16:creationId xmlns:a16="http://schemas.microsoft.com/office/drawing/2014/main" xmlns="" id="{F9E98A2A-BB59-4221-A81A-95FB7165FEF8}"/>
              </a:ext>
            </a:extLst>
          </p:cNvPr>
          <p:cNvGrpSpPr/>
          <p:nvPr/>
        </p:nvGrpSpPr>
        <p:grpSpPr>
          <a:xfrm>
            <a:off x="2584450" y="6182673"/>
            <a:ext cx="184151" cy="122878"/>
            <a:chOff x="2584450" y="6182673"/>
            <a:chExt cx="184151" cy="122878"/>
          </a:xfrm>
        </p:grpSpPr>
        <p:sp>
          <p:nvSpPr>
            <p:cNvPr id="221" name="SMARTInkShape-1551">
              <a:extLst>
                <a:ext uri="{FF2B5EF4-FFF2-40B4-BE49-F238E27FC236}">
                  <a16:creationId xmlns:a16="http://schemas.microsoft.com/office/drawing/2014/main" xmlns="" id="{9836F345-FE34-494B-8447-8F0AF4C7E4B5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2584450" y="6286500"/>
              <a:ext cx="177801" cy="19051"/>
            </a:xfrm>
            <a:custGeom>
              <a:avLst/>
              <a:gdLst/>
              <a:ahLst/>
              <a:cxnLst/>
              <a:rect l="0" t="0" r="0" b="0"/>
              <a:pathLst>
                <a:path w="177801" h="19051">
                  <a:moveTo>
                    <a:pt x="0" y="19050"/>
                  </a:moveTo>
                  <a:lnTo>
                    <a:pt x="0" y="19050"/>
                  </a:lnTo>
                  <a:lnTo>
                    <a:pt x="43370" y="15679"/>
                  </a:lnTo>
                  <a:lnTo>
                    <a:pt x="75014" y="10261"/>
                  </a:lnTo>
                  <a:lnTo>
                    <a:pt x="109540" y="4560"/>
                  </a:lnTo>
                  <a:lnTo>
                    <a:pt x="155066" y="1350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552">
              <a:extLst>
                <a:ext uri="{FF2B5EF4-FFF2-40B4-BE49-F238E27FC236}">
                  <a16:creationId xmlns:a16="http://schemas.microsoft.com/office/drawing/2014/main" xmlns="" id="{EE002DAF-EF3B-4570-B604-ABDEE738219F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2584450" y="6182673"/>
              <a:ext cx="184151" cy="14928"/>
            </a:xfrm>
            <a:custGeom>
              <a:avLst/>
              <a:gdLst/>
              <a:ahLst/>
              <a:cxnLst/>
              <a:rect l="0" t="0" r="0" b="0"/>
              <a:pathLst>
                <a:path w="184151" h="14928">
                  <a:moveTo>
                    <a:pt x="0" y="14927"/>
                  </a:moveTo>
                  <a:lnTo>
                    <a:pt x="0" y="14927"/>
                  </a:lnTo>
                  <a:lnTo>
                    <a:pt x="0" y="11556"/>
                  </a:lnTo>
                  <a:lnTo>
                    <a:pt x="3763" y="8020"/>
                  </a:lnTo>
                  <a:lnTo>
                    <a:pt x="11550" y="4095"/>
                  </a:lnTo>
                  <a:lnTo>
                    <a:pt x="24419" y="0"/>
                  </a:lnTo>
                  <a:lnTo>
                    <a:pt x="65815" y="1761"/>
                  </a:lnTo>
                  <a:lnTo>
                    <a:pt x="102286" y="6950"/>
                  </a:lnTo>
                  <a:lnTo>
                    <a:pt x="139197" y="11544"/>
                  </a:lnTo>
                  <a:lnTo>
                    <a:pt x="184150" y="8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SMARTInkShape-Group304">
            <a:extLst>
              <a:ext uri="{FF2B5EF4-FFF2-40B4-BE49-F238E27FC236}">
                <a16:creationId xmlns:a16="http://schemas.microsoft.com/office/drawing/2014/main" xmlns="" id="{2A27E2DF-D419-417C-BE03-C72BB23B3FFD}"/>
              </a:ext>
            </a:extLst>
          </p:cNvPr>
          <p:cNvGrpSpPr/>
          <p:nvPr/>
        </p:nvGrpSpPr>
        <p:grpSpPr>
          <a:xfrm>
            <a:off x="4556378" y="4660261"/>
            <a:ext cx="3878278" cy="949502"/>
            <a:chOff x="4556378" y="4660261"/>
            <a:chExt cx="3878278" cy="949502"/>
          </a:xfrm>
        </p:grpSpPr>
        <p:sp>
          <p:nvSpPr>
            <p:cNvPr id="224" name="SMARTInkShape-1553">
              <a:extLst>
                <a:ext uri="{FF2B5EF4-FFF2-40B4-BE49-F238E27FC236}">
                  <a16:creationId xmlns:a16="http://schemas.microsoft.com/office/drawing/2014/main" xmlns="" id="{368CE6FA-053E-4040-AF53-0C36DED1513B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8324850" y="4851400"/>
              <a:ext cx="109806" cy="336551"/>
            </a:xfrm>
            <a:custGeom>
              <a:avLst/>
              <a:gdLst/>
              <a:ahLst/>
              <a:cxnLst/>
              <a:rect l="0" t="0" r="0" b="0"/>
              <a:pathLst>
                <a:path w="109806" h="336551">
                  <a:moveTo>
                    <a:pt x="63500" y="0"/>
                  </a:moveTo>
                  <a:lnTo>
                    <a:pt x="63500" y="0"/>
                  </a:lnTo>
                  <a:lnTo>
                    <a:pt x="70242" y="3371"/>
                  </a:lnTo>
                  <a:lnTo>
                    <a:pt x="84548" y="18952"/>
                  </a:lnTo>
                  <a:lnTo>
                    <a:pt x="98820" y="58296"/>
                  </a:lnTo>
                  <a:lnTo>
                    <a:pt x="105774" y="95995"/>
                  </a:lnTo>
                  <a:lnTo>
                    <a:pt x="109805" y="139325"/>
                  </a:lnTo>
                  <a:lnTo>
                    <a:pt x="109244" y="186805"/>
                  </a:lnTo>
                  <a:lnTo>
                    <a:pt x="101000" y="228604"/>
                  </a:lnTo>
                  <a:lnTo>
                    <a:pt x="85810" y="264585"/>
                  </a:lnTo>
                  <a:lnTo>
                    <a:pt x="62597" y="294688"/>
                  </a:lnTo>
                  <a:lnTo>
                    <a:pt x="16754" y="326818"/>
                  </a:lnTo>
                  <a:lnTo>
                    <a:pt x="0" y="33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554">
              <a:extLst>
                <a:ext uri="{FF2B5EF4-FFF2-40B4-BE49-F238E27FC236}">
                  <a16:creationId xmlns:a16="http://schemas.microsoft.com/office/drawing/2014/main" xmlns="" id="{84AED628-6118-43A4-9D94-1A1F4FA1F1D4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8255000" y="4884033"/>
              <a:ext cx="75859" cy="253118"/>
            </a:xfrm>
            <a:custGeom>
              <a:avLst/>
              <a:gdLst/>
              <a:ahLst/>
              <a:cxnLst/>
              <a:rect l="0" t="0" r="0" b="0"/>
              <a:pathLst>
                <a:path w="75859" h="25311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12830" y="2749"/>
                  </a:lnTo>
                  <a:lnTo>
                    <a:pt x="27320" y="18146"/>
                  </a:lnTo>
                  <a:lnTo>
                    <a:pt x="45019" y="54066"/>
                  </a:lnTo>
                  <a:lnTo>
                    <a:pt x="57402" y="88215"/>
                  </a:lnTo>
                  <a:lnTo>
                    <a:pt x="68551" y="125499"/>
                  </a:lnTo>
                  <a:lnTo>
                    <a:pt x="75858" y="160885"/>
                  </a:lnTo>
                  <a:lnTo>
                    <a:pt x="73826" y="205798"/>
                  </a:lnTo>
                  <a:lnTo>
                    <a:pt x="62209" y="227147"/>
                  </a:lnTo>
                  <a:lnTo>
                    <a:pt x="46699" y="241575"/>
                  </a:lnTo>
                  <a:lnTo>
                    <a:pt x="19050" y="253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555">
              <a:extLst>
                <a:ext uri="{FF2B5EF4-FFF2-40B4-BE49-F238E27FC236}">
                  <a16:creationId xmlns:a16="http://schemas.microsoft.com/office/drawing/2014/main" xmlns="" id="{251E4A3C-1101-4DDE-A0BA-3752FF2442FA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8065536" y="4944699"/>
              <a:ext cx="135008" cy="303799"/>
            </a:xfrm>
            <a:custGeom>
              <a:avLst/>
              <a:gdLst/>
              <a:ahLst/>
              <a:cxnLst/>
              <a:rect l="0" t="0" r="0" b="0"/>
              <a:pathLst>
                <a:path w="135008" h="303799">
                  <a:moveTo>
                    <a:pt x="49764" y="78151"/>
                  </a:moveTo>
                  <a:lnTo>
                    <a:pt x="49764" y="78151"/>
                  </a:lnTo>
                  <a:lnTo>
                    <a:pt x="43022" y="81522"/>
                  </a:lnTo>
                  <a:lnTo>
                    <a:pt x="41037" y="84630"/>
                  </a:lnTo>
                  <a:lnTo>
                    <a:pt x="38241" y="100532"/>
                  </a:lnTo>
                  <a:lnTo>
                    <a:pt x="37297" y="140558"/>
                  </a:lnTo>
                  <a:lnTo>
                    <a:pt x="37132" y="181309"/>
                  </a:lnTo>
                  <a:lnTo>
                    <a:pt x="35202" y="224663"/>
                  </a:lnTo>
                  <a:lnTo>
                    <a:pt x="30592" y="252628"/>
                  </a:lnTo>
                  <a:lnTo>
                    <a:pt x="9240" y="300106"/>
                  </a:lnTo>
                  <a:lnTo>
                    <a:pt x="7058" y="303798"/>
                  </a:lnTo>
                  <a:lnTo>
                    <a:pt x="5771" y="301959"/>
                  </a:lnTo>
                  <a:lnTo>
                    <a:pt x="2460" y="292392"/>
                  </a:lnTo>
                  <a:lnTo>
                    <a:pt x="0" y="257654"/>
                  </a:lnTo>
                  <a:lnTo>
                    <a:pt x="5069" y="220019"/>
                  </a:lnTo>
                  <a:lnTo>
                    <a:pt x="14378" y="173660"/>
                  </a:lnTo>
                  <a:lnTo>
                    <a:pt x="19823" y="147467"/>
                  </a:lnTo>
                  <a:lnTo>
                    <a:pt x="25569" y="120129"/>
                  </a:lnTo>
                  <a:lnTo>
                    <a:pt x="39481" y="72819"/>
                  </a:lnTo>
                  <a:lnTo>
                    <a:pt x="53661" y="35564"/>
                  </a:lnTo>
                  <a:lnTo>
                    <a:pt x="69577" y="8070"/>
                  </a:lnTo>
                  <a:lnTo>
                    <a:pt x="78795" y="1143"/>
                  </a:lnTo>
                  <a:lnTo>
                    <a:pt x="83229" y="0"/>
                  </a:lnTo>
                  <a:lnTo>
                    <a:pt x="91918" y="613"/>
                  </a:lnTo>
                  <a:lnTo>
                    <a:pt x="102365" y="8883"/>
                  </a:lnTo>
                  <a:lnTo>
                    <a:pt x="120149" y="33167"/>
                  </a:lnTo>
                  <a:lnTo>
                    <a:pt x="130433" y="54631"/>
                  </a:lnTo>
                  <a:lnTo>
                    <a:pt x="135007" y="75929"/>
                  </a:lnTo>
                  <a:lnTo>
                    <a:pt x="130838" y="107753"/>
                  </a:lnTo>
                  <a:lnTo>
                    <a:pt x="116841" y="125174"/>
                  </a:lnTo>
                  <a:lnTo>
                    <a:pt x="97215" y="137856"/>
                  </a:lnTo>
                  <a:lnTo>
                    <a:pt x="76734" y="143492"/>
                  </a:lnTo>
                  <a:lnTo>
                    <a:pt x="52110" y="143294"/>
                  </a:lnTo>
                  <a:lnTo>
                    <a:pt x="46389" y="139924"/>
                  </a:lnTo>
                  <a:lnTo>
                    <a:pt x="30714" y="116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556">
              <a:extLst>
                <a:ext uri="{FF2B5EF4-FFF2-40B4-BE49-F238E27FC236}">
                  <a16:creationId xmlns:a16="http://schemas.microsoft.com/office/drawing/2014/main" xmlns="" id="{F8032F71-AEE7-4640-A649-65368797CF5E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7937500" y="5041900"/>
              <a:ext cx="107951" cy="21895"/>
            </a:xfrm>
            <a:custGeom>
              <a:avLst/>
              <a:gdLst/>
              <a:ahLst/>
              <a:cxnLst/>
              <a:rect l="0" t="0" r="0" b="0"/>
              <a:pathLst>
                <a:path w="107951" h="21895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46710" y="19098"/>
                  </a:lnTo>
                  <a:lnTo>
                    <a:pt x="63799" y="21894"/>
                  </a:lnTo>
                  <a:lnTo>
                    <a:pt x="1079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557">
              <a:extLst>
                <a:ext uri="{FF2B5EF4-FFF2-40B4-BE49-F238E27FC236}">
                  <a16:creationId xmlns:a16="http://schemas.microsoft.com/office/drawing/2014/main" xmlns="" id="{AC66C206-D414-421A-8A80-0F98A44214ED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7800779" y="4959350"/>
              <a:ext cx="12392" cy="165101"/>
            </a:xfrm>
            <a:custGeom>
              <a:avLst/>
              <a:gdLst/>
              <a:ahLst/>
              <a:cxnLst/>
              <a:rect l="0" t="0" r="0" b="0"/>
              <a:pathLst>
                <a:path w="12392" h="165101">
                  <a:moveTo>
                    <a:pt x="3371" y="0"/>
                  </a:moveTo>
                  <a:lnTo>
                    <a:pt x="3371" y="0"/>
                  </a:lnTo>
                  <a:lnTo>
                    <a:pt x="3369" y="3371"/>
                  </a:lnTo>
                  <a:lnTo>
                    <a:pt x="0" y="12209"/>
                  </a:lnTo>
                  <a:lnTo>
                    <a:pt x="4321" y="54568"/>
                  </a:lnTo>
                  <a:lnTo>
                    <a:pt x="10002" y="90017"/>
                  </a:lnTo>
                  <a:lnTo>
                    <a:pt x="12391" y="123568"/>
                  </a:lnTo>
                  <a:lnTo>
                    <a:pt x="9721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558">
              <a:extLst>
                <a:ext uri="{FF2B5EF4-FFF2-40B4-BE49-F238E27FC236}">
                  <a16:creationId xmlns:a16="http://schemas.microsoft.com/office/drawing/2014/main" xmlns="" id="{0C7EF5BC-033E-4F3E-AFE9-33E22ADF865C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7635106" y="4877683"/>
              <a:ext cx="102852" cy="240418"/>
            </a:xfrm>
            <a:custGeom>
              <a:avLst/>
              <a:gdLst/>
              <a:ahLst/>
              <a:cxnLst/>
              <a:rect l="0" t="0" r="0" b="0"/>
              <a:pathLst>
                <a:path w="102852" h="240418">
                  <a:moveTo>
                    <a:pt x="99194" y="5467"/>
                  </a:moveTo>
                  <a:lnTo>
                    <a:pt x="99194" y="5467"/>
                  </a:lnTo>
                  <a:lnTo>
                    <a:pt x="102564" y="2096"/>
                  </a:lnTo>
                  <a:lnTo>
                    <a:pt x="102851" y="1103"/>
                  </a:lnTo>
                  <a:lnTo>
                    <a:pt x="102338" y="441"/>
                  </a:lnTo>
                  <a:lnTo>
                    <a:pt x="101288" y="0"/>
                  </a:lnTo>
                  <a:lnTo>
                    <a:pt x="100592" y="411"/>
                  </a:lnTo>
                  <a:lnTo>
                    <a:pt x="99816" y="2749"/>
                  </a:lnTo>
                  <a:lnTo>
                    <a:pt x="65326" y="39226"/>
                  </a:lnTo>
                  <a:lnTo>
                    <a:pt x="38751" y="76305"/>
                  </a:lnTo>
                  <a:lnTo>
                    <a:pt x="14806" y="117864"/>
                  </a:lnTo>
                  <a:lnTo>
                    <a:pt x="3008" y="157303"/>
                  </a:lnTo>
                  <a:lnTo>
                    <a:pt x="0" y="183016"/>
                  </a:lnTo>
                  <a:lnTo>
                    <a:pt x="4308" y="204793"/>
                  </a:lnTo>
                  <a:lnTo>
                    <a:pt x="13278" y="222467"/>
                  </a:lnTo>
                  <a:lnTo>
                    <a:pt x="24320" y="235026"/>
                  </a:lnTo>
                  <a:lnTo>
                    <a:pt x="31637" y="238234"/>
                  </a:lnTo>
                  <a:lnTo>
                    <a:pt x="67444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559">
              <a:extLst>
                <a:ext uri="{FF2B5EF4-FFF2-40B4-BE49-F238E27FC236}">
                  <a16:creationId xmlns:a16="http://schemas.microsoft.com/office/drawing/2014/main" xmlns="" id="{FAAF925E-1270-456A-98B2-F6E15C00D214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7219950" y="4795727"/>
              <a:ext cx="312317" cy="347774"/>
            </a:xfrm>
            <a:custGeom>
              <a:avLst/>
              <a:gdLst/>
              <a:ahLst/>
              <a:cxnLst/>
              <a:rect l="0" t="0" r="0" b="0"/>
              <a:pathLst>
                <a:path w="312317" h="347774">
                  <a:moveTo>
                    <a:pt x="0" y="347773"/>
                  </a:moveTo>
                  <a:lnTo>
                    <a:pt x="0" y="347773"/>
                  </a:lnTo>
                  <a:lnTo>
                    <a:pt x="3370" y="347773"/>
                  </a:lnTo>
                  <a:lnTo>
                    <a:pt x="12209" y="344402"/>
                  </a:lnTo>
                  <a:lnTo>
                    <a:pt x="56449" y="314186"/>
                  </a:lnTo>
                  <a:lnTo>
                    <a:pt x="95042" y="286316"/>
                  </a:lnTo>
                  <a:lnTo>
                    <a:pt x="133288" y="245602"/>
                  </a:lnTo>
                  <a:lnTo>
                    <a:pt x="157311" y="210642"/>
                  </a:lnTo>
                  <a:lnTo>
                    <a:pt x="177396" y="171585"/>
                  </a:lnTo>
                  <a:lnTo>
                    <a:pt x="190085" y="132590"/>
                  </a:lnTo>
                  <a:lnTo>
                    <a:pt x="196666" y="96209"/>
                  </a:lnTo>
                  <a:lnTo>
                    <a:pt x="195698" y="53337"/>
                  </a:lnTo>
                  <a:lnTo>
                    <a:pt x="183086" y="14733"/>
                  </a:lnTo>
                  <a:lnTo>
                    <a:pt x="179207" y="7213"/>
                  </a:lnTo>
                  <a:lnTo>
                    <a:pt x="175210" y="2905"/>
                  </a:lnTo>
                  <a:lnTo>
                    <a:pt x="171135" y="739"/>
                  </a:lnTo>
                  <a:lnTo>
                    <a:pt x="167006" y="0"/>
                  </a:lnTo>
                  <a:lnTo>
                    <a:pt x="162843" y="3741"/>
                  </a:lnTo>
                  <a:lnTo>
                    <a:pt x="149537" y="32054"/>
                  </a:lnTo>
                  <a:lnTo>
                    <a:pt x="138427" y="65167"/>
                  </a:lnTo>
                  <a:lnTo>
                    <a:pt x="128315" y="109046"/>
                  </a:lnTo>
                  <a:lnTo>
                    <a:pt x="123644" y="133588"/>
                  </a:lnTo>
                  <a:lnTo>
                    <a:pt x="118452" y="179673"/>
                  </a:lnTo>
                  <a:lnTo>
                    <a:pt x="117556" y="222261"/>
                  </a:lnTo>
                  <a:lnTo>
                    <a:pt x="121862" y="260005"/>
                  </a:lnTo>
                  <a:lnTo>
                    <a:pt x="132220" y="302875"/>
                  </a:lnTo>
                  <a:lnTo>
                    <a:pt x="142019" y="320998"/>
                  </a:lnTo>
                  <a:lnTo>
                    <a:pt x="147596" y="327806"/>
                  </a:lnTo>
                  <a:lnTo>
                    <a:pt x="152725" y="331639"/>
                  </a:lnTo>
                  <a:lnTo>
                    <a:pt x="157555" y="333489"/>
                  </a:lnTo>
                  <a:lnTo>
                    <a:pt x="162187" y="334017"/>
                  </a:lnTo>
                  <a:lnTo>
                    <a:pt x="167391" y="331546"/>
                  </a:lnTo>
                  <a:lnTo>
                    <a:pt x="178819" y="321277"/>
                  </a:lnTo>
                  <a:lnTo>
                    <a:pt x="200895" y="275401"/>
                  </a:lnTo>
                  <a:lnTo>
                    <a:pt x="207841" y="257042"/>
                  </a:lnTo>
                  <a:lnTo>
                    <a:pt x="208411" y="256947"/>
                  </a:lnTo>
                  <a:lnTo>
                    <a:pt x="209043" y="260604"/>
                  </a:lnTo>
                  <a:lnTo>
                    <a:pt x="203674" y="283883"/>
                  </a:lnTo>
                  <a:lnTo>
                    <a:pt x="192513" y="309228"/>
                  </a:lnTo>
                  <a:lnTo>
                    <a:pt x="192548" y="310788"/>
                  </a:lnTo>
                  <a:lnTo>
                    <a:pt x="193276" y="311122"/>
                  </a:lnTo>
                  <a:lnTo>
                    <a:pt x="194467" y="310639"/>
                  </a:lnTo>
                  <a:lnTo>
                    <a:pt x="208850" y="267662"/>
                  </a:lnTo>
                  <a:lnTo>
                    <a:pt x="229716" y="226481"/>
                  </a:lnTo>
                  <a:lnTo>
                    <a:pt x="247980" y="204825"/>
                  </a:lnTo>
                  <a:lnTo>
                    <a:pt x="260497" y="196516"/>
                  </a:lnTo>
                  <a:lnTo>
                    <a:pt x="267504" y="195430"/>
                  </a:lnTo>
                  <a:lnTo>
                    <a:pt x="282815" y="197986"/>
                  </a:lnTo>
                  <a:lnTo>
                    <a:pt x="295264" y="207588"/>
                  </a:lnTo>
                  <a:lnTo>
                    <a:pt x="300560" y="214100"/>
                  </a:lnTo>
                  <a:lnTo>
                    <a:pt x="311383" y="246861"/>
                  </a:lnTo>
                  <a:lnTo>
                    <a:pt x="312316" y="277735"/>
                  </a:lnTo>
                  <a:lnTo>
                    <a:pt x="304800" y="322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560">
              <a:extLst>
                <a:ext uri="{FF2B5EF4-FFF2-40B4-BE49-F238E27FC236}">
                  <a16:creationId xmlns:a16="http://schemas.microsoft.com/office/drawing/2014/main" xmlns="" id="{FEEE60EF-BEBE-4434-AFB6-095FF0513925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7029450" y="4908550"/>
              <a:ext cx="68157" cy="254001"/>
            </a:xfrm>
            <a:custGeom>
              <a:avLst/>
              <a:gdLst/>
              <a:ahLst/>
              <a:cxnLst/>
              <a:rect l="0" t="0" r="0" b="0"/>
              <a:pathLst>
                <a:path w="68157" h="254001">
                  <a:moveTo>
                    <a:pt x="44450" y="0"/>
                  </a:moveTo>
                  <a:lnTo>
                    <a:pt x="44450" y="0"/>
                  </a:lnTo>
                  <a:lnTo>
                    <a:pt x="47820" y="3371"/>
                  </a:lnTo>
                  <a:lnTo>
                    <a:pt x="59645" y="32520"/>
                  </a:lnTo>
                  <a:lnTo>
                    <a:pt x="66512" y="71176"/>
                  </a:lnTo>
                  <a:lnTo>
                    <a:pt x="68156" y="117358"/>
                  </a:lnTo>
                  <a:lnTo>
                    <a:pt x="63076" y="162635"/>
                  </a:lnTo>
                  <a:lnTo>
                    <a:pt x="48088" y="205214"/>
                  </a:lnTo>
                  <a:lnTo>
                    <a:pt x="26791" y="234527"/>
                  </a:lnTo>
                  <a:lnTo>
                    <a:pt x="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561">
              <a:extLst>
                <a:ext uri="{FF2B5EF4-FFF2-40B4-BE49-F238E27FC236}">
                  <a16:creationId xmlns:a16="http://schemas.microsoft.com/office/drawing/2014/main" xmlns="" id="{F5DAAEBA-4B5A-44B1-8D03-FB7D1CBE045E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6905294" y="4985972"/>
              <a:ext cx="86232" cy="151865"/>
            </a:xfrm>
            <a:custGeom>
              <a:avLst/>
              <a:gdLst/>
              <a:ahLst/>
              <a:cxnLst/>
              <a:rect l="0" t="0" r="0" b="0"/>
              <a:pathLst>
                <a:path w="86232" h="151865">
                  <a:moveTo>
                    <a:pt x="86056" y="17828"/>
                  </a:moveTo>
                  <a:lnTo>
                    <a:pt x="86056" y="17828"/>
                  </a:lnTo>
                  <a:lnTo>
                    <a:pt x="71308" y="4963"/>
                  </a:lnTo>
                  <a:lnTo>
                    <a:pt x="63980" y="1526"/>
                  </a:lnTo>
                  <a:lnTo>
                    <a:pt x="56019" y="0"/>
                  </a:lnTo>
                  <a:lnTo>
                    <a:pt x="40232" y="2511"/>
                  </a:lnTo>
                  <a:lnTo>
                    <a:pt x="22148" y="11094"/>
                  </a:lnTo>
                  <a:lnTo>
                    <a:pt x="6757" y="25946"/>
                  </a:lnTo>
                  <a:lnTo>
                    <a:pt x="1421" y="35782"/>
                  </a:lnTo>
                  <a:lnTo>
                    <a:pt x="0" y="40380"/>
                  </a:lnTo>
                  <a:lnTo>
                    <a:pt x="301" y="49253"/>
                  </a:lnTo>
                  <a:lnTo>
                    <a:pt x="1370" y="53595"/>
                  </a:lnTo>
                  <a:lnTo>
                    <a:pt x="4198" y="57195"/>
                  </a:lnTo>
                  <a:lnTo>
                    <a:pt x="48926" y="83593"/>
                  </a:lnTo>
                  <a:lnTo>
                    <a:pt x="63909" y="95740"/>
                  </a:lnTo>
                  <a:lnTo>
                    <a:pt x="86231" y="128007"/>
                  </a:lnTo>
                  <a:lnTo>
                    <a:pt x="86172" y="132909"/>
                  </a:lnTo>
                  <a:lnTo>
                    <a:pt x="84017" y="137587"/>
                  </a:lnTo>
                  <a:lnTo>
                    <a:pt x="80464" y="142117"/>
                  </a:lnTo>
                  <a:lnTo>
                    <a:pt x="68990" y="149032"/>
                  </a:lnTo>
                  <a:lnTo>
                    <a:pt x="61978" y="151864"/>
                  </a:lnTo>
                  <a:lnTo>
                    <a:pt x="46662" y="151247"/>
                  </a:lnTo>
                  <a:lnTo>
                    <a:pt x="31859" y="146271"/>
                  </a:lnTo>
                  <a:lnTo>
                    <a:pt x="9856" y="1321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562">
              <a:extLst>
                <a:ext uri="{FF2B5EF4-FFF2-40B4-BE49-F238E27FC236}">
                  <a16:creationId xmlns:a16="http://schemas.microsoft.com/office/drawing/2014/main" xmlns="" id="{D775DC74-F7EB-4420-B2C8-92BF066E4E37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6718300" y="5068231"/>
              <a:ext cx="95251" cy="11770"/>
            </a:xfrm>
            <a:custGeom>
              <a:avLst/>
              <a:gdLst/>
              <a:ahLst/>
              <a:cxnLst/>
              <a:rect l="0" t="0" r="0" b="0"/>
              <a:pathLst>
                <a:path w="95251" h="11770">
                  <a:moveTo>
                    <a:pt x="0" y="11769"/>
                  </a:moveTo>
                  <a:lnTo>
                    <a:pt x="0" y="11769"/>
                  </a:lnTo>
                  <a:lnTo>
                    <a:pt x="3370" y="11769"/>
                  </a:lnTo>
                  <a:lnTo>
                    <a:pt x="6907" y="9887"/>
                  </a:lnTo>
                  <a:lnTo>
                    <a:pt x="12243" y="6700"/>
                  </a:lnTo>
                  <a:lnTo>
                    <a:pt x="27851" y="1643"/>
                  </a:lnTo>
                  <a:lnTo>
                    <a:pt x="73073" y="0"/>
                  </a:lnTo>
                  <a:lnTo>
                    <a:pt x="95250" y="5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563">
              <a:extLst>
                <a:ext uri="{FF2B5EF4-FFF2-40B4-BE49-F238E27FC236}">
                  <a16:creationId xmlns:a16="http://schemas.microsoft.com/office/drawing/2014/main" xmlns="" id="{D47488D6-EFB6-43A0-A02A-5AAB60DCEFB8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6538894" y="5009280"/>
              <a:ext cx="77807" cy="137126"/>
            </a:xfrm>
            <a:custGeom>
              <a:avLst/>
              <a:gdLst/>
              <a:ahLst/>
              <a:cxnLst/>
              <a:rect l="0" t="0" r="0" b="0"/>
              <a:pathLst>
                <a:path w="77807" h="137126">
                  <a:moveTo>
                    <a:pt x="14306" y="32620"/>
                  </a:moveTo>
                  <a:lnTo>
                    <a:pt x="14306" y="32620"/>
                  </a:lnTo>
                  <a:lnTo>
                    <a:pt x="7564" y="39362"/>
                  </a:lnTo>
                  <a:lnTo>
                    <a:pt x="0" y="57039"/>
                  </a:lnTo>
                  <a:lnTo>
                    <a:pt x="907" y="96548"/>
                  </a:lnTo>
                  <a:lnTo>
                    <a:pt x="7032" y="136461"/>
                  </a:lnTo>
                  <a:lnTo>
                    <a:pt x="6634" y="137125"/>
                  </a:lnTo>
                  <a:lnTo>
                    <a:pt x="5664" y="136862"/>
                  </a:lnTo>
                  <a:lnTo>
                    <a:pt x="4311" y="135982"/>
                  </a:lnTo>
                  <a:lnTo>
                    <a:pt x="4690" y="127477"/>
                  </a:lnTo>
                  <a:lnTo>
                    <a:pt x="10681" y="88908"/>
                  </a:lnTo>
                  <a:lnTo>
                    <a:pt x="19972" y="48044"/>
                  </a:lnTo>
                  <a:lnTo>
                    <a:pt x="32987" y="6664"/>
                  </a:lnTo>
                  <a:lnTo>
                    <a:pt x="35227" y="2616"/>
                  </a:lnTo>
                  <a:lnTo>
                    <a:pt x="38131" y="623"/>
                  </a:lnTo>
                  <a:lnTo>
                    <a:pt x="41478" y="0"/>
                  </a:lnTo>
                  <a:lnTo>
                    <a:pt x="45120" y="290"/>
                  </a:lnTo>
                  <a:lnTo>
                    <a:pt x="52932" y="6257"/>
                  </a:lnTo>
                  <a:lnTo>
                    <a:pt x="56989" y="10811"/>
                  </a:lnTo>
                  <a:lnTo>
                    <a:pt x="61498" y="27160"/>
                  </a:lnTo>
                  <a:lnTo>
                    <a:pt x="68995" y="74235"/>
                  </a:lnTo>
                  <a:lnTo>
                    <a:pt x="77806" y="127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564">
              <a:extLst>
                <a:ext uri="{FF2B5EF4-FFF2-40B4-BE49-F238E27FC236}">
                  <a16:creationId xmlns:a16="http://schemas.microsoft.com/office/drawing/2014/main" xmlns="" id="{7BAFC477-AA47-4E6D-938C-B9419DD6F8AD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6416673" y="4911241"/>
              <a:ext cx="79378" cy="270360"/>
            </a:xfrm>
            <a:custGeom>
              <a:avLst/>
              <a:gdLst/>
              <a:ahLst/>
              <a:cxnLst/>
              <a:rect l="0" t="0" r="0" b="0"/>
              <a:pathLst>
                <a:path w="79378" h="270360">
                  <a:moveTo>
                    <a:pt x="73027" y="3659"/>
                  </a:moveTo>
                  <a:lnTo>
                    <a:pt x="73027" y="3659"/>
                  </a:lnTo>
                  <a:lnTo>
                    <a:pt x="66286" y="288"/>
                  </a:lnTo>
                  <a:lnTo>
                    <a:pt x="63593" y="0"/>
                  </a:lnTo>
                  <a:lnTo>
                    <a:pt x="58722" y="1563"/>
                  </a:lnTo>
                  <a:lnTo>
                    <a:pt x="39705" y="14796"/>
                  </a:lnTo>
                  <a:lnTo>
                    <a:pt x="21761" y="37454"/>
                  </a:lnTo>
                  <a:lnTo>
                    <a:pt x="9320" y="61247"/>
                  </a:lnTo>
                  <a:lnTo>
                    <a:pt x="2379" y="93929"/>
                  </a:lnTo>
                  <a:lnTo>
                    <a:pt x="0" y="130562"/>
                  </a:lnTo>
                  <a:lnTo>
                    <a:pt x="1295" y="165660"/>
                  </a:lnTo>
                  <a:lnTo>
                    <a:pt x="16103" y="210408"/>
                  </a:lnTo>
                  <a:lnTo>
                    <a:pt x="41734" y="243737"/>
                  </a:lnTo>
                  <a:lnTo>
                    <a:pt x="79377" y="270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565">
              <a:extLst>
                <a:ext uri="{FF2B5EF4-FFF2-40B4-BE49-F238E27FC236}">
                  <a16:creationId xmlns:a16="http://schemas.microsoft.com/office/drawing/2014/main" xmlns="" id="{13239845-C51B-4BD7-B191-C1CD8F439413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6191250" y="5003800"/>
              <a:ext cx="25401" cy="171451"/>
            </a:xfrm>
            <a:custGeom>
              <a:avLst/>
              <a:gdLst/>
              <a:ahLst/>
              <a:cxnLst/>
              <a:rect l="0" t="0" r="0" b="0"/>
              <a:pathLst>
                <a:path w="25401" h="171451">
                  <a:moveTo>
                    <a:pt x="0" y="0"/>
                  </a:moveTo>
                  <a:lnTo>
                    <a:pt x="0" y="0"/>
                  </a:lnTo>
                  <a:lnTo>
                    <a:pt x="5070" y="39680"/>
                  </a:lnTo>
                  <a:lnTo>
                    <a:pt x="10832" y="76354"/>
                  </a:lnTo>
                  <a:lnTo>
                    <a:pt x="17217" y="123267"/>
                  </a:lnTo>
                  <a:lnTo>
                    <a:pt x="254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566">
              <a:extLst>
                <a:ext uri="{FF2B5EF4-FFF2-40B4-BE49-F238E27FC236}">
                  <a16:creationId xmlns:a16="http://schemas.microsoft.com/office/drawing/2014/main" xmlns="" id="{59EB218E-70D9-47A0-9769-3E6DEEDE4720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6085993" y="5080000"/>
              <a:ext cx="194158" cy="12701"/>
            </a:xfrm>
            <a:custGeom>
              <a:avLst/>
              <a:gdLst/>
              <a:ahLst/>
              <a:cxnLst/>
              <a:rect l="0" t="0" r="0" b="0"/>
              <a:pathLst>
                <a:path w="194158" h="12701">
                  <a:moveTo>
                    <a:pt x="3657" y="12700"/>
                  </a:moveTo>
                  <a:lnTo>
                    <a:pt x="3657" y="12700"/>
                  </a:lnTo>
                  <a:lnTo>
                    <a:pt x="0" y="12700"/>
                  </a:lnTo>
                  <a:lnTo>
                    <a:pt x="1561" y="12700"/>
                  </a:lnTo>
                  <a:lnTo>
                    <a:pt x="4607" y="10818"/>
                  </a:lnTo>
                  <a:lnTo>
                    <a:pt x="6406" y="9329"/>
                  </a:lnTo>
                  <a:lnTo>
                    <a:pt x="45489" y="6938"/>
                  </a:lnTo>
                  <a:lnTo>
                    <a:pt x="90683" y="6524"/>
                  </a:lnTo>
                  <a:lnTo>
                    <a:pt x="123239" y="6427"/>
                  </a:lnTo>
                  <a:lnTo>
                    <a:pt x="166559" y="3003"/>
                  </a:lnTo>
                  <a:lnTo>
                    <a:pt x="1941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567">
              <a:extLst>
                <a:ext uri="{FF2B5EF4-FFF2-40B4-BE49-F238E27FC236}">
                  <a16:creationId xmlns:a16="http://schemas.microsoft.com/office/drawing/2014/main" xmlns="" id="{2AC052F7-5744-4348-AB51-34B59136F23C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5829300" y="4911529"/>
              <a:ext cx="85704" cy="270072"/>
            </a:xfrm>
            <a:custGeom>
              <a:avLst/>
              <a:gdLst/>
              <a:ahLst/>
              <a:cxnLst/>
              <a:rect l="0" t="0" r="0" b="0"/>
              <a:pathLst>
                <a:path w="85704" h="270072">
                  <a:moveTo>
                    <a:pt x="0" y="3371"/>
                  </a:moveTo>
                  <a:lnTo>
                    <a:pt x="0" y="3371"/>
                  </a:lnTo>
                  <a:lnTo>
                    <a:pt x="3371" y="0"/>
                  </a:lnTo>
                  <a:lnTo>
                    <a:pt x="6479" y="418"/>
                  </a:lnTo>
                  <a:lnTo>
                    <a:pt x="15579" y="4647"/>
                  </a:lnTo>
                  <a:lnTo>
                    <a:pt x="35975" y="21701"/>
                  </a:lnTo>
                  <a:lnTo>
                    <a:pt x="59891" y="54742"/>
                  </a:lnTo>
                  <a:lnTo>
                    <a:pt x="72713" y="85469"/>
                  </a:lnTo>
                  <a:lnTo>
                    <a:pt x="81707" y="119586"/>
                  </a:lnTo>
                  <a:lnTo>
                    <a:pt x="85703" y="153565"/>
                  </a:lnTo>
                  <a:lnTo>
                    <a:pt x="79952" y="187481"/>
                  </a:lnTo>
                  <a:lnTo>
                    <a:pt x="66580" y="219254"/>
                  </a:lnTo>
                  <a:lnTo>
                    <a:pt x="25400" y="270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568">
              <a:extLst>
                <a:ext uri="{FF2B5EF4-FFF2-40B4-BE49-F238E27FC236}">
                  <a16:creationId xmlns:a16="http://schemas.microsoft.com/office/drawing/2014/main" xmlns="" id="{96D5294F-9711-4F7A-93EB-F312FC675F76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5730516" y="5014344"/>
              <a:ext cx="93705" cy="269026"/>
            </a:xfrm>
            <a:custGeom>
              <a:avLst/>
              <a:gdLst/>
              <a:ahLst/>
              <a:cxnLst/>
              <a:rect l="0" t="0" r="0" b="0"/>
              <a:pathLst>
                <a:path w="93705" h="269026">
                  <a:moveTo>
                    <a:pt x="22584" y="78356"/>
                  </a:moveTo>
                  <a:lnTo>
                    <a:pt x="22584" y="78356"/>
                  </a:lnTo>
                  <a:lnTo>
                    <a:pt x="13745" y="102774"/>
                  </a:lnTo>
                  <a:lnTo>
                    <a:pt x="6283" y="144876"/>
                  </a:lnTo>
                  <a:lnTo>
                    <a:pt x="4348" y="185006"/>
                  </a:lnTo>
                  <a:lnTo>
                    <a:pt x="4480" y="223315"/>
                  </a:lnTo>
                  <a:lnTo>
                    <a:pt x="6726" y="260697"/>
                  </a:lnTo>
                  <a:lnTo>
                    <a:pt x="4953" y="268052"/>
                  </a:lnTo>
                  <a:lnTo>
                    <a:pt x="4480" y="269025"/>
                  </a:lnTo>
                  <a:lnTo>
                    <a:pt x="4164" y="268969"/>
                  </a:lnTo>
                  <a:lnTo>
                    <a:pt x="0" y="240708"/>
                  </a:lnTo>
                  <a:lnTo>
                    <a:pt x="1493" y="211191"/>
                  </a:lnTo>
                  <a:lnTo>
                    <a:pt x="746" y="171260"/>
                  </a:lnTo>
                  <a:lnTo>
                    <a:pt x="178" y="126702"/>
                  </a:lnTo>
                  <a:lnTo>
                    <a:pt x="4629" y="83380"/>
                  </a:lnTo>
                  <a:lnTo>
                    <a:pt x="15069" y="36178"/>
                  </a:lnTo>
                  <a:lnTo>
                    <a:pt x="27099" y="9963"/>
                  </a:lnTo>
                  <a:lnTo>
                    <a:pt x="32650" y="5244"/>
                  </a:lnTo>
                  <a:lnTo>
                    <a:pt x="46343" y="0"/>
                  </a:lnTo>
                  <a:lnTo>
                    <a:pt x="53240" y="1425"/>
                  </a:lnTo>
                  <a:lnTo>
                    <a:pt x="66548" y="10533"/>
                  </a:lnTo>
                  <a:lnTo>
                    <a:pt x="89311" y="34898"/>
                  </a:lnTo>
                  <a:lnTo>
                    <a:pt x="93174" y="44445"/>
                  </a:lnTo>
                  <a:lnTo>
                    <a:pt x="93704" y="64460"/>
                  </a:lnTo>
                  <a:lnTo>
                    <a:pt x="82697" y="95562"/>
                  </a:lnTo>
                  <a:lnTo>
                    <a:pt x="68115" y="110933"/>
                  </a:lnTo>
                  <a:lnTo>
                    <a:pt x="59288" y="117007"/>
                  </a:lnTo>
                  <a:lnTo>
                    <a:pt x="49875" y="119645"/>
                  </a:lnTo>
                  <a:lnTo>
                    <a:pt x="9884" y="116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569">
              <a:extLst>
                <a:ext uri="{FF2B5EF4-FFF2-40B4-BE49-F238E27FC236}">
                  <a16:creationId xmlns:a16="http://schemas.microsoft.com/office/drawing/2014/main" xmlns="" id="{D75C8602-07AC-4059-AE67-85A36738C453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5642237" y="4905179"/>
              <a:ext cx="72764" cy="276422"/>
            </a:xfrm>
            <a:custGeom>
              <a:avLst/>
              <a:gdLst/>
              <a:ahLst/>
              <a:cxnLst/>
              <a:rect l="0" t="0" r="0" b="0"/>
              <a:pathLst>
                <a:path w="72764" h="276422">
                  <a:moveTo>
                    <a:pt x="72763" y="3371"/>
                  </a:moveTo>
                  <a:lnTo>
                    <a:pt x="72763" y="3371"/>
                  </a:lnTo>
                  <a:lnTo>
                    <a:pt x="66021" y="0"/>
                  </a:lnTo>
                  <a:lnTo>
                    <a:pt x="61918" y="1124"/>
                  </a:lnTo>
                  <a:lnTo>
                    <a:pt x="51715" y="8016"/>
                  </a:lnTo>
                  <a:lnTo>
                    <a:pt x="34070" y="37281"/>
                  </a:lnTo>
                  <a:lnTo>
                    <a:pt x="15437" y="83974"/>
                  </a:lnTo>
                  <a:lnTo>
                    <a:pt x="6597" y="119628"/>
                  </a:lnTo>
                  <a:lnTo>
                    <a:pt x="1022" y="155230"/>
                  </a:lnTo>
                  <a:lnTo>
                    <a:pt x="0" y="202334"/>
                  </a:lnTo>
                  <a:lnTo>
                    <a:pt x="7263" y="230088"/>
                  </a:lnTo>
                  <a:lnTo>
                    <a:pt x="19428" y="250890"/>
                  </a:lnTo>
                  <a:lnTo>
                    <a:pt x="41013" y="276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570">
              <a:extLst>
                <a:ext uri="{FF2B5EF4-FFF2-40B4-BE49-F238E27FC236}">
                  <a16:creationId xmlns:a16="http://schemas.microsoft.com/office/drawing/2014/main" xmlns="" id="{A87F8FF9-B49C-4B1C-B0C6-CA8871C70436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5321300" y="4846331"/>
              <a:ext cx="252612" cy="303520"/>
            </a:xfrm>
            <a:custGeom>
              <a:avLst/>
              <a:gdLst/>
              <a:ahLst/>
              <a:cxnLst/>
              <a:rect l="0" t="0" r="0" b="0"/>
              <a:pathLst>
                <a:path w="252612" h="303520">
                  <a:moveTo>
                    <a:pt x="0" y="303519"/>
                  </a:moveTo>
                  <a:lnTo>
                    <a:pt x="0" y="303519"/>
                  </a:lnTo>
                  <a:lnTo>
                    <a:pt x="8839" y="303519"/>
                  </a:lnTo>
                  <a:lnTo>
                    <a:pt x="44343" y="285842"/>
                  </a:lnTo>
                  <a:lnTo>
                    <a:pt x="84975" y="247743"/>
                  </a:lnTo>
                  <a:lnTo>
                    <a:pt x="103383" y="222991"/>
                  </a:lnTo>
                  <a:lnTo>
                    <a:pt x="118620" y="190823"/>
                  </a:lnTo>
                  <a:lnTo>
                    <a:pt x="132448" y="153478"/>
                  </a:lnTo>
                  <a:lnTo>
                    <a:pt x="143532" y="114772"/>
                  </a:lnTo>
                  <a:lnTo>
                    <a:pt x="148459" y="78756"/>
                  </a:lnTo>
                  <a:lnTo>
                    <a:pt x="151232" y="33487"/>
                  </a:lnTo>
                  <a:lnTo>
                    <a:pt x="146236" y="13936"/>
                  </a:lnTo>
                  <a:lnTo>
                    <a:pt x="141941" y="6748"/>
                  </a:lnTo>
                  <a:lnTo>
                    <a:pt x="137666" y="2660"/>
                  </a:lnTo>
                  <a:lnTo>
                    <a:pt x="133405" y="641"/>
                  </a:lnTo>
                  <a:lnTo>
                    <a:pt x="129153" y="0"/>
                  </a:lnTo>
                  <a:lnTo>
                    <a:pt x="124202" y="2396"/>
                  </a:lnTo>
                  <a:lnTo>
                    <a:pt x="113057" y="12583"/>
                  </a:lnTo>
                  <a:lnTo>
                    <a:pt x="94881" y="47668"/>
                  </a:lnTo>
                  <a:lnTo>
                    <a:pt x="86149" y="83504"/>
                  </a:lnTo>
                  <a:lnTo>
                    <a:pt x="80621" y="124595"/>
                  </a:lnTo>
                  <a:lnTo>
                    <a:pt x="78165" y="166377"/>
                  </a:lnTo>
                  <a:lnTo>
                    <a:pt x="80837" y="204702"/>
                  </a:lnTo>
                  <a:lnTo>
                    <a:pt x="92154" y="250486"/>
                  </a:lnTo>
                  <a:lnTo>
                    <a:pt x="103047" y="270071"/>
                  </a:lnTo>
                  <a:lnTo>
                    <a:pt x="114943" y="281127"/>
                  </a:lnTo>
                  <a:lnTo>
                    <a:pt x="121079" y="282947"/>
                  </a:lnTo>
                  <a:lnTo>
                    <a:pt x="133540" y="281205"/>
                  </a:lnTo>
                  <a:lnTo>
                    <a:pt x="144253" y="270083"/>
                  </a:lnTo>
                  <a:lnTo>
                    <a:pt x="169707" y="224954"/>
                  </a:lnTo>
                  <a:lnTo>
                    <a:pt x="170288" y="225036"/>
                  </a:lnTo>
                  <a:lnTo>
                    <a:pt x="174592" y="236981"/>
                  </a:lnTo>
                  <a:lnTo>
                    <a:pt x="174492" y="247841"/>
                  </a:lnTo>
                  <a:lnTo>
                    <a:pt x="171628" y="275325"/>
                  </a:lnTo>
                  <a:lnTo>
                    <a:pt x="170863" y="274846"/>
                  </a:lnTo>
                  <a:lnTo>
                    <a:pt x="168132" y="270549"/>
                  </a:lnTo>
                  <a:lnTo>
                    <a:pt x="165998" y="253455"/>
                  </a:lnTo>
                  <a:lnTo>
                    <a:pt x="172108" y="227145"/>
                  </a:lnTo>
                  <a:lnTo>
                    <a:pt x="186227" y="203750"/>
                  </a:lnTo>
                  <a:lnTo>
                    <a:pt x="200444" y="190153"/>
                  </a:lnTo>
                  <a:lnTo>
                    <a:pt x="205596" y="188431"/>
                  </a:lnTo>
                  <a:lnTo>
                    <a:pt x="216965" y="188399"/>
                  </a:lnTo>
                  <a:lnTo>
                    <a:pt x="227192" y="194499"/>
                  </a:lnTo>
                  <a:lnTo>
                    <a:pt x="231895" y="199089"/>
                  </a:lnTo>
                  <a:lnTo>
                    <a:pt x="241884" y="222404"/>
                  </a:lnTo>
                  <a:lnTo>
                    <a:pt x="252611" y="267084"/>
                  </a:lnTo>
                  <a:lnTo>
                    <a:pt x="251501" y="275096"/>
                  </a:lnTo>
                  <a:lnTo>
                    <a:pt x="247650" y="284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571">
              <a:extLst>
                <a:ext uri="{FF2B5EF4-FFF2-40B4-BE49-F238E27FC236}">
                  <a16:creationId xmlns:a16="http://schemas.microsoft.com/office/drawing/2014/main" xmlns="" id="{C64D4EAB-99D9-4DBC-A35D-05BED000653C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5175250" y="4960494"/>
              <a:ext cx="88901" cy="174104"/>
            </a:xfrm>
            <a:custGeom>
              <a:avLst/>
              <a:gdLst/>
              <a:ahLst/>
              <a:cxnLst/>
              <a:rect l="0" t="0" r="0" b="0"/>
              <a:pathLst>
                <a:path w="88901" h="174104">
                  <a:moveTo>
                    <a:pt x="88900" y="11556"/>
                  </a:moveTo>
                  <a:lnTo>
                    <a:pt x="88900" y="11556"/>
                  </a:lnTo>
                  <a:lnTo>
                    <a:pt x="83125" y="6487"/>
                  </a:lnTo>
                  <a:lnTo>
                    <a:pt x="72999" y="1430"/>
                  </a:lnTo>
                  <a:lnTo>
                    <a:pt x="65135" y="0"/>
                  </a:lnTo>
                  <a:lnTo>
                    <a:pt x="49402" y="2566"/>
                  </a:lnTo>
                  <a:lnTo>
                    <a:pt x="39360" y="9677"/>
                  </a:lnTo>
                  <a:lnTo>
                    <a:pt x="25774" y="27462"/>
                  </a:lnTo>
                  <a:lnTo>
                    <a:pt x="18511" y="42614"/>
                  </a:lnTo>
                  <a:lnTo>
                    <a:pt x="15127" y="66306"/>
                  </a:lnTo>
                  <a:lnTo>
                    <a:pt x="16836" y="80339"/>
                  </a:lnTo>
                  <a:lnTo>
                    <a:pt x="21829" y="91750"/>
                  </a:lnTo>
                  <a:lnTo>
                    <a:pt x="29457" y="101526"/>
                  </a:lnTo>
                  <a:lnTo>
                    <a:pt x="61297" y="132144"/>
                  </a:lnTo>
                  <a:lnTo>
                    <a:pt x="64149" y="136398"/>
                  </a:lnTo>
                  <a:lnTo>
                    <a:pt x="65436" y="146769"/>
                  </a:lnTo>
                  <a:lnTo>
                    <a:pt x="64790" y="152498"/>
                  </a:lnTo>
                  <a:lnTo>
                    <a:pt x="58429" y="162626"/>
                  </a:lnTo>
                  <a:lnTo>
                    <a:pt x="53769" y="167303"/>
                  </a:lnTo>
                  <a:lnTo>
                    <a:pt x="39184" y="172499"/>
                  </a:lnTo>
                  <a:lnTo>
                    <a:pt x="23060" y="174103"/>
                  </a:lnTo>
                  <a:lnTo>
                    <a:pt x="0" y="170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572">
              <a:extLst>
                <a:ext uri="{FF2B5EF4-FFF2-40B4-BE49-F238E27FC236}">
                  <a16:creationId xmlns:a16="http://schemas.microsoft.com/office/drawing/2014/main" xmlns="" id="{56513FD8-96DC-4D8F-8D87-64657EB354A0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4990116" y="4827144"/>
              <a:ext cx="102585" cy="360807"/>
            </a:xfrm>
            <a:custGeom>
              <a:avLst/>
              <a:gdLst/>
              <a:ahLst/>
              <a:cxnLst/>
              <a:rect l="0" t="0" r="0" b="0"/>
              <a:pathLst>
                <a:path w="102585" h="360807">
                  <a:moveTo>
                    <a:pt x="102584" y="11556"/>
                  </a:moveTo>
                  <a:lnTo>
                    <a:pt x="102584" y="11556"/>
                  </a:lnTo>
                  <a:lnTo>
                    <a:pt x="102584" y="8185"/>
                  </a:lnTo>
                  <a:lnTo>
                    <a:pt x="100702" y="4648"/>
                  </a:lnTo>
                  <a:lnTo>
                    <a:pt x="99213" y="2717"/>
                  </a:lnTo>
                  <a:lnTo>
                    <a:pt x="93795" y="572"/>
                  </a:lnTo>
                  <a:lnTo>
                    <a:pt x="90375" y="0"/>
                  </a:lnTo>
                  <a:lnTo>
                    <a:pt x="75448" y="2566"/>
                  </a:lnTo>
                  <a:lnTo>
                    <a:pt x="63713" y="11558"/>
                  </a:lnTo>
                  <a:lnTo>
                    <a:pt x="43324" y="40014"/>
                  </a:lnTo>
                  <a:lnTo>
                    <a:pt x="28268" y="70771"/>
                  </a:lnTo>
                  <a:lnTo>
                    <a:pt x="14522" y="110310"/>
                  </a:lnTo>
                  <a:lnTo>
                    <a:pt x="5119" y="153754"/>
                  </a:lnTo>
                  <a:lnTo>
                    <a:pt x="0" y="197522"/>
                  </a:lnTo>
                  <a:lnTo>
                    <a:pt x="76" y="238141"/>
                  </a:lnTo>
                  <a:lnTo>
                    <a:pt x="4343" y="273597"/>
                  </a:lnTo>
                  <a:lnTo>
                    <a:pt x="13060" y="303702"/>
                  </a:lnTo>
                  <a:lnTo>
                    <a:pt x="28694" y="326489"/>
                  </a:lnTo>
                  <a:lnTo>
                    <a:pt x="53958" y="348443"/>
                  </a:lnTo>
                  <a:lnTo>
                    <a:pt x="70860" y="355313"/>
                  </a:lnTo>
                  <a:lnTo>
                    <a:pt x="96234" y="360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1573">
              <a:extLst>
                <a:ext uri="{FF2B5EF4-FFF2-40B4-BE49-F238E27FC236}">
                  <a16:creationId xmlns:a16="http://schemas.microsoft.com/office/drawing/2014/main" xmlns="" id="{A0B885C4-C471-4752-9C83-4B20B7CF300E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4730760" y="5322264"/>
              <a:ext cx="95041" cy="287499"/>
            </a:xfrm>
            <a:custGeom>
              <a:avLst/>
              <a:gdLst/>
              <a:ahLst/>
              <a:cxnLst/>
              <a:rect l="0" t="0" r="0" b="0"/>
              <a:pathLst>
                <a:path w="95041" h="287499">
                  <a:moveTo>
                    <a:pt x="12690" y="132386"/>
                  </a:moveTo>
                  <a:lnTo>
                    <a:pt x="12690" y="132386"/>
                  </a:lnTo>
                  <a:lnTo>
                    <a:pt x="18157" y="126919"/>
                  </a:lnTo>
                  <a:lnTo>
                    <a:pt x="12521" y="169426"/>
                  </a:lnTo>
                  <a:lnTo>
                    <a:pt x="7771" y="214099"/>
                  </a:lnTo>
                  <a:lnTo>
                    <a:pt x="6623" y="257104"/>
                  </a:lnTo>
                  <a:lnTo>
                    <a:pt x="897" y="287498"/>
                  </a:lnTo>
                  <a:lnTo>
                    <a:pt x="595" y="286594"/>
                  </a:lnTo>
                  <a:lnTo>
                    <a:pt x="43" y="245469"/>
                  </a:lnTo>
                  <a:lnTo>
                    <a:pt x="14" y="215101"/>
                  </a:lnTo>
                  <a:lnTo>
                    <a:pt x="0" y="174793"/>
                  </a:lnTo>
                  <a:lnTo>
                    <a:pt x="700" y="130066"/>
                  </a:lnTo>
                  <a:lnTo>
                    <a:pt x="3363" y="86670"/>
                  </a:lnTo>
                  <a:lnTo>
                    <a:pt x="12200" y="42797"/>
                  </a:lnTo>
                  <a:lnTo>
                    <a:pt x="23464" y="9170"/>
                  </a:lnTo>
                  <a:lnTo>
                    <a:pt x="30649" y="482"/>
                  </a:lnTo>
                  <a:lnTo>
                    <a:pt x="35951" y="0"/>
                  </a:lnTo>
                  <a:lnTo>
                    <a:pt x="49369" y="5109"/>
                  </a:lnTo>
                  <a:lnTo>
                    <a:pt x="72790" y="23256"/>
                  </a:lnTo>
                  <a:lnTo>
                    <a:pt x="90862" y="49878"/>
                  </a:lnTo>
                  <a:lnTo>
                    <a:pt x="94940" y="67964"/>
                  </a:lnTo>
                  <a:lnTo>
                    <a:pt x="95040" y="76738"/>
                  </a:lnTo>
                  <a:lnTo>
                    <a:pt x="89506" y="94012"/>
                  </a:lnTo>
                  <a:lnTo>
                    <a:pt x="85067" y="102570"/>
                  </a:lnTo>
                  <a:lnTo>
                    <a:pt x="70728" y="115842"/>
                  </a:lnTo>
                  <a:lnTo>
                    <a:pt x="52596" y="1250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1574">
              <a:extLst>
                <a:ext uri="{FF2B5EF4-FFF2-40B4-BE49-F238E27FC236}">
                  <a16:creationId xmlns:a16="http://schemas.microsoft.com/office/drawing/2014/main" xmlns="" id="{6DEA1347-C399-4342-A8C2-33C796FE9969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4556378" y="5238549"/>
              <a:ext cx="152441" cy="260552"/>
            </a:xfrm>
            <a:custGeom>
              <a:avLst/>
              <a:gdLst/>
              <a:ahLst/>
              <a:cxnLst/>
              <a:rect l="0" t="0" r="0" b="0"/>
              <a:pathLst>
                <a:path w="152441" h="260552">
                  <a:moveTo>
                    <a:pt x="110872" y="158951"/>
                  </a:moveTo>
                  <a:lnTo>
                    <a:pt x="110872" y="158951"/>
                  </a:lnTo>
                  <a:lnTo>
                    <a:pt x="108990" y="138228"/>
                  </a:lnTo>
                  <a:lnTo>
                    <a:pt x="105097" y="127163"/>
                  </a:lnTo>
                  <a:lnTo>
                    <a:pt x="87106" y="104191"/>
                  </a:lnTo>
                  <a:lnTo>
                    <a:pt x="82328" y="101983"/>
                  </a:lnTo>
                  <a:lnTo>
                    <a:pt x="71374" y="101411"/>
                  </a:lnTo>
                  <a:lnTo>
                    <a:pt x="46565" y="111798"/>
                  </a:lnTo>
                  <a:lnTo>
                    <a:pt x="30786" y="128116"/>
                  </a:lnTo>
                  <a:lnTo>
                    <a:pt x="17423" y="150891"/>
                  </a:lnTo>
                  <a:lnTo>
                    <a:pt x="3377" y="193330"/>
                  </a:lnTo>
                  <a:lnTo>
                    <a:pt x="0" y="227777"/>
                  </a:lnTo>
                  <a:lnTo>
                    <a:pt x="4210" y="244574"/>
                  </a:lnTo>
                  <a:lnTo>
                    <a:pt x="11542" y="248489"/>
                  </a:lnTo>
                  <a:lnTo>
                    <a:pt x="34739" y="249075"/>
                  </a:lnTo>
                  <a:lnTo>
                    <a:pt x="60102" y="235224"/>
                  </a:lnTo>
                  <a:lnTo>
                    <a:pt x="96300" y="199660"/>
                  </a:lnTo>
                  <a:lnTo>
                    <a:pt x="125604" y="155961"/>
                  </a:lnTo>
                  <a:lnTo>
                    <a:pt x="143929" y="109147"/>
                  </a:lnTo>
                  <a:lnTo>
                    <a:pt x="151946" y="63996"/>
                  </a:lnTo>
                  <a:lnTo>
                    <a:pt x="152440" y="24983"/>
                  </a:lnTo>
                  <a:lnTo>
                    <a:pt x="149101" y="7687"/>
                  </a:lnTo>
                  <a:lnTo>
                    <a:pt x="146237" y="3075"/>
                  </a:lnTo>
                  <a:lnTo>
                    <a:pt x="142915" y="0"/>
                  </a:lnTo>
                  <a:lnTo>
                    <a:pt x="138584" y="67"/>
                  </a:lnTo>
                  <a:lnTo>
                    <a:pt x="128127" y="5786"/>
                  </a:lnTo>
                  <a:lnTo>
                    <a:pt x="120188" y="21028"/>
                  </a:lnTo>
                  <a:lnTo>
                    <a:pt x="113632" y="60935"/>
                  </a:lnTo>
                  <a:lnTo>
                    <a:pt x="112804" y="97044"/>
                  </a:lnTo>
                  <a:lnTo>
                    <a:pt x="114788" y="134259"/>
                  </a:lnTo>
                  <a:lnTo>
                    <a:pt x="118022" y="171965"/>
                  </a:lnTo>
                  <a:lnTo>
                    <a:pt x="123222" y="207069"/>
                  </a:lnTo>
                  <a:lnTo>
                    <a:pt x="142622" y="260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1575">
              <a:extLst>
                <a:ext uri="{FF2B5EF4-FFF2-40B4-BE49-F238E27FC236}">
                  <a16:creationId xmlns:a16="http://schemas.microsoft.com/office/drawing/2014/main" xmlns="" id="{0F186B74-633B-41ED-8424-B86514FD1962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4597400" y="5118100"/>
              <a:ext cx="171451" cy="12701"/>
            </a:xfrm>
            <a:custGeom>
              <a:avLst/>
              <a:gdLst/>
              <a:ahLst/>
              <a:cxnLst/>
              <a:rect l="0" t="0" r="0" b="0"/>
              <a:pathLst>
                <a:path w="171451" h="12701">
                  <a:moveTo>
                    <a:pt x="0" y="12700"/>
                  </a:moveTo>
                  <a:lnTo>
                    <a:pt x="0" y="12700"/>
                  </a:lnTo>
                  <a:lnTo>
                    <a:pt x="40164" y="10818"/>
                  </a:lnTo>
                  <a:lnTo>
                    <a:pt x="80574" y="7674"/>
                  </a:lnTo>
                  <a:lnTo>
                    <a:pt x="126414" y="4861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576">
              <a:extLst>
                <a:ext uri="{FF2B5EF4-FFF2-40B4-BE49-F238E27FC236}">
                  <a16:creationId xmlns:a16="http://schemas.microsoft.com/office/drawing/2014/main" xmlns="" id="{582B49D7-989D-4C2C-9506-69A83B755DE1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4627976" y="4660261"/>
              <a:ext cx="143648" cy="350518"/>
            </a:xfrm>
            <a:custGeom>
              <a:avLst/>
              <a:gdLst/>
              <a:ahLst/>
              <a:cxnLst/>
              <a:rect l="0" t="0" r="0" b="0"/>
              <a:pathLst>
                <a:path w="143648" h="350518">
                  <a:moveTo>
                    <a:pt x="90074" y="235589"/>
                  </a:moveTo>
                  <a:lnTo>
                    <a:pt x="90074" y="235589"/>
                  </a:lnTo>
                  <a:lnTo>
                    <a:pt x="84299" y="230520"/>
                  </a:lnTo>
                  <a:lnTo>
                    <a:pt x="66308" y="220662"/>
                  </a:lnTo>
                  <a:lnTo>
                    <a:pt x="56228" y="220253"/>
                  </a:lnTo>
                  <a:lnTo>
                    <a:pt x="50577" y="221132"/>
                  </a:lnTo>
                  <a:lnTo>
                    <a:pt x="38653" y="229634"/>
                  </a:lnTo>
                  <a:lnTo>
                    <a:pt x="20040" y="254051"/>
                  </a:lnTo>
                  <a:lnTo>
                    <a:pt x="4882" y="288095"/>
                  </a:lnTo>
                  <a:lnTo>
                    <a:pt x="0" y="311137"/>
                  </a:lnTo>
                  <a:lnTo>
                    <a:pt x="182" y="330784"/>
                  </a:lnTo>
                  <a:lnTo>
                    <a:pt x="3334" y="337858"/>
                  </a:lnTo>
                  <a:lnTo>
                    <a:pt x="14364" y="347599"/>
                  </a:lnTo>
                  <a:lnTo>
                    <a:pt x="30555" y="350517"/>
                  </a:lnTo>
                  <a:lnTo>
                    <a:pt x="39812" y="350308"/>
                  </a:lnTo>
                  <a:lnTo>
                    <a:pt x="59504" y="340668"/>
                  </a:lnTo>
                  <a:lnTo>
                    <a:pt x="90424" y="311644"/>
                  </a:lnTo>
                  <a:lnTo>
                    <a:pt x="109985" y="283502"/>
                  </a:lnTo>
                  <a:lnTo>
                    <a:pt x="125734" y="247475"/>
                  </a:lnTo>
                  <a:lnTo>
                    <a:pt x="134147" y="202301"/>
                  </a:lnTo>
                  <a:lnTo>
                    <a:pt x="136388" y="177414"/>
                  </a:lnTo>
                  <a:lnTo>
                    <a:pt x="140762" y="130946"/>
                  </a:lnTo>
                  <a:lnTo>
                    <a:pt x="143647" y="88892"/>
                  </a:lnTo>
                  <a:lnTo>
                    <a:pt x="142577" y="53738"/>
                  </a:lnTo>
                  <a:lnTo>
                    <a:pt x="138007" y="19665"/>
                  </a:lnTo>
                  <a:lnTo>
                    <a:pt x="134024" y="12617"/>
                  </a:lnTo>
                  <a:lnTo>
                    <a:pt x="122072" y="2905"/>
                  </a:lnTo>
                  <a:lnTo>
                    <a:pt x="117050" y="739"/>
                  </a:lnTo>
                  <a:lnTo>
                    <a:pt x="112997" y="0"/>
                  </a:lnTo>
                  <a:lnTo>
                    <a:pt x="109589" y="213"/>
                  </a:lnTo>
                  <a:lnTo>
                    <a:pt x="102040" y="9857"/>
                  </a:lnTo>
                  <a:lnTo>
                    <a:pt x="94687" y="28725"/>
                  </a:lnTo>
                  <a:lnTo>
                    <a:pt x="89066" y="58277"/>
                  </a:lnTo>
                  <a:lnTo>
                    <a:pt x="84217" y="100103"/>
                  </a:lnTo>
                  <a:lnTo>
                    <a:pt x="81936" y="124099"/>
                  </a:lnTo>
                  <a:lnTo>
                    <a:pt x="81283" y="171456"/>
                  </a:lnTo>
                  <a:lnTo>
                    <a:pt x="84050" y="216258"/>
                  </a:lnTo>
                  <a:lnTo>
                    <a:pt x="89984" y="254984"/>
                  </a:lnTo>
                  <a:lnTo>
                    <a:pt x="108000" y="301778"/>
                  </a:lnTo>
                  <a:lnTo>
                    <a:pt x="140874" y="349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305">
            <a:extLst>
              <a:ext uri="{FF2B5EF4-FFF2-40B4-BE49-F238E27FC236}">
                <a16:creationId xmlns:a16="http://schemas.microsoft.com/office/drawing/2014/main" xmlns="" id="{93AFC43F-5BC2-494C-97D8-63A057820CCE}"/>
              </a:ext>
            </a:extLst>
          </p:cNvPr>
          <p:cNvGrpSpPr/>
          <p:nvPr/>
        </p:nvGrpSpPr>
        <p:grpSpPr>
          <a:xfrm>
            <a:off x="3949700" y="4794250"/>
            <a:ext cx="334788" cy="228601"/>
            <a:chOff x="3949700" y="4794250"/>
            <a:chExt cx="334788" cy="228601"/>
          </a:xfrm>
        </p:grpSpPr>
        <p:sp>
          <p:nvSpPr>
            <p:cNvPr id="249" name="SMARTInkShape-1577">
              <a:extLst>
                <a:ext uri="{FF2B5EF4-FFF2-40B4-BE49-F238E27FC236}">
                  <a16:creationId xmlns:a16="http://schemas.microsoft.com/office/drawing/2014/main" xmlns="" id="{AEF4B05E-9126-4BF8-9FB8-78DBEFB2549E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4140200" y="4794250"/>
              <a:ext cx="144288" cy="228601"/>
            </a:xfrm>
            <a:custGeom>
              <a:avLst/>
              <a:gdLst/>
              <a:ahLst/>
              <a:cxnLst/>
              <a:rect l="0" t="0" r="0" b="0"/>
              <a:pathLst>
                <a:path w="144288" h="228601">
                  <a:moveTo>
                    <a:pt x="0" y="0"/>
                  </a:moveTo>
                  <a:lnTo>
                    <a:pt x="0" y="0"/>
                  </a:lnTo>
                  <a:lnTo>
                    <a:pt x="27450" y="20970"/>
                  </a:lnTo>
                  <a:lnTo>
                    <a:pt x="73390" y="46711"/>
                  </a:lnTo>
                  <a:lnTo>
                    <a:pt x="111586" y="70521"/>
                  </a:lnTo>
                  <a:lnTo>
                    <a:pt x="131438" y="87081"/>
                  </a:lnTo>
                  <a:lnTo>
                    <a:pt x="142613" y="103849"/>
                  </a:lnTo>
                  <a:lnTo>
                    <a:pt x="144287" y="124472"/>
                  </a:lnTo>
                  <a:lnTo>
                    <a:pt x="138916" y="147043"/>
                  </a:lnTo>
                  <a:lnTo>
                    <a:pt x="114354" y="186515"/>
                  </a:lnTo>
                  <a:lnTo>
                    <a:pt x="7620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578">
              <a:extLst>
                <a:ext uri="{FF2B5EF4-FFF2-40B4-BE49-F238E27FC236}">
                  <a16:creationId xmlns:a16="http://schemas.microsoft.com/office/drawing/2014/main" xmlns="" id="{E8187DF8-5666-4EEC-BE09-65D9689FDB7C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3976865" y="4946650"/>
              <a:ext cx="271286" cy="38101"/>
            </a:xfrm>
            <a:custGeom>
              <a:avLst/>
              <a:gdLst/>
              <a:ahLst/>
              <a:cxnLst/>
              <a:rect l="0" t="0" r="0" b="0"/>
              <a:pathLst>
                <a:path w="271286" h="38101">
                  <a:moveTo>
                    <a:pt x="10935" y="38100"/>
                  </a:moveTo>
                  <a:lnTo>
                    <a:pt x="10935" y="38100"/>
                  </a:lnTo>
                  <a:lnTo>
                    <a:pt x="4193" y="38100"/>
                  </a:lnTo>
                  <a:lnTo>
                    <a:pt x="2207" y="37395"/>
                  </a:lnTo>
                  <a:lnTo>
                    <a:pt x="883" y="36218"/>
                  </a:lnTo>
                  <a:lnTo>
                    <a:pt x="0" y="34729"/>
                  </a:lnTo>
                  <a:lnTo>
                    <a:pt x="1528" y="33736"/>
                  </a:lnTo>
                  <a:lnTo>
                    <a:pt x="45131" y="28640"/>
                  </a:lnTo>
                  <a:lnTo>
                    <a:pt x="82107" y="24959"/>
                  </a:lnTo>
                  <a:lnTo>
                    <a:pt x="124412" y="20265"/>
                  </a:lnTo>
                  <a:lnTo>
                    <a:pt x="169084" y="13475"/>
                  </a:lnTo>
                  <a:lnTo>
                    <a:pt x="211046" y="7635"/>
                  </a:lnTo>
                  <a:lnTo>
                    <a:pt x="2712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579">
              <a:extLst>
                <a:ext uri="{FF2B5EF4-FFF2-40B4-BE49-F238E27FC236}">
                  <a16:creationId xmlns:a16="http://schemas.microsoft.com/office/drawing/2014/main" xmlns="" id="{6937798F-5C59-4FBC-88D9-0CD7A3F9A79D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3949700" y="4880429"/>
              <a:ext cx="228601" cy="21772"/>
            </a:xfrm>
            <a:custGeom>
              <a:avLst/>
              <a:gdLst/>
              <a:ahLst/>
              <a:cxnLst/>
              <a:rect l="0" t="0" r="0" b="0"/>
              <a:pathLst>
                <a:path w="228601" h="21772">
                  <a:moveTo>
                    <a:pt x="0" y="21771"/>
                  </a:moveTo>
                  <a:lnTo>
                    <a:pt x="0" y="21771"/>
                  </a:lnTo>
                  <a:lnTo>
                    <a:pt x="3371" y="21771"/>
                  </a:lnTo>
                  <a:lnTo>
                    <a:pt x="39706" y="12337"/>
                  </a:lnTo>
                  <a:lnTo>
                    <a:pt x="75973" y="7465"/>
                  </a:lnTo>
                  <a:lnTo>
                    <a:pt x="117962" y="2949"/>
                  </a:lnTo>
                  <a:lnTo>
                    <a:pt x="159672" y="0"/>
                  </a:lnTo>
                  <a:lnTo>
                    <a:pt x="205982" y="1601"/>
                  </a:lnTo>
                  <a:lnTo>
                    <a:pt x="228600" y="2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306">
            <a:extLst>
              <a:ext uri="{FF2B5EF4-FFF2-40B4-BE49-F238E27FC236}">
                <a16:creationId xmlns:a16="http://schemas.microsoft.com/office/drawing/2014/main" xmlns="" id="{2EB106C0-449F-42BF-ACBE-361DE55FD9DD}"/>
              </a:ext>
            </a:extLst>
          </p:cNvPr>
          <p:cNvGrpSpPr/>
          <p:nvPr/>
        </p:nvGrpSpPr>
        <p:grpSpPr>
          <a:xfrm>
            <a:off x="3035300" y="4832010"/>
            <a:ext cx="446630" cy="184317"/>
            <a:chOff x="3035300" y="4832010"/>
            <a:chExt cx="446630" cy="184317"/>
          </a:xfrm>
        </p:grpSpPr>
        <p:sp>
          <p:nvSpPr>
            <p:cNvPr id="253" name="SMARTInkShape-1580">
              <a:extLst>
                <a:ext uri="{FF2B5EF4-FFF2-40B4-BE49-F238E27FC236}">
                  <a16:creationId xmlns:a16="http://schemas.microsoft.com/office/drawing/2014/main" xmlns="" id="{4CB9DC21-FAFD-4F69-B784-BCCCCC80E228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3350129" y="4832010"/>
              <a:ext cx="131801" cy="184317"/>
            </a:xfrm>
            <a:custGeom>
              <a:avLst/>
              <a:gdLst/>
              <a:ahLst/>
              <a:cxnLst/>
              <a:rect l="0" t="0" r="0" b="0"/>
              <a:pathLst>
                <a:path w="131801" h="184317">
                  <a:moveTo>
                    <a:pt x="40771" y="25740"/>
                  </a:moveTo>
                  <a:lnTo>
                    <a:pt x="40771" y="25740"/>
                  </a:lnTo>
                  <a:lnTo>
                    <a:pt x="45797" y="13806"/>
                  </a:lnTo>
                  <a:lnTo>
                    <a:pt x="46859" y="8096"/>
                  </a:lnTo>
                  <a:lnTo>
                    <a:pt x="36931" y="13848"/>
                  </a:lnTo>
                  <a:lnTo>
                    <a:pt x="23954" y="31232"/>
                  </a:lnTo>
                  <a:lnTo>
                    <a:pt x="3974" y="77599"/>
                  </a:lnTo>
                  <a:lnTo>
                    <a:pt x="0" y="118403"/>
                  </a:lnTo>
                  <a:lnTo>
                    <a:pt x="4071" y="142183"/>
                  </a:lnTo>
                  <a:lnTo>
                    <a:pt x="17667" y="168662"/>
                  </a:lnTo>
                  <a:lnTo>
                    <a:pt x="30973" y="179337"/>
                  </a:lnTo>
                  <a:lnTo>
                    <a:pt x="38472" y="183171"/>
                  </a:lnTo>
                  <a:lnTo>
                    <a:pt x="46294" y="184316"/>
                  </a:lnTo>
                  <a:lnTo>
                    <a:pt x="62511" y="181825"/>
                  </a:lnTo>
                  <a:lnTo>
                    <a:pt x="90878" y="165748"/>
                  </a:lnTo>
                  <a:lnTo>
                    <a:pt x="118255" y="139739"/>
                  </a:lnTo>
                  <a:lnTo>
                    <a:pt x="128125" y="116152"/>
                  </a:lnTo>
                  <a:lnTo>
                    <a:pt x="131800" y="73225"/>
                  </a:lnTo>
                  <a:lnTo>
                    <a:pt x="126539" y="32284"/>
                  </a:lnTo>
                  <a:lnTo>
                    <a:pt x="123350" y="21636"/>
                  </a:lnTo>
                  <a:lnTo>
                    <a:pt x="117695" y="13832"/>
                  </a:lnTo>
                  <a:lnTo>
                    <a:pt x="102006" y="3279"/>
                  </a:lnTo>
                  <a:lnTo>
                    <a:pt x="85155" y="0"/>
                  </a:lnTo>
                  <a:lnTo>
                    <a:pt x="40771" y="66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1581">
              <a:extLst>
                <a:ext uri="{FF2B5EF4-FFF2-40B4-BE49-F238E27FC236}">
                  <a16:creationId xmlns:a16="http://schemas.microsoft.com/office/drawing/2014/main" xmlns="" id="{56758485-408C-4BF0-B15D-13036E9F2D6E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3057042" y="4984750"/>
              <a:ext cx="181459" cy="11557"/>
            </a:xfrm>
            <a:custGeom>
              <a:avLst/>
              <a:gdLst/>
              <a:ahLst/>
              <a:cxnLst/>
              <a:rect l="0" t="0" r="0" b="0"/>
              <a:pathLst>
                <a:path w="181459" h="11557">
                  <a:moveTo>
                    <a:pt x="3658" y="0"/>
                  </a:moveTo>
                  <a:lnTo>
                    <a:pt x="3658" y="0"/>
                  </a:lnTo>
                  <a:lnTo>
                    <a:pt x="287" y="3371"/>
                  </a:lnTo>
                  <a:lnTo>
                    <a:pt x="0" y="5069"/>
                  </a:lnTo>
                  <a:lnTo>
                    <a:pt x="514" y="6907"/>
                  </a:lnTo>
                  <a:lnTo>
                    <a:pt x="1562" y="8838"/>
                  </a:lnTo>
                  <a:lnTo>
                    <a:pt x="19892" y="11556"/>
                  </a:lnTo>
                  <a:lnTo>
                    <a:pt x="57778" y="8990"/>
                  </a:lnTo>
                  <a:lnTo>
                    <a:pt x="104752" y="7133"/>
                  </a:lnTo>
                  <a:lnTo>
                    <a:pt x="151047" y="3211"/>
                  </a:lnTo>
                  <a:lnTo>
                    <a:pt x="1814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582">
              <a:extLst>
                <a:ext uri="{FF2B5EF4-FFF2-40B4-BE49-F238E27FC236}">
                  <a16:creationId xmlns:a16="http://schemas.microsoft.com/office/drawing/2014/main" xmlns="" id="{F1C8897D-AAF1-4687-810B-20A06CE71363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3035300" y="4895850"/>
              <a:ext cx="184151" cy="12701"/>
            </a:xfrm>
            <a:custGeom>
              <a:avLst/>
              <a:gdLst/>
              <a:ahLst/>
              <a:cxnLst/>
              <a:rect l="0" t="0" r="0" b="0"/>
              <a:pathLst>
                <a:path w="184151" h="12701">
                  <a:moveTo>
                    <a:pt x="0" y="12700"/>
                  </a:moveTo>
                  <a:lnTo>
                    <a:pt x="0" y="12700"/>
                  </a:lnTo>
                  <a:lnTo>
                    <a:pt x="6742" y="9329"/>
                  </a:lnTo>
                  <a:lnTo>
                    <a:pt x="43352" y="6233"/>
                  </a:lnTo>
                  <a:lnTo>
                    <a:pt x="88183" y="2160"/>
                  </a:lnTo>
                  <a:lnTo>
                    <a:pt x="123153" y="960"/>
                  </a:lnTo>
                  <a:lnTo>
                    <a:pt x="169175" y="190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307">
            <a:extLst>
              <a:ext uri="{FF2B5EF4-FFF2-40B4-BE49-F238E27FC236}">
                <a16:creationId xmlns:a16="http://schemas.microsoft.com/office/drawing/2014/main" xmlns="" id="{672A518D-F2B3-4196-89E0-9441BDDB7E7C}"/>
              </a:ext>
            </a:extLst>
          </p:cNvPr>
          <p:cNvGrpSpPr/>
          <p:nvPr/>
        </p:nvGrpSpPr>
        <p:grpSpPr>
          <a:xfrm>
            <a:off x="1815910" y="4323167"/>
            <a:ext cx="920624" cy="1175589"/>
            <a:chOff x="1815910" y="4323167"/>
            <a:chExt cx="920624" cy="1175589"/>
          </a:xfrm>
        </p:grpSpPr>
        <p:sp>
          <p:nvSpPr>
            <p:cNvPr id="257" name="SMARTInkShape-1583">
              <a:extLst>
                <a:ext uri="{FF2B5EF4-FFF2-40B4-BE49-F238E27FC236}">
                  <a16:creationId xmlns:a16="http://schemas.microsoft.com/office/drawing/2014/main" xmlns="" id="{D337B358-E11B-4CD0-B65C-893C2F7270C6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1815910" y="4323167"/>
              <a:ext cx="158941" cy="425672"/>
            </a:xfrm>
            <a:custGeom>
              <a:avLst/>
              <a:gdLst/>
              <a:ahLst/>
              <a:cxnLst/>
              <a:rect l="0" t="0" r="0" b="0"/>
              <a:pathLst>
                <a:path w="158941" h="425672">
                  <a:moveTo>
                    <a:pt x="114490" y="229783"/>
                  </a:moveTo>
                  <a:lnTo>
                    <a:pt x="114490" y="229783"/>
                  </a:lnTo>
                  <a:lnTo>
                    <a:pt x="105652" y="215477"/>
                  </a:lnTo>
                  <a:lnTo>
                    <a:pt x="96192" y="205397"/>
                  </a:lnTo>
                  <a:lnTo>
                    <a:pt x="92414" y="203648"/>
                  </a:lnTo>
                  <a:lnTo>
                    <a:pt x="84452" y="203586"/>
                  </a:lnTo>
                  <a:lnTo>
                    <a:pt x="61924" y="221002"/>
                  </a:lnTo>
                  <a:lnTo>
                    <a:pt x="36277" y="258618"/>
                  </a:lnTo>
                  <a:lnTo>
                    <a:pt x="14175" y="305511"/>
                  </a:lnTo>
                  <a:lnTo>
                    <a:pt x="4524" y="338464"/>
                  </a:lnTo>
                  <a:lnTo>
                    <a:pt x="0" y="369808"/>
                  </a:lnTo>
                  <a:lnTo>
                    <a:pt x="2692" y="395498"/>
                  </a:lnTo>
                  <a:lnTo>
                    <a:pt x="12356" y="413030"/>
                  </a:lnTo>
                  <a:lnTo>
                    <a:pt x="18884" y="419681"/>
                  </a:lnTo>
                  <a:lnTo>
                    <a:pt x="26764" y="423410"/>
                  </a:lnTo>
                  <a:lnTo>
                    <a:pt x="44926" y="425671"/>
                  </a:lnTo>
                  <a:lnTo>
                    <a:pt x="62876" y="418680"/>
                  </a:lnTo>
                  <a:lnTo>
                    <a:pt x="71614" y="412864"/>
                  </a:lnTo>
                  <a:lnTo>
                    <a:pt x="100767" y="374340"/>
                  </a:lnTo>
                  <a:lnTo>
                    <a:pt x="117563" y="338716"/>
                  </a:lnTo>
                  <a:lnTo>
                    <a:pt x="130672" y="297247"/>
                  </a:lnTo>
                  <a:lnTo>
                    <a:pt x="135156" y="273348"/>
                  </a:lnTo>
                  <a:lnTo>
                    <a:pt x="138851" y="248243"/>
                  </a:lnTo>
                  <a:lnTo>
                    <a:pt x="141314" y="221628"/>
                  </a:lnTo>
                  <a:lnTo>
                    <a:pt x="142956" y="194008"/>
                  </a:lnTo>
                  <a:lnTo>
                    <a:pt x="144051" y="165716"/>
                  </a:lnTo>
                  <a:lnTo>
                    <a:pt x="145486" y="139800"/>
                  </a:lnTo>
                  <a:lnTo>
                    <a:pt x="148962" y="92189"/>
                  </a:lnTo>
                  <a:lnTo>
                    <a:pt x="149096" y="56917"/>
                  </a:lnTo>
                  <a:lnTo>
                    <a:pt x="143433" y="12271"/>
                  </a:lnTo>
                  <a:lnTo>
                    <a:pt x="139583" y="2583"/>
                  </a:lnTo>
                  <a:lnTo>
                    <a:pt x="137569" y="0"/>
                  </a:lnTo>
                  <a:lnTo>
                    <a:pt x="135520" y="394"/>
                  </a:lnTo>
                  <a:lnTo>
                    <a:pt x="131363" y="6477"/>
                  </a:lnTo>
                  <a:lnTo>
                    <a:pt x="118581" y="49318"/>
                  </a:lnTo>
                  <a:lnTo>
                    <a:pt x="113251" y="81843"/>
                  </a:lnTo>
                  <a:lnTo>
                    <a:pt x="108530" y="121228"/>
                  </a:lnTo>
                  <a:lnTo>
                    <a:pt x="104786" y="164603"/>
                  </a:lnTo>
                  <a:lnTo>
                    <a:pt x="103121" y="209751"/>
                  </a:lnTo>
                  <a:lnTo>
                    <a:pt x="104263" y="251924"/>
                  </a:lnTo>
                  <a:lnTo>
                    <a:pt x="108534" y="290423"/>
                  </a:lnTo>
                  <a:lnTo>
                    <a:pt x="117487" y="323997"/>
                  </a:lnTo>
                  <a:lnTo>
                    <a:pt x="131057" y="363924"/>
                  </a:lnTo>
                  <a:lnTo>
                    <a:pt x="141609" y="381359"/>
                  </a:lnTo>
                  <a:lnTo>
                    <a:pt x="158940" y="401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584">
              <a:extLst>
                <a:ext uri="{FF2B5EF4-FFF2-40B4-BE49-F238E27FC236}">
                  <a16:creationId xmlns:a16="http://schemas.microsoft.com/office/drawing/2014/main" xmlns="" id="{ACB546CA-4254-4143-BB6E-35A4F821F0CE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2139950" y="4336470"/>
              <a:ext cx="120651" cy="383229"/>
            </a:xfrm>
            <a:custGeom>
              <a:avLst/>
              <a:gdLst/>
              <a:ahLst/>
              <a:cxnLst/>
              <a:rect l="0" t="0" r="0" b="0"/>
              <a:pathLst>
                <a:path w="120651" h="383229">
                  <a:moveTo>
                    <a:pt x="0" y="362530"/>
                  </a:moveTo>
                  <a:lnTo>
                    <a:pt x="0" y="362530"/>
                  </a:lnTo>
                  <a:lnTo>
                    <a:pt x="26732" y="317794"/>
                  </a:lnTo>
                  <a:lnTo>
                    <a:pt x="51063" y="272320"/>
                  </a:lnTo>
                  <a:lnTo>
                    <a:pt x="71809" y="231379"/>
                  </a:lnTo>
                  <a:lnTo>
                    <a:pt x="85537" y="199818"/>
                  </a:lnTo>
                  <a:lnTo>
                    <a:pt x="93991" y="166976"/>
                  </a:lnTo>
                  <a:lnTo>
                    <a:pt x="100100" y="129803"/>
                  </a:lnTo>
                  <a:lnTo>
                    <a:pt x="104461" y="91173"/>
                  </a:lnTo>
                  <a:lnTo>
                    <a:pt x="106399" y="55189"/>
                  </a:lnTo>
                  <a:lnTo>
                    <a:pt x="104119" y="20053"/>
                  </a:lnTo>
                  <a:lnTo>
                    <a:pt x="98957" y="7353"/>
                  </a:lnTo>
                  <a:lnTo>
                    <a:pt x="95604" y="2979"/>
                  </a:lnTo>
                  <a:lnTo>
                    <a:pt x="91959" y="768"/>
                  </a:lnTo>
                  <a:lnTo>
                    <a:pt x="88117" y="0"/>
                  </a:lnTo>
                  <a:lnTo>
                    <a:pt x="84144" y="193"/>
                  </a:lnTo>
                  <a:lnTo>
                    <a:pt x="74086" y="7933"/>
                  </a:lnTo>
                  <a:lnTo>
                    <a:pt x="68441" y="13949"/>
                  </a:lnTo>
                  <a:lnTo>
                    <a:pt x="57124" y="46012"/>
                  </a:lnTo>
                  <a:lnTo>
                    <a:pt x="49848" y="78393"/>
                  </a:lnTo>
                  <a:lnTo>
                    <a:pt x="42616" y="115597"/>
                  </a:lnTo>
                  <a:lnTo>
                    <a:pt x="37049" y="153298"/>
                  </a:lnTo>
                  <a:lnTo>
                    <a:pt x="34105" y="193103"/>
                  </a:lnTo>
                  <a:lnTo>
                    <a:pt x="33502" y="232901"/>
                  </a:lnTo>
                  <a:lnTo>
                    <a:pt x="35586" y="269405"/>
                  </a:lnTo>
                  <a:lnTo>
                    <a:pt x="40746" y="302562"/>
                  </a:lnTo>
                  <a:lnTo>
                    <a:pt x="51584" y="341469"/>
                  </a:lnTo>
                  <a:lnTo>
                    <a:pt x="60321" y="358108"/>
                  </a:lnTo>
                  <a:lnTo>
                    <a:pt x="71259" y="370207"/>
                  </a:lnTo>
                  <a:lnTo>
                    <a:pt x="89317" y="381581"/>
                  </a:lnTo>
                  <a:lnTo>
                    <a:pt x="101785" y="383228"/>
                  </a:lnTo>
                  <a:lnTo>
                    <a:pt x="120650" y="381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585">
              <a:extLst>
                <a:ext uri="{FF2B5EF4-FFF2-40B4-BE49-F238E27FC236}">
                  <a16:creationId xmlns:a16="http://schemas.microsoft.com/office/drawing/2014/main" xmlns="" id="{3E073902-8F75-48B7-BE01-3511F3255D27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2352026" y="4375150"/>
              <a:ext cx="80025" cy="323851"/>
            </a:xfrm>
            <a:custGeom>
              <a:avLst/>
              <a:gdLst/>
              <a:ahLst/>
              <a:cxnLst/>
              <a:rect l="0" t="0" r="0" b="0"/>
              <a:pathLst>
                <a:path w="80025" h="323851">
                  <a:moveTo>
                    <a:pt x="67324" y="0"/>
                  </a:moveTo>
                  <a:lnTo>
                    <a:pt x="67324" y="0"/>
                  </a:lnTo>
                  <a:lnTo>
                    <a:pt x="60582" y="0"/>
                  </a:lnTo>
                  <a:lnTo>
                    <a:pt x="46276" y="6742"/>
                  </a:lnTo>
                  <a:lnTo>
                    <a:pt x="32003" y="24418"/>
                  </a:lnTo>
                  <a:lnTo>
                    <a:pt x="18837" y="64385"/>
                  </a:lnTo>
                  <a:lnTo>
                    <a:pt x="10261" y="98465"/>
                  </a:lnTo>
                  <a:lnTo>
                    <a:pt x="3157" y="134779"/>
                  </a:lnTo>
                  <a:lnTo>
                    <a:pt x="0" y="172084"/>
                  </a:lnTo>
                  <a:lnTo>
                    <a:pt x="4241" y="209832"/>
                  </a:lnTo>
                  <a:lnTo>
                    <a:pt x="13181" y="244953"/>
                  </a:lnTo>
                  <a:lnTo>
                    <a:pt x="30821" y="283147"/>
                  </a:lnTo>
                  <a:lnTo>
                    <a:pt x="52902" y="307086"/>
                  </a:lnTo>
                  <a:lnTo>
                    <a:pt x="80024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586">
              <a:extLst>
                <a:ext uri="{FF2B5EF4-FFF2-40B4-BE49-F238E27FC236}">
                  <a16:creationId xmlns:a16="http://schemas.microsoft.com/office/drawing/2014/main" xmlns="" id="{F6A58DB4-23EE-4436-8582-F1B7D97D7EE1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2476500" y="4469019"/>
              <a:ext cx="120337" cy="319439"/>
            </a:xfrm>
            <a:custGeom>
              <a:avLst/>
              <a:gdLst/>
              <a:ahLst/>
              <a:cxnLst/>
              <a:rect l="0" t="0" r="0" b="0"/>
              <a:pathLst>
                <a:path w="120337" h="319439">
                  <a:moveTo>
                    <a:pt x="0" y="109331"/>
                  </a:moveTo>
                  <a:lnTo>
                    <a:pt x="0" y="109331"/>
                  </a:lnTo>
                  <a:lnTo>
                    <a:pt x="0" y="154143"/>
                  </a:lnTo>
                  <a:lnTo>
                    <a:pt x="9434" y="200262"/>
                  </a:lnTo>
                  <a:lnTo>
                    <a:pt x="17298" y="241088"/>
                  </a:lnTo>
                  <a:lnTo>
                    <a:pt x="26841" y="278897"/>
                  </a:lnTo>
                  <a:lnTo>
                    <a:pt x="32662" y="312028"/>
                  </a:lnTo>
                  <a:lnTo>
                    <a:pt x="34977" y="318657"/>
                  </a:lnTo>
                  <a:lnTo>
                    <a:pt x="34607" y="319438"/>
                  </a:lnTo>
                  <a:lnTo>
                    <a:pt x="33655" y="319252"/>
                  </a:lnTo>
                  <a:lnTo>
                    <a:pt x="23212" y="274985"/>
                  </a:lnTo>
                  <a:lnTo>
                    <a:pt x="15961" y="237282"/>
                  </a:lnTo>
                  <a:lnTo>
                    <a:pt x="8034" y="189952"/>
                  </a:lnTo>
                  <a:lnTo>
                    <a:pt x="5452" y="143987"/>
                  </a:lnTo>
                  <a:lnTo>
                    <a:pt x="7362" y="102155"/>
                  </a:lnTo>
                  <a:lnTo>
                    <a:pt x="12915" y="67101"/>
                  </a:lnTo>
                  <a:lnTo>
                    <a:pt x="27345" y="29712"/>
                  </a:lnTo>
                  <a:lnTo>
                    <a:pt x="45026" y="4131"/>
                  </a:lnTo>
                  <a:lnTo>
                    <a:pt x="52595" y="392"/>
                  </a:lnTo>
                  <a:lnTo>
                    <a:pt x="70413" y="0"/>
                  </a:lnTo>
                  <a:lnTo>
                    <a:pt x="88209" y="10175"/>
                  </a:lnTo>
                  <a:lnTo>
                    <a:pt x="104115" y="27161"/>
                  </a:lnTo>
                  <a:lnTo>
                    <a:pt x="115888" y="48822"/>
                  </a:lnTo>
                  <a:lnTo>
                    <a:pt x="120180" y="72561"/>
                  </a:lnTo>
                  <a:lnTo>
                    <a:pt x="120336" y="84817"/>
                  </a:lnTo>
                  <a:lnTo>
                    <a:pt x="112985" y="107843"/>
                  </a:lnTo>
                  <a:lnTo>
                    <a:pt x="99604" y="129131"/>
                  </a:lnTo>
                  <a:lnTo>
                    <a:pt x="72943" y="154865"/>
                  </a:lnTo>
                  <a:lnTo>
                    <a:pt x="55468" y="164376"/>
                  </a:lnTo>
                  <a:lnTo>
                    <a:pt x="48267" y="164371"/>
                  </a:lnTo>
                  <a:lnTo>
                    <a:pt x="42056" y="161547"/>
                  </a:lnTo>
                  <a:lnTo>
                    <a:pt x="25400" y="147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587">
              <a:extLst>
                <a:ext uri="{FF2B5EF4-FFF2-40B4-BE49-F238E27FC236}">
                  <a16:creationId xmlns:a16="http://schemas.microsoft.com/office/drawing/2014/main" xmlns="" id="{91DFCE0E-022E-4600-91AB-6FEC62FE6434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2628900" y="4381500"/>
              <a:ext cx="107634" cy="323851"/>
            </a:xfrm>
            <a:custGeom>
              <a:avLst/>
              <a:gdLst/>
              <a:ahLst/>
              <a:cxnLst/>
              <a:rect l="0" t="0" r="0" b="0"/>
              <a:pathLst>
                <a:path w="107634" h="323851">
                  <a:moveTo>
                    <a:pt x="44450" y="0"/>
                  </a:moveTo>
                  <a:lnTo>
                    <a:pt x="44450" y="0"/>
                  </a:lnTo>
                  <a:lnTo>
                    <a:pt x="47821" y="0"/>
                  </a:lnTo>
                  <a:lnTo>
                    <a:pt x="60030" y="10113"/>
                  </a:lnTo>
                  <a:lnTo>
                    <a:pt x="83119" y="49113"/>
                  </a:lnTo>
                  <a:lnTo>
                    <a:pt x="100357" y="95063"/>
                  </a:lnTo>
                  <a:lnTo>
                    <a:pt x="107633" y="132797"/>
                  </a:lnTo>
                  <a:lnTo>
                    <a:pt x="107574" y="171204"/>
                  </a:lnTo>
                  <a:lnTo>
                    <a:pt x="101433" y="208029"/>
                  </a:lnTo>
                  <a:lnTo>
                    <a:pt x="80697" y="255117"/>
                  </a:lnTo>
                  <a:lnTo>
                    <a:pt x="48370" y="290628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588">
              <a:extLst>
                <a:ext uri="{FF2B5EF4-FFF2-40B4-BE49-F238E27FC236}">
                  <a16:creationId xmlns:a16="http://schemas.microsoft.com/office/drawing/2014/main" xmlns="" id="{47D04E51-8EAC-441C-8F32-EDD5A773730C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987550" y="4921250"/>
              <a:ext cx="584201" cy="56268"/>
            </a:xfrm>
            <a:custGeom>
              <a:avLst/>
              <a:gdLst/>
              <a:ahLst/>
              <a:cxnLst/>
              <a:rect l="0" t="0" r="0" b="0"/>
              <a:pathLst>
                <a:path w="584201" h="56268">
                  <a:moveTo>
                    <a:pt x="0" y="50800"/>
                  </a:moveTo>
                  <a:lnTo>
                    <a:pt x="0" y="50800"/>
                  </a:lnTo>
                  <a:lnTo>
                    <a:pt x="3371" y="54171"/>
                  </a:lnTo>
                  <a:lnTo>
                    <a:pt x="15580" y="56267"/>
                  </a:lnTo>
                  <a:lnTo>
                    <a:pt x="56200" y="53517"/>
                  </a:lnTo>
                  <a:lnTo>
                    <a:pt x="78389" y="51906"/>
                  </a:lnTo>
                  <a:lnTo>
                    <a:pt x="104471" y="50126"/>
                  </a:lnTo>
                  <a:lnTo>
                    <a:pt x="133147" y="48234"/>
                  </a:lnTo>
                  <a:lnTo>
                    <a:pt x="165670" y="46267"/>
                  </a:lnTo>
                  <a:lnTo>
                    <a:pt x="200758" y="44250"/>
                  </a:lnTo>
                  <a:lnTo>
                    <a:pt x="237555" y="42201"/>
                  </a:lnTo>
                  <a:lnTo>
                    <a:pt x="276198" y="39422"/>
                  </a:lnTo>
                  <a:lnTo>
                    <a:pt x="316071" y="36159"/>
                  </a:lnTo>
                  <a:lnTo>
                    <a:pt x="356764" y="32573"/>
                  </a:lnTo>
                  <a:lnTo>
                    <a:pt x="394476" y="28770"/>
                  </a:lnTo>
                  <a:lnTo>
                    <a:pt x="430201" y="24825"/>
                  </a:lnTo>
                  <a:lnTo>
                    <a:pt x="464600" y="20783"/>
                  </a:lnTo>
                  <a:lnTo>
                    <a:pt x="493178" y="16678"/>
                  </a:lnTo>
                  <a:lnTo>
                    <a:pt x="539983" y="8353"/>
                  </a:lnTo>
                  <a:lnTo>
                    <a:pt x="584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589">
              <a:extLst>
                <a:ext uri="{FF2B5EF4-FFF2-40B4-BE49-F238E27FC236}">
                  <a16:creationId xmlns:a16="http://schemas.microsoft.com/office/drawing/2014/main" xmlns="" id="{E12460BD-2C37-4AA9-901E-99FB60CAD530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2413000" y="5131157"/>
              <a:ext cx="154451" cy="367599"/>
            </a:xfrm>
            <a:custGeom>
              <a:avLst/>
              <a:gdLst/>
              <a:ahLst/>
              <a:cxnLst/>
              <a:rect l="0" t="0" r="0" b="0"/>
              <a:pathLst>
                <a:path w="154451" h="367599">
                  <a:moveTo>
                    <a:pt x="19050" y="152043"/>
                  </a:moveTo>
                  <a:lnTo>
                    <a:pt x="19050" y="152043"/>
                  </a:lnTo>
                  <a:lnTo>
                    <a:pt x="20931" y="196283"/>
                  </a:lnTo>
                  <a:lnTo>
                    <a:pt x="31259" y="242156"/>
                  </a:lnTo>
                  <a:lnTo>
                    <a:pt x="39444" y="282773"/>
                  </a:lnTo>
                  <a:lnTo>
                    <a:pt x="42967" y="322717"/>
                  </a:lnTo>
                  <a:lnTo>
                    <a:pt x="43451" y="357520"/>
                  </a:lnTo>
                  <a:lnTo>
                    <a:pt x="40949" y="366368"/>
                  </a:lnTo>
                  <a:lnTo>
                    <a:pt x="39999" y="367598"/>
                  </a:lnTo>
                  <a:lnTo>
                    <a:pt x="39366" y="367007"/>
                  </a:lnTo>
                  <a:lnTo>
                    <a:pt x="28128" y="327656"/>
                  </a:lnTo>
                  <a:lnTo>
                    <a:pt x="20497" y="288654"/>
                  </a:lnTo>
                  <a:lnTo>
                    <a:pt x="16487" y="264283"/>
                  </a:lnTo>
                  <a:lnTo>
                    <a:pt x="12403" y="237453"/>
                  </a:lnTo>
                  <a:lnTo>
                    <a:pt x="8268" y="208983"/>
                  </a:lnTo>
                  <a:lnTo>
                    <a:pt x="5512" y="180126"/>
                  </a:lnTo>
                  <a:lnTo>
                    <a:pt x="3675" y="151009"/>
                  </a:lnTo>
                  <a:lnTo>
                    <a:pt x="2450" y="121720"/>
                  </a:lnTo>
                  <a:lnTo>
                    <a:pt x="4852" y="76007"/>
                  </a:lnTo>
                  <a:lnTo>
                    <a:pt x="10623" y="41344"/>
                  </a:lnTo>
                  <a:lnTo>
                    <a:pt x="17892" y="16530"/>
                  </a:lnTo>
                  <a:lnTo>
                    <a:pt x="22511" y="8785"/>
                  </a:lnTo>
                  <a:lnTo>
                    <a:pt x="27707" y="3621"/>
                  </a:lnTo>
                  <a:lnTo>
                    <a:pt x="33288" y="179"/>
                  </a:lnTo>
                  <a:lnTo>
                    <a:pt x="40536" y="0"/>
                  </a:lnTo>
                  <a:lnTo>
                    <a:pt x="57998" y="5446"/>
                  </a:lnTo>
                  <a:lnTo>
                    <a:pt x="91033" y="30525"/>
                  </a:lnTo>
                  <a:lnTo>
                    <a:pt x="129276" y="76926"/>
                  </a:lnTo>
                  <a:lnTo>
                    <a:pt x="149076" y="113558"/>
                  </a:lnTo>
                  <a:lnTo>
                    <a:pt x="154450" y="136115"/>
                  </a:lnTo>
                  <a:lnTo>
                    <a:pt x="151195" y="156017"/>
                  </a:lnTo>
                  <a:lnTo>
                    <a:pt x="147363" y="165276"/>
                  </a:lnTo>
                  <a:lnTo>
                    <a:pt x="131817" y="181207"/>
                  </a:lnTo>
                  <a:lnTo>
                    <a:pt x="108680" y="193932"/>
                  </a:lnTo>
                  <a:lnTo>
                    <a:pt x="77230" y="201940"/>
                  </a:lnTo>
                  <a:lnTo>
                    <a:pt x="45849" y="196562"/>
                  </a:lnTo>
                  <a:lnTo>
                    <a:pt x="0" y="177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590">
              <a:extLst>
                <a:ext uri="{FF2B5EF4-FFF2-40B4-BE49-F238E27FC236}">
                  <a16:creationId xmlns:a16="http://schemas.microsoft.com/office/drawing/2014/main" xmlns="" id="{2FBDA61B-902F-4A04-B557-2ACCA4B8E902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2163122" y="5037413"/>
              <a:ext cx="199079" cy="397669"/>
            </a:xfrm>
            <a:custGeom>
              <a:avLst/>
              <a:gdLst/>
              <a:ahLst/>
              <a:cxnLst/>
              <a:rect l="0" t="0" r="0" b="0"/>
              <a:pathLst>
                <a:path w="199079" h="397669">
                  <a:moveTo>
                    <a:pt x="103828" y="188637"/>
                  </a:moveTo>
                  <a:lnTo>
                    <a:pt x="103828" y="188637"/>
                  </a:lnTo>
                  <a:lnTo>
                    <a:pt x="100457" y="188637"/>
                  </a:lnTo>
                  <a:lnTo>
                    <a:pt x="96920" y="186755"/>
                  </a:lnTo>
                  <a:lnTo>
                    <a:pt x="94990" y="185266"/>
                  </a:lnTo>
                  <a:lnTo>
                    <a:pt x="89081" y="183611"/>
                  </a:lnTo>
                  <a:lnTo>
                    <a:pt x="73790" y="182549"/>
                  </a:lnTo>
                  <a:lnTo>
                    <a:pt x="61785" y="189930"/>
                  </a:lnTo>
                  <a:lnTo>
                    <a:pt x="31082" y="221034"/>
                  </a:lnTo>
                  <a:lnTo>
                    <a:pt x="9602" y="267695"/>
                  </a:lnTo>
                  <a:lnTo>
                    <a:pt x="1977" y="300444"/>
                  </a:lnTo>
                  <a:lnTo>
                    <a:pt x="0" y="330757"/>
                  </a:lnTo>
                  <a:lnTo>
                    <a:pt x="3825" y="358340"/>
                  </a:lnTo>
                  <a:lnTo>
                    <a:pt x="12110" y="377184"/>
                  </a:lnTo>
                  <a:lnTo>
                    <a:pt x="17283" y="384186"/>
                  </a:lnTo>
                  <a:lnTo>
                    <a:pt x="30556" y="393845"/>
                  </a:lnTo>
                  <a:lnTo>
                    <a:pt x="38047" y="397409"/>
                  </a:lnTo>
                  <a:lnTo>
                    <a:pt x="45863" y="397668"/>
                  </a:lnTo>
                  <a:lnTo>
                    <a:pt x="62073" y="392313"/>
                  </a:lnTo>
                  <a:lnTo>
                    <a:pt x="90437" y="367283"/>
                  </a:lnTo>
                  <a:lnTo>
                    <a:pt x="114442" y="322944"/>
                  </a:lnTo>
                  <a:lnTo>
                    <a:pt x="126419" y="282195"/>
                  </a:lnTo>
                  <a:lnTo>
                    <a:pt x="131589" y="259476"/>
                  </a:lnTo>
                  <a:lnTo>
                    <a:pt x="135035" y="233041"/>
                  </a:lnTo>
                  <a:lnTo>
                    <a:pt x="137333" y="204129"/>
                  </a:lnTo>
                  <a:lnTo>
                    <a:pt x="138864" y="173565"/>
                  </a:lnTo>
                  <a:lnTo>
                    <a:pt x="139886" y="146133"/>
                  </a:lnTo>
                  <a:lnTo>
                    <a:pt x="140566" y="120790"/>
                  </a:lnTo>
                  <a:lnTo>
                    <a:pt x="139912" y="75933"/>
                  </a:lnTo>
                  <a:lnTo>
                    <a:pt x="134917" y="39533"/>
                  </a:lnTo>
                  <a:lnTo>
                    <a:pt x="127543" y="8129"/>
                  </a:lnTo>
                  <a:lnTo>
                    <a:pt x="124577" y="3387"/>
                  </a:lnTo>
                  <a:lnTo>
                    <a:pt x="121188" y="932"/>
                  </a:lnTo>
                  <a:lnTo>
                    <a:pt x="117518" y="0"/>
                  </a:lnTo>
                  <a:lnTo>
                    <a:pt x="112955" y="2906"/>
                  </a:lnTo>
                  <a:lnTo>
                    <a:pt x="102240" y="15544"/>
                  </a:lnTo>
                  <a:lnTo>
                    <a:pt x="91049" y="55976"/>
                  </a:lnTo>
                  <a:lnTo>
                    <a:pt x="89447" y="93928"/>
                  </a:lnTo>
                  <a:lnTo>
                    <a:pt x="91792" y="135961"/>
                  </a:lnTo>
                  <a:lnTo>
                    <a:pt x="97538" y="178161"/>
                  </a:lnTo>
                  <a:lnTo>
                    <a:pt x="108559" y="216672"/>
                  </a:lnTo>
                  <a:lnTo>
                    <a:pt x="122864" y="251191"/>
                  </a:lnTo>
                  <a:lnTo>
                    <a:pt x="146079" y="292309"/>
                  </a:lnTo>
                  <a:lnTo>
                    <a:pt x="160000" y="310913"/>
                  </a:lnTo>
                  <a:lnTo>
                    <a:pt x="175125" y="322474"/>
                  </a:lnTo>
                  <a:lnTo>
                    <a:pt x="199078" y="334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9" name="SMARTInkShape-Group308">
            <a:extLst>
              <a:ext uri="{FF2B5EF4-FFF2-40B4-BE49-F238E27FC236}">
                <a16:creationId xmlns:a16="http://schemas.microsoft.com/office/drawing/2014/main" xmlns="" id="{176344EA-3F8E-4C31-9CEF-9AE3401637FD}"/>
              </a:ext>
            </a:extLst>
          </p:cNvPr>
          <p:cNvGrpSpPr/>
          <p:nvPr/>
        </p:nvGrpSpPr>
        <p:grpSpPr>
          <a:xfrm>
            <a:off x="4079980" y="3505200"/>
            <a:ext cx="2160377" cy="448776"/>
            <a:chOff x="4079980" y="3505200"/>
            <a:chExt cx="2160377" cy="448776"/>
          </a:xfrm>
        </p:grpSpPr>
        <p:sp>
          <p:nvSpPr>
            <p:cNvPr id="266" name="SMARTInkShape-1591">
              <a:extLst>
                <a:ext uri="{FF2B5EF4-FFF2-40B4-BE49-F238E27FC236}">
                  <a16:creationId xmlns:a16="http://schemas.microsoft.com/office/drawing/2014/main" xmlns="" id="{9C0FCEBC-CBA9-4443-9818-EB54ED606186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4873207" y="3610635"/>
              <a:ext cx="61068" cy="190135"/>
            </a:xfrm>
            <a:custGeom>
              <a:avLst/>
              <a:gdLst/>
              <a:ahLst/>
              <a:cxnLst/>
              <a:rect l="0" t="0" r="0" b="0"/>
              <a:pathLst>
                <a:path w="61068" h="190135">
                  <a:moveTo>
                    <a:pt x="54393" y="46965"/>
                  </a:moveTo>
                  <a:lnTo>
                    <a:pt x="54393" y="46965"/>
                  </a:lnTo>
                  <a:lnTo>
                    <a:pt x="59860" y="18354"/>
                  </a:lnTo>
                  <a:lnTo>
                    <a:pt x="58469" y="11201"/>
                  </a:lnTo>
                  <a:lnTo>
                    <a:pt x="57111" y="8305"/>
                  </a:lnTo>
                  <a:lnTo>
                    <a:pt x="51838" y="3207"/>
                  </a:lnTo>
                  <a:lnTo>
                    <a:pt x="48457" y="860"/>
                  </a:lnTo>
                  <a:lnTo>
                    <a:pt x="44791" y="0"/>
                  </a:lnTo>
                  <a:lnTo>
                    <a:pt x="36955" y="927"/>
                  </a:lnTo>
                  <a:lnTo>
                    <a:pt x="21239" y="8786"/>
                  </a:lnTo>
                  <a:lnTo>
                    <a:pt x="6548" y="26794"/>
                  </a:lnTo>
                  <a:lnTo>
                    <a:pt x="1378" y="41998"/>
                  </a:lnTo>
                  <a:lnTo>
                    <a:pt x="0" y="50003"/>
                  </a:lnTo>
                  <a:lnTo>
                    <a:pt x="2231" y="64543"/>
                  </a:lnTo>
                  <a:lnTo>
                    <a:pt x="27168" y="110379"/>
                  </a:lnTo>
                  <a:lnTo>
                    <a:pt x="57769" y="148557"/>
                  </a:lnTo>
                  <a:lnTo>
                    <a:pt x="61067" y="161262"/>
                  </a:lnTo>
                  <a:lnTo>
                    <a:pt x="60959" y="167613"/>
                  </a:lnTo>
                  <a:lnTo>
                    <a:pt x="57076" y="178433"/>
                  </a:lnTo>
                  <a:lnTo>
                    <a:pt x="54066" y="183294"/>
                  </a:lnTo>
                  <a:lnTo>
                    <a:pt x="49941" y="186534"/>
                  </a:lnTo>
                  <a:lnTo>
                    <a:pt x="39714" y="190134"/>
                  </a:lnTo>
                  <a:lnTo>
                    <a:pt x="31877" y="189853"/>
                  </a:lnTo>
                  <a:lnTo>
                    <a:pt x="28798" y="188790"/>
                  </a:lnTo>
                  <a:lnTo>
                    <a:pt x="26747" y="185965"/>
                  </a:lnTo>
                  <a:lnTo>
                    <a:pt x="22643" y="1676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592">
              <a:extLst>
                <a:ext uri="{FF2B5EF4-FFF2-40B4-BE49-F238E27FC236}">
                  <a16:creationId xmlns:a16="http://schemas.microsoft.com/office/drawing/2014/main" xmlns="" id="{5B75738E-8A7E-49A7-8D55-088FCB46A21F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4743450" y="3734683"/>
              <a:ext cx="88901" cy="5468"/>
            </a:xfrm>
            <a:custGeom>
              <a:avLst/>
              <a:gdLst/>
              <a:ahLst/>
              <a:cxnLst/>
              <a:rect l="0" t="0" r="0" b="0"/>
              <a:pathLst>
                <a:path w="88901" h="5468">
                  <a:moveTo>
                    <a:pt x="0" y="5467"/>
                  </a:moveTo>
                  <a:lnTo>
                    <a:pt x="0" y="5467"/>
                  </a:lnTo>
                  <a:lnTo>
                    <a:pt x="3371" y="5467"/>
                  </a:lnTo>
                  <a:lnTo>
                    <a:pt x="27136" y="0"/>
                  </a:lnTo>
                  <a:lnTo>
                    <a:pt x="71241" y="5109"/>
                  </a:lnTo>
                  <a:lnTo>
                    <a:pt x="88900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593">
              <a:extLst>
                <a:ext uri="{FF2B5EF4-FFF2-40B4-BE49-F238E27FC236}">
                  <a16:creationId xmlns:a16="http://schemas.microsoft.com/office/drawing/2014/main" xmlns="" id="{2A90EEB4-5920-4796-B7FB-50EF59743B5D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4591981" y="3654229"/>
              <a:ext cx="87970" cy="130372"/>
            </a:xfrm>
            <a:custGeom>
              <a:avLst/>
              <a:gdLst/>
              <a:ahLst/>
              <a:cxnLst/>
              <a:rect l="0" t="0" r="0" b="0"/>
              <a:pathLst>
                <a:path w="87970" h="130372">
                  <a:moveTo>
                    <a:pt x="11769" y="3371"/>
                  </a:moveTo>
                  <a:lnTo>
                    <a:pt x="11769" y="3371"/>
                  </a:lnTo>
                  <a:lnTo>
                    <a:pt x="8398" y="0"/>
                  </a:lnTo>
                  <a:lnTo>
                    <a:pt x="6700" y="418"/>
                  </a:lnTo>
                  <a:lnTo>
                    <a:pt x="2930" y="4645"/>
                  </a:lnTo>
                  <a:lnTo>
                    <a:pt x="213" y="18330"/>
                  </a:lnTo>
                  <a:lnTo>
                    <a:pt x="0" y="56420"/>
                  </a:lnTo>
                  <a:lnTo>
                    <a:pt x="4566" y="102480"/>
                  </a:lnTo>
                  <a:lnTo>
                    <a:pt x="5307" y="123841"/>
                  </a:lnTo>
                  <a:lnTo>
                    <a:pt x="5343" y="123901"/>
                  </a:lnTo>
                  <a:lnTo>
                    <a:pt x="8768" y="117243"/>
                  </a:lnTo>
                  <a:lnTo>
                    <a:pt x="15137" y="73800"/>
                  </a:lnTo>
                  <a:lnTo>
                    <a:pt x="22625" y="29278"/>
                  </a:lnTo>
                  <a:lnTo>
                    <a:pt x="27294" y="8773"/>
                  </a:lnTo>
                  <a:lnTo>
                    <a:pt x="29880" y="5562"/>
                  </a:lnTo>
                  <a:lnTo>
                    <a:pt x="33015" y="4126"/>
                  </a:lnTo>
                  <a:lnTo>
                    <a:pt x="36516" y="3874"/>
                  </a:lnTo>
                  <a:lnTo>
                    <a:pt x="40262" y="5823"/>
                  </a:lnTo>
                  <a:lnTo>
                    <a:pt x="48187" y="13633"/>
                  </a:lnTo>
                  <a:lnTo>
                    <a:pt x="73190" y="57003"/>
                  </a:lnTo>
                  <a:lnTo>
                    <a:pt x="75991" y="77302"/>
                  </a:lnTo>
                  <a:lnTo>
                    <a:pt x="77364" y="105004"/>
                  </a:lnTo>
                  <a:lnTo>
                    <a:pt x="82240" y="120267"/>
                  </a:lnTo>
                  <a:lnTo>
                    <a:pt x="87969" y="130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1594">
              <a:extLst>
                <a:ext uri="{FF2B5EF4-FFF2-40B4-BE49-F238E27FC236}">
                  <a16:creationId xmlns:a16="http://schemas.microsoft.com/office/drawing/2014/main" xmlns="" id="{A02C0651-86FE-4DC8-8C39-B2852D03FE2B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4439271" y="3565329"/>
              <a:ext cx="100980" cy="238322"/>
            </a:xfrm>
            <a:custGeom>
              <a:avLst/>
              <a:gdLst/>
              <a:ahLst/>
              <a:cxnLst/>
              <a:rect l="0" t="0" r="0" b="0"/>
              <a:pathLst>
                <a:path w="100980" h="238322">
                  <a:moveTo>
                    <a:pt x="94629" y="3371"/>
                  </a:moveTo>
                  <a:lnTo>
                    <a:pt x="94629" y="3371"/>
                  </a:lnTo>
                  <a:lnTo>
                    <a:pt x="87887" y="3371"/>
                  </a:lnTo>
                  <a:lnTo>
                    <a:pt x="82695" y="1489"/>
                  </a:lnTo>
                  <a:lnTo>
                    <a:pt x="80323" y="0"/>
                  </a:lnTo>
                  <a:lnTo>
                    <a:pt x="72043" y="227"/>
                  </a:lnTo>
                  <a:lnTo>
                    <a:pt x="62013" y="3385"/>
                  </a:lnTo>
                  <a:lnTo>
                    <a:pt x="52851" y="9492"/>
                  </a:lnTo>
                  <a:lnTo>
                    <a:pt x="30402" y="41530"/>
                  </a:lnTo>
                  <a:lnTo>
                    <a:pt x="12569" y="79980"/>
                  </a:lnTo>
                  <a:lnTo>
                    <a:pt x="151" y="121947"/>
                  </a:lnTo>
                  <a:lnTo>
                    <a:pt x="0" y="160801"/>
                  </a:lnTo>
                  <a:lnTo>
                    <a:pt x="2713" y="183877"/>
                  </a:lnTo>
                  <a:lnTo>
                    <a:pt x="11914" y="204011"/>
                  </a:lnTo>
                  <a:lnTo>
                    <a:pt x="18319" y="213331"/>
                  </a:lnTo>
                  <a:lnTo>
                    <a:pt x="36724" y="225568"/>
                  </a:lnTo>
                  <a:lnTo>
                    <a:pt x="69005" y="234543"/>
                  </a:lnTo>
                  <a:lnTo>
                    <a:pt x="100979" y="238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595">
              <a:extLst>
                <a:ext uri="{FF2B5EF4-FFF2-40B4-BE49-F238E27FC236}">
                  <a16:creationId xmlns:a16="http://schemas.microsoft.com/office/drawing/2014/main" xmlns="" id="{29BA8BC5-8064-44ED-AECA-0624C16B489F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4165600" y="3581400"/>
              <a:ext cx="31751" cy="171451"/>
            </a:xfrm>
            <a:custGeom>
              <a:avLst/>
              <a:gdLst/>
              <a:ahLst/>
              <a:cxnLst/>
              <a:rect l="0" t="0" r="0" b="0"/>
              <a:pathLst>
                <a:path w="31751" h="171451">
                  <a:moveTo>
                    <a:pt x="0" y="0"/>
                  </a:moveTo>
                  <a:lnTo>
                    <a:pt x="0" y="0"/>
                  </a:lnTo>
                  <a:lnTo>
                    <a:pt x="1882" y="41427"/>
                  </a:lnTo>
                  <a:lnTo>
                    <a:pt x="12209" y="84461"/>
                  </a:lnTo>
                  <a:lnTo>
                    <a:pt x="20394" y="121216"/>
                  </a:lnTo>
                  <a:lnTo>
                    <a:pt x="3175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596">
              <a:extLst>
                <a:ext uri="{FF2B5EF4-FFF2-40B4-BE49-F238E27FC236}">
                  <a16:creationId xmlns:a16="http://schemas.microsoft.com/office/drawing/2014/main" xmlns="" id="{EFF4FC92-3380-44DA-828B-582C728826D4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4079980" y="3670300"/>
              <a:ext cx="168171" cy="19051"/>
            </a:xfrm>
            <a:custGeom>
              <a:avLst/>
              <a:gdLst/>
              <a:ahLst/>
              <a:cxnLst/>
              <a:rect l="0" t="0" r="0" b="0"/>
              <a:pathLst>
                <a:path w="168171" h="19051">
                  <a:moveTo>
                    <a:pt x="9420" y="19050"/>
                  </a:moveTo>
                  <a:lnTo>
                    <a:pt x="9420" y="19050"/>
                  </a:lnTo>
                  <a:lnTo>
                    <a:pt x="6049" y="15679"/>
                  </a:lnTo>
                  <a:lnTo>
                    <a:pt x="2513" y="14024"/>
                  </a:lnTo>
                  <a:lnTo>
                    <a:pt x="582" y="13583"/>
                  </a:lnTo>
                  <a:lnTo>
                    <a:pt x="0" y="13288"/>
                  </a:lnTo>
                  <a:lnTo>
                    <a:pt x="318" y="13092"/>
                  </a:lnTo>
                  <a:lnTo>
                    <a:pt x="41950" y="7646"/>
                  </a:lnTo>
                  <a:lnTo>
                    <a:pt x="83343" y="2579"/>
                  </a:lnTo>
                  <a:lnTo>
                    <a:pt x="122339" y="764"/>
                  </a:lnTo>
                  <a:lnTo>
                    <a:pt x="1681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1597">
              <a:extLst>
                <a:ext uri="{FF2B5EF4-FFF2-40B4-BE49-F238E27FC236}">
                  <a16:creationId xmlns:a16="http://schemas.microsoft.com/office/drawing/2014/main" xmlns="" id="{65EB8AFB-43DA-4839-9479-F6637462C5FE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4997450" y="3594100"/>
              <a:ext cx="48391" cy="241301"/>
            </a:xfrm>
            <a:custGeom>
              <a:avLst/>
              <a:gdLst/>
              <a:ahLst/>
              <a:cxnLst/>
              <a:rect l="0" t="0" r="0" b="0"/>
              <a:pathLst>
                <a:path w="48391" h="241301">
                  <a:moveTo>
                    <a:pt x="6350" y="0"/>
                  </a:moveTo>
                  <a:lnTo>
                    <a:pt x="6350" y="0"/>
                  </a:lnTo>
                  <a:lnTo>
                    <a:pt x="13092" y="0"/>
                  </a:lnTo>
                  <a:lnTo>
                    <a:pt x="20165" y="5644"/>
                  </a:lnTo>
                  <a:lnTo>
                    <a:pt x="28012" y="16620"/>
                  </a:lnTo>
                  <a:lnTo>
                    <a:pt x="42667" y="54292"/>
                  </a:lnTo>
                  <a:lnTo>
                    <a:pt x="48390" y="91816"/>
                  </a:lnTo>
                  <a:lnTo>
                    <a:pt x="46324" y="134214"/>
                  </a:lnTo>
                  <a:lnTo>
                    <a:pt x="34892" y="176175"/>
                  </a:lnTo>
                  <a:lnTo>
                    <a:pt x="12066" y="221537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598">
              <a:extLst>
                <a:ext uri="{FF2B5EF4-FFF2-40B4-BE49-F238E27FC236}">
                  <a16:creationId xmlns:a16="http://schemas.microsoft.com/office/drawing/2014/main" xmlns="" id="{662380E7-E2B0-4CBB-88E8-78B699DA6952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5156200" y="3535469"/>
              <a:ext cx="302571" cy="272400"/>
            </a:xfrm>
            <a:custGeom>
              <a:avLst/>
              <a:gdLst/>
              <a:ahLst/>
              <a:cxnLst/>
              <a:rect l="0" t="0" r="0" b="0"/>
              <a:pathLst>
                <a:path w="302571" h="272400">
                  <a:moveTo>
                    <a:pt x="0" y="255481"/>
                  </a:moveTo>
                  <a:lnTo>
                    <a:pt x="0" y="255481"/>
                  </a:lnTo>
                  <a:lnTo>
                    <a:pt x="0" y="258852"/>
                  </a:lnTo>
                  <a:lnTo>
                    <a:pt x="1882" y="262388"/>
                  </a:lnTo>
                  <a:lnTo>
                    <a:pt x="3371" y="264319"/>
                  </a:lnTo>
                  <a:lnTo>
                    <a:pt x="10670" y="266464"/>
                  </a:lnTo>
                  <a:lnTo>
                    <a:pt x="20970" y="266712"/>
                  </a:lnTo>
                  <a:lnTo>
                    <a:pt x="40785" y="261474"/>
                  </a:lnTo>
                  <a:lnTo>
                    <a:pt x="88097" y="237693"/>
                  </a:lnTo>
                  <a:lnTo>
                    <a:pt x="131231" y="207642"/>
                  </a:lnTo>
                  <a:lnTo>
                    <a:pt x="144637" y="196072"/>
                  </a:lnTo>
                  <a:lnTo>
                    <a:pt x="161415" y="168164"/>
                  </a:lnTo>
                  <a:lnTo>
                    <a:pt x="171222" y="135534"/>
                  </a:lnTo>
                  <a:lnTo>
                    <a:pt x="177934" y="97514"/>
                  </a:lnTo>
                  <a:lnTo>
                    <a:pt x="179506" y="60860"/>
                  </a:lnTo>
                  <a:lnTo>
                    <a:pt x="176442" y="29989"/>
                  </a:lnTo>
                  <a:lnTo>
                    <a:pt x="168024" y="11564"/>
                  </a:lnTo>
                  <a:lnTo>
                    <a:pt x="162816" y="6086"/>
                  </a:lnTo>
                  <a:lnTo>
                    <a:pt x="151385" y="0"/>
                  </a:lnTo>
                  <a:lnTo>
                    <a:pt x="145373" y="1199"/>
                  </a:lnTo>
                  <a:lnTo>
                    <a:pt x="133050" y="10058"/>
                  </a:lnTo>
                  <a:lnTo>
                    <a:pt x="117582" y="44396"/>
                  </a:lnTo>
                  <a:lnTo>
                    <a:pt x="112231" y="78174"/>
                  </a:lnTo>
                  <a:lnTo>
                    <a:pt x="110558" y="115295"/>
                  </a:lnTo>
                  <a:lnTo>
                    <a:pt x="112166" y="150608"/>
                  </a:lnTo>
                  <a:lnTo>
                    <a:pt x="118997" y="183235"/>
                  </a:lnTo>
                  <a:lnTo>
                    <a:pt x="132860" y="225608"/>
                  </a:lnTo>
                  <a:lnTo>
                    <a:pt x="142304" y="247143"/>
                  </a:lnTo>
                  <a:lnTo>
                    <a:pt x="153557" y="261417"/>
                  </a:lnTo>
                  <a:lnTo>
                    <a:pt x="158111" y="265083"/>
                  </a:lnTo>
                  <a:lnTo>
                    <a:pt x="161851" y="266821"/>
                  </a:lnTo>
                  <a:lnTo>
                    <a:pt x="165052" y="267274"/>
                  </a:lnTo>
                  <a:lnTo>
                    <a:pt x="168596" y="265460"/>
                  </a:lnTo>
                  <a:lnTo>
                    <a:pt x="176296" y="257799"/>
                  </a:lnTo>
                  <a:lnTo>
                    <a:pt x="198872" y="212115"/>
                  </a:lnTo>
                  <a:lnTo>
                    <a:pt x="198903" y="212460"/>
                  </a:lnTo>
                  <a:lnTo>
                    <a:pt x="198219" y="214100"/>
                  </a:lnTo>
                  <a:lnTo>
                    <a:pt x="198328" y="259102"/>
                  </a:lnTo>
                  <a:lnTo>
                    <a:pt x="197506" y="270261"/>
                  </a:lnTo>
                  <a:lnTo>
                    <a:pt x="198699" y="272390"/>
                  </a:lnTo>
                  <a:lnTo>
                    <a:pt x="200904" y="272399"/>
                  </a:lnTo>
                  <a:lnTo>
                    <a:pt x="203786" y="270992"/>
                  </a:lnTo>
                  <a:lnTo>
                    <a:pt x="208870" y="265668"/>
                  </a:lnTo>
                  <a:lnTo>
                    <a:pt x="211213" y="262272"/>
                  </a:lnTo>
                  <a:lnTo>
                    <a:pt x="217164" y="219956"/>
                  </a:lnTo>
                  <a:lnTo>
                    <a:pt x="226388" y="184512"/>
                  </a:lnTo>
                  <a:lnTo>
                    <a:pt x="245096" y="144723"/>
                  </a:lnTo>
                  <a:lnTo>
                    <a:pt x="261474" y="126552"/>
                  </a:lnTo>
                  <a:lnTo>
                    <a:pt x="268155" y="124373"/>
                  </a:lnTo>
                  <a:lnTo>
                    <a:pt x="283104" y="125714"/>
                  </a:lnTo>
                  <a:lnTo>
                    <a:pt x="288925" y="128753"/>
                  </a:lnTo>
                  <a:lnTo>
                    <a:pt x="297274" y="137774"/>
                  </a:lnTo>
                  <a:lnTo>
                    <a:pt x="302570" y="164866"/>
                  </a:lnTo>
                  <a:lnTo>
                    <a:pt x="299995" y="206171"/>
                  </a:lnTo>
                  <a:lnTo>
                    <a:pt x="298450" y="255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1599">
              <a:extLst>
                <a:ext uri="{FF2B5EF4-FFF2-40B4-BE49-F238E27FC236}">
                  <a16:creationId xmlns:a16="http://schemas.microsoft.com/office/drawing/2014/main" xmlns="" id="{30C46F0C-602A-4B2C-A4E7-28C8A66FF198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5551124" y="3540992"/>
              <a:ext cx="86794" cy="281709"/>
            </a:xfrm>
            <a:custGeom>
              <a:avLst/>
              <a:gdLst/>
              <a:ahLst/>
              <a:cxnLst/>
              <a:rect l="0" t="0" r="0" b="0"/>
              <a:pathLst>
                <a:path w="86794" h="281709">
                  <a:moveTo>
                    <a:pt x="81326" y="21358"/>
                  </a:moveTo>
                  <a:lnTo>
                    <a:pt x="81326" y="21358"/>
                  </a:lnTo>
                  <a:lnTo>
                    <a:pt x="84697" y="17987"/>
                  </a:lnTo>
                  <a:lnTo>
                    <a:pt x="86352" y="12569"/>
                  </a:lnTo>
                  <a:lnTo>
                    <a:pt x="86793" y="9148"/>
                  </a:lnTo>
                  <a:lnTo>
                    <a:pt x="85403" y="3467"/>
                  </a:lnTo>
                  <a:lnTo>
                    <a:pt x="84044" y="964"/>
                  </a:lnTo>
                  <a:lnTo>
                    <a:pt x="81726" y="0"/>
                  </a:lnTo>
                  <a:lnTo>
                    <a:pt x="75390" y="812"/>
                  </a:lnTo>
                  <a:lnTo>
                    <a:pt x="60517" y="11978"/>
                  </a:lnTo>
                  <a:lnTo>
                    <a:pt x="35963" y="38805"/>
                  </a:lnTo>
                  <a:lnTo>
                    <a:pt x="19829" y="80306"/>
                  </a:lnTo>
                  <a:lnTo>
                    <a:pt x="13307" y="111998"/>
                  </a:lnTo>
                  <a:lnTo>
                    <a:pt x="7351" y="145604"/>
                  </a:lnTo>
                  <a:lnTo>
                    <a:pt x="0" y="181706"/>
                  </a:lnTo>
                  <a:lnTo>
                    <a:pt x="1412" y="227619"/>
                  </a:lnTo>
                  <a:lnTo>
                    <a:pt x="10768" y="257920"/>
                  </a:lnTo>
                  <a:lnTo>
                    <a:pt x="22215" y="271371"/>
                  </a:lnTo>
                  <a:lnTo>
                    <a:pt x="29218" y="276933"/>
                  </a:lnTo>
                  <a:lnTo>
                    <a:pt x="44526" y="281232"/>
                  </a:lnTo>
                  <a:lnTo>
                    <a:pt x="68626" y="281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600">
              <a:extLst>
                <a:ext uri="{FF2B5EF4-FFF2-40B4-BE49-F238E27FC236}">
                  <a16:creationId xmlns:a16="http://schemas.microsoft.com/office/drawing/2014/main" xmlns="" id="{87BCE396-61D3-4DBA-B955-6D18F4A1FBD6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5727700" y="36195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0" y="0"/>
                  </a:lnTo>
                  <a:lnTo>
                    <a:pt x="1882" y="12552"/>
                  </a:lnTo>
                  <a:lnTo>
                    <a:pt x="6467" y="59639"/>
                  </a:lnTo>
                  <a:lnTo>
                    <a:pt x="13141" y="106560"/>
                  </a:lnTo>
                  <a:lnTo>
                    <a:pt x="22635" y="152792"/>
                  </a:lnTo>
                  <a:lnTo>
                    <a:pt x="2540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601">
              <a:extLst>
                <a:ext uri="{FF2B5EF4-FFF2-40B4-BE49-F238E27FC236}">
                  <a16:creationId xmlns:a16="http://schemas.microsoft.com/office/drawing/2014/main" xmlns="" id="{EFC0F22B-1DA5-4A33-AB72-FE86309D0C71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5803900" y="3708400"/>
              <a:ext cx="127001" cy="12701"/>
            </a:xfrm>
            <a:custGeom>
              <a:avLst/>
              <a:gdLst/>
              <a:ahLst/>
              <a:cxnLst/>
              <a:rect l="0" t="0" r="0" b="0"/>
              <a:pathLst>
                <a:path w="127001" h="12701">
                  <a:moveTo>
                    <a:pt x="0" y="12700"/>
                  </a:moveTo>
                  <a:lnTo>
                    <a:pt x="0" y="12700"/>
                  </a:lnTo>
                  <a:lnTo>
                    <a:pt x="19459" y="5793"/>
                  </a:lnTo>
                  <a:lnTo>
                    <a:pt x="63110" y="1145"/>
                  </a:lnTo>
                  <a:lnTo>
                    <a:pt x="109989" y="226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602">
              <a:extLst>
                <a:ext uri="{FF2B5EF4-FFF2-40B4-BE49-F238E27FC236}">
                  <a16:creationId xmlns:a16="http://schemas.microsoft.com/office/drawing/2014/main" xmlns="" id="{3B61E095-5A48-4F4C-8E14-BB3BDB13C5E0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5970168" y="3569892"/>
              <a:ext cx="150320" cy="384084"/>
            </a:xfrm>
            <a:custGeom>
              <a:avLst/>
              <a:gdLst/>
              <a:ahLst/>
              <a:cxnLst/>
              <a:rect l="0" t="0" r="0" b="0"/>
              <a:pathLst>
                <a:path w="150320" h="384084">
                  <a:moveTo>
                    <a:pt x="43282" y="119458"/>
                  </a:moveTo>
                  <a:lnTo>
                    <a:pt x="43282" y="119458"/>
                  </a:lnTo>
                  <a:lnTo>
                    <a:pt x="38256" y="142062"/>
                  </a:lnTo>
                  <a:lnTo>
                    <a:pt x="37194" y="183189"/>
                  </a:lnTo>
                  <a:lnTo>
                    <a:pt x="37008" y="227868"/>
                  </a:lnTo>
                  <a:lnTo>
                    <a:pt x="35086" y="260303"/>
                  </a:lnTo>
                  <a:lnTo>
                    <a:pt x="30466" y="293533"/>
                  </a:lnTo>
                  <a:lnTo>
                    <a:pt x="16671" y="341153"/>
                  </a:lnTo>
                  <a:lnTo>
                    <a:pt x="1460" y="383045"/>
                  </a:lnTo>
                  <a:lnTo>
                    <a:pt x="583" y="384083"/>
                  </a:lnTo>
                  <a:lnTo>
                    <a:pt x="0" y="382657"/>
                  </a:lnTo>
                  <a:lnTo>
                    <a:pt x="56" y="372608"/>
                  </a:lnTo>
                  <a:lnTo>
                    <a:pt x="5466" y="335654"/>
                  </a:lnTo>
                  <a:lnTo>
                    <a:pt x="14481" y="295273"/>
                  </a:lnTo>
                  <a:lnTo>
                    <a:pt x="19849" y="270535"/>
                  </a:lnTo>
                  <a:lnTo>
                    <a:pt x="25542" y="243459"/>
                  </a:lnTo>
                  <a:lnTo>
                    <a:pt x="31456" y="214826"/>
                  </a:lnTo>
                  <a:lnTo>
                    <a:pt x="37513" y="187270"/>
                  </a:lnTo>
                  <a:lnTo>
                    <a:pt x="43670" y="160433"/>
                  </a:lnTo>
                  <a:lnTo>
                    <a:pt x="49891" y="134074"/>
                  </a:lnTo>
                  <a:lnTo>
                    <a:pt x="60565" y="87854"/>
                  </a:lnTo>
                  <a:lnTo>
                    <a:pt x="71425" y="48967"/>
                  </a:lnTo>
                  <a:lnTo>
                    <a:pt x="91994" y="10769"/>
                  </a:lnTo>
                  <a:lnTo>
                    <a:pt x="102797" y="596"/>
                  </a:lnTo>
                  <a:lnTo>
                    <a:pt x="108359" y="0"/>
                  </a:lnTo>
                  <a:lnTo>
                    <a:pt x="120184" y="4982"/>
                  </a:lnTo>
                  <a:lnTo>
                    <a:pt x="130611" y="21778"/>
                  </a:lnTo>
                  <a:lnTo>
                    <a:pt x="144416" y="62764"/>
                  </a:lnTo>
                  <a:lnTo>
                    <a:pt x="150319" y="94966"/>
                  </a:lnTo>
                  <a:lnTo>
                    <a:pt x="148239" y="123390"/>
                  </a:lnTo>
                  <a:lnTo>
                    <a:pt x="132391" y="159820"/>
                  </a:lnTo>
                  <a:lnTo>
                    <a:pt x="106453" y="186216"/>
                  </a:lnTo>
                  <a:lnTo>
                    <a:pt x="88527" y="194989"/>
                  </a:lnTo>
                  <a:lnTo>
                    <a:pt x="57393" y="200622"/>
                  </a:lnTo>
                  <a:lnTo>
                    <a:pt x="52689" y="198967"/>
                  </a:lnTo>
                  <a:lnTo>
                    <a:pt x="49553" y="195747"/>
                  </a:lnTo>
                  <a:lnTo>
                    <a:pt x="43282" y="182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603">
              <a:extLst>
                <a:ext uri="{FF2B5EF4-FFF2-40B4-BE49-F238E27FC236}">
                  <a16:creationId xmlns:a16="http://schemas.microsoft.com/office/drawing/2014/main" xmlns="" id="{8390F3B9-EF1D-4A21-8322-E10C86B72DBB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6108700" y="3505200"/>
              <a:ext cx="131657" cy="342901"/>
            </a:xfrm>
            <a:custGeom>
              <a:avLst/>
              <a:gdLst/>
              <a:ahLst/>
              <a:cxnLst/>
              <a:rect l="0" t="0" r="0" b="0"/>
              <a:pathLst>
                <a:path w="131657" h="342901">
                  <a:moveTo>
                    <a:pt x="107950" y="0"/>
                  </a:moveTo>
                  <a:lnTo>
                    <a:pt x="107950" y="0"/>
                  </a:lnTo>
                  <a:lnTo>
                    <a:pt x="111321" y="3371"/>
                  </a:lnTo>
                  <a:lnTo>
                    <a:pt x="120159" y="22322"/>
                  </a:lnTo>
                  <a:lnTo>
                    <a:pt x="128344" y="63764"/>
                  </a:lnTo>
                  <a:lnTo>
                    <a:pt x="131125" y="101952"/>
                  </a:lnTo>
                  <a:lnTo>
                    <a:pt x="131656" y="145501"/>
                  </a:lnTo>
                  <a:lnTo>
                    <a:pt x="129541" y="193078"/>
                  </a:lnTo>
                  <a:lnTo>
                    <a:pt x="122485" y="238683"/>
                  </a:lnTo>
                  <a:lnTo>
                    <a:pt x="109471" y="279648"/>
                  </a:lnTo>
                  <a:lnTo>
                    <a:pt x="87224" y="311966"/>
                  </a:lnTo>
                  <a:lnTo>
                    <a:pt x="55229" y="329151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SMARTInkShape-Group309">
            <a:extLst>
              <a:ext uri="{FF2B5EF4-FFF2-40B4-BE49-F238E27FC236}">
                <a16:creationId xmlns:a16="http://schemas.microsoft.com/office/drawing/2014/main" xmlns="" id="{CA2B45C2-1B75-4414-AF8D-00E52E10A2CF}"/>
              </a:ext>
            </a:extLst>
          </p:cNvPr>
          <p:cNvGrpSpPr/>
          <p:nvPr/>
        </p:nvGrpSpPr>
        <p:grpSpPr>
          <a:xfrm>
            <a:off x="2841570" y="3442057"/>
            <a:ext cx="962203" cy="411933"/>
            <a:chOff x="2841570" y="3442057"/>
            <a:chExt cx="962203" cy="411933"/>
          </a:xfrm>
        </p:grpSpPr>
        <p:sp>
          <p:nvSpPr>
            <p:cNvPr id="280" name="SMARTInkShape-1604">
              <a:extLst>
                <a:ext uri="{FF2B5EF4-FFF2-40B4-BE49-F238E27FC236}">
                  <a16:creationId xmlns:a16="http://schemas.microsoft.com/office/drawing/2014/main" xmlns="" id="{1C19D282-B6FB-4172-A458-9EB2DC4F2486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3695700" y="3479800"/>
              <a:ext cx="108073" cy="279401"/>
            </a:xfrm>
            <a:custGeom>
              <a:avLst/>
              <a:gdLst/>
              <a:ahLst/>
              <a:cxnLst/>
              <a:rect l="0" t="0" r="0" b="0"/>
              <a:pathLst>
                <a:path w="108073" h="279401">
                  <a:moveTo>
                    <a:pt x="31750" y="0"/>
                  </a:moveTo>
                  <a:lnTo>
                    <a:pt x="31750" y="0"/>
                  </a:lnTo>
                  <a:lnTo>
                    <a:pt x="55686" y="6481"/>
                  </a:lnTo>
                  <a:lnTo>
                    <a:pt x="69199" y="15580"/>
                  </a:lnTo>
                  <a:lnTo>
                    <a:pt x="88707" y="42716"/>
                  </a:lnTo>
                  <a:lnTo>
                    <a:pt x="104522" y="84310"/>
                  </a:lnTo>
                  <a:lnTo>
                    <a:pt x="108072" y="117904"/>
                  </a:lnTo>
                  <a:lnTo>
                    <a:pt x="106593" y="152591"/>
                  </a:lnTo>
                  <a:lnTo>
                    <a:pt x="96416" y="199180"/>
                  </a:lnTo>
                  <a:lnTo>
                    <a:pt x="83539" y="226813"/>
                  </a:lnTo>
                  <a:lnTo>
                    <a:pt x="64645" y="247561"/>
                  </a:lnTo>
                  <a:lnTo>
                    <a:pt x="42842" y="262427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605">
              <a:extLst>
                <a:ext uri="{FF2B5EF4-FFF2-40B4-BE49-F238E27FC236}">
                  <a16:creationId xmlns:a16="http://schemas.microsoft.com/office/drawing/2014/main" xmlns="" id="{1CA70ECA-CB02-4E67-B6E6-C089BB72CF8F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3597079" y="3563877"/>
              <a:ext cx="86079" cy="290113"/>
            </a:xfrm>
            <a:custGeom>
              <a:avLst/>
              <a:gdLst/>
              <a:ahLst/>
              <a:cxnLst/>
              <a:rect l="0" t="0" r="0" b="0"/>
              <a:pathLst>
                <a:path w="86079" h="290113">
                  <a:moveTo>
                    <a:pt x="3371" y="81023"/>
                  </a:moveTo>
                  <a:lnTo>
                    <a:pt x="3371" y="81023"/>
                  </a:lnTo>
                  <a:lnTo>
                    <a:pt x="0" y="91136"/>
                  </a:lnTo>
                  <a:lnTo>
                    <a:pt x="4321" y="135315"/>
                  </a:lnTo>
                  <a:lnTo>
                    <a:pt x="11884" y="174720"/>
                  </a:lnTo>
                  <a:lnTo>
                    <a:pt x="19299" y="220263"/>
                  </a:lnTo>
                  <a:lnTo>
                    <a:pt x="21496" y="261274"/>
                  </a:lnTo>
                  <a:lnTo>
                    <a:pt x="22238" y="289881"/>
                  </a:lnTo>
                  <a:lnTo>
                    <a:pt x="20888" y="290112"/>
                  </a:lnTo>
                  <a:lnTo>
                    <a:pt x="15625" y="284723"/>
                  </a:lnTo>
                  <a:lnTo>
                    <a:pt x="8099" y="256306"/>
                  </a:lnTo>
                  <a:lnTo>
                    <a:pt x="5472" y="219134"/>
                  </a:lnTo>
                  <a:lnTo>
                    <a:pt x="5716" y="172039"/>
                  </a:lnTo>
                  <a:lnTo>
                    <a:pt x="7756" y="146639"/>
                  </a:lnTo>
                  <a:lnTo>
                    <a:pt x="10528" y="120534"/>
                  </a:lnTo>
                  <a:lnTo>
                    <a:pt x="15489" y="78358"/>
                  </a:lnTo>
                  <a:lnTo>
                    <a:pt x="24130" y="32491"/>
                  </a:lnTo>
                  <a:lnTo>
                    <a:pt x="36321" y="1822"/>
                  </a:lnTo>
                  <a:lnTo>
                    <a:pt x="40154" y="0"/>
                  </a:lnTo>
                  <a:lnTo>
                    <a:pt x="44827" y="196"/>
                  </a:lnTo>
                  <a:lnTo>
                    <a:pt x="50058" y="1738"/>
                  </a:lnTo>
                  <a:lnTo>
                    <a:pt x="67534" y="17394"/>
                  </a:lnTo>
                  <a:lnTo>
                    <a:pt x="82746" y="46648"/>
                  </a:lnTo>
                  <a:lnTo>
                    <a:pt x="86078" y="82127"/>
                  </a:lnTo>
                  <a:lnTo>
                    <a:pt x="79226" y="116079"/>
                  </a:lnTo>
                  <a:lnTo>
                    <a:pt x="68364" y="133998"/>
                  </a:lnTo>
                  <a:lnTo>
                    <a:pt x="54129" y="147606"/>
                  </a:lnTo>
                  <a:lnTo>
                    <a:pt x="22421" y="163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606">
              <a:extLst>
                <a:ext uri="{FF2B5EF4-FFF2-40B4-BE49-F238E27FC236}">
                  <a16:creationId xmlns:a16="http://schemas.microsoft.com/office/drawing/2014/main" xmlns="" id="{1F0E769F-D557-4AE8-B08F-57FE01388AF3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3462519" y="3484897"/>
              <a:ext cx="68082" cy="248904"/>
            </a:xfrm>
            <a:custGeom>
              <a:avLst/>
              <a:gdLst/>
              <a:ahLst/>
              <a:cxnLst/>
              <a:rect l="0" t="0" r="0" b="0"/>
              <a:pathLst>
                <a:path w="68082" h="248904">
                  <a:moveTo>
                    <a:pt x="68081" y="33003"/>
                  </a:moveTo>
                  <a:lnTo>
                    <a:pt x="68081" y="33003"/>
                  </a:lnTo>
                  <a:lnTo>
                    <a:pt x="58621" y="432"/>
                  </a:lnTo>
                  <a:lnTo>
                    <a:pt x="56130" y="0"/>
                  </a:lnTo>
                  <a:lnTo>
                    <a:pt x="49599" y="3283"/>
                  </a:lnTo>
                  <a:lnTo>
                    <a:pt x="31247" y="19807"/>
                  </a:lnTo>
                  <a:lnTo>
                    <a:pt x="14677" y="52690"/>
                  </a:lnTo>
                  <a:lnTo>
                    <a:pt x="7187" y="85262"/>
                  </a:lnTo>
                  <a:lnTo>
                    <a:pt x="2211" y="121846"/>
                  </a:lnTo>
                  <a:lnTo>
                    <a:pt x="0" y="156920"/>
                  </a:lnTo>
                  <a:lnTo>
                    <a:pt x="5497" y="198287"/>
                  </a:lnTo>
                  <a:lnTo>
                    <a:pt x="17923" y="217940"/>
                  </a:lnTo>
                  <a:lnTo>
                    <a:pt x="34500" y="232320"/>
                  </a:lnTo>
                  <a:lnTo>
                    <a:pt x="68081" y="2489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607">
              <a:extLst>
                <a:ext uri="{FF2B5EF4-FFF2-40B4-BE49-F238E27FC236}">
                  <a16:creationId xmlns:a16="http://schemas.microsoft.com/office/drawing/2014/main" xmlns="" id="{4F76AE8C-2530-48AD-96EC-0C99631B258F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3118111" y="3442057"/>
              <a:ext cx="233141" cy="282076"/>
            </a:xfrm>
            <a:custGeom>
              <a:avLst/>
              <a:gdLst/>
              <a:ahLst/>
              <a:cxnLst/>
              <a:rect l="0" t="0" r="0" b="0"/>
              <a:pathLst>
                <a:path w="233141" h="282076">
                  <a:moveTo>
                    <a:pt x="6089" y="266343"/>
                  </a:moveTo>
                  <a:lnTo>
                    <a:pt x="6089" y="266343"/>
                  </a:lnTo>
                  <a:lnTo>
                    <a:pt x="2718" y="269714"/>
                  </a:lnTo>
                  <a:lnTo>
                    <a:pt x="1063" y="273250"/>
                  </a:lnTo>
                  <a:lnTo>
                    <a:pt x="0" y="277898"/>
                  </a:lnTo>
                  <a:lnTo>
                    <a:pt x="9930" y="282075"/>
                  </a:lnTo>
                  <a:lnTo>
                    <a:pt x="14999" y="281770"/>
                  </a:lnTo>
                  <a:lnTo>
                    <a:pt x="26277" y="277668"/>
                  </a:lnTo>
                  <a:lnTo>
                    <a:pt x="65828" y="248863"/>
                  </a:lnTo>
                  <a:lnTo>
                    <a:pt x="93875" y="216714"/>
                  </a:lnTo>
                  <a:lnTo>
                    <a:pt x="110016" y="187135"/>
                  </a:lnTo>
                  <a:lnTo>
                    <a:pt x="121894" y="148119"/>
                  </a:lnTo>
                  <a:lnTo>
                    <a:pt x="129995" y="108672"/>
                  </a:lnTo>
                  <a:lnTo>
                    <a:pt x="134536" y="72794"/>
                  </a:lnTo>
                  <a:lnTo>
                    <a:pt x="132420" y="34174"/>
                  </a:lnTo>
                  <a:lnTo>
                    <a:pt x="126677" y="16401"/>
                  </a:lnTo>
                  <a:lnTo>
                    <a:pt x="121759" y="10109"/>
                  </a:lnTo>
                  <a:lnTo>
                    <a:pt x="108768" y="1237"/>
                  </a:lnTo>
                  <a:lnTo>
                    <a:pt x="102764" y="0"/>
                  </a:lnTo>
                  <a:lnTo>
                    <a:pt x="97350" y="587"/>
                  </a:lnTo>
                  <a:lnTo>
                    <a:pt x="92330" y="2389"/>
                  </a:lnTo>
                  <a:lnTo>
                    <a:pt x="82988" y="13798"/>
                  </a:lnTo>
                  <a:lnTo>
                    <a:pt x="65494" y="59981"/>
                  </a:lnTo>
                  <a:lnTo>
                    <a:pt x="60713" y="92782"/>
                  </a:lnTo>
                  <a:lnTo>
                    <a:pt x="60000" y="127822"/>
                  </a:lnTo>
                  <a:lnTo>
                    <a:pt x="64386" y="162209"/>
                  </a:lnTo>
                  <a:lnTo>
                    <a:pt x="74789" y="206561"/>
                  </a:lnTo>
                  <a:lnTo>
                    <a:pt x="86809" y="236400"/>
                  </a:lnTo>
                  <a:lnTo>
                    <a:pt x="95117" y="247861"/>
                  </a:lnTo>
                  <a:lnTo>
                    <a:pt x="99307" y="251905"/>
                  </a:lnTo>
                  <a:lnTo>
                    <a:pt x="103512" y="253895"/>
                  </a:lnTo>
                  <a:lnTo>
                    <a:pt x="111947" y="254226"/>
                  </a:lnTo>
                  <a:lnTo>
                    <a:pt x="116173" y="251209"/>
                  </a:lnTo>
                  <a:lnTo>
                    <a:pt x="124630" y="240332"/>
                  </a:lnTo>
                  <a:lnTo>
                    <a:pt x="142719" y="197882"/>
                  </a:lnTo>
                  <a:lnTo>
                    <a:pt x="143743" y="196713"/>
                  </a:lnTo>
                  <a:lnTo>
                    <a:pt x="144426" y="196640"/>
                  </a:lnTo>
                  <a:lnTo>
                    <a:pt x="150779" y="239120"/>
                  </a:lnTo>
                  <a:lnTo>
                    <a:pt x="157719" y="267333"/>
                  </a:lnTo>
                  <a:lnTo>
                    <a:pt x="157976" y="267708"/>
                  </a:lnTo>
                  <a:lnTo>
                    <a:pt x="158147" y="267253"/>
                  </a:lnTo>
                  <a:lnTo>
                    <a:pt x="159880" y="223058"/>
                  </a:lnTo>
                  <a:lnTo>
                    <a:pt x="172300" y="182063"/>
                  </a:lnTo>
                  <a:lnTo>
                    <a:pt x="180149" y="168208"/>
                  </a:lnTo>
                  <a:lnTo>
                    <a:pt x="188342" y="159697"/>
                  </a:lnTo>
                  <a:lnTo>
                    <a:pt x="193207" y="157851"/>
                  </a:lnTo>
                  <a:lnTo>
                    <a:pt x="204258" y="157682"/>
                  </a:lnTo>
                  <a:lnTo>
                    <a:pt x="208757" y="160036"/>
                  </a:lnTo>
                  <a:lnTo>
                    <a:pt x="215638" y="168295"/>
                  </a:lnTo>
                  <a:lnTo>
                    <a:pt x="226849" y="188216"/>
                  </a:lnTo>
                  <a:lnTo>
                    <a:pt x="233140" y="223891"/>
                  </a:lnTo>
                  <a:lnTo>
                    <a:pt x="232502" y="252783"/>
                  </a:lnTo>
                  <a:lnTo>
                    <a:pt x="228339" y="272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608">
              <a:extLst>
                <a:ext uri="{FF2B5EF4-FFF2-40B4-BE49-F238E27FC236}">
                  <a16:creationId xmlns:a16="http://schemas.microsoft.com/office/drawing/2014/main" xmlns="" id="{71A5B739-56FE-4AE1-818A-03A61E85E622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2841570" y="3496399"/>
              <a:ext cx="122623" cy="213290"/>
            </a:xfrm>
            <a:custGeom>
              <a:avLst/>
              <a:gdLst/>
              <a:ahLst/>
              <a:cxnLst/>
              <a:rect l="0" t="0" r="0" b="0"/>
              <a:pathLst>
                <a:path w="122623" h="213290">
                  <a:moveTo>
                    <a:pt x="79430" y="34201"/>
                  </a:moveTo>
                  <a:lnTo>
                    <a:pt x="79430" y="34201"/>
                  </a:lnTo>
                  <a:lnTo>
                    <a:pt x="78724" y="13244"/>
                  </a:lnTo>
                  <a:lnTo>
                    <a:pt x="76059" y="7719"/>
                  </a:lnTo>
                  <a:lnTo>
                    <a:pt x="68760" y="2911"/>
                  </a:lnTo>
                  <a:lnTo>
                    <a:pt x="63850" y="641"/>
                  </a:lnTo>
                  <a:lnTo>
                    <a:pt x="52750" y="0"/>
                  </a:lnTo>
                  <a:lnTo>
                    <a:pt x="46827" y="817"/>
                  </a:lnTo>
                  <a:lnTo>
                    <a:pt x="25006" y="12080"/>
                  </a:lnTo>
                  <a:lnTo>
                    <a:pt x="7409" y="28822"/>
                  </a:lnTo>
                  <a:lnTo>
                    <a:pt x="1560" y="40983"/>
                  </a:lnTo>
                  <a:lnTo>
                    <a:pt x="0" y="47189"/>
                  </a:lnTo>
                  <a:lnTo>
                    <a:pt x="1076" y="52737"/>
                  </a:lnTo>
                  <a:lnTo>
                    <a:pt x="7917" y="62665"/>
                  </a:lnTo>
                  <a:lnTo>
                    <a:pt x="19895" y="69900"/>
                  </a:lnTo>
                  <a:lnTo>
                    <a:pt x="59491" y="92707"/>
                  </a:lnTo>
                  <a:lnTo>
                    <a:pt x="106133" y="123279"/>
                  </a:lnTo>
                  <a:lnTo>
                    <a:pt x="117874" y="139643"/>
                  </a:lnTo>
                  <a:lnTo>
                    <a:pt x="121993" y="148946"/>
                  </a:lnTo>
                  <a:lnTo>
                    <a:pt x="122622" y="157970"/>
                  </a:lnTo>
                  <a:lnTo>
                    <a:pt x="117677" y="175522"/>
                  </a:lnTo>
                  <a:lnTo>
                    <a:pt x="104660" y="190850"/>
                  </a:lnTo>
                  <a:lnTo>
                    <a:pt x="87821" y="203305"/>
                  </a:lnTo>
                  <a:lnTo>
                    <a:pt x="70930" y="211194"/>
                  </a:lnTo>
                  <a:lnTo>
                    <a:pt x="55896" y="213289"/>
                  </a:lnTo>
                  <a:lnTo>
                    <a:pt x="44276" y="211868"/>
                  </a:lnTo>
                  <a:lnTo>
                    <a:pt x="41177" y="210501"/>
                  </a:lnTo>
                  <a:lnTo>
                    <a:pt x="34980" y="205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SMARTInkShape-Group310">
            <a:extLst>
              <a:ext uri="{FF2B5EF4-FFF2-40B4-BE49-F238E27FC236}">
                <a16:creationId xmlns:a16="http://schemas.microsoft.com/office/drawing/2014/main" xmlns="" id="{49BC436F-66B1-4F5E-AD5C-A4887FC1346E}"/>
              </a:ext>
            </a:extLst>
          </p:cNvPr>
          <p:cNvGrpSpPr/>
          <p:nvPr/>
        </p:nvGrpSpPr>
        <p:grpSpPr>
          <a:xfrm>
            <a:off x="2267833" y="3551754"/>
            <a:ext cx="202318" cy="124635"/>
            <a:chOff x="2267833" y="3551754"/>
            <a:chExt cx="202318" cy="124635"/>
          </a:xfrm>
        </p:grpSpPr>
        <p:sp>
          <p:nvSpPr>
            <p:cNvPr id="286" name="SMARTInkShape-1609">
              <a:extLst>
                <a:ext uri="{FF2B5EF4-FFF2-40B4-BE49-F238E27FC236}">
                  <a16:creationId xmlns:a16="http://schemas.microsoft.com/office/drawing/2014/main" xmlns="" id="{E8C3C55E-DC5C-4FB7-AA82-4DD8E7C8F92F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2315929" y="3657600"/>
              <a:ext cx="154222" cy="18789"/>
            </a:xfrm>
            <a:custGeom>
              <a:avLst/>
              <a:gdLst/>
              <a:ahLst/>
              <a:cxnLst/>
              <a:rect l="0" t="0" r="0" b="0"/>
              <a:pathLst>
                <a:path w="154222" h="18789">
                  <a:moveTo>
                    <a:pt x="8171" y="12700"/>
                  </a:moveTo>
                  <a:lnTo>
                    <a:pt x="8171" y="12700"/>
                  </a:lnTo>
                  <a:lnTo>
                    <a:pt x="148" y="17064"/>
                  </a:lnTo>
                  <a:lnTo>
                    <a:pt x="0" y="17726"/>
                  </a:lnTo>
                  <a:lnTo>
                    <a:pt x="607" y="18167"/>
                  </a:lnTo>
                  <a:lnTo>
                    <a:pt x="8203" y="18788"/>
                  </a:lnTo>
                  <a:lnTo>
                    <a:pt x="49465" y="13223"/>
                  </a:lnTo>
                  <a:lnTo>
                    <a:pt x="94333" y="4545"/>
                  </a:lnTo>
                  <a:lnTo>
                    <a:pt x="1542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610">
              <a:extLst>
                <a:ext uri="{FF2B5EF4-FFF2-40B4-BE49-F238E27FC236}">
                  <a16:creationId xmlns:a16="http://schemas.microsoft.com/office/drawing/2014/main" xmlns="" id="{EBE94D69-B415-4D69-B614-747CCC296C52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2267833" y="3551754"/>
              <a:ext cx="170568" cy="23297"/>
            </a:xfrm>
            <a:custGeom>
              <a:avLst/>
              <a:gdLst/>
              <a:ahLst/>
              <a:cxnLst/>
              <a:rect l="0" t="0" r="0" b="0"/>
              <a:pathLst>
                <a:path w="170568" h="23297">
                  <a:moveTo>
                    <a:pt x="5467" y="23296"/>
                  </a:moveTo>
                  <a:lnTo>
                    <a:pt x="5467" y="23296"/>
                  </a:lnTo>
                  <a:lnTo>
                    <a:pt x="0" y="23296"/>
                  </a:lnTo>
                  <a:lnTo>
                    <a:pt x="39193" y="14458"/>
                  </a:lnTo>
                  <a:lnTo>
                    <a:pt x="79274" y="4998"/>
                  </a:lnTo>
                  <a:lnTo>
                    <a:pt x="119058" y="0"/>
                  </a:lnTo>
                  <a:lnTo>
                    <a:pt x="170567" y="42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SMARTInkShape-Group311">
            <a:extLst>
              <a:ext uri="{FF2B5EF4-FFF2-40B4-BE49-F238E27FC236}">
                <a16:creationId xmlns:a16="http://schemas.microsoft.com/office/drawing/2014/main" xmlns="" id="{BC5D7C9A-3F17-4751-A4B3-F037BFD7AAA7}"/>
              </a:ext>
            </a:extLst>
          </p:cNvPr>
          <p:cNvGrpSpPr/>
          <p:nvPr/>
        </p:nvGrpSpPr>
        <p:grpSpPr>
          <a:xfrm>
            <a:off x="3917950" y="2544063"/>
            <a:ext cx="2269590" cy="537163"/>
            <a:chOff x="3917950" y="2544063"/>
            <a:chExt cx="2269590" cy="537163"/>
          </a:xfrm>
        </p:grpSpPr>
        <p:sp>
          <p:nvSpPr>
            <p:cNvPr id="289" name="SMARTInkShape-1611">
              <a:extLst>
                <a:ext uri="{FF2B5EF4-FFF2-40B4-BE49-F238E27FC236}">
                  <a16:creationId xmlns:a16="http://schemas.microsoft.com/office/drawing/2014/main" xmlns="" id="{968921F4-AA67-4BB9-8916-C4C5E4101E2B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6019800" y="2622550"/>
              <a:ext cx="167740" cy="458676"/>
            </a:xfrm>
            <a:custGeom>
              <a:avLst/>
              <a:gdLst/>
              <a:ahLst/>
              <a:cxnLst/>
              <a:rect l="0" t="0" r="0" b="0"/>
              <a:pathLst>
                <a:path w="167740" h="458676">
                  <a:moveTo>
                    <a:pt x="101600" y="0"/>
                  </a:moveTo>
                  <a:lnTo>
                    <a:pt x="101600" y="0"/>
                  </a:lnTo>
                  <a:lnTo>
                    <a:pt x="108341" y="6742"/>
                  </a:lnTo>
                  <a:lnTo>
                    <a:pt x="128332" y="49126"/>
                  </a:lnTo>
                  <a:lnTo>
                    <a:pt x="140293" y="84158"/>
                  </a:lnTo>
                  <a:lnTo>
                    <a:pt x="152663" y="125128"/>
                  </a:lnTo>
                  <a:lnTo>
                    <a:pt x="163101" y="170618"/>
                  </a:lnTo>
                  <a:lnTo>
                    <a:pt x="165884" y="195590"/>
                  </a:lnTo>
                  <a:lnTo>
                    <a:pt x="167739" y="221410"/>
                  </a:lnTo>
                  <a:lnTo>
                    <a:pt x="167565" y="247795"/>
                  </a:lnTo>
                  <a:lnTo>
                    <a:pt x="166038" y="274558"/>
                  </a:lnTo>
                  <a:lnTo>
                    <a:pt x="163609" y="301572"/>
                  </a:lnTo>
                  <a:lnTo>
                    <a:pt x="157756" y="327342"/>
                  </a:lnTo>
                  <a:lnTo>
                    <a:pt x="149620" y="352284"/>
                  </a:lnTo>
                  <a:lnTo>
                    <a:pt x="129292" y="397165"/>
                  </a:lnTo>
                  <a:lnTo>
                    <a:pt x="106147" y="431223"/>
                  </a:lnTo>
                  <a:lnTo>
                    <a:pt x="79867" y="451064"/>
                  </a:lnTo>
                  <a:lnTo>
                    <a:pt x="65945" y="457342"/>
                  </a:lnTo>
                  <a:lnTo>
                    <a:pt x="39187" y="458675"/>
                  </a:lnTo>
                  <a:lnTo>
                    <a:pt x="0" y="450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612">
              <a:extLst>
                <a:ext uri="{FF2B5EF4-FFF2-40B4-BE49-F238E27FC236}">
                  <a16:creationId xmlns:a16="http://schemas.microsoft.com/office/drawing/2014/main" xmlns="" id="{6DD10F5F-C429-4FD9-91FE-9404C951402B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5961331" y="2544063"/>
              <a:ext cx="60283" cy="159564"/>
            </a:xfrm>
            <a:custGeom>
              <a:avLst/>
              <a:gdLst/>
              <a:ahLst/>
              <a:cxnLst/>
              <a:rect l="0" t="0" r="0" b="0"/>
              <a:pathLst>
                <a:path w="60283" h="159564">
                  <a:moveTo>
                    <a:pt x="45769" y="34037"/>
                  </a:moveTo>
                  <a:lnTo>
                    <a:pt x="45769" y="34037"/>
                  </a:lnTo>
                  <a:lnTo>
                    <a:pt x="45064" y="15876"/>
                  </a:lnTo>
                  <a:lnTo>
                    <a:pt x="42398" y="8796"/>
                  </a:lnTo>
                  <a:lnTo>
                    <a:pt x="35099" y="3299"/>
                  </a:lnTo>
                  <a:lnTo>
                    <a:pt x="30189" y="845"/>
                  </a:lnTo>
                  <a:lnTo>
                    <a:pt x="19089" y="0"/>
                  </a:lnTo>
                  <a:lnTo>
                    <a:pt x="13166" y="762"/>
                  </a:lnTo>
                  <a:lnTo>
                    <a:pt x="4703" y="5372"/>
                  </a:lnTo>
                  <a:lnTo>
                    <a:pt x="1457" y="8577"/>
                  </a:lnTo>
                  <a:lnTo>
                    <a:pt x="0" y="12830"/>
                  </a:lnTo>
                  <a:lnTo>
                    <a:pt x="263" y="23201"/>
                  </a:lnTo>
                  <a:lnTo>
                    <a:pt x="6493" y="34865"/>
                  </a:lnTo>
                  <a:lnTo>
                    <a:pt x="42701" y="78536"/>
                  </a:lnTo>
                  <a:lnTo>
                    <a:pt x="60131" y="116591"/>
                  </a:lnTo>
                  <a:lnTo>
                    <a:pt x="60282" y="122940"/>
                  </a:lnTo>
                  <a:lnTo>
                    <a:pt x="56688" y="135638"/>
                  </a:lnTo>
                  <a:lnTo>
                    <a:pt x="50387" y="144575"/>
                  </a:lnTo>
                  <a:lnTo>
                    <a:pt x="42177" y="150898"/>
                  </a:lnTo>
                  <a:lnTo>
                    <a:pt x="23422" y="158826"/>
                  </a:lnTo>
                  <a:lnTo>
                    <a:pt x="20288" y="159563"/>
                  </a:lnTo>
                  <a:lnTo>
                    <a:pt x="18197" y="159348"/>
                  </a:lnTo>
                  <a:lnTo>
                    <a:pt x="16805" y="158500"/>
                  </a:lnTo>
                  <a:lnTo>
                    <a:pt x="14019" y="1546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613">
              <a:extLst>
                <a:ext uri="{FF2B5EF4-FFF2-40B4-BE49-F238E27FC236}">
                  <a16:creationId xmlns:a16="http://schemas.microsoft.com/office/drawing/2014/main" xmlns="" id="{0CDDB022-58B2-4C71-A2E6-6DDE71041B01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5822950" y="2628900"/>
              <a:ext cx="82551" cy="19051"/>
            </a:xfrm>
            <a:custGeom>
              <a:avLst/>
              <a:gdLst/>
              <a:ahLst/>
              <a:cxnLst/>
              <a:rect l="0" t="0" r="0" b="0"/>
              <a:pathLst>
                <a:path w="82551" h="19051">
                  <a:moveTo>
                    <a:pt x="0" y="19050"/>
                  </a:moveTo>
                  <a:lnTo>
                    <a:pt x="0" y="19050"/>
                  </a:lnTo>
                  <a:lnTo>
                    <a:pt x="3371" y="15679"/>
                  </a:lnTo>
                  <a:lnTo>
                    <a:pt x="18952" y="10212"/>
                  </a:lnTo>
                  <a:lnTo>
                    <a:pt x="65979" y="3318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614">
              <a:extLst>
                <a:ext uri="{FF2B5EF4-FFF2-40B4-BE49-F238E27FC236}">
                  <a16:creationId xmlns:a16="http://schemas.microsoft.com/office/drawing/2014/main" xmlns="" id="{5F5FE64B-12AC-4876-8174-3BE18459DAB4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5651500" y="2577879"/>
              <a:ext cx="95251" cy="104952"/>
            </a:xfrm>
            <a:custGeom>
              <a:avLst/>
              <a:gdLst/>
              <a:ahLst/>
              <a:cxnLst/>
              <a:rect l="0" t="0" r="0" b="0"/>
              <a:pathLst>
                <a:path w="95251" h="104952">
                  <a:moveTo>
                    <a:pt x="0" y="12921"/>
                  </a:moveTo>
                  <a:lnTo>
                    <a:pt x="0" y="12921"/>
                  </a:lnTo>
                  <a:lnTo>
                    <a:pt x="3371" y="16292"/>
                  </a:lnTo>
                  <a:lnTo>
                    <a:pt x="8838" y="31872"/>
                  </a:lnTo>
                  <a:lnTo>
                    <a:pt x="11231" y="62421"/>
                  </a:lnTo>
                  <a:lnTo>
                    <a:pt x="6582" y="104951"/>
                  </a:lnTo>
                  <a:lnTo>
                    <a:pt x="5799" y="104613"/>
                  </a:lnTo>
                  <a:lnTo>
                    <a:pt x="3047" y="100475"/>
                  </a:lnTo>
                  <a:lnTo>
                    <a:pt x="4275" y="83470"/>
                  </a:lnTo>
                  <a:lnTo>
                    <a:pt x="21148" y="43006"/>
                  </a:lnTo>
                  <a:lnTo>
                    <a:pt x="38722" y="13760"/>
                  </a:lnTo>
                  <a:lnTo>
                    <a:pt x="51076" y="3181"/>
                  </a:lnTo>
                  <a:lnTo>
                    <a:pt x="56629" y="783"/>
                  </a:lnTo>
                  <a:lnTo>
                    <a:pt x="66561" y="0"/>
                  </a:lnTo>
                  <a:lnTo>
                    <a:pt x="71185" y="2190"/>
                  </a:lnTo>
                  <a:lnTo>
                    <a:pt x="80085" y="10268"/>
                  </a:lnTo>
                  <a:lnTo>
                    <a:pt x="84983" y="24677"/>
                  </a:lnTo>
                  <a:lnTo>
                    <a:pt x="89090" y="71489"/>
                  </a:lnTo>
                  <a:lnTo>
                    <a:pt x="95250" y="101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615">
              <a:extLst>
                <a:ext uri="{FF2B5EF4-FFF2-40B4-BE49-F238E27FC236}">
                  <a16:creationId xmlns:a16="http://schemas.microsoft.com/office/drawing/2014/main" xmlns="" id="{0A80466D-DC0C-4C39-8AAF-B67B71E34A59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4881271" y="2743723"/>
              <a:ext cx="135230" cy="215378"/>
            </a:xfrm>
            <a:custGeom>
              <a:avLst/>
              <a:gdLst/>
              <a:ahLst/>
              <a:cxnLst/>
              <a:rect l="0" t="0" r="0" b="0"/>
              <a:pathLst>
                <a:path w="135230" h="215378">
                  <a:moveTo>
                    <a:pt x="39979" y="12177"/>
                  </a:moveTo>
                  <a:lnTo>
                    <a:pt x="39979" y="12177"/>
                  </a:lnTo>
                  <a:lnTo>
                    <a:pt x="36608" y="5435"/>
                  </a:lnTo>
                  <a:lnTo>
                    <a:pt x="34910" y="3449"/>
                  </a:lnTo>
                  <a:lnTo>
                    <a:pt x="28423" y="0"/>
                  </a:lnTo>
                  <a:lnTo>
                    <a:pt x="24247" y="6374"/>
                  </a:lnTo>
                  <a:lnTo>
                    <a:pt x="12150" y="42153"/>
                  </a:lnTo>
                  <a:lnTo>
                    <a:pt x="4530" y="81893"/>
                  </a:lnTo>
                  <a:lnTo>
                    <a:pt x="0" y="110425"/>
                  </a:lnTo>
                  <a:lnTo>
                    <a:pt x="5042" y="137687"/>
                  </a:lnTo>
                  <a:lnTo>
                    <a:pt x="10339" y="150884"/>
                  </a:lnTo>
                  <a:lnTo>
                    <a:pt x="29392" y="173072"/>
                  </a:lnTo>
                  <a:lnTo>
                    <a:pt x="57145" y="190931"/>
                  </a:lnTo>
                  <a:lnTo>
                    <a:pt x="95351" y="203571"/>
                  </a:lnTo>
                  <a:lnTo>
                    <a:pt x="135229" y="215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616">
              <a:extLst>
                <a:ext uri="{FF2B5EF4-FFF2-40B4-BE49-F238E27FC236}">
                  <a16:creationId xmlns:a16="http://schemas.microsoft.com/office/drawing/2014/main" xmlns="" id="{33981B6D-106A-4FED-800E-C9FC992D6E1E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5486400" y="2711450"/>
              <a:ext cx="118362" cy="247651"/>
            </a:xfrm>
            <a:custGeom>
              <a:avLst/>
              <a:gdLst/>
              <a:ahLst/>
              <a:cxnLst/>
              <a:rect l="0" t="0" r="0" b="0"/>
              <a:pathLst>
                <a:path w="118362" h="247651">
                  <a:moveTo>
                    <a:pt x="95250" y="0"/>
                  </a:moveTo>
                  <a:lnTo>
                    <a:pt x="95250" y="0"/>
                  </a:lnTo>
                  <a:lnTo>
                    <a:pt x="101992" y="0"/>
                  </a:lnTo>
                  <a:lnTo>
                    <a:pt x="109065" y="7526"/>
                  </a:lnTo>
                  <a:lnTo>
                    <a:pt x="112926" y="13484"/>
                  </a:lnTo>
                  <a:lnTo>
                    <a:pt x="118361" y="42095"/>
                  </a:lnTo>
                  <a:lnTo>
                    <a:pt x="113230" y="84125"/>
                  </a:lnTo>
                  <a:lnTo>
                    <a:pt x="104652" y="115941"/>
                  </a:lnTo>
                  <a:lnTo>
                    <a:pt x="93078" y="148191"/>
                  </a:lnTo>
                  <a:lnTo>
                    <a:pt x="78528" y="178987"/>
                  </a:lnTo>
                  <a:lnTo>
                    <a:pt x="34242" y="220720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617">
              <a:extLst>
                <a:ext uri="{FF2B5EF4-FFF2-40B4-BE49-F238E27FC236}">
                  <a16:creationId xmlns:a16="http://schemas.microsoft.com/office/drawing/2014/main" xmlns="" id="{0C7018FB-F439-48E5-8B67-9D5D65FE2200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5334048" y="2746369"/>
              <a:ext cx="126588" cy="323791"/>
            </a:xfrm>
            <a:custGeom>
              <a:avLst/>
              <a:gdLst/>
              <a:ahLst/>
              <a:cxnLst/>
              <a:rect l="0" t="0" r="0" b="0"/>
              <a:pathLst>
                <a:path w="126588" h="323791">
                  <a:moveTo>
                    <a:pt x="25352" y="73031"/>
                  </a:moveTo>
                  <a:lnTo>
                    <a:pt x="25352" y="73031"/>
                  </a:lnTo>
                  <a:lnTo>
                    <a:pt x="19885" y="120593"/>
                  </a:lnTo>
                  <a:lnTo>
                    <a:pt x="19264" y="159874"/>
                  </a:lnTo>
                  <a:lnTo>
                    <a:pt x="15708" y="206164"/>
                  </a:lnTo>
                  <a:lnTo>
                    <a:pt x="10187" y="252256"/>
                  </a:lnTo>
                  <a:lnTo>
                    <a:pt x="4082" y="293822"/>
                  </a:lnTo>
                  <a:lnTo>
                    <a:pt x="314" y="323790"/>
                  </a:lnTo>
                  <a:lnTo>
                    <a:pt x="0" y="286422"/>
                  </a:lnTo>
                  <a:lnTo>
                    <a:pt x="1384" y="253949"/>
                  </a:lnTo>
                  <a:lnTo>
                    <a:pt x="6703" y="208943"/>
                  </a:lnTo>
                  <a:lnTo>
                    <a:pt x="12214" y="184100"/>
                  </a:lnTo>
                  <a:lnTo>
                    <a:pt x="19416" y="158366"/>
                  </a:lnTo>
                  <a:lnTo>
                    <a:pt x="27744" y="132037"/>
                  </a:lnTo>
                  <a:lnTo>
                    <a:pt x="40761" y="87732"/>
                  </a:lnTo>
                  <a:lnTo>
                    <a:pt x="51250" y="52048"/>
                  </a:lnTo>
                  <a:lnTo>
                    <a:pt x="65794" y="17503"/>
                  </a:lnTo>
                  <a:lnTo>
                    <a:pt x="77193" y="3432"/>
                  </a:lnTo>
                  <a:lnTo>
                    <a:pt x="83196" y="526"/>
                  </a:lnTo>
                  <a:lnTo>
                    <a:pt x="89315" y="0"/>
                  </a:lnTo>
                  <a:lnTo>
                    <a:pt x="95511" y="1060"/>
                  </a:lnTo>
                  <a:lnTo>
                    <a:pt x="108039" y="13527"/>
                  </a:lnTo>
                  <a:lnTo>
                    <a:pt x="119252" y="34591"/>
                  </a:lnTo>
                  <a:lnTo>
                    <a:pt x="126587" y="62767"/>
                  </a:lnTo>
                  <a:lnTo>
                    <a:pt x="124570" y="106992"/>
                  </a:lnTo>
                  <a:lnTo>
                    <a:pt x="111665" y="144634"/>
                  </a:lnTo>
                  <a:lnTo>
                    <a:pt x="80952" y="178129"/>
                  </a:lnTo>
                  <a:lnTo>
                    <a:pt x="54056" y="196913"/>
                  </a:lnTo>
                  <a:lnTo>
                    <a:pt x="48720" y="198658"/>
                  </a:lnTo>
                  <a:lnTo>
                    <a:pt x="45166" y="198410"/>
                  </a:lnTo>
                  <a:lnTo>
                    <a:pt x="38052" y="1936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618">
              <a:extLst>
                <a:ext uri="{FF2B5EF4-FFF2-40B4-BE49-F238E27FC236}">
                  <a16:creationId xmlns:a16="http://schemas.microsoft.com/office/drawing/2014/main" xmlns="" id="{254FCB3B-603E-426A-B269-4756330127C3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5168900" y="28702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0" y="0"/>
                  </a:lnTo>
                  <a:lnTo>
                    <a:pt x="38974" y="0"/>
                  </a:lnTo>
                  <a:lnTo>
                    <a:pt x="82096" y="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619">
              <a:extLst>
                <a:ext uri="{FF2B5EF4-FFF2-40B4-BE49-F238E27FC236}">
                  <a16:creationId xmlns:a16="http://schemas.microsoft.com/office/drawing/2014/main" xmlns="" id="{7DC459F4-468E-4ED6-837B-F54EC31AACC6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5035550" y="2719565"/>
              <a:ext cx="16072" cy="239536"/>
            </a:xfrm>
            <a:custGeom>
              <a:avLst/>
              <a:gdLst/>
              <a:ahLst/>
              <a:cxnLst/>
              <a:rect l="0" t="0" r="0" b="0"/>
              <a:pathLst>
                <a:path w="16072" h="239536">
                  <a:moveTo>
                    <a:pt x="12700" y="10935"/>
                  </a:moveTo>
                  <a:lnTo>
                    <a:pt x="12700" y="10935"/>
                  </a:lnTo>
                  <a:lnTo>
                    <a:pt x="12700" y="0"/>
                  </a:lnTo>
                  <a:lnTo>
                    <a:pt x="16071" y="12242"/>
                  </a:lnTo>
                  <a:lnTo>
                    <a:pt x="14796" y="47227"/>
                  </a:lnTo>
                  <a:lnTo>
                    <a:pt x="13321" y="89970"/>
                  </a:lnTo>
                  <a:lnTo>
                    <a:pt x="12884" y="137286"/>
                  </a:lnTo>
                  <a:lnTo>
                    <a:pt x="9384" y="176940"/>
                  </a:lnTo>
                  <a:lnTo>
                    <a:pt x="6243" y="219122"/>
                  </a:lnTo>
                  <a:lnTo>
                    <a:pt x="0" y="239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620">
              <a:extLst>
                <a:ext uri="{FF2B5EF4-FFF2-40B4-BE49-F238E27FC236}">
                  <a16:creationId xmlns:a16="http://schemas.microsoft.com/office/drawing/2014/main" xmlns="" id="{4886BD82-EF11-4949-8BFE-06227A8DB1A1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805600" y="2598817"/>
              <a:ext cx="122001" cy="430134"/>
            </a:xfrm>
            <a:custGeom>
              <a:avLst/>
              <a:gdLst/>
              <a:ahLst/>
              <a:cxnLst/>
              <a:rect l="0" t="0" r="0" b="0"/>
              <a:pathLst>
                <a:path w="122001" h="430134">
                  <a:moveTo>
                    <a:pt x="122000" y="23733"/>
                  </a:moveTo>
                  <a:lnTo>
                    <a:pt x="122000" y="23733"/>
                  </a:lnTo>
                  <a:lnTo>
                    <a:pt x="121295" y="9936"/>
                  </a:lnTo>
                  <a:lnTo>
                    <a:pt x="118629" y="3960"/>
                  </a:lnTo>
                  <a:lnTo>
                    <a:pt x="116225" y="2084"/>
                  </a:lnTo>
                  <a:lnTo>
                    <a:pt x="109791" y="0"/>
                  </a:lnTo>
                  <a:lnTo>
                    <a:pt x="102227" y="956"/>
                  </a:lnTo>
                  <a:lnTo>
                    <a:pt x="98235" y="2198"/>
                  </a:lnTo>
                  <a:lnTo>
                    <a:pt x="79131" y="17430"/>
                  </a:lnTo>
                  <a:lnTo>
                    <a:pt x="51757" y="60118"/>
                  </a:lnTo>
                  <a:lnTo>
                    <a:pt x="36218" y="92115"/>
                  </a:lnTo>
                  <a:lnTo>
                    <a:pt x="21786" y="129384"/>
                  </a:lnTo>
                  <a:lnTo>
                    <a:pt x="9727" y="169467"/>
                  </a:lnTo>
                  <a:lnTo>
                    <a:pt x="2015" y="210800"/>
                  </a:lnTo>
                  <a:lnTo>
                    <a:pt x="0" y="250807"/>
                  </a:lnTo>
                  <a:lnTo>
                    <a:pt x="1455" y="289755"/>
                  </a:lnTo>
                  <a:lnTo>
                    <a:pt x="4454" y="328232"/>
                  </a:lnTo>
                  <a:lnTo>
                    <a:pt x="20222" y="375481"/>
                  </a:lnTo>
                  <a:lnTo>
                    <a:pt x="64850" y="4301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1621">
              <a:extLst>
                <a:ext uri="{FF2B5EF4-FFF2-40B4-BE49-F238E27FC236}">
                  <a16:creationId xmlns:a16="http://schemas.microsoft.com/office/drawing/2014/main" xmlns="" id="{8168744E-A6EC-4200-8E4F-1075D8F6968E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4279900" y="2590422"/>
              <a:ext cx="328934" cy="365399"/>
            </a:xfrm>
            <a:custGeom>
              <a:avLst/>
              <a:gdLst/>
              <a:ahLst/>
              <a:cxnLst/>
              <a:rect l="0" t="0" r="0" b="0"/>
              <a:pathLst>
                <a:path w="328934" h="365399">
                  <a:moveTo>
                    <a:pt x="0" y="355978"/>
                  </a:moveTo>
                  <a:lnTo>
                    <a:pt x="0" y="355978"/>
                  </a:lnTo>
                  <a:lnTo>
                    <a:pt x="0" y="359349"/>
                  </a:lnTo>
                  <a:lnTo>
                    <a:pt x="1882" y="362885"/>
                  </a:lnTo>
                  <a:lnTo>
                    <a:pt x="3371" y="364816"/>
                  </a:lnTo>
                  <a:lnTo>
                    <a:pt x="5775" y="365398"/>
                  </a:lnTo>
                  <a:lnTo>
                    <a:pt x="12209" y="364163"/>
                  </a:lnTo>
                  <a:lnTo>
                    <a:pt x="52686" y="346873"/>
                  </a:lnTo>
                  <a:lnTo>
                    <a:pt x="93506" y="316941"/>
                  </a:lnTo>
                  <a:lnTo>
                    <a:pt x="124994" y="280598"/>
                  </a:lnTo>
                  <a:lnTo>
                    <a:pt x="156666" y="235179"/>
                  </a:lnTo>
                  <a:lnTo>
                    <a:pt x="174053" y="198808"/>
                  </a:lnTo>
                  <a:lnTo>
                    <a:pt x="187423" y="157714"/>
                  </a:lnTo>
                  <a:lnTo>
                    <a:pt x="195718" y="111227"/>
                  </a:lnTo>
                  <a:lnTo>
                    <a:pt x="199874" y="69870"/>
                  </a:lnTo>
                  <a:lnTo>
                    <a:pt x="198451" y="24261"/>
                  </a:lnTo>
                  <a:lnTo>
                    <a:pt x="195801" y="14183"/>
                  </a:lnTo>
                  <a:lnTo>
                    <a:pt x="191917" y="7465"/>
                  </a:lnTo>
                  <a:lnTo>
                    <a:pt x="187212" y="2986"/>
                  </a:lnTo>
                  <a:lnTo>
                    <a:pt x="181958" y="0"/>
                  </a:lnTo>
                  <a:lnTo>
                    <a:pt x="175633" y="831"/>
                  </a:lnTo>
                  <a:lnTo>
                    <a:pt x="161079" y="9281"/>
                  </a:lnTo>
                  <a:lnTo>
                    <a:pt x="140390" y="43390"/>
                  </a:lnTo>
                  <a:lnTo>
                    <a:pt x="131070" y="77114"/>
                  </a:lnTo>
                  <a:lnTo>
                    <a:pt x="125281" y="115622"/>
                  </a:lnTo>
                  <a:lnTo>
                    <a:pt x="122708" y="156255"/>
                  </a:lnTo>
                  <a:lnTo>
                    <a:pt x="125328" y="195951"/>
                  </a:lnTo>
                  <a:lnTo>
                    <a:pt x="131901" y="231938"/>
                  </a:lnTo>
                  <a:lnTo>
                    <a:pt x="148208" y="270620"/>
                  </a:lnTo>
                  <a:lnTo>
                    <a:pt x="162766" y="288408"/>
                  </a:lnTo>
                  <a:lnTo>
                    <a:pt x="178645" y="297725"/>
                  </a:lnTo>
                  <a:lnTo>
                    <a:pt x="194402" y="301160"/>
                  </a:lnTo>
                  <a:lnTo>
                    <a:pt x="208462" y="300335"/>
                  </a:lnTo>
                  <a:lnTo>
                    <a:pt x="213764" y="297010"/>
                  </a:lnTo>
                  <a:lnTo>
                    <a:pt x="221536" y="285790"/>
                  </a:lnTo>
                  <a:lnTo>
                    <a:pt x="233447" y="252644"/>
                  </a:lnTo>
                  <a:lnTo>
                    <a:pt x="233242" y="252516"/>
                  </a:lnTo>
                  <a:lnTo>
                    <a:pt x="229584" y="260490"/>
                  </a:lnTo>
                  <a:lnTo>
                    <a:pt x="223908" y="287753"/>
                  </a:lnTo>
                  <a:lnTo>
                    <a:pt x="222293" y="325970"/>
                  </a:lnTo>
                  <a:lnTo>
                    <a:pt x="225623" y="287702"/>
                  </a:lnTo>
                  <a:lnTo>
                    <a:pt x="234460" y="246221"/>
                  </a:lnTo>
                  <a:lnTo>
                    <a:pt x="246015" y="201553"/>
                  </a:lnTo>
                  <a:lnTo>
                    <a:pt x="257978" y="179395"/>
                  </a:lnTo>
                  <a:lnTo>
                    <a:pt x="271290" y="165313"/>
                  </a:lnTo>
                  <a:lnTo>
                    <a:pt x="276816" y="162546"/>
                  </a:lnTo>
                  <a:lnTo>
                    <a:pt x="281910" y="161407"/>
                  </a:lnTo>
                  <a:lnTo>
                    <a:pt x="286719" y="162058"/>
                  </a:lnTo>
                  <a:lnTo>
                    <a:pt x="295823" y="166545"/>
                  </a:lnTo>
                  <a:lnTo>
                    <a:pt x="312253" y="190489"/>
                  </a:lnTo>
                  <a:lnTo>
                    <a:pt x="323785" y="221023"/>
                  </a:lnTo>
                  <a:lnTo>
                    <a:pt x="328933" y="266604"/>
                  </a:lnTo>
                  <a:lnTo>
                    <a:pt x="323850" y="324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622">
              <a:extLst>
                <a:ext uri="{FF2B5EF4-FFF2-40B4-BE49-F238E27FC236}">
                  <a16:creationId xmlns:a16="http://schemas.microsoft.com/office/drawing/2014/main" xmlns="" id="{C5170D36-FE45-4B20-B3C4-CBD86BA23F8B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4009019" y="2743200"/>
              <a:ext cx="10532" cy="215901"/>
            </a:xfrm>
            <a:custGeom>
              <a:avLst/>
              <a:gdLst/>
              <a:ahLst/>
              <a:cxnLst/>
              <a:rect l="0" t="0" r="0" b="0"/>
              <a:pathLst>
                <a:path w="10532" h="215901">
                  <a:moveTo>
                    <a:pt x="4181" y="0"/>
                  </a:moveTo>
                  <a:lnTo>
                    <a:pt x="4181" y="0"/>
                  </a:lnTo>
                  <a:lnTo>
                    <a:pt x="4886" y="6481"/>
                  </a:lnTo>
                  <a:lnTo>
                    <a:pt x="9207" y="30443"/>
                  </a:lnTo>
                  <a:lnTo>
                    <a:pt x="10269" y="72100"/>
                  </a:lnTo>
                  <a:lnTo>
                    <a:pt x="7082" y="108617"/>
                  </a:lnTo>
                  <a:lnTo>
                    <a:pt x="390" y="153812"/>
                  </a:lnTo>
                  <a:lnTo>
                    <a:pt x="0" y="184647"/>
                  </a:lnTo>
                  <a:lnTo>
                    <a:pt x="10531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623">
              <a:extLst>
                <a:ext uri="{FF2B5EF4-FFF2-40B4-BE49-F238E27FC236}">
                  <a16:creationId xmlns:a16="http://schemas.microsoft.com/office/drawing/2014/main" xmlns="" id="{B9E38E66-4C73-44A5-8A22-872A7E712F3F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3917950" y="2813050"/>
              <a:ext cx="196851" cy="17727"/>
            </a:xfrm>
            <a:custGeom>
              <a:avLst/>
              <a:gdLst/>
              <a:ahLst/>
              <a:cxnLst/>
              <a:rect l="0" t="0" r="0" b="0"/>
              <a:pathLst>
                <a:path w="196851" h="17727">
                  <a:moveTo>
                    <a:pt x="0" y="12700"/>
                  </a:moveTo>
                  <a:lnTo>
                    <a:pt x="0" y="12700"/>
                  </a:lnTo>
                  <a:lnTo>
                    <a:pt x="3371" y="16071"/>
                  </a:lnTo>
                  <a:lnTo>
                    <a:pt x="8789" y="17726"/>
                  </a:lnTo>
                  <a:lnTo>
                    <a:pt x="55302" y="17464"/>
                  </a:lnTo>
                  <a:lnTo>
                    <a:pt x="90431" y="12230"/>
                  </a:lnTo>
                  <a:lnTo>
                    <a:pt x="125799" y="8963"/>
                  </a:lnTo>
                  <a:lnTo>
                    <a:pt x="168037" y="5243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SMARTInkShape-Group312">
            <a:extLst>
              <a:ext uri="{FF2B5EF4-FFF2-40B4-BE49-F238E27FC236}">
                <a16:creationId xmlns:a16="http://schemas.microsoft.com/office/drawing/2014/main" xmlns="" id="{1CDA1E9A-4A1A-4BB1-987D-F9639689E85C}"/>
              </a:ext>
            </a:extLst>
          </p:cNvPr>
          <p:cNvGrpSpPr/>
          <p:nvPr/>
        </p:nvGrpSpPr>
        <p:grpSpPr>
          <a:xfrm>
            <a:off x="2343150" y="2563624"/>
            <a:ext cx="1328160" cy="468529"/>
            <a:chOff x="2343150" y="2563624"/>
            <a:chExt cx="1328160" cy="468529"/>
          </a:xfrm>
        </p:grpSpPr>
        <p:sp>
          <p:nvSpPr>
            <p:cNvPr id="303" name="SMARTInkShape-1624">
              <a:extLst>
                <a:ext uri="{FF2B5EF4-FFF2-40B4-BE49-F238E27FC236}">
                  <a16:creationId xmlns:a16="http://schemas.microsoft.com/office/drawing/2014/main" xmlns="" id="{FA0AE2F2-077C-4787-A11D-AB5EE7B72A00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3587750" y="2563624"/>
              <a:ext cx="83560" cy="363727"/>
            </a:xfrm>
            <a:custGeom>
              <a:avLst/>
              <a:gdLst/>
              <a:ahLst/>
              <a:cxnLst/>
              <a:rect l="0" t="0" r="0" b="0"/>
              <a:pathLst>
                <a:path w="83560" h="363727">
                  <a:moveTo>
                    <a:pt x="25400" y="14476"/>
                  </a:moveTo>
                  <a:lnTo>
                    <a:pt x="25400" y="14476"/>
                  </a:lnTo>
                  <a:lnTo>
                    <a:pt x="30426" y="2543"/>
                  </a:lnTo>
                  <a:lnTo>
                    <a:pt x="30867" y="170"/>
                  </a:lnTo>
                  <a:lnTo>
                    <a:pt x="31867" y="0"/>
                  </a:lnTo>
                  <a:lnTo>
                    <a:pt x="50623" y="27003"/>
                  </a:lnTo>
                  <a:lnTo>
                    <a:pt x="63055" y="67498"/>
                  </a:lnTo>
                  <a:lnTo>
                    <a:pt x="70593" y="104599"/>
                  </a:lnTo>
                  <a:lnTo>
                    <a:pt x="77941" y="147664"/>
                  </a:lnTo>
                  <a:lnTo>
                    <a:pt x="83559" y="195026"/>
                  </a:lnTo>
                  <a:lnTo>
                    <a:pt x="82763" y="242417"/>
                  </a:lnTo>
                  <a:lnTo>
                    <a:pt x="76295" y="285822"/>
                  </a:lnTo>
                  <a:lnTo>
                    <a:pt x="64012" y="319224"/>
                  </a:lnTo>
                  <a:lnTo>
                    <a:pt x="47265" y="340655"/>
                  </a:lnTo>
                  <a:lnTo>
                    <a:pt x="29473" y="353472"/>
                  </a:lnTo>
                  <a:lnTo>
                    <a:pt x="0" y="363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625">
              <a:extLst>
                <a:ext uri="{FF2B5EF4-FFF2-40B4-BE49-F238E27FC236}">
                  <a16:creationId xmlns:a16="http://schemas.microsoft.com/office/drawing/2014/main" xmlns="" id="{D63C2854-690A-4846-BDF5-48B3F7D29DF7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3479800" y="2578439"/>
              <a:ext cx="76201" cy="137795"/>
            </a:xfrm>
            <a:custGeom>
              <a:avLst/>
              <a:gdLst/>
              <a:ahLst/>
              <a:cxnLst/>
              <a:rect l="0" t="0" r="0" b="0"/>
              <a:pathLst>
                <a:path w="76201" h="137795">
                  <a:moveTo>
                    <a:pt x="76200" y="12361"/>
                  </a:moveTo>
                  <a:lnTo>
                    <a:pt x="76200" y="12361"/>
                  </a:lnTo>
                  <a:lnTo>
                    <a:pt x="67362" y="3523"/>
                  </a:lnTo>
                  <a:lnTo>
                    <a:pt x="61453" y="1377"/>
                  </a:lnTo>
                  <a:lnTo>
                    <a:pt x="46162" y="0"/>
                  </a:lnTo>
                  <a:lnTo>
                    <a:pt x="39801" y="1693"/>
                  </a:lnTo>
                  <a:lnTo>
                    <a:pt x="37118" y="3132"/>
                  </a:lnTo>
                  <a:lnTo>
                    <a:pt x="32254" y="10376"/>
                  </a:lnTo>
                  <a:lnTo>
                    <a:pt x="21939" y="33972"/>
                  </a:lnTo>
                  <a:lnTo>
                    <a:pt x="19430" y="60127"/>
                  </a:lnTo>
                  <a:lnTo>
                    <a:pt x="22534" y="76843"/>
                  </a:lnTo>
                  <a:lnTo>
                    <a:pt x="27889" y="85235"/>
                  </a:lnTo>
                  <a:lnTo>
                    <a:pt x="34267" y="92727"/>
                  </a:lnTo>
                  <a:lnTo>
                    <a:pt x="42229" y="111021"/>
                  </a:lnTo>
                  <a:lnTo>
                    <a:pt x="42969" y="114118"/>
                  </a:lnTo>
                  <a:lnTo>
                    <a:pt x="41911" y="121321"/>
                  </a:lnTo>
                  <a:lnTo>
                    <a:pt x="40640" y="125218"/>
                  </a:lnTo>
                  <a:lnTo>
                    <a:pt x="33584" y="131429"/>
                  </a:lnTo>
                  <a:lnTo>
                    <a:pt x="23393" y="135835"/>
                  </a:lnTo>
                  <a:lnTo>
                    <a:pt x="11808" y="137794"/>
                  </a:lnTo>
                  <a:lnTo>
                    <a:pt x="7872" y="137611"/>
                  </a:lnTo>
                  <a:lnTo>
                    <a:pt x="5248" y="136783"/>
                  </a:lnTo>
                  <a:lnTo>
                    <a:pt x="0" y="133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626">
              <a:extLst>
                <a:ext uri="{FF2B5EF4-FFF2-40B4-BE49-F238E27FC236}">
                  <a16:creationId xmlns:a16="http://schemas.microsoft.com/office/drawing/2014/main" xmlns="" id="{9DBD585B-CBA7-4C19-B01A-81C38E52642E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3321311" y="2717797"/>
              <a:ext cx="110310" cy="314356"/>
            </a:xfrm>
            <a:custGeom>
              <a:avLst/>
              <a:gdLst/>
              <a:ahLst/>
              <a:cxnLst/>
              <a:rect l="0" t="0" r="0" b="0"/>
              <a:pathLst>
                <a:path w="110310" h="314356">
                  <a:moveTo>
                    <a:pt x="6089" y="101603"/>
                  </a:moveTo>
                  <a:lnTo>
                    <a:pt x="6089" y="101603"/>
                  </a:lnTo>
                  <a:lnTo>
                    <a:pt x="6089" y="94861"/>
                  </a:lnTo>
                  <a:lnTo>
                    <a:pt x="5383" y="92875"/>
                  </a:lnTo>
                  <a:lnTo>
                    <a:pt x="4207" y="91551"/>
                  </a:lnTo>
                  <a:lnTo>
                    <a:pt x="2718" y="90668"/>
                  </a:lnTo>
                  <a:lnTo>
                    <a:pt x="1725" y="92902"/>
                  </a:lnTo>
                  <a:lnTo>
                    <a:pt x="0" y="137895"/>
                  </a:lnTo>
                  <a:lnTo>
                    <a:pt x="3187" y="180638"/>
                  </a:lnTo>
                  <a:lnTo>
                    <a:pt x="8600" y="224583"/>
                  </a:lnTo>
                  <a:lnTo>
                    <a:pt x="11301" y="268882"/>
                  </a:lnTo>
                  <a:lnTo>
                    <a:pt x="6872" y="314355"/>
                  </a:lnTo>
                  <a:lnTo>
                    <a:pt x="6321" y="306457"/>
                  </a:lnTo>
                  <a:lnTo>
                    <a:pt x="6158" y="273857"/>
                  </a:lnTo>
                  <a:lnTo>
                    <a:pt x="8001" y="234840"/>
                  </a:lnTo>
                  <a:lnTo>
                    <a:pt x="9480" y="211594"/>
                  </a:lnTo>
                  <a:lnTo>
                    <a:pt x="11172" y="186219"/>
                  </a:lnTo>
                  <a:lnTo>
                    <a:pt x="13005" y="159425"/>
                  </a:lnTo>
                  <a:lnTo>
                    <a:pt x="14933" y="131684"/>
                  </a:lnTo>
                  <a:lnTo>
                    <a:pt x="20838" y="85809"/>
                  </a:lnTo>
                  <a:lnTo>
                    <a:pt x="28166" y="49428"/>
                  </a:lnTo>
                  <a:lnTo>
                    <a:pt x="40226" y="15196"/>
                  </a:lnTo>
                  <a:lnTo>
                    <a:pt x="48541" y="3698"/>
                  </a:lnTo>
                  <a:lnTo>
                    <a:pt x="53441" y="1055"/>
                  </a:lnTo>
                  <a:lnTo>
                    <a:pt x="64529" y="0"/>
                  </a:lnTo>
                  <a:lnTo>
                    <a:pt x="76512" y="5646"/>
                  </a:lnTo>
                  <a:lnTo>
                    <a:pt x="82671" y="10115"/>
                  </a:lnTo>
                  <a:lnTo>
                    <a:pt x="101452" y="36630"/>
                  </a:lnTo>
                  <a:lnTo>
                    <a:pt x="110309" y="71298"/>
                  </a:lnTo>
                  <a:lnTo>
                    <a:pt x="106737" y="92133"/>
                  </a:lnTo>
                  <a:lnTo>
                    <a:pt x="97388" y="110094"/>
                  </a:lnTo>
                  <a:lnTo>
                    <a:pt x="76963" y="130695"/>
                  </a:lnTo>
                  <a:lnTo>
                    <a:pt x="63694" y="138757"/>
                  </a:lnTo>
                  <a:lnTo>
                    <a:pt x="57192" y="139778"/>
                  </a:lnTo>
                  <a:lnTo>
                    <a:pt x="44324" y="137149"/>
                  </a:lnTo>
                  <a:lnTo>
                    <a:pt x="39340" y="133767"/>
                  </a:lnTo>
                  <a:lnTo>
                    <a:pt x="25139" y="114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627">
              <a:extLst>
                <a:ext uri="{FF2B5EF4-FFF2-40B4-BE49-F238E27FC236}">
                  <a16:creationId xmlns:a16="http://schemas.microsoft.com/office/drawing/2014/main" xmlns="" id="{45136849-456A-44D8-862F-0F2E14F3BB92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3162729" y="2593448"/>
              <a:ext cx="101172" cy="340253"/>
            </a:xfrm>
            <a:custGeom>
              <a:avLst/>
              <a:gdLst/>
              <a:ahLst/>
              <a:cxnLst/>
              <a:rect l="0" t="0" r="0" b="0"/>
              <a:pathLst>
                <a:path w="101172" h="340253">
                  <a:moveTo>
                    <a:pt x="101171" y="16402"/>
                  </a:moveTo>
                  <a:lnTo>
                    <a:pt x="101171" y="16402"/>
                  </a:lnTo>
                  <a:lnTo>
                    <a:pt x="94429" y="6289"/>
                  </a:lnTo>
                  <a:lnTo>
                    <a:pt x="91032" y="3310"/>
                  </a:lnTo>
                  <a:lnTo>
                    <a:pt x="83494" y="0"/>
                  </a:lnTo>
                  <a:lnTo>
                    <a:pt x="75440" y="410"/>
                  </a:lnTo>
                  <a:lnTo>
                    <a:pt x="71317" y="1508"/>
                  </a:lnTo>
                  <a:lnTo>
                    <a:pt x="52030" y="19907"/>
                  </a:lnTo>
                  <a:lnTo>
                    <a:pt x="31813" y="61185"/>
                  </a:lnTo>
                  <a:lnTo>
                    <a:pt x="18839" y="101217"/>
                  </a:lnTo>
                  <a:lnTo>
                    <a:pt x="7429" y="145820"/>
                  </a:lnTo>
                  <a:lnTo>
                    <a:pt x="6" y="189161"/>
                  </a:lnTo>
                  <a:lnTo>
                    <a:pt x="0" y="228181"/>
                  </a:lnTo>
                  <a:lnTo>
                    <a:pt x="6111" y="262926"/>
                  </a:lnTo>
                  <a:lnTo>
                    <a:pt x="18235" y="292479"/>
                  </a:lnTo>
                  <a:lnTo>
                    <a:pt x="34912" y="314081"/>
                  </a:lnTo>
                  <a:lnTo>
                    <a:pt x="63071" y="3402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628">
              <a:extLst>
                <a:ext uri="{FF2B5EF4-FFF2-40B4-BE49-F238E27FC236}">
                  <a16:creationId xmlns:a16="http://schemas.microsoft.com/office/drawing/2014/main" xmlns="" id="{AE52F50E-5053-4474-9CCD-E863643B3D03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2692400" y="2609301"/>
              <a:ext cx="323851" cy="349800"/>
            </a:xfrm>
            <a:custGeom>
              <a:avLst/>
              <a:gdLst/>
              <a:ahLst/>
              <a:cxnLst/>
              <a:rect l="0" t="0" r="0" b="0"/>
              <a:pathLst>
                <a:path w="323851" h="349800">
                  <a:moveTo>
                    <a:pt x="0" y="349799"/>
                  </a:moveTo>
                  <a:lnTo>
                    <a:pt x="0" y="349799"/>
                  </a:lnTo>
                  <a:lnTo>
                    <a:pt x="5775" y="344729"/>
                  </a:lnTo>
                  <a:lnTo>
                    <a:pt x="33845" y="321911"/>
                  </a:lnTo>
                  <a:lnTo>
                    <a:pt x="53302" y="306494"/>
                  </a:lnTo>
                  <a:lnTo>
                    <a:pt x="88532" y="278529"/>
                  </a:lnTo>
                  <a:lnTo>
                    <a:pt x="124393" y="237623"/>
                  </a:lnTo>
                  <a:lnTo>
                    <a:pt x="148021" y="198342"/>
                  </a:lnTo>
                  <a:lnTo>
                    <a:pt x="161137" y="159578"/>
                  </a:lnTo>
                  <a:lnTo>
                    <a:pt x="172236" y="120576"/>
                  </a:lnTo>
                  <a:lnTo>
                    <a:pt x="176151" y="78760"/>
                  </a:lnTo>
                  <a:lnTo>
                    <a:pt x="176606" y="40656"/>
                  </a:lnTo>
                  <a:lnTo>
                    <a:pt x="171880" y="12981"/>
                  </a:lnTo>
                  <a:lnTo>
                    <a:pt x="165526" y="3017"/>
                  </a:lnTo>
                  <a:lnTo>
                    <a:pt x="161857" y="783"/>
                  </a:lnTo>
                  <a:lnTo>
                    <a:pt x="157999" y="0"/>
                  </a:lnTo>
                  <a:lnTo>
                    <a:pt x="154016" y="183"/>
                  </a:lnTo>
                  <a:lnTo>
                    <a:pt x="143946" y="7912"/>
                  </a:lnTo>
                  <a:lnTo>
                    <a:pt x="133120" y="22166"/>
                  </a:lnTo>
                  <a:lnTo>
                    <a:pt x="123605" y="42612"/>
                  </a:lnTo>
                  <a:lnTo>
                    <a:pt x="117057" y="84665"/>
                  </a:lnTo>
                  <a:lnTo>
                    <a:pt x="115525" y="116486"/>
                  </a:lnTo>
                  <a:lnTo>
                    <a:pt x="114845" y="149443"/>
                  </a:lnTo>
                  <a:lnTo>
                    <a:pt x="114542" y="182906"/>
                  </a:lnTo>
                  <a:lnTo>
                    <a:pt x="121114" y="223365"/>
                  </a:lnTo>
                  <a:lnTo>
                    <a:pt x="131998" y="254325"/>
                  </a:lnTo>
                  <a:lnTo>
                    <a:pt x="140040" y="265033"/>
                  </a:lnTo>
                  <a:lnTo>
                    <a:pt x="144160" y="267888"/>
                  </a:lnTo>
                  <a:lnTo>
                    <a:pt x="148318" y="269086"/>
                  </a:lnTo>
                  <a:lnTo>
                    <a:pt x="156701" y="268536"/>
                  </a:lnTo>
                  <a:lnTo>
                    <a:pt x="160206" y="265990"/>
                  </a:lnTo>
                  <a:lnTo>
                    <a:pt x="173201" y="247589"/>
                  </a:lnTo>
                  <a:lnTo>
                    <a:pt x="174734" y="246381"/>
                  </a:lnTo>
                  <a:lnTo>
                    <a:pt x="175756" y="246282"/>
                  </a:lnTo>
                  <a:lnTo>
                    <a:pt x="176437" y="246921"/>
                  </a:lnTo>
                  <a:lnTo>
                    <a:pt x="201790" y="294497"/>
                  </a:lnTo>
                  <a:lnTo>
                    <a:pt x="202260" y="294587"/>
                  </a:lnTo>
                  <a:lnTo>
                    <a:pt x="202573" y="293941"/>
                  </a:lnTo>
                  <a:lnTo>
                    <a:pt x="203176" y="247510"/>
                  </a:lnTo>
                  <a:lnTo>
                    <a:pt x="205074" y="208013"/>
                  </a:lnTo>
                  <a:lnTo>
                    <a:pt x="211987" y="168794"/>
                  </a:lnTo>
                  <a:lnTo>
                    <a:pt x="219805" y="148702"/>
                  </a:lnTo>
                  <a:lnTo>
                    <a:pt x="230336" y="137421"/>
                  </a:lnTo>
                  <a:lnTo>
                    <a:pt x="244793" y="127103"/>
                  </a:lnTo>
                  <a:lnTo>
                    <a:pt x="255553" y="125705"/>
                  </a:lnTo>
                  <a:lnTo>
                    <a:pt x="268801" y="128846"/>
                  </a:lnTo>
                  <a:lnTo>
                    <a:pt x="286449" y="137298"/>
                  </a:lnTo>
                  <a:lnTo>
                    <a:pt x="300407" y="151873"/>
                  </a:lnTo>
                  <a:lnTo>
                    <a:pt x="314317" y="179911"/>
                  </a:lnTo>
                  <a:lnTo>
                    <a:pt x="322595" y="221332"/>
                  </a:lnTo>
                  <a:lnTo>
                    <a:pt x="323850" y="2545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629">
              <a:extLst>
                <a:ext uri="{FF2B5EF4-FFF2-40B4-BE49-F238E27FC236}">
                  <a16:creationId xmlns:a16="http://schemas.microsoft.com/office/drawing/2014/main" xmlns="" id="{99132DD0-5AD8-44C5-A004-B5962E8B671D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2343150" y="27940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0" y="25400"/>
                  </a:lnTo>
                  <a:lnTo>
                    <a:pt x="31815" y="23283"/>
                  </a:lnTo>
                  <a:lnTo>
                    <a:pt x="66812" y="11603"/>
                  </a:lnTo>
                  <a:lnTo>
                    <a:pt x="109480" y="3752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630">
              <a:extLst>
                <a:ext uri="{FF2B5EF4-FFF2-40B4-BE49-F238E27FC236}">
                  <a16:creationId xmlns:a16="http://schemas.microsoft.com/office/drawing/2014/main" xmlns="" id="{BD32EAE6-2B72-40B2-91C9-9766373DBBB7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2371830" y="2914650"/>
              <a:ext cx="104671" cy="9461"/>
            </a:xfrm>
            <a:custGeom>
              <a:avLst/>
              <a:gdLst/>
              <a:ahLst/>
              <a:cxnLst/>
              <a:rect l="0" t="0" r="0" b="0"/>
              <a:pathLst>
                <a:path w="104671" h="9461">
                  <a:moveTo>
                    <a:pt x="9420" y="0"/>
                  </a:moveTo>
                  <a:lnTo>
                    <a:pt x="9420" y="0"/>
                  </a:lnTo>
                  <a:lnTo>
                    <a:pt x="6049" y="3371"/>
                  </a:lnTo>
                  <a:lnTo>
                    <a:pt x="2512" y="5026"/>
                  </a:lnTo>
                  <a:lnTo>
                    <a:pt x="582" y="5467"/>
                  </a:lnTo>
                  <a:lnTo>
                    <a:pt x="0" y="6467"/>
                  </a:lnTo>
                  <a:lnTo>
                    <a:pt x="318" y="7839"/>
                  </a:lnTo>
                  <a:lnTo>
                    <a:pt x="1235" y="9460"/>
                  </a:lnTo>
                  <a:lnTo>
                    <a:pt x="9780" y="9378"/>
                  </a:lnTo>
                  <a:lnTo>
                    <a:pt x="56426" y="6749"/>
                  </a:lnTo>
                  <a:lnTo>
                    <a:pt x="10467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SMARTInkShape-Group313">
            <a:extLst>
              <a:ext uri="{FF2B5EF4-FFF2-40B4-BE49-F238E27FC236}">
                <a16:creationId xmlns:a16="http://schemas.microsoft.com/office/drawing/2014/main" xmlns="" id="{8189A15D-9E9E-4553-983D-B1610843EB0F}"/>
              </a:ext>
            </a:extLst>
          </p:cNvPr>
          <p:cNvGrpSpPr/>
          <p:nvPr/>
        </p:nvGrpSpPr>
        <p:grpSpPr>
          <a:xfrm>
            <a:off x="10731500" y="2298700"/>
            <a:ext cx="1131103" cy="400051"/>
            <a:chOff x="10731500" y="2298700"/>
            <a:chExt cx="1131103" cy="400051"/>
          </a:xfrm>
        </p:grpSpPr>
        <p:sp>
          <p:nvSpPr>
            <p:cNvPr id="311" name="SMARTInkShape-1631">
              <a:extLst>
                <a:ext uri="{FF2B5EF4-FFF2-40B4-BE49-F238E27FC236}">
                  <a16:creationId xmlns:a16="http://schemas.microsoft.com/office/drawing/2014/main" xmlns="" id="{21957F10-B842-4889-9E01-C16C7C93E738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1791950" y="2419350"/>
              <a:ext cx="70653" cy="279401"/>
            </a:xfrm>
            <a:custGeom>
              <a:avLst/>
              <a:gdLst/>
              <a:ahLst/>
              <a:cxnLst/>
              <a:rect l="0" t="0" r="0" b="0"/>
              <a:pathLst>
                <a:path w="70653" h="279401">
                  <a:moveTo>
                    <a:pt x="38100" y="0"/>
                  </a:moveTo>
                  <a:lnTo>
                    <a:pt x="38100" y="0"/>
                  </a:lnTo>
                  <a:lnTo>
                    <a:pt x="55777" y="45466"/>
                  </a:lnTo>
                  <a:lnTo>
                    <a:pt x="67954" y="89593"/>
                  </a:lnTo>
                  <a:lnTo>
                    <a:pt x="70652" y="125662"/>
                  </a:lnTo>
                  <a:lnTo>
                    <a:pt x="68090" y="163094"/>
                  </a:lnTo>
                  <a:lnTo>
                    <a:pt x="59895" y="196194"/>
                  </a:lnTo>
                  <a:lnTo>
                    <a:pt x="39791" y="229249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632">
              <a:extLst>
                <a:ext uri="{FF2B5EF4-FFF2-40B4-BE49-F238E27FC236}">
                  <a16:creationId xmlns:a16="http://schemas.microsoft.com/office/drawing/2014/main" xmlns="" id="{7AC2088F-33B6-4B6C-BECE-0DCDF2561C5A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1619169" y="2509549"/>
              <a:ext cx="141032" cy="121232"/>
            </a:xfrm>
            <a:custGeom>
              <a:avLst/>
              <a:gdLst/>
              <a:ahLst/>
              <a:cxnLst/>
              <a:rect l="0" t="0" r="0" b="0"/>
              <a:pathLst>
                <a:path w="141032" h="121232">
                  <a:moveTo>
                    <a:pt x="83881" y="24101"/>
                  </a:moveTo>
                  <a:lnTo>
                    <a:pt x="83881" y="24101"/>
                  </a:lnTo>
                  <a:lnTo>
                    <a:pt x="70068" y="12168"/>
                  </a:lnTo>
                  <a:lnTo>
                    <a:pt x="54025" y="3086"/>
                  </a:lnTo>
                  <a:lnTo>
                    <a:pt x="38111" y="0"/>
                  </a:lnTo>
                  <a:lnTo>
                    <a:pt x="28025" y="3041"/>
                  </a:lnTo>
                  <a:lnTo>
                    <a:pt x="23361" y="5828"/>
                  </a:lnTo>
                  <a:lnTo>
                    <a:pt x="10054" y="26605"/>
                  </a:lnTo>
                  <a:lnTo>
                    <a:pt x="546" y="55103"/>
                  </a:lnTo>
                  <a:lnTo>
                    <a:pt x="0" y="85890"/>
                  </a:lnTo>
                  <a:lnTo>
                    <a:pt x="6138" y="115642"/>
                  </a:lnTo>
                  <a:lnTo>
                    <a:pt x="10053" y="121231"/>
                  </a:lnTo>
                  <a:lnTo>
                    <a:pt x="14201" y="120604"/>
                  </a:lnTo>
                  <a:lnTo>
                    <a:pt x="26337" y="114264"/>
                  </a:lnTo>
                  <a:lnTo>
                    <a:pt x="61424" y="69870"/>
                  </a:lnTo>
                  <a:lnTo>
                    <a:pt x="71661" y="56634"/>
                  </a:lnTo>
                  <a:lnTo>
                    <a:pt x="74323" y="54962"/>
                  </a:lnTo>
                  <a:lnTo>
                    <a:pt x="76803" y="54553"/>
                  </a:lnTo>
                  <a:lnTo>
                    <a:pt x="79163" y="54985"/>
                  </a:lnTo>
                  <a:lnTo>
                    <a:pt x="89223" y="62336"/>
                  </a:lnTo>
                  <a:lnTo>
                    <a:pt x="113462" y="89850"/>
                  </a:lnTo>
                  <a:lnTo>
                    <a:pt x="141031" y="106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633">
              <a:extLst>
                <a:ext uri="{FF2B5EF4-FFF2-40B4-BE49-F238E27FC236}">
                  <a16:creationId xmlns:a16="http://schemas.microsoft.com/office/drawing/2014/main" xmlns="" id="{66D0914F-7E62-49E9-ABEF-346A172F808C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1504881" y="2358829"/>
              <a:ext cx="121970" cy="301822"/>
            </a:xfrm>
            <a:custGeom>
              <a:avLst/>
              <a:gdLst/>
              <a:ahLst/>
              <a:cxnLst/>
              <a:rect l="0" t="0" r="0" b="0"/>
              <a:pathLst>
                <a:path w="121970" h="301822">
                  <a:moveTo>
                    <a:pt x="121969" y="3371"/>
                  </a:moveTo>
                  <a:lnTo>
                    <a:pt x="121969" y="3371"/>
                  </a:lnTo>
                  <a:lnTo>
                    <a:pt x="115226" y="0"/>
                  </a:lnTo>
                  <a:lnTo>
                    <a:pt x="106273" y="226"/>
                  </a:lnTo>
                  <a:lnTo>
                    <a:pt x="79906" y="9492"/>
                  </a:lnTo>
                  <a:lnTo>
                    <a:pt x="59176" y="24235"/>
                  </a:lnTo>
                  <a:lnTo>
                    <a:pt x="39628" y="52121"/>
                  </a:lnTo>
                  <a:lnTo>
                    <a:pt x="23802" y="93937"/>
                  </a:lnTo>
                  <a:lnTo>
                    <a:pt x="14605" y="125702"/>
                  </a:lnTo>
                  <a:lnTo>
                    <a:pt x="6519" y="158635"/>
                  </a:lnTo>
                  <a:lnTo>
                    <a:pt x="573" y="192086"/>
                  </a:lnTo>
                  <a:lnTo>
                    <a:pt x="0" y="235911"/>
                  </a:lnTo>
                  <a:lnTo>
                    <a:pt x="6378" y="258887"/>
                  </a:lnTo>
                  <a:lnTo>
                    <a:pt x="16974" y="277095"/>
                  </a:lnTo>
                  <a:lnTo>
                    <a:pt x="45769" y="301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634">
              <a:extLst>
                <a:ext uri="{FF2B5EF4-FFF2-40B4-BE49-F238E27FC236}">
                  <a16:creationId xmlns:a16="http://schemas.microsoft.com/office/drawing/2014/main" xmlns="" id="{99E2282E-EC39-49FD-9492-A686AB450882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11017250" y="2304328"/>
              <a:ext cx="349251" cy="319934"/>
            </a:xfrm>
            <a:custGeom>
              <a:avLst/>
              <a:gdLst/>
              <a:ahLst/>
              <a:cxnLst/>
              <a:rect l="0" t="0" r="0" b="0"/>
              <a:pathLst>
                <a:path w="349251" h="319934">
                  <a:moveTo>
                    <a:pt x="0" y="311872"/>
                  </a:moveTo>
                  <a:lnTo>
                    <a:pt x="0" y="311872"/>
                  </a:lnTo>
                  <a:lnTo>
                    <a:pt x="17676" y="311872"/>
                  </a:lnTo>
                  <a:lnTo>
                    <a:pt x="36596" y="305130"/>
                  </a:lnTo>
                  <a:lnTo>
                    <a:pt x="80321" y="270445"/>
                  </a:lnTo>
                  <a:lnTo>
                    <a:pt x="102020" y="249010"/>
                  </a:lnTo>
                  <a:lnTo>
                    <a:pt x="130103" y="203797"/>
                  </a:lnTo>
                  <a:lnTo>
                    <a:pt x="147665" y="166237"/>
                  </a:lnTo>
                  <a:lnTo>
                    <a:pt x="159232" y="124143"/>
                  </a:lnTo>
                  <a:lnTo>
                    <a:pt x="166727" y="82387"/>
                  </a:lnTo>
                  <a:lnTo>
                    <a:pt x="172407" y="47366"/>
                  </a:lnTo>
                  <a:lnTo>
                    <a:pt x="171640" y="22864"/>
                  </a:lnTo>
                  <a:lnTo>
                    <a:pt x="166595" y="7035"/>
                  </a:lnTo>
                  <a:lnTo>
                    <a:pt x="163275" y="2814"/>
                  </a:lnTo>
                  <a:lnTo>
                    <a:pt x="159650" y="0"/>
                  </a:lnTo>
                  <a:lnTo>
                    <a:pt x="154412" y="241"/>
                  </a:lnTo>
                  <a:lnTo>
                    <a:pt x="141062" y="6152"/>
                  </a:lnTo>
                  <a:lnTo>
                    <a:pt x="127606" y="25243"/>
                  </a:lnTo>
                  <a:lnTo>
                    <a:pt x="108130" y="71487"/>
                  </a:lnTo>
                  <a:lnTo>
                    <a:pt x="97448" y="110490"/>
                  </a:lnTo>
                  <a:lnTo>
                    <a:pt x="92698" y="153695"/>
                  </a:lnTo>
                  <a:lnTo>
                    <a:pt x="92470" y="195004"/>
                  </a:lnTo>
                  <a:lnTo>
                    <a:pt x="96132" y="232414"/>
                  </a:lnTo>
                  <a:lnTo>
                    <a:pt x="110093" y="275864"/>
                  </a:lnTo>
                  <a:lnTo>
                    <a:pt x="127635" y="305123"/>
                  </a:lnTo>
                  <a:lnTo>
                    <a:pt x="139983" y="315457"/>
                  </a:lnTo>
                  <a:lnTo>
                    <a:pt x="152526" y="318640"/>
                  </a:lnTo>
                  <a:lnTo>
                    <a:pt x="165860" y="316996"/>
                  </a:lnTo>
                  <a:lnTo>
                    <a:pt x="189237" y="307432"/>
                  </a:lnTo>
                  <a:lnTo>
                    <a:pt x="227457" y="279537"/>
                  </a:lnTo>
                  <a:lnTo>
                    <a:pt x="240571" y="260899"/>
                  </a:lnTo>
                  <a:lnTo>
                    <a:pt x="245552" y="248713"/>
                  </a:lnTo>
                  <a:lnTo>
                    <a:pt x="233438" y="272350"/>
                  </a:lnTo>
                  <a:lnTo>
                    <a:pt x="223862" y="307338"/>
                  </a:lnTo>
                  <a:lnTo>
                    <a:pt x="222567" y="319730"/>
                  </a:lnTo>
                  <a:lnTo>
                    <a:pt x="222462" y="319933"/>
                  </a:lnTo>
                  <a:lnTo>
                    <a:pt x="222390" y="319363"/>
                  </a:lnTo>
                  <a:lnTo>
                    <a:pt x="239938" y="279598"/>
                  </a:lnTo>
                  <a:lnTo>
                    <a:pt x="260629" y="236431"/>
                  </a:lnTo>
                  <a:lnTo>
                    <a:pt x="275328" y="213789"/>
                  </a:lnTo>
                  <a:lnTo>
                    <a:pt x="286763" y="205250"/>
                  </a:lnTo>
                  <a:lnTo>
                    <a:pt x="292774" y="204102"/>
                  </a:lnTo>
                  <a:lnTo>
                    <a:pt x="305101" y="206589"/>
                  </a:lnTo>
                  <a:lnTo>
                    <a:pt x="309938" y="209933"/>
                  </a:lnTo>
                  <a:lnTo>
                    <a:pt x="317196" y="219294"/>
                  </a:lnTo>
                  <a:lnTo>
                    <a:pt x="331763" y="262539"/>
                  </a:lnTo>
                  <a:lnTo>
                    <a:pt x="349250" y="311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635">
              <a:extLst>
                <a:ext uri="{FF2B5EF4-FFF2-40B4-BE49-F238E27FC236}">
                  <a16:creationId xmlns:a16="http://schemas.microsoft.com/office/drawing/2014/main" xmlns="" id="{9CCABD3A-5DCB-439A-8BF6-D75EEBD8E228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10731500" y="2298700"/>
              <a:ext cx="130578" cy="339263"/>
            </a:xfrm>
            <a:custGeom>
              <a:avLst/>
              <a:gdLst/>
              <a:ahLst/>
              <a:cxnLst/>
              <a:rect l="0" t="0" r="0" b="0"/>
              <a:pathLst>
                <a:path w="130578" h="339263">
                  <a:moveTo>
                    <a:pt x="6350" y="0"/>
                  </a:moveTo>
                  <a:lnTo>
                    <a:pt x="6350" y="0"/>
                  </a:lnTo>
                  <a:lnTo>
                    <a:pt x="9721" y="6742"/>
                  </a:lnTo>
                  <a:lnTo>
                    <a:pt x="14190" y="47071"/>
                  </a:lnTo>
                  <a:lnTo>
                    <a:pt x="17609" y="93439"/>
                  </a:lnTo>
                  <a:lnTo>
                    <a:pt x="18409" y="131134"/>
                  </a:lnTo>
                  <a:lnTo>
                    <a:pt x="18767" y="176110"/>
                  </a:lnTo>
                  <a:lnTo>
                    <a:pt x="18924" y="218677"/>
                  </a:lnTo>
                  <a:lnTo>
                    <a:pt x="18992" y="257351"/>
                  </a:lnTo>
                  <a:lnTo>
                    <a:pt x="19034" y="304068"/>
                  </a:lnTo>
                  <a:lnTo>
                    <a:pt x="19047" y="333997"/>
                  </a:lnTo>
                  <a:lnTo>
                    <a:pt x="25791" y="322310"/>
                  </a:lnTo>
                  <a:lnTo>
                    <a:pt x="35642" y="282231"/>
                  </a:lnTo>
                  <a:lnTo>
                    <a:pt x="42938" y="243158"/>
                  </a:lnTo>
                  <a:lnTo>
                    <a:pt x="57687" y="203279"/>
                  </a:lnTo>
                  <a:lnTo>
                    <a:pt x="65855" y="192652"/>
                  </a:lnTo>
                  <a:lnTo>
                    <a:pt x="74188" y="187929"/>
                  </a:lnTo>
                  <a:lnTo>
                    <a:pt x="86360" y="189592"/>
                  </a:lnTo>
                  <a:lnTo>
                    <a:pt x="100471" y="195741"/>
                  </a:lnTo>
                  <a:lnTo>
                    <a:pt x="113798" y="205529"/>
                  </a:lnTo>
                  <a:lnTo>
                    <a:pt x="123015" y="220699"/>
                  </a:lnTo>
                  <a:lnTo>
                    <a:pt x="130289" y="247190"/>
                  </a:lnTo>
                  <a:lnTo>
                    <a:pt x="130577" y="265084"/>
                  </a:lnTo>
                  <a:lnTo>
                    <a:pt x="126004" y="284797"/>
                  </a:lnTo>
                  <a:lnTo>
                    <a:pt x="115503" y="301554"/>
                  </a:lnTo>
                  <a:lnTo>
                    <a:pt x="82396" y="329559"/>
                  </a:lnTo>
                  <a:lnTo>
                    <a:pt x="60608" y="336971"/>
                  </a:lnTo>
                  <a:lnTo>
                    <a:pt x="28306" y="339262"/>
                  </a:lnTo>
                  <a:lnTo>
                    <a:pt x="0" y="336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4" name="SMARTInkShape-Group314">
            <a:extLst>
              <a:ext uri="{FF2B5EF4-FFF2-40B4-BE49-F238E27FC236}">
                <a16:creationId xmlns:a16="http://schemas.microsoft.com/office/drawing/2014/main" xmlns="" id="{4A6C439F-C7C4-4376-A325-DF69354A8A96}"/>
              </a:ext>
            </a:extLst>
          </p:cNvPr>
          <p:cNvGrpSpPr/>
          <p:nvPr/>
        </p:nvGrpSpPr>
        <p:grpSpPr>
          <a:xfrm>
            <a:off x="8915400" y="2149120"/>
            <a:ext cx="1568451" cy="486131"/>
            <a:chOff x="8915400" y="2149120"/>
            <a:chExt cx="1568451" cy="486131"/>
          </a:xfrm>
        </p:grpSpPr>
        <p:sp>
          <p:nvSpPr>
            <p:cNvPr id="317" name="SMARTInkShape-1636">
              <a:extLst>
                <a:ext uri="{FF2B5EF4-FFF2-40B4-BE49-F238E27FC236}">
                  <a16:creationId xmlns:a16="http://schemas.microsoft.com/office/drawing/2014/main" xmlns="" id="{68365A9E-1E81-4418-ACB1-3D99F973D35E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9445884" y="2292611"/>
              <a:ext cx="123567" cy="336290"/>
            </a:xfrm>
            <a:custGeom>
              <a:avLst/>
              <a:gdLst/>
              <a:ahLst/>
              <a:cxnLst/>
              <a:rect l="0" t="0" r="0" b="0"/>
              <a:pathLst>
                <a:path w="123567" h="336290">
                  <a:moveTo>
                    <a:pt x="123566" y="6089"/>
                  </a:moveTo>
                  <a:lnTo>
                    <a:pt x="123566" y="6089"/>
                  </a:lnTo>
                  <a:lnTo>
                    <a:pt x="118099" y="622"/>
                  </a:lnTo>
                  <a:lnTo>
                    <a:pt x="114106" y="0"/>
                  </a:lnTo>
                  <a:lnTo>
                    <a:pt x="110423" y="1737"/>
                  </a:lnTo>
                  <a:lnTo>
                    <a:pt x="95570" y="15342"/>
                  </a:lnTo>
                  <a:lnTo>
                    <a:pt x="71547" y="50668"/>
                  </a:lnTo>
                  <a:lnTo>
                    <a:pt x="48493" y="93930"/>
                  </a:lnTo>
                  <a:lnTo>
                    <a:pt x="32110" y="126033"/>
                  </a:lnTo>
                  <a:lnTo>
                    <a:pt x="17300" y="160997"/>
                  </a:lnTo>
                  <a:lnTo>
                    <a:pt x="5782" y="196293"/>
                  </a:lnTo>
                  <a:lnTo>
                    <a:pt x="0" y="243225"/>
                  </a:lnTo>
                  <a:lnTo>
                    <a:pt x="3149" y="282844"/>
                  </a:lnTo>
                  <a:lnTo>
                    <a:pt x="9133" y="303599"/>
                  </a:lnTo>
                  <a:lnTo>
                    <a:pt x="22143" y="318467"/>
                  </a:lnTo>
                  <a:lnTo>
                    <a:pt x="30551" y="324408"/>
                  </a:lnTo>
                  <a:lnTo>
                    <a:pt x="51182" y="331009"/>
                  </a:lnTo>
                  <a:lnTo>
                    <a:pt x="85466" y="336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637">
              <a:extLst>
                <a:ext uri="{FF2B5EF4-FFF2-40B4-BE49-F238E27FC236}">
                  <a16:creationId xmlns:a16="http://schemas.microsoft.com/office/drawing/2014/main" xmlns="" id="{A6797990-78B9-41E9-94E4-45EA79113374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8915400" y="2271256"/>
              <a:ext cx="331351" cy="363995"/>
            </a:xfrm>
            <a:custGeom>
              <a:avLst/>
              <a:gdLst/>
              <a:ahLst/>
              <a:cxnLst/>
              <a:rect l="0" t="0" r="0" b="0"/>
              <a:pathLst>
                <a:path w="331351" h="363995">
                  <a:moveTo>
                    <a:pt x="0" y="363994"/>
                  </a:moveTo>
                  <a:lnTo>
                    <a:pt x="0" y="363994"/>
                  </a:lnTo>
                  <a:lnTo>
                    <a:pt x="26731" y="347388"/>
                  </a:lnTo>
                  <a:lnTo>
                    <a:pt x="60696" y="312287"/>
                  </a:lnTo>
                  <a:lnTo>
                    <a:pt x="85090" y="275923"/>
                  </a:lnTo>
                  <a:lnTo>
                    <a:pt x="101789" y="244418"/>
                  </a:lnTo>
                  <a:lnTo>
                    <a:pt x="117206" y="208543"/>
                  </a:lnTo>
                  <a:lnTo>
                    <a:pt x="128763" y="169081"/>
                  </a:lnTo>
                  <a:lnTo>
                    <a:pt x="140484" y="124260"/>
                  </a:lnTo>
                  <a:lnTo>
                    <a:pt x="151337" y="80351"/>
                  </a:lnTo>
                  <a:lnTo>
                    <a:pt x="159298" y="33948"/>
                  </a:lnTo>
                  <a:lnTo>
                    <a:pt x="156408" y="14107"/>
                  </a:lnTo>
                  <a:lnTo>
                    <a:pt x="152954" y="7969"/>
                  </a:lnTo>
                  <a:lnTo>
                    <a:pt x="148537" y="3877"/>
                  </a:lnTo>
                  <a:lnTo>
                    <a:pt x="143474" y="1149"/>
                  </a:lnTo>
                  <a:lnTo>
                    <a:pt x="134087" y="0"/>
                  </a:lnTo>
                  <a:lnTo>
                    <a:pt x="129608" y="681"/>
                  </a:lnTo>
                  <a:lnTo>
                    <a:pt x="118987" y="10846"/>
                  </a:lnTo>
                  <a:lnTo>
                    <a:pt x="94922" y="52858"/>
                  </a:lnTo>
                  <a:lnTo>
                    <a:pt x="86168" y="83894"/>
                  </a:lnTo>
                  <a:lnTo>
                    <a:pt x="80630" y="119561"/>
                  </a:lnTo>
                  <a:lnTo>
                    <a:pt x="78168" y="158931"/>
                  </a:lnTo>
                  <a:lnTo>
                    <a:pt x="78956" y="198066"/>
                  </a:lnTo>
                  <a:lnTo>
                    <a:pt x="82364" y="235921"/>
                  </a:lnTo>
                  <a:lnTo>
                    <a:pt x="88581" y="271559"/>
                  </a:lnTo>
                  <a:lnTo>
                    <a:pt x="103387" y="309873"/>
                  </a:lnTo>
                  <a:lnTo>
                    <a:pt x="121179" y="335728"/>
                  </a:lnTo>
                  <a:lnTo>
                    <a:pt x="127353" y="340211"/>
                  </a:lnTo>
                  <a:lnTo>
                    <a:pt x="139857" y="343311"/>
                  </a:lnTo>
                  <a:lnTo>
                    <a:pt x="154351" y="336692"/>
                  </a:lnTo>
                  <a:lnTo>
                    <a:pt x="168790" y="323638"/>
                  </a:lnTo>
                  <a:lnTo>
                    <a:pt x="194104" y="276356"/>
                  </a:lnTo>
                  <a:lnTo>
                    <a:pt x="213336" y="246893"/>
                  </a:lnTo>
                  <a:lnTo>
                    <a:pt x="214191" y="246415"/>
                  </a:lnTo>
                  <a:lnTo>
                    <a:pt x="214761" y="246803"/>
                  </a:lnTo>
                  <a:lnTo>
                    <a:pt x="215140" y="247766"/>
                  </a:lnTo>
                  <a:lnTo>
                    <a:pt x="210365" y="293716"/>
                  </a:lnTo>
                  <a:lnTo>
                    <a:pt x="209571" y="336420"/>
                  </a:lnTo>
                  <a:lnTo>
                    <a:pt x="214620" y="294423"/>
                  </a:lnTo>
                  <a:lnTo>
                    <a:pt x="220381" y="255735"/>
                  </a:lnTo>
                  <a:lnTo>
                    <a:pt x="228672" y="215814"/>
                  </a:lnTo>
                  <a:lnTo>
                    <a:pt x="246652" y="190737"/>
                  </a:lnTo>
                  <a:lnTo>
                    <a:pt x="256849" y="181628"/>
                  </a:lnTo>
                  <a:lnTo>
                    <a:pt x="269848" y="177109"/>
                  </a:lnTo>
                  <a:lnTo>
                    <a:pt x="277264" y="175904"/>
                  </a:lnTo>
                  <a:lnTo>
                    <a:pt x="293033" y="180209"/>
                  </a:lnTo>
                  <a:lnTo>
                    <a:pt x="308037" y="189884"/>
                  </a:lnTo>
                  <a:lnTo>
                    <a:pt x="319408" y="203591"/>
                  </a:lnTo>
                  <a:lnTo>
                    <a:pt x="330372" y="230546"/>
                  </a:lnTo>
                  <a:lnTo>
                    <a:pt x="331350" y="260875"/>
                  </a:lnTo>
                  <a:lnTo>
                    <a:pt x="323850" y="313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1638">
              <a:extLst>
                <a:ext uri="{FF2B5EF4-FFF2-40B4-BE49-F238E27FC236}">
                  <a16:creationId xmlns:a16="http://schemas.microsoft.com/office/drawing/2014/main" xmlns="" id="{40F9E6FF-46E3-424E-B4A1-513648DA810B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0334730" y="2533650"/>
              <a:ext cx="149121" cy="19051"/>
            </a:xfrm>
            <a:custGeom>
              <a:avLst/>
              <a:gdLst/>
              <a:ahLst/>
              <a:cxnLst/>
              <a:rect l="0" t="0" r="0" b="0"/>
              <a:pathLst>
                <a:path w="149121" h="19051">
                  <a:moveTo>
                    <a:pt x="9420" y="0"/>
                  </a:moveTo>
                  <a:lnTo>
                    <a:pt x="9420" y="0"/>
                  </a:lnTo>
                  <a:lnTo>
                    <a:pt x="6049" y="0"/>
                  </a:lnTo>
                  <a:lnTo>
                    <a:pt x="2513" y="1881"/>
                  </a:lnTo>
                  <a:lnTo>
                    <a:pt x="581" y="3371"/>
                  </a:lnTo>
                  <a:lnTo>
                    <a:pt x="0" y="5069"/>
                  </a:lnTo>
                  <a:lnTo>
                    <a:pt x="319" y="6908"/>
                  </a:lnTo>
                  <a:lnTo>
                    <a:pt x="1236" y="8838"/>
                  </a:lnTo>
                  <a:lnTo>
                    <a:pt x="12639" y="14927"/>
                  </a:lnTo>
                  <a:lnTo>
                    <a:pt x="50665" y="18236"/>
                  </a:lnTo>
                  <a:lnTo>
                    <a:pt x="87962" y="18809"/>
                  </a:lnTo>
                  <a:lnTo>
                    <a:pt x="14912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639">
              <a:extLst>
                <a:ext uri="{FF2B5EF4-FFF2-40B4-BE49-F238E27FC236}">
                  <a16:creationId xmlns:a16="http://schemas.microsoft.com/office/drawing/2014/main" xmlns="" id="{E4212BFC-D0E5-4B60-A59B-A840F142B959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9623720" y="2436327"/>
              <a:ext cx="193381" cy="136660"/>
            </a:xfrm>
            <a:custGeom>
              <a:avLst/>
              <a:gdLst/>
              <a:ahLst/>
              <a:cxnLst/>
              <a:rect l="0" t="0" r="0" b="0"/>
              <a:pathLst>
                <a:path w="193381" h="136660">
                  <a:moveTo>
                    <a:pt x="129880" y="46523"/>
                  </a:moveTo>
                  <a:lnTo>
                    <a:pt x="129880" y="46523"/>
                  </a:lnTo>
                  <a:lnTo>
                    <a:pt x="129880" y="39781"/>
                  </a:lnTo>
                  <a:lnTo>
                    <a:pt x="127999" y="34590"/>
                  </a:lnTo>
                  <a:lnTo>
                    <a:pt x="106115" y="10213"/>
                  </a:lnTo>
                  <a:lnTo>
                    <a:pt x="93754" y="1114"/>
                  </a:lnTo>
                  <a:lnTo>
                    <a:pt x="83485" y="0"/>
                  </a:lnTo>
                  <a:lnTo>
                    <a:pt x="77783" y="691"/>
                  </a:lnTo>
                  <a:lnTo>
                    <a:pt x="56274" y="11777"/>
                  </a:lnTo>
                  <a:lnTo>
                    <a:pt x="28656" y="35208"/>
                  </a:lnTo>
                  <a:lnTo>
                    <a:pt x="8243" y="67865"/>
                  </a:lnTo>
                  <a:lnTo>
                    <a:pt x="0" y="97610"/>
                  </a:lnTo>
                  <a:lnTo>
                    <a:pt x="1834" y="113679"/>
                  </a:lnTo>
                  <a:lnTo>
                    <a:pt x="4299" y="120927"/>
                  </a:lnTo>
                  <a:lnTo>
                    <a:pt x="8765" y="126464"/>
                  </a:lnTo>
                  <a:lnTo>
                    <a:pt x="21253" y="134499"/>
                  </a:lnTo>
                  <a:lnTo>
                    <a:pt x="36209" y="136659"/>
                  </a:lnTo>
                  <a:lnTo>
                    <a:pt x="44151" y="136247"/>
                  </a:lnTo>
                  <a:lnTo>
                    <a:pt x="72179" y="122183"/>
                  </a:lnTo>
                  <a:lnTo>
                    <a:pt x="86830" y="106020"/>
                  </a:lnTo>
                  <a:lnTo>
                    <a:pt x="118009" y="58724"/>
                  </a:lnTo>
                  <a:lnTo>
                    <a:pt x="122440" y="48933"/>
                  </a:lnTo>
                  <a:lnTo>
                    <a:pt x="123508" y="49541"/>
                  </a:lnTo>
                  <a:lnTo>
                    <a:pt x="126577" y="53979"/>
                  </a:lnTo>
                  <a:lnTo>
                    <a:pt x="140115" y="79255"/>
                  </a:lnTo>
                  <a:lnTo>
                    <a:pt x="159028" y="100496"/>
                  </a:lnTo>
                  <a:lnTo>
                    <a:pt x="193380" y="1163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1640">
              <a:extLst>
                <a:ext uri="{FF2B5EF4-FFF2-40B4-BE49-F238E27FC236}">
                  <a16:creationId xmlns:a16="http://schemas.microsoft.com/office/drawing/2014/main" xmlns="" id="{C59DC83A-BA45-4739-9541-356E23DB3977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9855200" y="2159000"/>
              <a:ext cx="99069" cy="187603"/>
            </a:xfrm>
            <a:custGeom>
              <a:avLst/>
              <a:gdLst/>
              <a:ahLst/>
              <a:cxnLst/>
              <a:rect l="0" t="0" r="0" b="0"/>
              <a:pathLst>
                <a:path w="99069" h="187603">
                  <a:moveTo>
                    <a:pt x="0" y="0"/>
                  </a:moveTo>
                  <a:lnTo>
                    <a:pt x="0" y="0"/>
                  </a:lnTo>
                  <a:lnTo>
                    <a:pt x="1881" y="44240"/>
                  </a:lnTo>
                  <a:lnTo>
                    <a:pt x="5467" y="90113"/>
                  </a:lnTo>
                  <a:lnTo>
                    <a:pt x="11245" y="133459"/>
                  </a:lnTo>
                  <a:lnTo>
                    <a:pt x="18272" y="165702"/>
                  </a:lnTo>
                  <a:lnTo>
                    <a:pt x="18531" y="166207"/>
                  </a:lnTo>
                  <a:lnTo>
                    <a:pt x="18705" y="165838"/>
                  </a:lnTo>
                  <a:lnTo>
                    <a:pt x="25943" y="120557"/>
                  </a:lnTo>
                  <a:lnTo>
                    <a:pt x="30580" y="105087"/>
                  </a:lnTo>
                  <a:lnTo>
                    <a:pt x="40419" y="89855"/>
                  </a:lnTo>
                  <a:lnTo>
                    <a:pt x="45715" y="85797"/>
                  </a:lnTo>
                  <a:lnTo>
                    <a:pt x="52664" y="83512"/>
                  </a:lnTo>
                  <a:lnTo>
                    <a:pt x="62563" y="82835"/>
                  </a:lnTo>
                  <a:lnTo>
                    <a:pt x="77804" y="89376"/>
                  </a:lnTo>
                  <a:lnTo>
                    <a:pt x="92354" y="103623"/>
                  </a:lnTo>
                  <a:lnTo>
                    <a:pt x="97491" y="117080"/>
                  </a:lnTo>
                  <a:lnTo>
                    <a:pt x="99068" y="131763"/>
                  </a:lnTo>
                  <a:lnTo>
                    <a:pt x="92520" y="164891"/>
                  </a:lnTo>
                  <a:lnTo>
                    <a:pt x="82984" y="175826"/>
                  </a:lnTo>
                  <a:lnTo>
                    <a:pt x="69338" y="183978"/>
                  </a:lnTo>
                  <a:lnTo>
                    <a:pt x="53866" y="187602"/>
                  </a:lnTo>
                  <a:lnTo>
                    <a:pt x="39462" y="185449"/>
                  </a:lnTo>
                  <a:lnTo>
                    <a:pt x="16340" y="175940"/>
                  </a:lnTo>
                  <a:lnTo>
                    <a:pt x="13715" y="173032"/>
                  </a:lnTo>
                  <a:lnTo>
                    <a:pt x="12672" y="169682"/>
                  </a:lnTo>
                  <a:lnTo>
                    <a:pt x="12700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1641">
              <a:extLst>
                <a:ext uri="{FF2B5EF4-FFF2-40B4-BE49-F238E27FC236}">
                  <a16:creationId xmlns:a16="http://schemas.microsoft.com/office/drawing/2014/main" xmlns="" id="{AD811D42-5C5B-450E-B5C9-D631977CBE91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0033000" y="2149120"/>
              <a:ext cx="107363" cy="445755"/>
            </a:xfrm>
            <a:custGeom>
              <a:avLst/>
              <a:gdLst/>
              <a:ahLst/>
              <a:cxnLst/>
              <a:rect l="0" t="0" r="0" b="0"/>
              <a:pathLst>
                <a:path w="107363" h="445755">
                  <a:moveTo>
                    <a:pt x="25400" y="28930"/>
                  </a:moveTo>
                  <a:lnTo>
                    <a:pt x="25400" y="28930"/>
                  </a:lnTo>
                  <a:lnTo>
                    <a:pt x="26105" y="18085"/>
                  </a:lnTo>
                  <a:lnTo>
                    <a:pt x="30867" y="351"/>
                  </a:lnTo>
                  <a:lnTo>
                    <a:pt x="32572" y="0"/>
                  </a:lnTo>
                  <a:lnTo>
                    <a:pt x="38230" y="1490"/>
                  </a:lnTo>
                  <a:lnTo>
                    <a:pt x="52720" y="16409"/>
                  </a:lnTo>
                  <a:lnTo>
                    <a:pt x="76579" y="63355"/>
                  </a:lnTo>
                  <a:lnTo>
                    <a:pt x="89070" y="96441"/>
                  </a:lnTo>
                  <a:lnTo>
                    <a:pt x="97913" y="136076"/>
                  </a:lnTo>
                  <a:lnTo>
                    <a:pt x="103488" y="180267"/>
                  </a:lnTo>
                  <a:lnTo>
                    <a:pt x="104976" y="203904"/>
                  </a:lnTo>
                  <a:lnTo>
                    <a:pt x="106628" y="251335"/>
                  </a:lnTo>
                  <a:lnTo>
                    <a:pt x="107362" y="295934"/>
                  </a:lnTo>
                  <a:lnTo>
                    <a:pt x="102044" y="337393"/>
                  </a:lnTo>
                  <a:lnTo>
                    <a:pt x="91919" y="374869"/>
                  </a:lnTo>
                  <a:lnTo>
                    <a:pt x="78013" y="405636"/>
                  </a:lnTo>
                  <a:lnTo>
                    <a:pt x="58662" y="427777"/>
                  </a:lnTo>
                  <a:lnTo>
                    <a:pt x="37361" y="441851"/>
                  </a:lnTo>
                  <a:lnTo>
                    <a:pt x="18486" y="445754"/>
                  </a:lnTo>
                  <a:lnTo>
                    <a:pt x="12324" y="445101"/>
                  </a:lnTo>
                  <a:lnTo>
                    <a:pt x="8216" y="443255"/>
                  </a:lnTo>
                  <a:lnTo>
                    <a:pt x="0" y="4353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1642">
              <a:extLst>
                <a:ext uri="{FF2B5EF4-FFF2-40B4-BE49-F238E27FC236}">
                  <a16:creationId xmlns:a16="http://schemas.microsoft.com/office/drawing/2014/main" xmlns="" id="{20BB0772-6CB7-4FEA-A20B-FB9AF829E50B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0312400" y="2446515"/>
              <a:ext cx="146051" cy="10936"/>
            </a:xfrm>
            <a:custGeom>
              <a:avLst/>
              <a:gdLst/>
              <a:ahLst/>
              <a:cxnLst/>
              <a:rect l="0" t="0" r="0" b="0"/>
              <a:pathLst>
                <a:path w="146051" h="10936">
                  <a:moveTo>
                    <a:pt x="0" y="10935"/>
                  </a:moveTo>
                  <a:lnTo>
                    <a:pt x="0" y="10935"/>
                  </a:lnTo>
                  <a:lnTo>
                    <a:pt x="43369" y="4193"/>
                  </a:lnTo>
                  <a:lnTo>
                    <a:pt x="85601" y="0"/>
                  </a:lnTo>
                  <a:lnTo>
                    <a:pt x="130451" y="2948"/>
                  </a:lnTo>
                  <a:lnTo>
                    <a:pt x="146050" y="45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SMARTInkShape-Group315">
            <a:extLst>
              <a:ext uri="{FF2B5EF4-FFF2-40B4-BE49-F238E27FC236}">
                <a16:creationId xmlns:a16="http://schemas.microsoft.com/office/drawing/2014/main" xmlns="" id="{496645DF-4378-4235-A76F-0C8BC4CF704E}"/>
              </a:ext>
            </a:extLst>
          </p:cNvPr>
          <p:cNvGrpSpPr/>
          <p:nvPr/>
        </p:nvGrpSpPr>
        <p:grpSpPr>
          <a:xfrm>
            <a:off x="8922633" y="1049572"/>
            <a:ext cx="2434662" cy="328379"/>
            <a:chOff x="8922633" y="1049572"/>
            <a:chExt cx="2434662" cy="328379"/>
          </a:xfrm>
        </p:grpSpPr>
        <p:sp>
          <p:nvSpPr>
            <p:cNvPr id="325" name="SMARTInkShape-1643">
              <a:extLst>
                <a:ext uri="{FF2B5EF4-FFF2-40B4-BE49-F238E27FC236}">
                  <a16:creationId xmlns:a16="http://schemas.microsoft.com/office/drawing/2014/main" xmlns="" id="{D3DF5FCD-E82E-4DE7-B5F2-C0D044475960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0299700" y="1174750"/>
              <a:ext cx="12701" cy="184151"/>
            </a:xfrm>
            <a:custGeom>
              <a:avLst/>
              <a:gdLst/>
              <a:ahLst/>
              <a:cxnLst/>
              <a:rect l="0" t="0" r="0" b="0"/>
              <a:pathLst>
                <a:path w="12701" h="184151">
                  <a:moveTo>
                    <a:pt x="0" y="0"/>
                  </a:moveTo>
                  <a:lnTo>
                    <a:pt x="0" y="0"/>
                  </a:lnTo>
                  <a:lnTo>
                    <a:pt x="3371" y="37249"/>
                  </a:lnTo>
                  <a:lnTo>
                    <a:pt x="5467" y="78221"/>
                  </a:lnTo>
                  <a:lnTo>
                    <a:pt x="9459" y="122738"/>
                  </a:lnTo>
                  <a:lnTo>
                    <a:pt x="12059" y="168361"/>
                  </a:lnTo>
                  <a:lnTo>
                    <a:pt x="12700" y="184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644">
              <a:extLst>
                <a:ext uri="{FF2B5EF4-FFF2-40B4-BE49-F238E27FC236}">
                  <a16:creationId xmlns:a16="http://schemas.microsoft.com/office/drawing/2014/main" xmlns="" id="{E34F0E22-04D9-4C94-B883-D2B2C5854436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9760126" y="1219032"/>
              <a:ext cx="114125" cy="89069"/>
            </a:xfrm>
            <a:custGeom>
              <a:avLst/>
              <a:gdLst/>
              <a:ahLst/>
              <a:cxnLst/>
              <a:rect l="0" t="0" r="0" b="0"/>
              <a:pathLst>
                <a:path w="114125" h="89069">
                  <a:moveTo>
                    <a:pt x="69674" y="31918"/>
                  </a:moveTo>
                  <a:lnTo>
                    <a:pt x="69674" y="31918"/>
                  </a:lnTo>
                  <a:lnTo>
                    <a:pt x="63898" y="13051"/>
                  </a:lnTo>
                  <a:lnTo>
                    <a:pt x="57464" y="3307"/>
                  </a:lnTo>
                  <a:lnTo>
                    <a:pt x="53069" y="849"/>
                  </a:lnTo>
                  <a:lnTo>
                    <a:pt x="42536" y="0"/>
                  </a:lnTo>
                  <a:lnTo>
                    <a:pt x="21338" y="10231"/>
                  </a:lnTo>
                  <a:lnTo>
                    <a:pt x="9152" y="24631"/>
                  </a:lnTo>
                  <a:lnTo>
                    <a:pt x="3925" y="33410"/>
                  </a:lnTo>
                  <a:lnTo>
                    <a:pt x="0" y="50690"/>
                  </a:lnTo>
                  <a:lnTo>
                    <a:pt x="1756" y="72523"/>
                  </a:lnTo>
                  <a:lnTo>
                    <a:pt x="3231" y="78038"/>
                  </a:lnTo>
                  <a:lnTo>
                    <a:pt x="7034" y="81715"/>
                  </a:lnTo>
                  <a:lnTo>
                    <a:pt x="18785" y="85800"/>
                  </a:lnTo>
                  <a:lnTo>
                    <a:pt x="25165" y="84773"/>
                  </a:lnTo>
                  <a:lnTo>
                    <a:pt x="43551" y="73919"/>
                  </a:lnTo>
                  <a:lnTo>
                    <a:pt x="68951" y="53387"/>
                  </a:lnTo>
                  <a:lnTo>
                    <a:pt x="71309" y="52581"/>
                  </a:lnTo>
                  <a:lnTo>
                    <a:pt x="73585" y="53454"/>
                  </a:lnTo>
                  <a:lnTo>
                    <a:pt x="114124" y="890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1645">
              <a:extLst>
                <a:ext uri="{FF2B5EF4-FFF2-40B4-BE49-F238E27FC236}">
                  <a16:creationId xmlns:a16="http://schemas.microsoft.com/office/drawing/2014/main" xmlns="" id="{A68F0718-6BBC-46C8-AD6E-E0D4D6EF9330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9668163" y="1099433"/>
              <a:ext cx="72738" cy="278518"/>
            </a:xfrm>
            <a:custGeom>
              <a:avLst/>
              <a:gdLst/>
              <a:ahLst/>
              <a:cxnLst/>
              <a:rect l="0" t="0" r="0" b="0"/>
              <a:pathLst>
                <a:path w="72738" h="278518">
                  <a:moveTo>
                    <a:pt x="72737" y="5467"/>
                  </a:moveTo>
                  <a:lnTo>
                    <a:pt x="72737" y="5467"/>
                  </a:lnTo>
                  <a:lnTo>
                    <a:pt x="72737" y="2096"/>
                  </a:lnTo>
                  <a:lnTo>
                    <a:pt x="71325" y="1103"/>
                  </a:lnTo>
                  <a:lnTo>
                    <a:pt x="65994" y="0"/>
                  </a:lnTo>
                  <a:lnTo>
                    <a:pt x="58923" y="3272"/>
                  </a:lnTo>
                  <a:lnTo>
                    <a:pt x="45126" y="16811"/>
                  </a:lnTo>
                  <a:lnTo>
                    <a:pt x="34359" y="32381"/>
                  </a:lnTo>
                  <a:lnTo>
                    <a:pt x="19659" y="66358"/>
                  </a:lnTo>
                  <a:lnTo>
                    <a:pt x="4329" y="111547"/>
                  </a:lnTo>
                  <a:lnTo>
                    <a:pt x="0" y="144100"/>
                  </a:lnTo>
                  <a:lnTo>
                    <a:pt x="934" y="190790"/>
                  </a:lnTo>
                  <a:lnTo>
                    <a:pt x="5680" y="232533"/>
                  </a:lnTo>
                  <a:lnTo>
                    <a:pt x="15182" y="253141"/>
                  </a:lnTo>
                  <a:lnTo>
                    <a:pt x="28105" y="267239"/>
                  </a:lnTo>
                  <a:lnTo>
                    <a:pt x="53687" y="278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1646">
              <a:extLst>
                <a:ext uri="{FF2B5EF4-FFF2-40B4-BE49-F238E27FC236}">
                  <a16:creationId xmlns:a16="http://schemas.microsoft.com/office/drawing/2014/main" xmlns="" id="{E27B90CB-3807-4C43-A442-D6BE9BCE0AB4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9245600" y="1070838"/>
              <a:ext cx="323851" cy="292811"/>
            </a:xfrm>
            <a:custGeom>
              <a:avLst/>
              <a:gdLst/>
              <a:ahLst/>
              <a:cxnLst/>
              <a:rect l="0" t="0" r="0" b="0"/>
              <a:pathLst>
                <a:path w="323851" h="292811">
                  <a:moveTo>
                    <a:pt x="0" y="275362"/>
                  </a:moveTo>
                  <a:lnTo>
                    <a:pt x="0" y="275362"/>
                  </a:lnTo>
                  <a:lnTo>
                    <a:pt x="10844" y="274656"/>
                  </a:lnTo>
                  <a:lnTo>
                    <a:pt x="42063" y="263153"/>
                  </a:lnTo>
                  <a:lnTo>
                    <a:pt x="79518" y="236680"/>
                  </a:lnTo>
                  <a:lnTo>
                    <a:pt x="119004" y="194448"/>
                  </a:lnTo>
                  <a:lnTo>
                    <a:pt x="135442" y="166022"/>
                  </a:lnTo>
                  <a:lnTo>
                    <a:pt x="147449" y="132222"/>
                  </a:lnTo>
                  <a:lnTo>
                    <a:pt x="157491" y="96033"/>
                  </a:lnTo>
                  <a:lnTo>
                    <a:pt x="165246" y="61605"/>
                  </a:lnTo>
                  <a:lnTo>
                    <a:pt x="168199" y="24506"/>
                  </a:lnTo>
                  <a:lnTo>
                    <a:pt x="163891" y="9589"/>
                  </a:lnTo>
                  <a:lnTo>
                    <a:pt x="160061" y="5046"/>
                  </a:lnTo>
                  <a:lnTo>
                    <a:pt x="150159" y="0"/>
                  </a:lnTo>
                  <a:lnTo>
                    <a:pt x="144556" y="1476"/>
                  </a:lnTo>
                  <a:lnTo>
                    <a:pt x="132686" y="10642"/>
                  </a:lnTo>
                  <a:lnTo>
                    <a:pt x="110732" y="45154"/>
                  </a:lnTo>
                  <a:lnTo>
                    <a:pt x="102131" y="77092"/>
                  </a:lnTo>
                  <a:lnTo>
                    <a:pt x="99013" y="111747"/>
                  </a:lnTo>
                  <a:lnTo>
                    <a:pt x="99979" y="145965"/>
                  </a:lnTo>
                  <a:lnTo>
                    <a:pt x="111233" y="190220"/>
                  </a:lnTo>
                  <a:lnTo>
                    <a:pt x="125871" y="211416"/>
                  </a:lnTo>
                  <a:lnTo>
                    <a:pt x="143432" y="225775"/>
                  </a:lnTo>
                  <a:lnTo>
                    <a:pt x="160644" y="232157"/>
                  </a:lnTo>
                  <a:lnTo>
                    <a:pt x="175820" y="231230"/>
                  </a:lnTo>
                  <a:lnTo>
                    <a:pt x="182829" y="229007"/>
                  </a:lnTo>
                  <a:lnTo>
                    <a:pt x="194382" y="219012"/>
                  </a:lnTo>
                  <a:lnTo>
                    <a:pt x="219597" y="183922"/>
                  </a:lnTo>
                  <a:lnTo>
                    <a:pt x="220480" y="185474"/>
                  </a:lnTo>
                  <a:lnTo>
                    <a:pt x="221020" y="203259"/>
                  </a:lnTo>
                  <a:lnTo>
                    <a:pt x="217119" y="248681"/>
                  </a:lnTo>
                  <a:lnTo>
                    <a:pt x="215971" y="292810"/>
                  </a:lnTo>
                  <a:lnTo>
                    <a:pt x="217315" y="260400"/>
                  </a:lnTo>
                  <a:lnTo>
                    <a:pt x="225334" y="223500"/>
                  </a:lnTo>
                  <a:lnTo>
                    <a:pt x="234610" y="183403"/>
                  </a:lnTo>
                  <a:lnTo>
                    <a:pt x="247028" y="162290"/>
                  </a:lnTo>
                  <a:lnTo>
                    <a:pt x="260073" y="151024"/>
                  </a:lnTo>
                  <a:lnTo>
                    <a:pt x="266516" y="148020"/>
                  </a:lnTo>
                  <a:lnTo>
                    <a:pt x="281200" y="148445"/>
                  </a:lnTo>
                  <a:lnTo>
                    <a:pt x="289065" y="150534"/>
                  </a:lnTo>
                  <a:lnTo>
                    <a:pt x="303451" y="162263"/>
                  </a:lnTo>
                  <a:lnTo>
                    <a:pt x="310251" y="170329"/>
                  </a:lnTo>
                  <a:lnTo>
                    <a:pt x="317805" y="188699"/>
                  </a:lnTo>
                  <a:lnTo>
                    <a:pt x="322655" y="232608"/>
                  </a:lnTo>
                  <a:lnTo>
                    <a:pt x="323850" y="2753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1647">
              <a:extLst>
                <a:ext uri="{FF2B5EF4-FFF2-40B4-BE49-F238E27FC236}">
                  <a16:creationId xmlns:a16="http://schemas.microsoft.com/office/drawing/2014/main" xmlns="" id="{42E4BB7B-AC23-4BD3-AB57-356D0C2B8178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8922633" y="1333500"/>
              <a:ext cx="126118" cy="18712"/>
            </a:xfrm>
            <a:custGeom>
              <a:avLst/>
              <a:gdLst/>
              <a:ahLst/>
              <a:cxnLst/>
              <a:rect l="0" t="0" r="0" b="0"/>
              <a:pathLst>
                <a:path w="126118" h="18712">
                  <a:moveTo>
                    <a:pt x="5467" y="6350"/>
                  </a:moveTo>
                  <a:lnTo>
                    <a:pt x="5467" y="6350"/>
                  </a:lnTo>
                  <a:lnTo>
                    <a:pt x="2096" y="9721"/>
                  </a:lnTo>
                  <a:lnTo>
                    <a:pt x="441" y="13257"/>
                  </a:lnTo>
                  <a:lnTo>
                    <a:pt x="0" y="15188"/>
                  </a:lnTo>
                  <a:lnTo>
                    <a:pt x="1821" y="16476"/>
                  </a:lnTo>
                  <a:lnTo>
                    <a:pt x="25710" y="18711"/>
                  </a:lnTo>
                  <a:lnTo>
                    <a:pt x="70429" y="9550"/>
                  </a:lnTo>
                  <a:lnTo>
                    <a:pt x="1261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1648">
              <a:extLst>
                <a:ext uri="{FF2B5EF4-FFF2-40B4-BE49-F238E27FC236}">
                  <a16:creationId xmlns:a16="http://schemas.microsoft.com/office/drawing/2014/main" xmlns="" id="{E3EE4926-D501-4417-A1F0-4E42BD0598A1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8928100" y="124460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6350"/>
                  </a:moveTo>
                  <a:lnTo>
                    <a:pt x="0" y="6350"/>
                  </a:lnTo>
                  <a:lnTo>
                    <a:pt x="43045" y="1986"/>
                  </a:lnTo>
                  <a:lnTo>
                    <a:pt x="90135" y="262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1649">
              <a:extLst>
                <a:ext uri="{FF2B5EF4-FFF2-40B4-BE49-F238E27FC236}">
                  <a16:creationId xmlns:a16="http://schemas.microsoft.com/office/drawing/2014/main" xmlns="" id="{25478F0E-FAC5-40A2-8339-6F823AC3B8E3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1239500" y="1111250"/>
              <a:ext cx="117795" cy="247651"/>
            </a:xfrm>
            <a:custGeom>
              <a:avLst/>
              <a:gdLst/>
              <a:ahLst/>
              <a:cxnLst/>
              <a:rect l="0" t="0" r="0" b="0"/>
              <a:pathLst>
                <a:path w="117795" h="247651">
                  <a:moveTo>
                    <a:pt x="76200" y="0"/>
                  </a:moveTo>
                  <a:lnTo>
                    <a:pt x="76200" y="0"/>
                  </a:lnTo>
                  <a:lnTo>
                    <a:pt x="79570" y="0"/>
                  </a:lnTo>
                  <a:lnTo>
                    <a:pt x="88409" y="3371"/>
                  </a:lnTo>
                  <a:lnTo>
                    <a:pt x="103336" y="18951"/>
                  </a:lnTo>
                  <a:lnTo>
                    <a:pt x="117794" y="51555"/>
                  </a:lnTo>
                  <a:lnTo>
                    <a:pt x="117531" y="95866"/>
                  </a:lnTo>
                  <a:lnTo>
                    <a:pt x="110092" y="128214"/>
                  </a:lnTo>
                  <a:lnTo>
                    <a:pt x="94001" y="174397"/>
                  </a:lnTo>
                  <a:lnTo>
                    <a:pt x="73949" y="211129"/>
                  </a:lnTo>
                  <a:lnTo>
                    <a:pt x="50133" y="236123"/>
                  </a:lnTo>
                  <a:lnTo>
                    <a:pt x="41889" y="242082"/>
                  </a:lnTo>
                  <a:lnTo>
                    <a:pt x="25204" y="246822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1650">
              <a:extLst>
                <a:ext uri="{FF2B5EF4-FFF2-40B4-BE49-F238E27FC236}">
                  <a16:creationId xmlns:a16="http://schemas.microsoft.com/office/drawing/2014/main" xmlns="" id="{08613844-1692-4DB6-B02E-4C2E179631D9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1116198" y="1079500"/>
              <a:ext cx="100858" cy="264576"/>
            </a:xfrm>
            <a:custGeom>
              <a:avLst/>
              <a:gdLst/>
              <a:ahLst/>
              <a:cxnLst/>
              <a:rect l="0" t="0" r="0" b="0"/>
              <a:pathLst>
                <a:path w="100858" h="264576">
                  <a:moveTo>
                    <a:pt x="47102" y="0"/>
                  </a:moveTo>
                  <a:lnTo>
                    <a:pt x="47102" y="0"/>
                  </a:lnTo>
                  <a:lnTo>
                    <a:pt x="47102" y="3371"/>
                  </a:lnTo>
                  <a:lnTo>
                    <a:pt x="38375" y="23087"/>
                  </a:lnTo>
                  <a:lnTo>
                    <a:pt x="33304" y="69315"/>
                  </a:lnTo>
                  <a:lnTo>
                    <a:pt x="27726" y="116023"/>
                  </a:lnTo>
                  <a:lnTo>
                    <a:pt x="22967" y="148227"/>
                  </a:lnTo>
                  <a:lnTo>
                    <a:pt x="13061" y="192713"/>
                  </a:lnTo>
                  <a:lnTo>
                    <a:pt x="792" y="237576"/>
                  </a:lnTo>
                  <a:lnTo>
                    <a:pt x="0" y="240934"/>
                  </a:lnTo>
                  <a:lnTo>
                    <a:pt x="180" y="243173"/>
                  </a:lnTo>
                  <a:lnTo>
                    <a:pt x="1004" y="244665"/>
                  </a:lnTo>
                  <a:lnTo>
                    <a:pt x="2258" y="243543"/>
                  </a:lnTo>
                  <a:lnTo>
                    <a:pt x="31149" y="196386"/>
                  </a:lnTo>
                  <a:lnTo>
                    <a:pt x="52488" y="166139"/>
                  </a:lnTo>
                  <a:lnTo>
                    <a:pt x="75290" y="146647"/>
                  </a:lnTo>
                  <a:lnTo>
                    <a:pt x="85638" y="141758"/>
                  </a:lnTo>
                  <a:lnTo>
                    <a:pt x="88313" y="143189"/>
                  </a:lnTo>
                  <a:lnTo>
                    <a:pt x="93170" y="150423"/>
                  </a:lnTo>
                  <a:lnTo>
                    <a:pt x="100857" y="196743"/>
                  </a:lnTo>
                  <a:lnTo>
                    <a:pt x="98979" y="214912"/>
                  </a:lnTo>
                  <a:lnTo>
                    <a:pt x="96504" y="223708"/>
                  </a:lnTo>
                  <a:lnTo>
                    <a:pt x="86228" y="239126"/>
                  </a:lnTo>
                  <a:lnTo>
                    <a:pt x="72957" y="251623"/>
                  </a:lnTo>
                  <a:lnTo>
                    <a:pt x="60004" y="259529"/>
                  </a:lnTo>
                  <a:lnTo>
                    <a:pt x="40812" y="264575"/>
                  </a:lnTo>
                  <a:lnTo>
                    <a:pt x="35148" y="263167"/>
                  </a:lnTo>
                  <a:lnTo>
                    <a:pt x="25092" y="255957"/>
                  </a:lnTo>
                  <a:lnTo>
                    <a:pt x="19679" y="243816"/>
                  </a:lnTo>
                  <a:lnTo>
                    <a:pt x="15352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1651">
              <a:extLst>
                <a:ext uri="{FF2B5EF4-FFF2-40B4-BE49-F238E27FC236}">
                  <a16:creationId xmlns:a16="http://schemas.microsoft.com/office/drawing/2014/main" xmlns="" id="{65894296-728A-4793-B2E6-6B46D23C77B0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0945577" y="1049572"/>
              <a:ext cx="103161" cy="309329"/>
            </a:xfrm>
            <a:custGeom>
              <a:avLst/>
              <a:gdLst/>
              <a:ahLst/>
              <a:cxnLst/>
              <a:rect l="0" t="0" r="0" b="0"/>
              <a:pathLst>
                <a:path w="103161" h="309329">
                  <a:moveTo>
                    <a:pt x="97073" y="36278"/>
                  </a:moveTo>
                  <a:lnTo>
                    <a:pt x="97073" y="36278"/>
                  </a:lnTo>
                  <a:lnTo>
                    <a:pt x="100444" y="29536"/>
                  </a:lnTo>
                  <a:lnTo>
                    <a:pt x="103160" y="4328"/>
                  </a:lnTo>
                  <a:lnTo>
                    <a:pt x="101131" y="2278"/>
                  </a:lnTo>
                  <a:lnTo>
                    <a:pt x="93232" y="0"/>
                  </a:lnTo>
                  <a:lnTo>
                    <a:pt x="73512" y="5460"/>
                  </a:lnTo>
                  <a:lnTo>
                    <a:pt x="49798" y="26127"/>
                  </a:lnTo>
                  <a:lnTo>
                    <a:pt x="28267" y="68078"/>
                  </a:lnTo>
                  <a:lnTo>
                    <a:pt x="16869" y="100741"/>
                  </a:lnTo>
                  <a:lnTo>
                    <a:pt x="7804" y="134778"/>
                  </a:lnTo>
                  <a:lnTo>
                    <a:pt x="1425" y="171072"/>
                  </a:lnTo>
                  <a:lnTo>
                    <a:pt x="0" y="204607"/>
                  </a:lnTo>
                  <a:lnTo>
                    <a:pt x="3129" y="235269"/>
                  </a:lnTo>
                  <a:lnTo>
                    <a:pt x="17497" y="274214"/>
                  </a:lnTo>
                  <a:lnTo>
                    <a:pt x="31603" y="292311"/>
                  </a:lnTo>
                  <a:lnTo>
                    <a:pt x="51041" y="301765"/>
                  </a:lnTo>
                  <a:lnTo>
                    <a:pt x="84373" y="30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1652">
              <a:extLst>
                <a:ext uri="{FF2B5EF4-FFF2-40B4-BE49-F238E27FC236}">
                  <a16:creationId xmlns:a16="http://schemas.microsoft.com/office/drawing/2014/main" xmlns="" id="{D177CF30-1AF1-4F5E-86AC-AC0B46B123F3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0464800" y="1055023"/>
              <a:ext cx="336735" cy="302995"/>
            </a:xfrm>
            <a:custGeom>
              <a:avLst/>
              <a:gdLst/>
              <a:ahLst/>
              <a:cxnLst/>
              <a:rect l="0" t="0" r="0" b="0"/>
              <a:pathLst>
                <a:path w="336735" h="302995">
                  <a:moveTo>
                    <a:pt x="0" y="297527"/>
                  </a:moveTo>
                  <a:lnTo>
                    <a:pt x="0" y="297527"/>
                  </a:lnTo>
                  <a:lnTo>
                    <a:pt x="3370" y="300898"/>
                  </a:lnTo>
                  <a:lnTo>
                    <a:pt x="6907" y="302553"/>
                  </a:lnTo>
                  <a:lnTo>
                    <a:pt x="8839" y="302994"/>
                  </a:lnTo>
                  <a:lnTo>
                    <a:pt x="40943" y="292858"/>
                  </a:lnTo>
                  <a:lnTo>
                    <a:pt x="87854" y="261791"/>
                  </a:lnTo>
                  <a:lnTo>
                    <a:pt x="115481" y="224222"/>
                  </a:lnTo>
                  <a:lnTo>
                    <a:pt x="134815" y="191570"/>
                  </a:lnTo>
                  <a:lnTo>
                    <a:pt x="153757" y="155890"/>
                  </a:lnTo>
                  <a:lnTo>
                    <a:pt x="169232" y="118866"/>
                  </a:lnTo>
                  <a:lnTo>
                    <a:pt x="177520" y="85008"/>
                  </a:lnTo>
                  <a:lnTo>
                    <a:pt x="180303" y="41942"/>
                  </a:lnTo>
                  <a:lnTo>
                    <a:pt x="176798" y="20245"/>
                  </a:lnTo>
                  <a:lnTo>
                    <a:pt x="168182" y="5898"/>
                  </a:lnTo>
                  <a:lnTo>
                    <a:pt x="162921" y="2213"/>
                  </a:lnTo>
                  <a:lnTo>
                    <a:pt x="151430" y="0"/>
                  </a:lnTo>
                  <a:lnTo>
                    <a:pt x="145404" y="2515"/>
                  </a:lnTo>
                  <a:lnTo>
                    <a:pt x="133062" y="12834"/>
                  </a:lnTo>
                  <a:lnTo>
                    <a:pt x="117584" y="51366"/>
                  </a:lnTo>
                  <a:lnTo>
                    <a:pt x="112232" y="86992"/>
                  </a:lnTo>
                  <a:lnTo>
                    <a:pt x="110558" y="125639"/>
                  </a:lnTo>
                  <a:lnTo>
                    <a:pt x="112167" y="163983"/>
                  </a:lnTo>
                  <a:lnTo>
                    <a:pt x="120410" y="211156"/>
                  </a:lnTo>
                  <a:lnTo>
                    <a:pt x="131790" y="245203"/>
                  </a:lnTo>
                  <a:lnTo>
                    <a:pt x="141829" y="260396"/>
                  </a:lnTo>
                  <a:lnTo>
                    <a:pt x="147469" y="266423"/>
                  </a:lnTo>
                  <a:lnTo>
                    <a:pt x="153346" y="269735"/>
                  </a:lnTo>
                  <a:lnTo>
                    <a:pt x="165519" y="271534"/>
                  </a:lnTo>
                  <a:lnTo>
                    <a:pt x="179867" y="264338"/>
                  </a:lnTo>
                  <a:lnTo>
                    <a:pt x="205333" y="240093"/>
                  </a:lnTo>
                  <a:lnTo>
                    <a:pt x="232647" y="194688"/>
                  </a:lnTo>
                  <a:lnTo>
                    <a:pt x="235573" y="190202"/>
                  </a:lnTo>
                  <a:lnTo>
                    <a:pt x="235365" y="189994"/>
                  </a:lnTo>
                  <a:lnTo>
                    <a:pt x="220680" y="224967"/>
                  </a:lnTo>
                  <a:lnTo>
                    <a:pt x="216022" y="269797"/>
                  </a:lnTo>
                  <a:lnTo>
                    <a:pt x="233798" y="227796"/>
                  </a:lnTo>
                  <a:lnTo>
                    <a:pt x="244721" y="195962"/>
                  </a:lnTo>
                  <a:lnTo>
                    <a:pt x="255520" y="176893"/>
                  </a:lnTo>
                  <a:lnTo>
                    <a:pt x="267376" y="163714"/>
                  </a:lnTo>
                  <a:lnTo>
                    <a:pt x="277819" y="156916"/>
                  </a:lnTo>
                  <a:lnTo>
                    <a:pt x="282579" y="155103"/>
                  </a:lnTo>
                  <a:lnTo>
                    <a:pt x="287868" y="155305"/>
                  </a:lnTo>
                  <a:lnTo>
                    <a:pt x="299394" y="159293"/>
                  </a:lnTo>
                  <a:lnTo>
                    <a:pt x="317779" y="172843"/>
                  </a:lnTo>
                  <a:lnTo>
                    <a:pt x="333261" y="197005"/>
                  </a:lnTo>
                  <a:lnTo>
                    <a:pt x="336734" y="214515"/>
                  </a:lnTo>
                  <a:lnTo>
                    <a:pt x="335869" y="255133"/>
                  </a:lnTo>
                  <a:lnTo>
                    <a:pt x="330200" y="2721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1653">
              <a:extLst>
                <a:ext uri="{FF2B5EF4-FFF2-40B4-BE49-F238E27FC236}">
                  <a16:creationId xmlns:a16="http://schemas.microsoft.com/office/drawing/2014/main" xmlns="" id="{68E375B3-94B5-4171-A65F-F4F31DD5D0F4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9944100" y="1092200"/>
              <a:ext cx="78740" cy="260351"/>
            </a:xfrm>
            <a:custGeom>
              <a:avLst/>
              <a:gdLst/>
              <a:ahLst/>
              <a:cxnLst/>
              <a:rect l="0" t="0" r="0" b="0"/>
              <a:pathLst>
                <a:path w="78740" h="260351">
                  <a:moveTo>
                    <a:pt x="0" y="0"/>
                  </a:moveTo>
                  <a:lnTo>
                    <a:pt x="0" y="0"/>
                  </a:lnTo>
                  <a:lnTo>
                    <a:pt x="0" y="17677"/>
                  </a:lnTo>
                  <a:lnTo>
                    <a:pt x="22603" y="57657"/>
                  </a:lnTo>
                  <a:lnTo>
                    <a:pt x="43621" y="99163"/>
                  </a:lnTo>
                  <a:lnTo>
                    <a:pt x="63254" y="145328"/>
                  </a:lnTo>
                  <a:lnTo>
                    <a:pt x="76834" y="190286"/>
                  </a:lnTo>
                  <a:lnTo>
                    <a:pt x="78739" y="205174"/>
                  </a:lnTo>
                  <a:lnTo>
                    <a:pt x="73330" y="229242"/>
                  </a:lnTo>
                  <a:lnTo>
                    <a:pt x="57150" y="260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1654">
              <a:extLst>
                <a:ext uri="{FF2B5EF4-FFF2-40B4-BE49-F238E27FC236}">
                  <a16:creationId xmlns:a16="http://schemas.microsoft.com/office/drawing/2014/main" xmlns="" id="{7C6FBD44-2406-4DB0-A9E8-9D6F3FF98B73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0185400" y="1270000"/>
              <a:ext cx="196851" cy="12701"/>
            </a:xfrm>
            <a:custGeom>
              <a:avLst/>
              <a:gdLst/>
              <a:ahLst/>
              <a:cxnLst/>
              <a:rect l="0" t="0" r="0" b="0"/>
              <a:pathLst>
                <a:path w="196851" h="12701">
                  <a:moveTo>
                    <a:pt x="0" y="12700"/>
                  </a:moveTo>
                  <a:lnTo>
                    <a:pt x="0" y="12700"/>
                  </a:lnTo>
                  <a:lnTo>
                    <a:pt x="43765" y="12700"/>
                  </a:lnTo>
                  <a:lnTo>
                    <a:pt x="88303" y="11994"/>
                  </a:lnTo>
                  <a:lnTo>
                    <a:pt x="123208" y="9329"/>
                  </a:lnTo>
                  <a:lnTo>
                    <a:pt x="168445" y="3862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2" name="SMARTInkShape-Group316">
            <a:extLst>
              <a:ext uri="{FF2B5EF4-FFF2-40B4-BE49-F238E27FC236}">
                <a16:creationId xmlns:a16="http://schemas.microsoft.com/office/drawing/2014/main" xmlns="" id="{0B88B9A4-4A89-4E52-89C6-471B00FF1B79}"/>
              </a:ext>
            </a:extLst>
          </p:cNvPr>
          <p:cNvGrpSpPr/>
          <p:nvPr/>
        </p:nvGrpSpPr>
        <p:grpSpPr>
          <a:xfrm>
            <a:off x="9507874" y="520700"/>
            <a:ext cx="862165" cy="339885"/>
            <a:chOff x="9507874" y="520700"/>
            <a:chExt cx="862165" cy="339885"/>
          </a:xfrm>
        </p:grpSpPr>
        <p:sp>
          <p:nvSpPr>
            <p:cNvPr id="338" name="SMARTInkShape-1655">
              <a:extLst>
                <a:ext uri="{FF2B5EF4-FFF2-40B4-BE49-F238E27FC236}">
                  <a16:creationId xmlns:a16="http://schemas.microsoft.com/office/drawing/2014/main" xmlns="" id="{5513D60B-0314-435C-A3B7-E75A7C60D323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0255250" y="539750"/>
              <a:ext cx="114789" cy="317501"/>
            </a:xfrm>
            <a:custGeom>
              <a:avLst/>
              <a:gdLst/>
              <a:ahLst/>
              <a:cxnLst/>
              <a:rect l="0" t="0" r="0" b="0"/>
              <a:pathLst>
                <a:path w="114789" h="317501">
                  <a:moveTo>
                    <a:pt x="44450" y="0"/>
                  </a:moveTo>
                  <a:lnTo>
                    <a:pt x="44450" y="0"/>
                  </a:lnTo>
                  <a:lnTo>
                    <a:pt x="54563" y="6742"/>
                  </a:lnTo>
                  <a:lnTo>
                    <a:pt x="86808" y="48334"/>
                  </a:lnTo>
                  <a:lnTo>
                    <a:pt x="95972" y="59739"/>
                  </a:lnTo>
                  <a:lnTo>
                    <a:pt x="108035" y="91227"/>
                  </a:lnTo>
                  <a:lnTo>
                    <a:pt x="114340" y="128740"/>
                  </a:lnTo>
                  <a:lnTo>
                    <a:pt x="114788" y="168931"/>
                  </a:lnTo>
                  <a:lnTo>
                    <a:pt x="103228" y="204667"/>
                  </a:lnTo>
                  <a:lnTo>
                    <a:pt x="74802" y="250672"/>
                  </a:lnTo>
                  <a:lnTo>
                    <a:pt x="53001" y="276510"/>
                  </a:lnTo>
                  <a:lnTo>
                    <a:pt x="0" y="317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1656">
              <a:extLst>
                <a:ext uri="{FF2B5EF4-FFF2-40B4-BE49-F238E27FC236}">
                  <a16:creationId xmlns:a16="http://schemas.microsoft.com/office/drawing/2014/main" xmlns="" id="{6B5F9208-5C33-4F24-9DF1-C2AD16DE6AFF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0093591" y="520700"/>
              <a:ext cx="118899" cy="339885"/>
            </a:xfrm>
            <a:custGeom>
              <a:avLst/>
              <a:gdLst/>
              <a:ahLst/>
              <a:cxnLst/>
              <a:rect l="0" t="0" r="0" b="0"/>
              <a:pathLst>
                <a:path w="118899" h="339885">
                  <a:moveTo>
                    <a:pt x="15609" y="0"/>
                  </a:moveTo>
                  <a:lnTo>
                    <a:pt x="15609" y="0"/>
                  </a:lnTo>
                  <a:lnTo>
                    <a:pt x="12239" y="3371"/>
                  </a:lnTo>
                  <a:lnTo>
                    <a:pt x="10142" y="18951"/>
                  </a:lnTo>
                  <a:lnTo>
                    <a:pt x="16262" y="54926"/>
                  </a:lnTo>
                  <a:lnTo>
                    <a:pt x="17546" y="89087"/>
                  </a:lnTo>
                  <a:lnTo>
                    <a:pt x="16469" y="128494"/>
                  </a:lnTo>
                  <a:lnTo>
                    <a:pt x="15991" y="171879"/>
                  </a:lnTo>
                  <a:lnTo>
                    <a:pt x="15779" y="213268"/>
                  </a:lnTo>
                  <a:lnTo>
                    <a:pt x="14273" y="250008"/>
                  </a:lnTo>
                  <a:lnTo>
                    <a:pt x="5572" y="294813"/>
                  </a:lnTo>
                  <a:lnTo>
                    <a:pt x="4797" y="302478"/>
                  </a:lnTo>
                  <a:lnTo>
                    <a:pt x="5579" y="302546"/>
                  </a:lnTo>
                  <a:lnTo>
                    <a:pt x="6806" y="301181"/>
                  </a:lnTo>
                  <a:lnTo>
                    <a:pt x="12301" y="275889"/>
                  </a:lnTo>
                  <a:lnTo>
                    <a:pt x="33051" y="237829"/>
                  </a:lnTo>
                  <a:lnTo>
                    <a:pt x="53938" y="209541"/>
                  </a:lnTo>
                  <a:lnTo>
                    <a:pt x="69568" y="199433"/>
                  </a:lnTo>
                  <a:lnTo>
                    <a:pt x="76275" y="197866"/>
                  </a:lnTo>
                  <a:lnTo>
                    <a:pt x="82158" y="198233"/>
                  </a:lnTo>
                  <a:lnTo>
                    <a:pt x="87491" y="199889"/>
                  </a:lnTo>
                  <a:lnTo>
                    <a:pt x="97182" y="207373"/>
                  </a:lnTo>
                  <a:lnTo>
                    <a:pt x="101740" y="212332"/>
                  </a:lnTo>
                  <a:lnTo>
                    <a:pt x="111527" y="236166"/>
                  </a:lnTo>
                  <a:lnTo>
                    <a:pt x="118898" y="265571"/>
                  </a:lnTo>
                  <a:lnTo>
                    <a:pt x="115842" y="284307"/>
                  </a:lnTo>
                  <a:lnTo>
                    <a:pt x="106725" y="301337"/>
                  </a:lnTo>
                  <a:lnTo>
                    <a:pt x="93264" y="315961"/>
                  </a:lnTo>
                  <a:lnTo>
                    <a:pt x="59706" y="332723"/>
                  </a:lnTo>
                  <a:lnTo>
                    <a:pt x="25225" y="339884"/>
                  </a:lnTo>
                  <a:lnTo>
                    <a:pt x="9064" y="337797"/>
                  </a:lnTo>
                  <a:lnTo>
                    <a:pt x="2781" y="335265"/>
                  </a:lnTo>
                  <a:lnTo>
                    <a:pt x="0" y="329343"/>
                  </a:lnTo>
                  <a:lnTo>
                    <a:pt x="2909" y="292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1657">
              <a:extLst>
                <a:ext uri="{FF2B5EF4-FFF2-40B4-BE49-F238E27FC236}">
                  <a16:creationId xmlns:a16="http://schemas.microsoft.com/office/drawing/2014/main" xmlns="" id="{721DAA02-D4ED-4989-97D4-FD8DC9A07589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9880600" y="7556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1658">
              <a:extLst>
                <a:ext uri="{FF2B5EF4-FFF2-40B4-BE49-F238E27FC236}">
                  <a16:creationId xmlns:a16="http://schemas.microsoft.com/office/drawing/2014/main" xmlns="" id="{2F73C2B8-01FB-481C-8CA9-1BBDADB3137E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9507874" y="668550"/>
              <a:ext cx="233027" cy="166120"/>
            </a:xfrm>
            <a:custGeom>
              <a:avLst/>
              <a:gdLst/>
              <a:ahLst/>
              <a:cxnLst/>
              <a:rect l="0" t="0" r="0" b="0"/>
              <a:pathLst>
                <a:path w="233027" h="166120">
                  <a:moveTo>
                    <a:pt x="118726" y="55350"/>
                  </a:moveTo>
                  <a:lnTo>
                    <a:pt x="118726" y="55350"/>
                  </a:lnTo>
                  <a:lnTo>
                    <a:pt x="127563" y="46512"/>
                  </a:lnTo>
                  <a:lnTo>
                    <a:pt x="129711" y="40603"/>
                  </a:lnTo>
                  <a:lnTo>
                    <a:pt x="130282" y="37052"/>
                  </a:lnTo>
                  <a:lnTo>
                    <a:pt x="129036" y="31225"/>
                  </a:lnTo>
                  <a:lnTo>
                    <a:pt x="119821" y="10807"/>
                  </a:lnTo>
                  <a:lnTo>
                    <a:pt x="113098" y="4273"/>
                  </a:lnTo>
                  <a:lnTo>
                    <a:pt x="101644" y="899"/>
                  </a:lnTo>
                  <a:lnTo>
                    <a:pt x="94637" y="0"/>
                  </a:lnTo>
                  <a:lnTo>
                    <a:pt x="77447" y="4644"/>
                  </a:lnTo>
                  <a:lnTo>
                    <a:pt x="58751" y="15175"/>
                  </a:lnTo>
                  <a:lnTo>
                    <a:pt x="33065" y="41643"/>
                  </a:lnTo>
                  <a:lnTo>
                    <a:pt x="12440" y="76689"/>
                  </a:lnTo>
                  <a:lnTo>
                    <a:pt x="1873" y="103875"/>
                  </a:lnTo>
                  <a:lnTo>
                    <a:pt x="0" y="126776"/>
                  </a:lnTo>
                  <a:lnTo>
                    <a:pt x="4575" y="144950"/>
                  </a:lnTo>
                  <a:lnTo>
                    <a:pt x="13663" y="157732"/>
                  </a:lnTo>
                  <a:lnTo>
                    <a:pt x="26642" y="164353"/>
                  </a:lnTo>
                  <a:lnTo>
                    <a:pt x="34053" y="166119"/>
                  </a:lnTo>
                  <a:lnTo>
                    <a:pt x="53578" y="162436"/>
                  </a:lnTo>
                  <a:lnTo>
                    <a:pt x="64710" y="158491"/>
                  </a:lnTo>
                  <a:lnTo>
                    <a:pt x="82724" y="144699"/>
                  </a:lnTo>
                  <a:lnTo>
                    <a:pt x="97080" y="126105"/>
                  </a:lnTo>
                  <a:lnTo>
                    <a:pt x="115913" y="83438"/>
                  </a:lnTo>
                  <a:lnTo>
                    <a:pt x="124917" y="37572"/>
                  </a:lnTo>
                  <a:lnTo>
                    <a:pt x="128433" y="66297"/>
                  </a:lnTo>
                  <a:lnTo>
                    <a:pt x="148839" y="111463"/>
                  </a:lnTo>
                  <a:lnTo>
                    <a:pt x="164574" y="127872"/>
                  </a:lnTo>
                  <a:lnTo>
                    <a:pt x="176498" y="133443"/>
                  </a:lnTo>
                  <a:lnTo>
                    <a:pt x="190967" y="135214"/>
                  </a:lnTo>
                  <a:lnTo>
                    <a:pt x="233026" y="131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5" name="SMARTInkShape-Group317">
            <a:extLst>
              <a:ext uri="{FF2B5EF4-FFF2-40B4-BE49-F238E27FC236}">
                <a16:creationId xmlns:a16="http://schemas.microsoft.com/office/drawing/2014/main" xmlns="" id="{E24B65D7-0C31-4E4B-A53E-4119CF5FC473}"/>
              </a:ext>
            </a:extLst>
          </p:cNvPr>
          <p:cNvGrpSpPr/>
          <p:nvPr/>
        </p:nvGrpSpPr>
        <p:grpSpPr>
          <a:xfrm>
            <a:off x="8883650" y="554477"/>
            <a:ext cx="508001" cy="315474"/>
            <a:chOff x="8883650" y="554477"/>
            <a:chExt cx="508001" cy="315474"/>
          </a:xfrm>
        </p:grpSpPr>
        <p:sp>
          <p:nvSpPr>
            <p:cNvPr id="343" name="SMARTInkShape-1659">
              <a:extLst>
                <a:ext uri="{FF2B5EF4-FFF2-40B4-BE49-F238E27FC236}">
                  <a16:creationId xmlns:a16="http://schemas.microsoft.com/office/drawing/2014/main" xmlns="" id="{4B14E025-D08A-4E1A-9EC9-700535D0AF11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9308298" y="554477"/>
              <a:ext cx="83353" cy="315474"/>
            </a:xfrm>
            <a:custGeom>
              <a:avLst/>
              <a:gdLst/>
              <a:ahLst/>
              <a:cxnLst/>
              <a:rect l="0" t="0" r="0" b="0"/>
              <a:pathLst>
                <a:path w="83353" h="315474">
                  <a:moveTo>
                    <a:pt x="83352" y="17023"/>
                  </a:moveTo>
                  <a:lnTo>
                    <a:pt x="83352" y="17023"/>
                  </a:lnTo>
                  <a:lnTo>
                    <a:pt x="79981" y="13652"/>
                  </a:lnTo>
                  <a:lnTo>
                    <a:pt x="79693" y="11248"/>
                  </a:lnTo>
                  <a:lnTo>
                    <a:pt x="81249" y="2533"/>
                  </a:lnTo>
                  <a:lnTo>
                    <a:pt x="80539" y="1013"/>
                  </a:lnTo>
                  <a:lnTo>
                    <a:pt x="79360" y="0"/>
                  </a:lnTo>
                  <a:lnTo>
                    <a:pt x="77161" y="30"/>
                  </a:lnTo>
                  <a:lnTo>
                    <a:pt x="70958" y="1945"/>
                  </a:lnTo>
                  <a:lnTo>
                    <a:pt x="56161" y="20473"/>
                  </a:lnTo>
                  <a:lnTo>
                    <a:pt x="41742" y="55048"/>
                  </a:lnTo>
                  <a:lnTo>
                    <a:pt x="29110" y="89897"/>
                  </a:lnTo>
                  <a:lnTo>
                    <a:pt x="16204" y="130550"/>
                  </a:lnTo>
                  <a:lnTo>
                    <a:pt x="8119" y="172137"/>
                  </a:lnTo>
                  <a:lnTo>
                    <a:pt x="2172" y="210375"/>
                  </a:lnTo>
                  <a:lnTo>
                    <a:pt x="0" y="244774"/>
                  </a:lnTo>
                  <a:lnTo>
                    <a:pt x="6089" y="274173"/>
                  </a:lnTo>
                  <a:lnTo>
                    <a:pt x="15850" y="293825"/>
                  </a:lnTo>
                  <a:lnTo>
                    <a:pt x="21419" y="301041"/>
                  </a:lnTo>
                  <a:lnTo>
                    <a:pt x="38892" y="309059"/>
                  </a:lnTo>
                  <a:lnTo>
                    <a:pt x="70652" y="3154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1660">
              <a:extLst>
                <a:ext uri="{FF2B5EF4-FFF2-40B4-BE49-F238E27FC236}">
                  <a16:creationId xmlns:a16="http://schemas.microsoft.com/office/drawing/2014/main" xmlns="" id="{D8029F8A-3DA2-46DD-94B2-AA19B6A54F9B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8883650" y="556564"/>
              <a:ext cx="260351" cy="300687"/>
            </a:xfrm>
            <a:custGeom>
              <a:avLst/>
              <a:gdLst/>
              <a:ahLst/>
              <a:cxnLst/>
              <a:rect l="0" t="0" r="0" b="0"/>
              <a:pathLst>
                <a:path w="260351" h="300687">
                  <a:moveTo>
                    <a:pt x="0" y="300686"/>
                  </a:moveTo>
                  <a:lnTo>
                    <a:pt x="0" y="300686"/>
                  </a:lnTo>
                  <a:lnTo>
                    <a:pt x="12209" y="300686"/>
                  </a:lnTo>
                  <a:lnTo>
                    <a:pt x="27136" y="293944"/>
                  </a:lnTo>
                  <a:lnTo>
                    <a:pt x="55507" y="273249"/>
                  </a:lnTo>
                  <a:lnTo>
                    <a:pt x="92054" y="231151"/>
                  </a:lnTo>
                  <a:lnTo>
                    <a:pt x="109982" y="193927"/>
                  </a:lnTo>
                  <a:lnTo>
                    <a:pt x="121551" y="162221"/>
                  </a:lnTo>
                  <a:lnTo>
                    <a:pt x="133045" y="127668"/>
                  </a:lnTo>
                  <a:lnTo>
                    <a:pt x="142857" y="93497"/>
                  </a:lnTo>
                  <a:lnTo>
                    <a:pt x="146201" y="49267"/>
                  </a:lnTo>
                  <a:lnTo>
                    <a:pt x="146094" y="22835"/>
                  </a:lnTo>
                  <a:lnTo>
                    <a:pt x="144668" y="17380"/>
                  </a:lnTo>
                  <a:lnTo>
                    <a:pt x="136626" y="6331"/>
                  </a:lnTo>
                  <a:lnTo>
                    <a:pt x="131748" y="999"/>
                  </a:lnTo>
                  <a:lnTo>
                    <a:pt x="128754" y="0"/>
                  </a:lnTo>
                  <a:lnTo>
                    <a:pt x="121665" y="772"/>
                  </a:lnTo>
                  <a:lnTo>
                    <a:pt x="113810" y="9111"/>
                  </a:lnTo>
                  <a:lnTo>
                    <a:pt x="101455" y="35317"/>
                  </a:lnTo>
                  <a:lnTo>
                    <a:pt x="92618" y="76243"/>
                  </a:lnTo>
                  <a:lnTo>
                    <a:pt x="91885" y="122236"/>
                  </a:lnTo>
                  <a:lnTo>
                    <a:pt x="96134" y="169025"/>
                  </a:lnTo>
                  <a:lnTo>
                    <a:pt x="103743" y="212992"/>
                  </a:lnTo>
                  <a:lnTo>
                    <a:pt x="115586" y="256082"/>
                  </a:lnTo>
                  <a:lnTo>
                    <a:pt x="122162" y="268632"/>
                  </a:lnTo>
                  <a:lnTo>
                    <a:pt x="125891" y="272967"/>
                  </a:lnTo>
                  <a:lnTo>
                    <a:pt x="129085" y="275151"/>
                  </a:lnTo>
                  <a:lnTo>
                    <a:pt x="131915" y="275902"/>
                  </a:lnTo>
                  <a:lnTo>
                    <a:pt x="134512" y="275696"/>
                  </a:lnTo>
                  <a:lnTo>
                    <a:pt x="141155" y="267942"/>
                  </a:lnTo>
                  <a:lnTo>
                    <a:pt x="147402" y="255794"/>
                  </a:lnTo>
                  <a:lnTo>
                    <a:pt x="150178" y="243340"/>
                  </a:lnTo>
                  <a:lnTo>
                    <a:pt x="153036" y="238466"/>
                  </a:lnTo>
                  <a:lnTo>
                    <a:pt x="161854" y="231170"/>
                  </a:lnTo>
                  <a:lnTo>
                    <a:pt x="165053" y="229647"/>
                  </a:lnTo>
                  <a:lnTo>
                    <a:pt x="167186" y="229338"/>
                  </a:lnTo>
                  <a:lnTo>
                    <a:pt x="168607" y="229837"/>
                  </a:lnTo>
                  <a:lnTo>
                    <a:pt x="170187" y="236037"/>
                  </a:lnTo>
                  <a:lnTo>
                    <a:pt x="170182" y="246553"/>
                  </a:lnTo>
                  <a:lnTo>
                    <a:pt x="167625" y="266929"/>
                  </a:lnTo>
                  <a:lnTo>
                    <a:pt x="171260" y="287082"/>
                  </a:lnTo>
                  <a:lnTo>
                    <a:pt x="168023" y="277605"/>
                  </a:lnTo>
                  <a:lnTo>
                    <a:pt x="172390" y="230514"/>
                  </a:lnTo>
                  <a:lnTo>
                    <a:pt x="179961" y="202754"/>
                  </a:lnTo>
                  <a:lnTo>
                    <a:pt x="195160" y="177782"/>
                  </a:lnTo>
                  <a:lnTo>
                    <a:pt x="203390" y="171978"/>
                  </a:lnTo>
                  <a:lnTo>
                    <a:pt x="207560" y="170431"/>
                  </a:lnTo>
                  <a:lnTo>
                    <a:pt x="217838" y="172475"/>
                  </a:lnTo>
                  <a:lnTo>
                    <a:pt x="228756" y="178792"/>
                  </a:lnTo>
                  <a:lnTo>
                    <a:pt x="238313" y="188655"/>
                  </a:lnTo>
                  <a:lnTo>
                    <a:pt x="250873" y="217304"/>
                  </a:lnTo>
                  <a:lnTo>
                    <a:pt x="259424" y="261157"/>
                  </a:lnTo>
                  <a:lnTo>
                    <a:pt x="260350" y="2879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6" name="SMARTInkShape-1661">
            <a:extLst>
              <a:ext uri="{FF2B5EF4-FFF2-40B4-BE49-F238E27FC236}">
                <a16:creationId xmlns:a16="http://schemas.microsoft.com/office/drawing/2014/main" xmlns="" id="{2AB56E4D-9EA2-4561-9EFC-92BA783165F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667750" y="212242"/>
            <a:ext cx="298451" cy="6639409"/>
          </a:xfrm>
          <a:custGeom>
            <a:avLst/>
            <a:gdLst/>
            <a:ahLst/>
            <a:cxnLst/>
            <a:rect l="0" t="0" r="0" b="0"/>
            <a:pathLst>
              <a:path w="298451" h="6639409">
                <a:moveTo>
                  <a:pt x="0" y="3658"/>
                </a:moveTo>
                <a:lnTo>
                  <a:pt x="0" y="3658"/>
                </a:lnTo>
                <a:lnTo>
                  <a:pt x="0" y="0"/>
                </a:lnTo>
                <a:lnTo>
                  <a:pt x="0" y="1562"/>
                </a:lnTo>
                <a:lnTo>
                  <a:pt x="15208" y="33531"/>
                </a:lnTo>
                <a:lnTo>
                  <a:pt x="26514" y="71262"/>
                </a:lnTo>
                <a:lnTo>
                  <a:pt x="32493" y="98117"/>
                </a:lnTo>
                <a:lnTo>
                  <a:pt x="38595" y="129425"/>
                </a:lnTo>
                <a:lnTo>
                  <a:pt x="44779" y="163703"/>
                </a:lnTo>
                <a:lnTo>
                  <a:pt x="51020" y="204899"/>
                </a:lnTo>
                <a:lnTo>
                  <a:pt x="57297" y="250707"/>
                </a:lnTo>
                <a:lnTo>
                  <a:pt x="63597" y="299591"/>
                </a:lnTo>
                <a:lnTo>
                  <a:pt x="68504" y="355463"/>
                </a:lnTo>
                <a:lnTo>
                  <a:pt x="72481" y="415995"/>
                </a:lnTo>
                <a:lnTo>
                  <a:pt x="75836" y="479633"/>
                </a:lnTo>
                <a:lnTo>
                  <a:pt x="77368" y="548869"/>
                </a:lnTo>
                <a:lnTo>
                  <a:pt x="77684" y="621837"/>
                </a:lnTo>
                <a:lnTo>
                  <a:pt x="77189" y="697294"/>
                </a:lnTo>
                <a:lnTo>
                  <a:pt x="76153" y="778643"/>
                </a:lnTo>
                <a:lnTo>
                  <a:pt x="74758" y="863920"/>
                </a:lnTo>
                <a:lnTo>
                  <a:pt x="73122" y="951816"/>
                </a:lnTo>
                <a:lnTo>
                  <a:pt x="72030" y="1047808"/>
                </a:lnTo>
                <a:lnTo>
                  <a:pt x="71304" y="1149197"/>
                </a:lnTo>
                <a:lnTo>
                  <a:pt x="70820" y="1254184"/>
                </a:lnTo>
                <a:lnTo>
                  <a:pt x="70496" y="1363686"/>
                </a:lnTo>
                <a:lnTo>
                  <a:pt x="70281" y="1476199"/>
                </a:lnTo>
                <a:lnTo>
                  <a:pt x="70138" y="1590719"/>
                </a:lnTo>
                <a:lnTo>
                  <a:pt x="71451" y="1710104"/>
                </a:lnTo>
                <a:lnTo>
                  <a:pt x="73740" y="1832733"/>
                </a:lnTo>
                <a:lnTo>
                  <a:pt x="76677" y="1957525"/>
                </a:lnTo>
                <a:lnTo>
                  <a:pt x="80047" y="2089402"/>
                </a:lnTo>
                <a:lnTo>
                  <a:pt x="83701" y="2226004"/>
                </a:lnTo>
                <a:lnTo>
                  <a:pt x="87551" y="2365755"/>
                </a:lnTo>
                <a:lnTo>
                  <a:pt x="90824" y="2507606"/>
                </a:lnTo>
                <a:lnTo>
                  <a:pt x="93710" y="2650857"/>
                </a:lnTo>
                <a:lnTo>
                  <a:pt x="96339" y="2795040"/>
                </a:lnTo>
                <a:lnTo>
                  <a:pt x="100915" y="2941258"/>
                </a:lnTo>
                <a:lnTo>
                  <a:pt x="106788" y="3088830"/>
                </a:lnTo>
                <a:lnTo>
                  <a:pt x="113526" y="3237306"/>
                </a:lnTo>
                <a:lnTo>
                  <a:pt x="120839" y="3387795"/>
                </a:lnTo>
                <a:lnTo>
                  <a:pt x="128536" y="3539627"/>
                </a:lnTo>
                <a:lnTo>
                  <a:pt x="136491" y="3692354"/>
                </a:lnTo>
                <a:lnTo>
                  <a:pt x="145322" y="3840739"/>
                </a:lnTo>
                <a:lnTo>
                  <a:pt x="154737" y="3986228"/>
                </a:lnTo>
                <a:lnTo>
                  <a:pt x="164540" y="4129788"/>
                </a:lnTo>
                <a:lnTo>
                  <a:pt x="173193" y="4269239"/>
                </a:lnTo>
                <a:lnTo>
                  <a:pt x="181080" y="4405951"/>
                </a:lnTo>
                <a:lnTo>
                  <a:pt x="188452" y="4540836"/>
                </a:lnTo>
                <a:lnTo>
                  <a:pt x="194779" y="4675916"/>
                </a:lnTo>
                <a:lnTo>
                  <a:pt x="200408" y="4811124"/>
                </a:lnTo>
                <a:lnTo>
                  <a:pt x="205572" y="4946419"/>
                </a:lnTo>
                <a:lnTo>
                  <a:pt x="209721" y="5078949"/>
                </a:lnTo>
                <a:lnTo>
                  <a:pt x="213192" y="5209635"/>
                </a:lnTo>
                <a:lnTo>
                  <a:pt x="216212" y="5339093"/>
                </a:lnTo>
                <a:lnTo>
                  <a:pt x="219635" y="5462792"/>
                </a:lnTo>
                <a:lnTo>
                  <a:pt x="223327" y="5582652"/>
                </a:lnTo>
                <a:lnTo>
                  <a:pt x="227202" y="5699954"/>
                </a:lnTo>
                <a:lnTo>
                  <a:pt x="231901" y="5812021"/>
                </a:lnTo>
                <a:lnTo>
                  <a:pt x="237151" y="5920601"/>
                </a:lnTo>
                <a:lnTo>
                  <a:pt x="242767" y="6026854"/>
                </a:lnTo>
                <a:lnTo>
                  <a:pt x="248627" y="6123795"/>
                </a:lnTo>
                <a:lnTo>
                  <a:pt x="254652" y="6214527"/>
                </a:lnTo>
                <a:lnTo>
                  <a:pt x="260784" y="6301120"/>
                </a:lnTo>
                <a:lnTo>
                  <a:pt x="266285" y="6375782"/>
                </a:lnTo>
                <a:lnTo>
                  <a:pt x="271363" y="6442491"/>
                </a:lnTo>
                <a:lnTo>
                  <a:pt x="276159" y="6503897"/>
                </a:lnTo>
                <a:lnTo>
                  <a:pt x="280061" y="6546245"/>
                </a:lnTo>
                <a:lnTo>
                  <a:pt x="283369" y="6575888"/>
                </a:lnTo>
                <a:lnTo>
                  <a:pt x="291395" y="6620587"/>
                </a:lnTo>
                <a:lnTo>
                  <a:pt x="298450" y="66394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9" name="SMARTInkShape-Group319">
            <a:extLst>
              <a:ext uri="{FF2B5EF4-FFF2-40B4-BE49-F238E27FC236}">
                <a16:creationId xmlns:a16="http://schemas.microsoft.com/office/drawing/2014/main" xmlns="" id="{9B7CDEA2-8778-4D4F-B462-031655B5D16A}"/>
              </a:ext>
            </a:extLst>
          </p:cNvPr>
          <p:cNvGrpSpPr/>
          <p:nvPr/>
        </p:nvGrpSpPr>
        <p:grpSpPr>
          <a:xfrm>
            <a:off x="6389152" y="1652222"/>
            <a:ext cx="1916626" cy="631535"/>
            <a:chOff x="6389152" y="1652222"/>
            <a:chExt cx="1916626" cy="631535"/>
          </a:xfrm>
        </p:grpSpPr>
        <p:sp>
          <p:nvSpPr>
            <p:cNvPr id="347" name="SMARTInkShape-1662">
              <a:extLst>
                <a:ext uri="{FF2B5EF4-FFF2-40B4-BE49-F238E27FC236}">
                  <a16:creationId xmlns:a16="http://schemas.microsoft.com/office/drawing/2014/main" xmlns="" id="{C60CF339-0DA7-46A7-A932-AF9BEBE20170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389152" y="1696856"/>
              <a:ext cx="151349" cy="401866"/>
            </a:xfrm>
            <a:custGeom>
              <a:avLst/>
              <a:gdLst/>
              <a:ahLst/>
              <a:cxnLst/>
              <a:rect l="0" t="0" r="0" b="0"/>
              <a:pathLst>
                <a:path w="151349" h="401866">
                  <a:moveTo>
                    <a:pt x="119598" y="17644"/>
                  </a:moveTo>
                  <a:lnTo>
                    <a:pt x="119598" y="17644"/>
                  </a:lnTo>
                  <a:lnTo>
                    <a:pt x="110759" y="3338"/>
                  </a:lnTo>
                  <a:lnTo>
                    <a:pt x="104850" y="703"/>
                  </a:lnTo>
                  <a:lnTo>
                    <a:pt x="101300" y="0"/>
                  </a:lnTo>
                  <a:lnTo>
                    <a:pt x="93592" y="1100"/>
                  </a:lnTo>
                  <a:lnTo>
                    <a:pt x="89561" y="2382"/>
                  </a:lnTo>
                  <a:lnTo>
                    <a:pt x="62107" y="40630"/>
                  </a:lnTo>
                  <a:lnTo>
                    <a:pt x="43482" y="69958"/>
                  </a:lnTo>
                  <a:lnTo>
                    <a:pt x="25326" y="109334"/>
                  </a:lnTo>
                  <a:lnTo>
                    <a:pt x="9966" y="153645"/>
                  </a:lnTo>
                  <a:lnTo>
                    <a:pt x="788" y="196857"/>
                  </a:lnTo>
                  <a:lnTo>
                    <a:pt x="0" y="239581"/>
                  </a:lnTo>
                  <a:lnTo>
                    <a:pt x="5767" y="280677"/>
                  </a:lnTo>
                  <a:lnTo>
                    <a:pt x="17736" y="317757"/>
                  </a:lnTo>
                  <a:lnTo>
                    <a:pt x="40342" y="360253"/>
                  </a:lnTo>
                  <a:lnTo>
                    <a:pt x="68284" y="391816"/>
                  </a:lnTo>
                  <a:lnTo>
                    <a:pt x="88560" y="400783"/>
                  </a:lnTo>
                  <a:lnTo>
                    <a:pt x="119809" y="401865"/>
                  </a:lnTo>
                  <a:lnTo>
                    <a:pt x="151348" y="398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1663">
              <a:extLst>
                <a:ext uri="{FF2B5EF4-FFF2-40B4-BE49-F238E27FC236}">
                  <a16:creationId xmlns:a16="http://schemas.microsoft.com/office/drawing/2014/main" xmlns="" id="{7169C562-0B97-4F8C-B827-7E35573EA7A1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6686910" y="1868099"/>
              <a:ext cx="144783" cy="415658"/>
            </a:xfrm>
            <a:custGeom>
              <a:avLst/>
              <a:gdLst/>
              <a:ahLst/>
              <a:cxnLst/>
              <a:rect l="0" t="0" r="0" b="0"/>
              <a:pathLst>
                <a:path w="144783" h="415658">
                  <a:moveTo>
                    <a:pt x="12340" y="157551"/>
                  </a:moveTo>
                  <a:lnTo>
                    <a:pt x="12340" y="157551"/>
                  </a:lnTo>
                  <a:lnTo>
                    <a:pt x="8969" y="157551"/>
                  </a:lnTo>
                  <a:lnTo>
                    <a:pt x="5433" y="161314"/>
                  </a:lnTo>
                  <a:lnTo>
                    <a:pt x="3501" y="164293"/>
                  </a:lnTo>
                  <a:lnTo>
                    <a:pt x="3237" y="175129"/>
                  </a:lnTo>
                  <a:lnTo>
                    <a:pt x="8816" y="215194"/>
                  </a:lnTo>
                  <a:lnTo>
                    <a:pt x="14667" y="259689"/>
                  </a:lnTo>
                  <a:lnTo>
                    <a:pt x="16902" y="293962"/>
                  </a:lnTo>
                  <a:lnTo>
                    <a:pt x="17189" y="329656"/>
                  </a:lnTo>
                  <a:lnTo>
                    <a:pt x="14965" y="364335"/>
                  </a:lnTo>
                  <a:lnTo>
                    <a:pt x="7790" y="405830"/>
                  </a:lnTo>
                  <a:lnTo>
                    <a:pt x="3731" y="415594"/>
                  </a:lnTo>
                  <a:lnTo>
                    <a:pt x="2367" y="415657"/>
                  </a:lnTo>
                  <a:lnTo>
                    <a:pt x="852" y="408202"/>
                  </a:lnTo>
                  <a:lnTo>
                    <a:pt x="0" y="371283"/>
                  </a:lnTo>
                  <a:lnTo>
                    <a:pt x="1681" y="332271"/>
                  </a:lnTo>
                  <a:lnTo>
                    <a:pt x="3117" y="310014"/>
                  </a:lnTo>
                  <a:lnTo>
                    <a:pt x="4780" y="284593"/>
                  </a:lnTo>
                  <a:lnTo>
                    <a:pt x="6595" y="257062"/>
                  </a:lnTo>
                  <a:lnTo>
                    <a:pt x="8510" y="228125"/>
                  </a:lnTo>
                  <a:lnTo>
                    <a:pt x="11197" y="200367"/>
                  </a:lnTo>
                  <a:lnTo>
                    <a:pt x="14400" y="173395"/>
                  </a:lnTo>
                  <a:lnTo>
                    <a:pt x="17947" y="146947"/>
                  </a:lnTo>
                  <a:lnTo>
                    <a:pt x="27531" y="100627"/>
                  </a:lnTo>
                  <a:lnTo>
                    <a:pt x="38848" y="61696"/>
                  </a:lnTo>
                  <a:lnTo>
                    <a:pt x="56413" y="22062"/>
                  </a:lnTo>
                  <a:lnTo>
                    <a:pt x="66264" y="6552"/>
                  </a:lnTo>
                  <a:lnTo>
                    <a:pt x="71572" y="2557"/>
                  </a:lnTo>
                  <a:lnTo>
                    <a:pt x="77228" y="600"/>
                  </a:lnTo>
                  <a:lnTo>
                    <a:pt x="83116" y="0"/>
                  </a:lnTo>
                  <a:lnTo>
                    <a:pt x="97183" y="8741"/>
                  </a:lnTo>
                  <a:lnTo>
                    <a:pt x="129209" y="43098"/>
                  </a:lnTo>
                  <a:lnTo>
                    <a:pt x="144178" y="80208"/>
                  </a:lnTo>
                  <a:lnTo>
                    <a:pt x="144782" y="106243"/>
                  </a:lnTo>
                  <a:lnTo>
                    <a:pt x="142968" y="119112"/>
                  </a:lnTo>
                  <a:lnTo>
                    <a:pt x="131545" y="142819"/>
                  </a:lnTo>
                  <a:lnTo>
                    <a:pt x="105280" y="172236"/>
                  </a:lnTo>
                  <a:lnTo>
                    <a:pt x="64800" y="197768"/>
                  </a:lnTo>
                  <a:lnTo>
                    <a:pt x="47648" y="201766"/>
                  </a:lnTo>
                  <a:lnTo>
                    <a:pt x="40113" y="201844"/>
                  </a:lnTo>
                  <a:lnTo>
                    <a:pt x="35088" y="199780"/>
                  </a:lnTo>
                  <a:lnTo>
                    <a:pt x="31739" y="196287"/>
                  </a:lnTo>
                  <a:lnTo>
                    <a:pt x="25040" y="182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1664">
              <a:extLst>
                <a:ext uri="{FF2B5EF4-FFF2-40B4-BE49-F238E27FC236}">
                  <a16:creationId xmlns:a16="http://schemas.microsoft.com/office/drawing/2014/main" xmlns="" id="{B37390C2-26D9-457F-A3F5-3279F80838F8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6858000" y="1652222"/>
              <a:ext cx="82551" cy="178570"/>
            </a:xfrm>
            <a:custGeom>
              <a:avLst/>
              <a:gdLst/>
              <a:ahLst/>
              <a:cxnLst/>
              <a:rect l="0" t="0" r="0" b="0"/>
              <a:pathLst>
                <a:path w="82551" h="178570">
                  <a:moveTo>
                    <a:pt x="82550" y="17828"/>
                  </a:moveTo>
                  <a:lnTo>
                    <a:pt x="82550" y="17828"/>
                  </a:lnTo>
                  <a:lnTo>
                    <a:pt x="82550" y="14457"/>
                  </a:lnTo>
                  <a:lnTo>
                    <a:pt x="80668" y="10920"/>
                  </a:lnTo>
                  <a:lnTo>
                    <a:pt x="76774" y="6997"/>
                  </a:lnTo>
                  <a:lnTo>
                    <a:pt x="70340" y="2901"/>
                  </a:lnTo>
                  <a:lnTo>
                    <a:pt x="58784" y="0"/>
                  </a:lnTo>
                  <a:lnTo>
                    <a:pt x="48704" y="3084"/>
                  </a:lnTo>
                  <a:lnTo>
                    <a:pt x="24985" y="16562"/>
                  </a:lnTo>
                  <a:lnTo>
                    <a:pt x="16279" y="26438"/>
                  </a:lnTo>
                  <a:lnTo>
                    <a:pt x="10762" y="37177"/>
                  </a:lnTo>
                  <a:lnTo>
                    <a:pt x="8311" y="46653"/>
                  </a:lnTo>
                  <a:lnTo>
                    <a:pt x="9068" y="51156"/>
                  </a:lnTo>
                  <a:lnTo>
                    <a:pt x="13673" y="59922"/>
                  </a:lnTo>
                  <a:lnTo>
                    <a:pt x="48763" y="107093"/>
                  </a:lnTo>
                  <a:lnTo>
                    <a:pt x="68585" y="127836"/>
                  </a:lnTo>
                  <a:lnTo>
                    <a:pt x="72816" y="139393"/>
                  </a:lnTo>
                  <a:lnTo>
                    <a:pt x="72533" y="144732"/>
                  </a:lnTo>
                  <a:lnTo>
                    <a:pt x="68456" y="154428"/>
                  </a:lnTo>
                  <a:lnTo>
                    <a:pt x="54854" y="167820"/>
                  </a:lnTo>
                  <a:lnTo>
                    <a:pt x="30677" y="177354"/>
                  </a:lnTo>
                  <a:lnTo>
                    <a:pt x="16927" y="178569"/>
                  </a:lnTo>
                  <a:lnTo>
                    <a:pt x="0" y="176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1665">
              <a:extLst>
                <a:ext uri="{FF2B5EF4-FFF2-40B4-BE49-F238E27FC236}">
                  <a16:creationId xmlns:a16="http://schemas.microsoft.com/office/drawing/2014/main" xmlns="" id="{65E736E5-69E9-41FC-8A0D-E72469FDBD12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120280" y="1849071"/>
              <a:ext cx="93321" cy="240342"/>
            </a:xfrm>
            <a:custGeom>
              <a:avLst/>
              <a:gdLst/>
              <a:ahLst/>
              <a:cxnLst/>
              <a:rect l="0" t="0" r="0" b="0"/>
              <a:pathLst>
                <a:path w="93321" h="240342">
                  <a:moveTo>
                    <a:pt x="93320" y="17829"/>
                  </a:moveTo>
                  <a:lnTo>
                    <a:pt x="93320" y="17829"/>
                  </a:lnTo>
                  <a:lnTo>
                    <a:pt x="78392" y="2902"/>
                  </a:lnTo>
                  <a:lnTo>
                    <a:pt x="72339" y="611"/>
                  </a:lnTo>
                  <a:lnTo>
                    <a:pt x="68749" y="0"/>
                  </a:lnTo>
                  <a:lnTo>
                    <a:pt x="57235" y="6848"/>
                  </a:lnTo>
                  <a:lnTo>
                    <a:pt x="44121" y="19298"/>
                  </a:lnTo>
                  <a:lnTo>
                    <a:pt x="16355" y="65260"/>
                  </a:lnTo>
                  <a:lnTo>
                    <a:pt x="4585" y="101262"/>
                  </a:lnTo>
                  <a:lnTo>
                    <a:pt x="0" y="142112"/>
                  </a:lnTo>
                  <a:lnTo>
                    <a:pt x="3520" y="188612"/>
                  </a:lnTo>
                  <a:lnTo>
                    <a:pt x="13047" y="226455"/>
                  </a:lnTo>
                  <a:lnTo>
                    <a:pt x="19073" y="235905"/>
                  </a:lnTo>
                  <a:lnTo>
                    <a:pt x="22655" y="239413"/>
                  </a:lnTo>
                  <a:lnTo>
                    <a:pt x="28570" y="240341"/>
                  </a:lnTo>
                  <a:lnTo>
                    <a:pt x="61570" y="233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1666">
              <a:extLst>
                <a:ext uri="{FF2B5EF4-FFF2-40B4-BE49-F238E27FC236}">
                  <a16:creationId xmlns:a16="http://schemas.microsoft.com/office/drawing/2014/main" xmlns="" id="{32025354-80AB-429A-9BDF-911CB78377FE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327900" y="1905000"/>
              <a:ext cx="6235" cy="177801"/>
            </a:xfrm>
            <a:custGeom>
              <a:avLst/>
              <a:gdLst/>
              <a:ahLst/>
              <a:cxnLst/>
              <a:rect l="0" t="0" r="0" b="0"/>
              <a:pathLst>
                <a:path w="6235" h="177801">
                  <a:moveTo>
                    <a:pt x="0" y="0"/>
                  </a:moveTo>
                  <a:lnTo>
                    <a:pt x="0" y="0"/>
                  </a:lnTo>
                  <a:lnTo>
                    <a:pt x="1881" y="39563"/>
                  </a:lnTo>
                  <a:lnTo>
                    <a:pt x="5467" y="80722"/>
                  </a:lnTo>
                  <a:lnTo>
                    <a:pt x="6234" y="126481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1667">
              <a:extLst>
                <a:ext uri="{FF2B5EF4-FFF2-40B4-BE49-F238E27FC236}">
                  <a16:creationId xmlns:a16="http://schemas.microsoft.com/office/drawing/2014/main" xmlns="" id="{63F0DA7F-C41B-4F30-AEC0-AE575F1788E5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385050" y="201930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6350"/>
                  </a:moveTo>
                  <a:lnTo>
                    <a:pt x="0" y="6350"/>
                  </a:lnTo>
                  <a:lnTo>
                    <a:pt x="46908" y="6350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668">
              <a:extLst>
                <a:ext uri="{FF2B5EF4-FFF2-40B4-BE49-F238E27FC236}">
                  <a16:creationId xmlns:a16="http://schemas.microsoft.com/office/drawing/2014/main" xmlns="" id="{CBB93661-8E49-4D9C-905C-48097904AED7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7569227" y="1899970"/>
              <a:ext cx="136834" cy="352959"/>
            </a:xfrm>
            <a:custGeom>
              <a:avLst/>
              <a:gdLst/>
              <a:ahLst/>
              <a:cxnLst/>
              <a:rect l="0" t="0" r="0" b="0"/>
              <a:pathLst>
                <a:path w="136834" h="352959">
                  <a:moveTo>
                    <a:pt x="12673" y="68530"/>
                  </a:moveTo>
                  <a:lnTo>
                    <a:pt x="12673" y="68530"/>
                  </a:lnTo>
                  <a:lnTo>
                    <a:pt x="9302" y="71901"/>
                  </a:lnTo>
                  <a:lnTo>
                    <a:pt x="7647" y="77319"/>
                  </a:lnTo>
                  <a:lnTo>
                    <a:pt x="7202" y="107918"/>
                  </a:lnTo>
                  <a:lnTo>
                    <a:pt x="9501" y="154470"/>
                  </a:lnTo>
                  <a:lnTo>
                    <a:pt x="5383" y="200297"/>
                  </a:lnTo>
                  <a:lnTo>
                    <a:pt x="2378" y="235749"/>
                  </a:lnTo>
                  <a:lnTo>
                    <a:pt x="1042" y="272672"/>
                  </a:lnTo>
                  <a:lnTo>
                    <a:pt x="290" y="319046"/>
                  </a:lnTo>
                  <a:lnTo>
                    <a:pt x="0" y="352958"/>
                  </a:lnTo>
                  <a:lnTo>
                    <a:pt x="3739" y="318950"/>
                  </a:lnTo>
                  <a:lnTo>
                    <a:pt x="10113" y="287072"/>
                  </a:lnTo>
                  <a:lnTo>
                    <a:pt x="17650" y="242330"/>
                  </a:lnTo>
                  <a:lnTo>
                    <a:pt x="23047" y="216147"/>
                  </a:lnTo>
                  <a:lnTo>
                    <a:pt x="29467" y="188108"/>
                  </a:lnTo>
                  <a:lnTo>
                    <a:pt x="36568" y="158832"/>
                  </a:lnTo>
                  <a:lnTo>
                    <a:pt x="42008" y="132259"/>
                  </a:lnTo>
                  <a:lnTo>
                    <a:pt x="46341" y="107488"/>
                  </a:lnTo>
                  <a:lnTo>
                    <a:pt x="53742" y="64678"/>
                  </a:lnTo>
                  <a:lnTo>
                    <a:pt x="65136" y="22860"/>
                  </a:lnTo>
                  <a:lnTo>
                    <a:pt x="70797" y="6840"/>
                  </a:lnTo>
                  <a:lnTo>
                    <a:pt x="73999" y="2709"/>
                  </a:lnTo>
                  <a:lnTo>
                    <a:pt x="77546" y="660"/>
                  </a:lnTo>
                  <a:lnTo>
                    <a:pt x="81322" y="0"/>
                  </a:lnTo>
                  <a:lnTo>
                    <a:pt x="91161" y="4911"/>
                  </a:lnTo>
                  <a:lnTo>
                    <a:pt x="96747" y="9184"/>
                  </a:lnTo>
                  <a:lnTo>
                    <a:pt x="114725" y="35424"/>
                  </a:lnTo>
                  <a:lnTo>
                    <a:pt x="130086" y="73380"/>
                  </a:lnTo>
                  <a:lnTo>
                    <a:pt x="136833" y="109165"/>
                  </a:lnTo>
                  <a:lnTo>
                    <a:pt x="130884" y="131275"/>
                  </a:lnTo>
                  <a:lnTo>
                    <a:pt x="118834" y="151450"/>
                  </a:lnTo>
                  <a:lnTo>
                    <a:pt x="104070" y="167472"/>
                  </a:lnTo>
                  <a:lnTo>
                    <a:pt x="86220" y="177886"/>
                  </a:lnTo>
                  <a:lnTo>
                    <a:pt x="67232" y="183455"/>
                  </a:lnTo>
                  <a:lnTo>
                    <a:pt x="49386" y="183578"/>
                  </a:lnTo>
                  <a:lnTo>
                    <a:pt x="26843" y="176310"/>
                  </a:lnTo>
                  <a:lnTo>
                    <a:pt x="22120" y="171428"/>
                  </a:lnTo>
                  <a:lnTo>
                    <a:pt x="12673" y="144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1669">
              <a:extLst>
                <a:ext uri="{FF2B5EF4-FFF2-40B4-BE49-F238E27FC236}">
                  <a16:creationId xmlns:a16="http://schemas.microsoft.com/office/drawing/2014/main" xmlns="" id="{3F0DE953-D7EB-40F0-818B-8B55491292A3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715250" y="1860550"/>
              <a:ext cx="112972" cy="266701"/>
            </a:xfrm>
            <a:custGeom>
              <a:avLst/>
              <a:gdLst/>
              <a:ahLst/>
              <a:cxnLst/>
              <a:rect l="0" t="0" r="0" b="0"/>
              <a:pathLst>
                <a:path w="112972" h="266701">
                  <a:moveTo>
                    <a:pt x="31750" y="0"/>
                  </a:moveTo>
                  <a:lnTo>
                    <a:pt x="31750" y="0"/>
                  </a:lnTo>
                  <a:lnTo>
                    <a:pt x="35120" y="0"/>
                  </a:lnTo>
                  <a:lnTo>
                    <a:pt x="60814" y="10113"/>
                  </a:lnTo>
                  <a:lnTo>
                    <a:pt x="76653" y="24486"/>
                  </a:lnTo>
                  <a:lnTo>
                    <a:pt x="88395" y="44749"/>
                  </a:lnTo>
                  <a:lnTo>
                    <a:pt x="102941" y="88597"/>
                  </a:lnTo>
                  <a:lnTo>
                    <a:pt x="111839" y="123337"/>
                  </a:lnTo>
                  <a:lnTo>
                    <a:pt x="112971" y="156181"/>
                  </a:lnTo>
                  <a:lnTo>
                    <a:pt x="111297" y="171854"/>
                  </a:lnTo>
                  <a:lnTo>
                    <a:pt x="98148" y="200557"/>
                  </a:lnTo>
                  <a:lnTo>
                    <a:pt x="78193" y="225309"/>
                  </a:lnTo>
                  <a:lnTo>
                    <a:pt x="43865" y="249732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1670">
              <a:extLst>
                <a:ext uri="{FF2B5EF4-FFF2-40B4-BE49-F238E27FC236}">
                  <a16:creationId xmlns:a16="http://schemas.microsoft.com/office/drawing/2014/main" xmlns="" id="{9085BBF2-76B6-4574-84BD-1C063EE79831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835900" y="1698753"/>
              <a:ext cx="69851" cy="102549"/>
            </a:xfrm>
            <a:custGeom>
              <a:avLst/>
              <a:gdLst/>
              <a:ahLst/>
              <a:cxnLst/>
              <a:rect l="0" t="0" r="0" b="0"/>
              <a:pathLst>
                <a:path w="69851" h="102549">
                  <a:moveTo>
                    <a:pt x="0" y="22097"/>
                  </a:moveTo>
                  <a:lnTo>
                    <a:pt x="0" y="22097"/>
                  </a:lnTo>
                  <a:lnTo>
                    <a:pt x="5467" y="16630"/>
                  </a:lnTo>
                  <a:lnTo>
                    <a:pt x="6468" y="17041"/>
                  </a:lnTo>
                  <a:lnTo>
                    <a:pt x="9459" y="19379"/>
                  </a:lnTo>
                  <a:lnTo>
                    <a:pt x="12416" y="62679"/>
                  </a:lnTo>
                  <a:lnTo>
                    <a:pt x="6603" y="102548"/>
                  </a:lnTo>
                  <a:lnTo>
                    <a:pt x="3215" y="63138"/>
                  </a:lnTo>
                  <a:lnTo>
                    <a:pt x="9184" y="35668"/>
                  </a:lnTo>
                  <a:lnTo>
                    <a:pt x="19889" y="13418"/>
                  </a:lnTo>
                  <a:lnTo>
                    <a:pt x="27184" y="4129"/>
                  </a:lnTo>
                  <a:lnTo>
                    <a:pt x="32778" y="0"/>
                  </a:lnTo>
                  <a:lnTo>
                    <a:pt x="41379" y="46"/>
                  </a:lnTo>
                  <a:lnTo>
                    <a:pt x="46635" y="1047"/>
                  </a:lnTo>
                  <a:lnTo>
                    <a:pt x="50140" y="4535"/>
                  </a:lnTo>
                  <a:lnTo>
                    <a:pt x="61604" y="46254"/>
                  </a:lnTo>
                  <a:lnTo>
                    <a:pt x="69850" y="919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1671">
              <a:extLst>
                <a:ext uri="{FF2B5EF4-FFF2-40B4-BE49-F238E27FC236}">
                  <a16:creationId xmlns:a16="http://schemas.microsoft.com/office/drawing/2014/main" xmlns="" id="{086D7CFA-D600-491E-9FF5-86C1F8B59AED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8001000" y="1752600"/>
              <a:ext cx="76201" cy="1"/>
            </a:xfrm>
            <a:custGeom>
              <a:avLst/>
              <a:gdLst/>
              <a:ahLst/>
              <a:cxnLst/>
              <a:rect l="0" t="0" r="0" b="0"/>
              <a:pathLst>
                <a:path w="76201" h="1">
                  <a:moveTo>
                    <a:pt x="0" y="0"/>
                  </a:moveTo>
                  <a:lnTo>
                    <a:pt x="0" y="0"/>
                  </a:lnTo>
                  <a:lnTo>
                    <a:pt x="42867" y="0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1672">
              <a:extLst>
                <a:ext uri="{FF2B5EF4-FFF2-40B4-BE49-F238E27FC236}">
                  <a16:creationId xmlns:a16="http://schemas.microsoft.com/office/drawing/2014/main" xmlns="" id="{9AFFED71-9E1E-43E6-8E94-E761F05FD248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8122513" y="1664223"/>
              <a:ext cx="60050" cy="131439"/>
            </a:xfrm>
            <a:custGeom>
              <a:avLst/>
              <a:gdLst/>
              <a:ahLst/>
              <a:cxnLst/>
              <a:rect l="0" t="0" r="0" b="0"/>
              <a:pathLst>
                <a:path w="60050" h="131439">
                  <a:moveTo>
                    <a:pt x="49937" y="12177"/>
                  </a:moveTo>
                  <a:lnTo>
                    <a:pt x="49937" y="12177"/>
                  </a:lnTo>
                  <a:lnTo>
                    <a:pt x="46566" y="5435"/>
                  </a:lnTo>
                  <a:lnTo>
                    <a:pt x="44868" y="3449"/>
                  </a:lnTo>
                  <a:lnTo>
                    <a:pt x="41098" y="1242"/>
                  </a:lnTo>
                  <a:lnTo>
                    <a:pt x="24897" y="0"/>
                  </a:lnTo>
                  <a:lnTo>
                    <a:pt x="8964" y="3003"/>
                  </a:lnTo>
                  <a:lnTo>
                    <a:pt x="5689" y="5355"/>
                  </a:lnTo>
                  <a:lnTo>
                    <a:pt x="3505" y="8335"/>
                  </a:lnTo>
                  <a:lnTo>
                    <a:pt x="1078" y="15408"/>
                  </a:lnTo>
                  <a:lnTo>
                    <a:pt x="0" y="23256"/>
                  </a:lnTo>
                  <a:lnTo>
                    <a:pt x="1828" y="27324"/>
                  </a:lnTo>
                  <a:lnTo>
                    <a:pt x="14516" y="39791"/>
                  </a:lnTo>
                  <a:lnTo>
                    <a:pt x="35884" y="58528"/>
                  </a:lnTo>
                  <a:lnTo>
                    <a:pt x="56814" y="84263"/>
                  </a:lnTo>
                  <a:lnTo>
                    <a:pt x="60049" y="95721"/>
                  </a:lnTo>
                  <a:lnTo>
                    <a:pt x="59605" y="105987"/>
                  </a:lnTo>
                  <a:lnTo>
                    <a:pt x="58498" y="110700"/>
                  </a:lnTo>
                  <a:lnTo>
                    <a:pt x="55644" y="114548"/>
                  </a:lnTo>
                  <a:lnTo>
                    <a:pt x="33337" y="128138"/>
                  </a:lnTo>
                  <a:lnTo>
                    <a:pt x="20402" y="131438"/>
                  </a:lnTo>
                  <a:lnTo>
                    <a:pt x="13762" y="130328"/>
                  </a:lnTo>
                  <a:lnTo>
                    <a:pt x="5487" y="126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1673">
              <a:extLst>
                <a:ext uri="{FF2B5EF4-FFF2-40B4-BE49-F238E27FC236}">
                  <a16:creationId xmlns:a16="http://schemas.microsoft.com/office/drawing/2014/main" xmlns="" id="{E4443924-0F6D-493E-A0B9-C76EC4A8B3DF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8115300" y="1670933"/>
              <a:ext cx="190478" cy="488219"/>
            </a:xfrm>
            <a:custGeom>
              <a:avLst/>
              <a:gdLst/>
              <a:ahLst/>
              <a:cxnLst/>
              <a:rect l="0" t="0" r="0" b="0"/>
              <a:pathLst>
                <a:path w="190478" h="488219">
                  <a:moveTo>
                    <a:pt x="139700" y="5467"/>
                  </a:moveTo>
                  <a:lnTo>
                    <a:pt x="139700" y="5467"/>
                  </a:lnTo>
                  <a:lnTo>
                    <a:pt x="134232" y="0"/>
                  </a:lnTo>
                  <a:lnTo>
                    <a:pt x="154475" y="39193"/>
                  </a:lnTo>
                  <a:lnTo>
                    <a:pt x="175436" y="86016"/>
                  </a:lnTo>
                  <a:lnTo>
                    <a:pt x="185686" y="125463"/>
                  </a:lnTo>
                  <a:lnTo>
                    <a:pt x="190477" y="170276"/>
                  </a:lnTo>
                  <a:lnTo>
                    <a:pt x="189779" y="195068"/>
                  </a:lnTo>
                  <a:lnTo>
                    <a:pt x="187902" y="220767"/>
                  </a:lnTo>
                  <a:lnTo>
                    <a:pt x="183829" y="247073"/>
                  </a:lnTo>
                  <a:lnTo>
                    <a:pt x="178291" y="273782"/>
                  </a:lnTo>
                  <a:lnTo>
                    <a:pt x="171778" y="300760"/>
                  </a:lnTo>
                  <a:lnTo>
                    <a:pt x="155132" y="347669"/>
                  </a:lnTo>
                  <a:lnTo>
                    <a:pt x="135270" y="388979"/>
                  </a:lnTo>
                  <a:lnTo>
                    <a:pt x="112330" y="426154"/>
                  </a:lnTo>
                  <a:lnTo>
                    <a:pt x="75616" y="465332"/>
                  </a:lnTo>
                  <a:lnTo>
                    <a:pt x="41297" y="484702"/>
                  </a:lnTo>
                  <a:lnTo>
                    <a:pt x="23293" y="488218"/>
                  </a:lnTo>
                  <a:lnTo>
                    <a:pt x="0" y="488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0" name="SMARTInkShape-1674">
            <a:extLst>
              <a:ext uri="{FF2B5EF4-FFF2-40B4-BE49-F238E27FC236}">
                <a16:creationId xmlns:a16="http://schemas.microsoft.com/office/drawing/2014/main" xmlns="" id="{D5387A2E-0694-4959-B66F-6EDE813F8F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689600" y="1739271"/>
            <a:ext cx="456329" cy="348997"/>
          </a:xfrm>
          <a:custGeom>
            <a:avLst/>
            <a:gdLst/>
            <a:ahLst/>
            <a:cxnLst/>
            <a:rect l="0" t="0" r="0" b="0"/>
            <a:pathLst>
              <a:path w="456329" h="348997">
                <a:moveTo>
                  <a:pt x="0" y="343529"/>
                </a:moveTo>
                <a:lnTo>
                  <a:pt x="0" y="343529"/>
                </a:lnTo>
                <a:lnTo>
                  <a:pt x="0" y="346900"/>
                </a:lnTo>
                <a:lnTo>
                  <a:pt x="705" y="347893"/>
                </a:lnTo>
                <a:lnTo>
                  <a:pt x="1882" y="348555"/>
                </a:lnTo>
                <a:lnTo>
                  <a:pt x="3371" y="348996"/>
                </a:lnTo>
                <a:lnTo>
                  <a:pt x="48808" y="326754"/>
                </a:lnTo>
                <a:lnTo>
                  <a:pt x="91224" y="294093"/>
                </a:lnTo>
                <a:lnTo>
                  <a:pt x="127688" y="259502"/>
                </a:lnTo>
                <a:lnTo>
                  <a:pt x="167186" y="218678"/>
                </a:lnTo>
                <a:lnTo>
                  <a:pt x="193543" y="185734"/>
                </a:lnTo>
                <a:lnTo>
                  <a:pt x="214665" y="147574"/>
                </a:lnTo>
                <a:lnTo>
                  <a:pt x="233460" y="108977"/>
                </a:lnTo>
                <a:lnTo>
                  <a:pt x="248400" y="73478"/>
                </a:lnTo>
                <a:lnTo>
                  <a:pt x="255039" y="45942"/>
                </a:lnTo>
                <a:lnTo>
                  <a:pt x="254228" y="25707"/>
                </a:lnTo>
                <a:lnTo>
                  <a:pt x="249162" y="11069"/>
                </a:lnTo>
                <a:lnTo>
                  <a:pt x="242207" y="2212"/>
                </a:lnTo>
                <a:lnTo>
                  <a:pt x="237672" y="273"/>
                </a:lnTo>
                <a:lnTo>
                  <a:pt x="226988" y="0"/>
                </a:lnTo>
                <a:lnTo>
                  <a:pt x="217064" y="5994"/>
                </a:lnTo>
                <a:lnTo>
                  <a:pt x="199782" y="28795"/>
                </a:lnTo>
                <a:lnTo>
                  <a:pt x="178670" y="70593"/>
                </a:lnTo>
                <a:lnTo>
                  <a:pt x="166897" y="106513"/>
                </a:lnTo>
                <a:lnTo>
                  <a:pt x="159314" y="148348"/>
                </a:lnTo>
                <a:lnTo>
                  <a:pt x="155473" y="187167"/>
                </a:lnTo>
                <a:lnTo>
                  <a:pt x="155177" y="222529"/>
                </a:lnTo>
                <a:lnTo>
                  <a:pt x="163649" y="268088"/>
                </a:lnTo>
                <a:lnTo>
                  <a:pt x="183236" y="306075"/>
                </a:lnTo>
                <a:lnTo>
                  <a:pt x="187773" y="312210"/>
                </a:lnTo>
                <a:lnTo>
                  <a:pt x="198461" y="319026"/>
                </a:lnTo>
                <a:lnTo>
                  <a:pt x="204274" y="320844"/>
                </a:lnTo>
                <a:lnTo>
                  <a:pt x="218258" y="317219"/>
                </a:lnTo>
                <a:lnTo>
                  <a:pt x="246861" y="297645"/>
                </a:lnTo>
                <a:lnTo>
                  <a:pt x="275848" y="263962"/>
                </a:lnTo>
                <a:lnTo>
                  <a:pt x="291425" y="225282"/>
                </a:lnTo>
                <a:lnTo>
                  <a:pt x="281229" y="264947"/>
                </a:lnTo>
                <a:lnTo>
                  <a:pt x="274267" y="310882"/>
                </a:lnTo>
                <a:lnTo>
                  <a:pt x="273157" y="340012"/>
                </a:lnTo>
                <a:lnTo>
                  <a:pt x="274467" y="299985"/>
                </a:lnTo>
                <a:lnTo>
                  <a:pt x="283897" y="264305"/>
                </a:lnTo>
                <a:lnTo>
                  <a:pt x="300488" y="220729"/>
                </a:lnTo>
                <a:lnTo>
                  <a:pt x="315113" y="196053"/>
                </a:lnTo>
                <a:lnTo>
                  <a:pt x="331020" y="180852"/>
                </a:lnTo>
                <a:lnTo>
                  <a:pt x="339215" y="175811"/>
                </a:lnTo>
                <a:lnTo>
                  <a:pt x="355843" y="172091"/>
                </a:lnTo>
                <a:lnTo>
                  <a:pt x="364229" y="172087"/>
                </a:lnTo>
                <a:lnTo>
                  <a:pt x="382954" y="179609"/>
                </a:lnTo>
                <a:lnTo>
                  <a:pt x="427090" y="210804"/>
                </a:lnTo>
                <a:lnTo>
                  <a:pt x="444053" y="232329"/>
                </a:lnTo>
                <a:lnTo>
                  <a:pt x="454178" y="256007"/>
                </a:lnTo>
                <a:lnTo>
                  <a:pt x="456328" y="280641"/>
                </a:lnTo>
                <a:lnTo>
                  <a:pt x="444500" y="33082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3" name="SMARTInkShape-Group321">
            <a:extLst>
              <a:ext uri="{FF2B5EF4-FFF2-40B4-BE49-F238E27FC236}">
                <a16:creationId xmlns:a16="http://schemas.microsoft.com/office/drawing/2014/main" xmlns="" id="{6C797E64-701E-4418-87FC-B81655495B98}"/>
              </a:ext>
            </a:extLst>
          </p:cNvPr>
          <p:cNvGrpSpPr/>
          <p:nvPr/>
        </p:nvGrpSpPr>
        <p:grpSpPr>
          <a:xfrm>
            <a:off x="5168900" y="1924050"/>
            <a:ext cx="171451" cy="106729"/>
            <a:chOff x="5168900" y="1924050"/>
            <a:chExt cx="171451" cy="106729"/>
          </a:xfrm>
        </p:grpSpPr>
        <p:sp>
          <p:nvSpPr>
            <p:cNvPr id="361" name="SMARTInkShape-1675">
              <a:extLst>
                <a:ext uri="{FF2B5EF4-FFF2-40B4-BE49-F238E27FC236}">
                  <a16:creationId xmlns:a16="http://schemas.microsoft.com/office/drawing/2014/main" xmlns="" id="{E7340AAD-D639-4908-BD5A-1DD1FDE7CA9B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168900" y="192405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0" y="25400"/>
                  </a:lnTo>
                  <a:lnTo>
                    <a:pt x="6742" y="22029"/>
                  </a:lnTo>
                  <a:lnTo>
                    <a:pt x="48805" y="15940"/>
                  </a:lnTo>
                  <a:lnTo>
                    <a:pt x="87211" y="6918"/>
                  </a:lnTo>
                  <a:lnTo>
                    <a:pt x="126499" y="2050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1676">
              <a:extLst>
                <a:ext uri="{FF2B5EF4-FFF2-40B4-BE49-F238E27FC236}">
                  <a16:creationId xmlns:a16="http://schemas.microsoft.com/office/drawing/2014/main" xmlns="" id="{82FED015-A5F6-47BA-914A-FA98F3112D31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5208766" y="2012950"/>
              <a:ext cx="131585" cy="17829"/>
            </a:xfrm>
            <a:custGeom>
              <a:avLst/>
              <a:gdLst/>
              <a:ahLst/>
              <a:cxnLst/>
              <a:rect l="0" t="0" r="0" b="0"/>
              <a:pathLst>
                <a:path w="131585" h="17829">
                  <a:moveTo>
                    <a:pt x="10934" y="0"/>
                  </a:moveTo>
                  <a:lnTo>
                    <a:pt x="10934" y="0"/>
                  </a:lnTo>
                  <a:lnTo>
                    <a:pt x="4192" y="3371"/>
                  </a:lnTo>
                  <a:lnTo>
                    <a:pt x="2206" y="5069"/>
                  </a:lnTo>
                  <a:lnTo>
                    <a:pt x="0" y="8838"/>
                  </a:lnTo>
                  <a:lnTo>
                    <a:pt x="822" y="10831"/>
                  </a:lnTo>
                  <a:lnTo>
                    <a:pt x="5499" y="14927"/>
                  </a:lnTo>
                  <a:lnTo>
                    <a:pt x="22808" y="17828"/>
                  </a:lnTo>
                  <a:lnTo>
                    <a:pt x="69854" y="14444"/>
                  </a:lnTo>
                  <a:lnTo>
                    <a:pt x="110784" y="13217"/>
                  </a:lnTo>
                  <a:lnTo>
                    <a:pt x="131584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SMARTInkShape-Group322">
            <a:extLst>
              <a:ext uri="{FF2B5EF4-FFF2-40B4-BE49-F238E27FC236}">
                <a16:creationId xmlns:a16="http://schemas.microsoft.com/office/drawing/2014/main" xmlns="" id="{961E0F69-97B2-445A-82A2-0CCBCFFB9799}"/>
              </a:ext>
            </a:extLst>
          </p:cNvPr>
          <p:cNvGrpSpPr/>
          <p:nvPr/>
        </p:nvGrpSpPr>
        <p:grpSpPr>
          <a:xfrm>
            <a:off x="2889250" y="1657350"/>
            <a:ext cx="1737926" cy="472079"/>
            <a:chOff x="2889250" y="1657350"/>
            <a:chExt cx="1737926" cy="472079"/>
          </a:xfrm>
        </p:grpSpPr>
        <p:sp>
          <p:nvSpPr>
            <p:cNvPr id="364" name="SMARTInkShape-1677">
              <a:extLst>
                <a:ext uri="{FF2B5EF4-FFF2-40B4-BE49-F238E27FC236}">
                  <a16:creationId xmlns:a16="http://schemas.microsoft.com/office/drawing/2014/main" xmlns="" id="{B4DF0105-86C9-420C-A5D7-AE9D4AB344E3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2889250" y="1738182"/>
              <a:ext cx="400051" cy="376369"/>
            </a:xfrm>
            <a:custGeom>
              <a:avLst/>
              <a:gdLst/>
              <a:ahLst/>
              <a:cxnLst/>
              <a:rect l="0" t="0" r="0" b="0"/>
              <a:pathLst>
                <a:path w="400051" h="376369">
                  <a:moveTo>
                    <a:pt x="0" y="376368"/>
                  </a:moveTo>
                  <a:lnTo>
                    <a:pt x="0" y="376368"/>
                  </a:lnTo>
                  <a:lnTo>
                    <a:pt x="6742" y="376368"/>
                  </a:lnTo>
                  <a:lnTo>
                    <a:pt x="45434" y="349853"/>
                  </a:lnTo>
                  <a:lnTo>
                    <a:pt x="90349" y="314503"/>
                  </a:lnTo>
                  <a:lnTo>
                    <a:pt x="127429" y="278310"/>
                  </a:lnTo>
                  <a:lnTo>
                    <a:pt x="163816" y="231054"/>
                  </a:lnTo>
                  <a:lnTo>
                    <a:pt x="183814" y="193015"/>
                  </a:lnTo>
                  <a:lnTo>
                    <a:pt x="198347" y="152591"/>
                  </a:lnTo>
                  <a:lnTo>
                    <a:pt x="208099" y="112517"/>
                  </a:lnTo>
                  <a:lnTo>
                    <a:pt x="212433" y="75892"/>
                  </a:lnTo>
                  <a:lnTo>
                    <a:pt x="208131" y="37022"/>
                  </a:lnTo>
                  <a:lnTo>
                    <a:pt x="194548" y="11003"/>
                  </a:lnTo>
                  <a:lnTo>
                    <a:pt x="183126" y="2317"/>
                  </a:lnTo>
                  <a:lnTo>
                    <a:pt x="177117" y="0"/>
                  </a:lnTo>
                  <a:lnTo>
                    <a:pt x="170995" y="573"/>
                  </a:lnTo>
                  <a:lnTo>
                    <a:pt x="158548" y="6854"/>
                  </a:lnTo>
                  <a:lnTo>
                    <a:pt x="132898" y="35774"/>
                  </a:lnTo>
                  <a:lnTo>
                    <a:pt x="118803" y="67418"/>
                  </a:lnTo>
                  <a:lnTo>
                    <a:pt x="109246" y="105707"/>
                  </a:lnTo>
                  <a:lnTo>
                    <a:pt x="104998" y="148595"/>
                  </a:lnTo>
                  <a:lnTo>
                    <a:pt x="104992" y="193526"/>
                  </a:lnTo>
                  <a:lnTo>
                    <a:pt x="108752" y="237955"/>
                  </a:lnTo>
                  <a:lnTo>
                    <a:pt x="117478" y="278868"/>
                  </a:lnTo>
                  <a:lnTo>
                    <a:pt x="137663" y="324117"/>
                  </a:lnTo>
                  <a:lnTo>
                    <a:pt x="158146" y="349754"/>
                  </a:lnTo>
                  <a:lnTo>
                    <a:pt x="165403" y="353687"/>
                  </a:lnTo>
                  <a:lnTo>
                    <a:pt x="180992" y="356174"/>
                  </a:lnTo>
                  <a:lnTo>
                    <a:pt x="195446" y="351165"/>
                  </a:lnTo>
                  <a:lnTo>
                    <a:pt x="209632" y="340472"/>
                  </a:lnTo>
                  <a:lnTo>
                    <a:pt x="232073" y="314618"/>
                  </a:lnTo>
                  <a:lnTo>
                    <a:pt x="253014" y="274278"/>
                  </a:lnTo>
                  <a:lnTo>
                    <a:pt x="271366" y="233913"/>
                  </a:lnTo>
                  <a:lnTo>
                    <a:pt x="271928" y="234831"/>
                  </a:lnTo>
                  <a:lnTo>
                    <a:pt x="272012" y="247648"/>
                  </a:lnTo>
                  <a:lnTo>
                    <a:pt x="267958" y="284750"/>
                  </a:lnTo>
                  <a:lnTo>
                    <a:pt x="266949" y="325894"/>
                  </a:lnTo>
                  <a:lnTo>
                    <a:pt x="261254" y="353909"/>
                  </a:lnTo>
                  <a:lnTo>
                    <a:pt x="260952" y="353634"/>
                  </a:lnTo>
                  <a:lnTo>
                    <a:pt x="260618" y="349566"/>
                  </a:lnTo>
                  <a:lnTo>
                    <a:pt x="267293" y="311995"/>
                  </a:lnTo>
                  <a:lnTo>
                    <a:pt x="275107" y="270746"/>
                  </a:lnTo>
                  <a:lnTo>
                    <a:pt x="286360" y="230302"/>
                  </a:lnTo>
                  <a:lnTo>
                    <a:pt x="295193" y="211261"/>
                  </a:lnTo>
                  <a:lnTo>
                    <a:pt x="306175" y="198095"/>
                  </a:lnTo>
                  <a:lnTo>
                    <a:pt x="311360" y="194724"/>
                  </a:lnTo>
                  <a:lnTo>
                    <a:pt x="316230" y="193183"/>
                  </a:lnTo>
                  <a:lnTo>
                    <a:pt x="320887" y="192862"/>
                  </a:lnTo>
                  <a:lnTo>
                    <a:pt x="331705" y="198148"/>
                  </a:lnTo>
                  <a:lnTo>
                    <a:pt x="359268" y="225531"/>
                  </a:lnTo>
                  <a:lnTo>
                    <a:pt x="384704" y="264206"/>
                  </a:lnTo>
                  <a:lnTo>
                    <a:pt x="395886" y="308359"/>
                  </a:lnTo>
                  <a:lnTo>
                    <a:pt x="400050" y="3255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1678">
              <a:extLst>
                <a:ext uri="{FF2B5EF4-FFF2-40B4-BE49-F238E27FC236}">
                  <a16:creationId xmlns:a16="http://schemas.microsoft.com/office/drawing/2014/main" xmlns="" id="{24427428-54CF-4F0E-B659-BC88494C9FE1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483607" y="1698904"/>
              <a:ext cx="123194" cy="402026"/>
            </a:xfrm>
            <a:custGeom>
              <a:avLst/>
              <a:gdLst/>
              <a:ahLst/>
              <a:cxnLst/>
              <a:rect l="0" t="0" r="0" b="0"/>
              <a:pathLst>
                <a:path w="123194" h="402026">
                  <a:moveTo>
                    <a:pt x="123193" y="15596"/>
                  </a:moveTo>
                  <a:lnTo>
                    <a:pt x="123193" y="15596"/>
                  </a:lnTo>
                  <a:lnTo>
                    <a:pt x="123193" y="6758"/>
                  </a:lnTo>
                  <a:lnTo>
                    <a:pt x="121311" y="2731"/>
                  </a:lnTo>
                  <a:lnTo>
                    <a:pt x="119822" y="669"/>
                  </a:lnTo>
                  <a:lnTo>
                    <a:pt x="118123" y="0"/>
                  </a:lnTo>
                  <a:lnTo>
                    <a:pt x="116286" y="260"/>
                  </a:lnTo>
                  <a:lnTo>
                    <a:pt x="111656" y="3136"/>
                  </a:lnTo>
                  <a:lnTo>
                    <a:pt x="100411" y="14804"/>
                  </a:lnTo>
                  <a:lnTo>
                    <a:pt x="74243" y="53043"/>
                  </a:lnTo>
                  <a:lnTo>
                    <a:pt x="54871" y="82334"/>
                  </a:lnTo>
                  <a:lnTo>
                    <a:pt x="32150" y="121222"/>
                  </a:lnTo>
                  <a:lnTo>
                    <a:pt x="15467" y="166257"/>
                  </a:lnTo>
                  <a:lnTo>
                    <a:pt x="4759" y="213085"/>
                  </a:lnTo>
                  <a:lnTo>
                    <a:pt x="0" y="257415"/>
                  </a:lnTo>
                  <a:lnTo>
                    <a:pt x="1648" y="296873"/>
                  </a:lnTo>
                  <a:lnTo>
                    <a:pt x="7790" y="331108"/>
                  </a:lnTo>
                  <a:lnTo>
                    <a:pt x="23853" y="368804"/>
                  </a:lnTo>
                  <a:lnTo>
                    <a:pt x="38356" y="386361"/>
                  </a:lnTo>
                  <a:lnTo>
                    <a:pt x="56089" y="397456"/>
                  </a:lnTo>
                  <a:lnTo>
                    <a:pt x="65757" y="401403"/>
                  </a:lnTo>
                  <a:lnTo>
                    <a:pt x="87788" y="402025"/>
                  </a:lnTo>
                  <a:lnTo>
                    <a:pt x="123193" y="3965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1679">
              <a:extLst>
                <a:ext uri="{FF2B5EF4-FFF2-40B4-BE49-F238E27FC236}">
                  <a16:creationId xmlns:a16="http://schemas.microsoft.com/office/drawing/2014/main" xmlns="" id="{C97BC154-FD9C-4848-8301-F98081AC5CF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3784993" y="1785233"/>
              <a:ext cx="183758" cy="255286"/>
            </a:xfrm>
            <a:custGeom>
              <a:avLst/>
              <a:gdLst/>
              <a:ahLst/>
              <a:cxnLst/>
              <a:rect l="0" t="0" r="0" b="0"/>
              <a:pathLst>
                <a:path w="183758" h="255286">
                  <a:moveTo>
                    <a:pt x="31357" y="5467"/>
                  </a:moveTo>
                  <a:lnTo>
                    <a:pt x="31357" y="5467"/>
                  </a:lnTo>
                  <a:lnTo>
                    <a:pt x="31357" y="0"/>
                  </a:lnTo>
                  <a:lnTo>
                    <a:pt x="33238" y="11785"/>
                  </a:lnTo>
                  <a:lnTo>
                    <a:pt x="35015" y="27325"/>
                  </a:lnTo>
                  <a:lnTo>
                    <a:pt x="32048" y="63841"/>
                  </a:lnTo>
                  <a:lnTo>
                    <a:pt x="25996" y="105940"/>
                  </a:lnTo>
                  <a:lnTo>
                    <a:pt x="16284" y="148283"/>
                  </a:lnTo>
                  <a:lnTo>
                    <a:pt x="6324" y="194910"/>
                  </a:lnTo>
                  <a:lnTo>
                    <a:pt x="197" y="241796"/>
                  </a:lnTo>
                  <a:lnTo>
                    <a:pt x="0" y="245570"/>
                  </a:lnTo>
                  <a:lnTo>
                    <a:pt x="1281" y="248791"/>
                  </a:lnTo>
                  <a:lnTo>
                    <a:pt x="6465" y="254252"/>
                  </a:lnTo>
                  <a:lnTo>
                    <a:pt x="9824" y="255285"/>
                  </a:lnTo>
                  <a:lnTo>
                    <a:pt x="42954" y="250171"/>
                  </a:lnTo>
                  <a:lnTo>
                    <a:pt x="85885" y="238006"/>
                  </a:lnTo>
                  <a:lnTo>
                    <a:pt x="124105" y="230374"/>
                  </a:lnTo>
                  <a:lnTo>
                    <a:pt x="168916" y="222692"/>
                  </a:lnTo>
                  <a:lnTo>
                    <a:pt x="183757" y="221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1680">
              <a:extLst>
                <a:ext uri="{FF2B5EF4-FFF2-40B4-BE49-F238E27FC236}">
                  <a16:creationId xmlns:a16="http://schemas.microsoft.com/office/drawing/2014/main" xmlns="" id="{EA599A59-8A72-4F6A-AAF2-E4CCA93DD72B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034022" y="1750816"/>
              <a:ext cx="93479" cy="280296"/>
            </a:xfrm>
            <a:custGeom>
              <a:avLst/>
              <a:gdLst/>
              <a:ahLst/>
              <a:cxnLst/>
              <a:rect l="0" t="0" r="0" b="0"/>
              <a:pathLst>
                <a:path w="93479" h="280296">
                  <a:moveTo>
                    <a:pt x="93478" y="39884"/>
                  </a:moveTo>
                  <a:lnTo>
                    <a:pt x="93478" y="39884"/>
                  </a:lnTo>
                  <a:lnTo>
                    <a:pt x="92772" y="21017"/>
                  </a:lnTo>
                  <a:lnTo>
                    <a:pt x="90107" y="11273"/>
                  </a:lnTo>
                  <a:lnTo>
                    <a:pt x="84689" y="4120"/>
                  </a:lnTo>
                  <a:lnTo>
                    <a:pt x="81269" y="1225"/>
                  </a:lnTo>
                  <a:lnTo>
                    <a:pt x="77577" y="0"/>
                  </a:lnTo>
                  <a:lnTo>
                    <a:pt x="69713" y="521"/>
                  </a:lnTo>
                  <a:lnTo>
                    <a:pt x="59632" y="8748"/>
                  </a:lnTo>
                  <a:lnTo>
                    <a:pt x="32543" y="43768"/>
                  </a:lnTo>
                  <a:lnTo>
                    <a:pt x="18418" y="74536"/>
                  </a:lnTo>
                  <a:lnTo>
                    <a:pt x="7201" y="110318"/>
                  </a:lnTo>
                  <a:lnTo>
                    <a:pt x="2216" y="145036"/>
                  </a:lnTo>
                  <a:lnTo>
                    <a:pt x="0" y="179281"/>
                  </a:lnTo>
                  <a:lnTo>
                    <a:pt x="2516" y="224650"/>
                  </a:lnTo>
                  <a:lnTo>
                    <a:pt x="10011" y="247591"/>
                  </a:lnTo>
                  <a:lnTo>
                    <a:pt x="22750" y="264843"/>
                  </a:lnTo>
                  <a:lnTo>
                    <a:pt x="37819" y="275803"/>
                  </a:lnTo>
                  <a:lnTo>
                    <a:pt x="45789" y="279713"/>
                  </a:lnTo>
                  <a:lnTo>
                    <a:pt x="64051" y="280295"/>
                  </a:lnTo>
                  <a:lnTo>
                    <a:pt x="93478" y="2748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1681">
              <a:extLst>
                <a:ext uri="{FF2B5EF4-FFF2-40B4-BE49-F238E27FC236}">
                  <a16:creationId xmlns:a16="http://schemas.microsoft.com/office/drawing/2014/main" xmlns="" id="{551A0655-D0F8-4642-A595-7F6D247C4002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203782" y="1835808"/>
              <a:ext cx="100004" cy="293621"/>
            </a:xfrm>
            <a:custGeom>
              <a:avLst/>
              <a:gdLst/>
              <a:ahLst/>
              <a:cxnLst/>
              <a:rect l="0" t="0" r="0" b="0"/>
              <a:pathLst>
                <a:path w="100004" h="293621">
                  <a:moveTo>
                    <a:pt x="6268" y="94592"/>
                  </a:moveTo>
                  <a:lnTo>
                    <a:pt x="6268" y="94592"/>
                  </a:lnTo>
                  <a:lnTo>
                    <a:pt x="2897" y="97963"/>
                  </a:lnTo>
                  <a:lnTo>
                    <a:pt x="801" y="110172"/>
                  </a:lnTo>
                  <a:lnTo>
                    <a:pt x="34" y="155118"/>
                  </a:lnTo>
                  <a:lnTo>
                    <a:pt x="1834" y="192723"/>
                  </a:lnTo>
                  <a:lnTo>
                    <a:pt x="3073" y="235146"/>
                  </a:lnTo>
                  <a:lnTo>
                    <a:pt x="540" y="280243"/>
                  </a:lnTo>
                  <a:lnTo>
                    <a:pt x="41" y="293620"/>
                  </a:lnTo>
                  <a:lnTo>
                    <a:pt x="0" y="293599"/>
                  </a:lnTo>
                  <a:lnTo>
                    <a:pt x="1807" y="249568"/>
                  </a:lnTo>
                  <a:lnTo>
                    <a:pt x="4286" y="214976"/>
                  </a:lnTo>
                  <a:lnTo>
                    <a:pt x="5387" y="171379"/>
                  </a:lnTo>
                  <a:lnTo>
                    <a:pt x="7757" y="125662"/>
                  </a:lnTo>
                  <a:lnTo>
                    <a:pt x="11163" y="83001"/>
                  </a:lnTo>
                  <a:lnTo>
                    <a:pt x="17753" y="37300"/>
                  </a:lnTo>
                  <a:lnTo>
                    <a:pt x="28329" y="10824"/>
                  </a:lnTo>
                  <a:lnTo>
                    <a:pt x="36299" y="1388"/>
                  </a:lnTo>
                  <a:lnTo>
                    <a:pt x="41105" y="0"/>
                  </a:lnTo>
                  <a:lnTo>
                    <a:pt x="52090" y="2221"/>
                  </a:lnTo>
                  <a:lnTo>
                    <a:pt x="73546" y="18148"/>
                  </a:lnTo>
                  <a:lnTo>
                    <a:pt x="94406" y="47482"/>
                  </a:lnTo>
                  <a:lnTo>
                    <a:pt x="100003" y="70832"/>
                  </a:lnTo>
                  <a:lnTo>
                    <a:pt x="99433" y="94615"/>
                  </a:lnTo>
                  <a:lnTo>
                    <a:pt x="90474" y="127133"/>
                  </a:lnTo>
                  <a:lnTo>
                    <a:pt x="80382" y="145979"/>
                  </a:lnTo>
                  <a:lnTo>
                    <a:pt x="65078" y="159999"/>
                  </a:lnTo>
                  <a:lnTo>
                    <a:pt x="47928" y="169523"/>
                  </a:lnTo>
                  <a:lnTo>
                    <a:pt x="33250" y="173756"/>
                  </a:lnTo>
                  <a:lnTo>
                    <a:pt x="27784" y="173473"/>
                  </a:lnTo>
                  <a:lnTo>
                    <a:pt x="23434" y="171874"/>
                  </a:lnTo>
                  <a:lnTo>
                    <a:pt x="12618" y="1644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1682">
              <a:extLst>
                <a:ext uri="{FF2B5EF4-FFF2-40B4-BE49-F238E27FC236}">
                  <a16:creationId xmlns:a16="http://schemas.microsoft.com/office/drawing/2014/main" xmlns="" id="{61D6826A-4113-4040-B921-28370969AC3A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362450" y="1740783"/>
              <a:ext cx="84764" cy="297568"/>
            </a:xfrm>
            <a:custGeom>
              <a:avLst/>
              <a:gdLst/>
              <a:ahLst/>
              <a:cxnLst/>
              <a:rect l="0" t="0" r="0" b="0"/>
              <a:pathLst>
                <a:path w="84764" h="29756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8789" y="441"/>
                  </a:lnTo>
                  <a:lnTo>
                    <a:pt x="12209" y="0"/>
                  </a:lnTo>
                  <a:lnTo>
                    <a:pt x="21654" y="5154"/>
                  </a:lnTo>
                  <a:lnTo>
                    <a:pt x="27136" y="9492"/>
                  </a:lnTo>
                  <a:lnTo>
                    <a:pt x="47484" y="43918"/>
                  </a:lnTo>
                  <a:lnTo>
                    <a:pt x="67142" y="89140"/>
                  </a:lnTo>
                  <a:lnTo>
                    <a:pt x="75231" y="129203"/>
                  </a:lnTo>
                  <a:lnTo>
                    <a:pt x="81179" y="167235"/>
                  </a:lnTo>
                  <a:lnTo>
                    <a:pt x="84763" y="202247"/>
                  </a:lnTo>
                  <a:lnTo>
                    <a:pt x="81402" y="247608"/>
                  </a:lnTo>
                  <a:lnTo>
                    <a:pt x="72868" y="269954"/>
                  </a:lnTo>
                  <a:lnTo>
                    <a:pt x="60137" y="283648"/>
                  </a:lnTo>
                  <a:lnTo>
                    <a:pt x="38100" y="297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1683">
              <a:extLst>
                <a:ext uri="{FF2B5EF4-FFF2-40B4-BE49-F238E27FC236}">
                  <a16:creationId xmlns:a16="http://schemas.microsoft.com/office/drawing/2014/main" xmlns="" id="{ADDFD29F-FE2F-4B78-9381-E5160A9A5A1A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4521200" y="1657350"/>
              <a:ext cx="105976" cy="431801"/>
            </a:xfrm>
            <a:custGeom>
              <a:avLst/>
              <a:gdLst/>
              <a:ahLst/>
              <a:cxnLst/>
              <a:rect l="0" t="0" r="0" b="0"/>
              <a:pathLst>
                <a:path w="105976" h="431801">
                  <a:moveTo>
                    <a:pt x="38100" y="0"/>
                  </a:moveTo>
                  <a:lnTo>
                    <a:pt x="38100" y="0"/>
                  </a:lnTo>
                  <a:lnTo>
                    <a:pt x="59070" y="27451"/>
                  </a:lnTo>
                  <a:lnTo>
                    <a:pt x="76769" y="62461"/>
                  </a:lnTo>
                  <a:lnTo>
                    <a:pt x="89153" y="97140"/>
                  </a:lnTo>
                  <a:lnTo>
                    <a:pt x="97949" y="137953"/>
                  </a:lnTo>
                  <a:lnTo>
                    <a:pt x="103505" y="181257"/>
                  </a:lnTo>
                  <a:lnTo>
                    <a:pt x="105975" y="224022"/>
                  </a:lnTo>
                  <a:lnTo>
                    <a:pt x="101428" y="270310"/>
                  </a:lnTo>
                  <a:lnTo>
                    <a:pt x="91645" y="315576"/>
                  </a:lnTo>
                  <a:lnTo>
                    <a:pt x="77890" y="352158"/>
                  </a:lnTo>
                  <a:lnTo>
                    <a:pt x="54280" y="393778"/>
                  </a:lnTo>
                  <a:lnTo>
                    <a:pt x="34002" y="411609"/>
                  </a:lnTo>
                  <a:lnTo>
                    <a:pt x="0" y="431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SMARTInkShape-Group323">
            <a:extLst>
              <a:ext uri="{FF2B5EF4-FFF2-40B4-BE49-F238E27FC236}">
                <a16:creationId xmlns:a16="http://schemas.microsoft.com/office/drawing/2014/main" xmlns="" id="{11DE86AA-B4EB-4E1B-95C0-DC6FC18339AD}"/>
              </a:ext>
            </a:extLst>
          </p:cNvPr>
          <p:cNvGrpSpPr/>
          <p:nvPr/>
        </p:nvGrpSpPr>
        <p:grpSpPr>
          <a:xfrm>
            <a:off x="2362200" y="1974850"/>
            <a:ext cx="203201" cy="87069"/>
            <a:chOff x="2362200" y="1974850"/>
            <a:chExt cx="203201" cy="87069"/>
          </a:xfrm>
        </p:grpSpPr>
        <p:sp>
          <p:nvSpPr>
            <p:cNvPr id="372" name="SMARTInkShape-1684">
              <a:extLst>
                <a:ext uri="{FF2B5EF4-FFF2-40B4-BE49-F238E27FC236}">
                  <a16:creationId xmlns:a16="http://schemas.microsoft.com/office/drawing/2014/main" xmlns="" id="{24CBA108-D808-4F95-94AC-7DAECA55B6B7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362200" y="1974850"/>
              <a:ext cx="114301" cy="6351"/>
            </a:xfrm>
            <a:custGeom>
              <a:avLst/>
              <a:gdLst/>
              <a:ahLst/>
              <a:cxnLst/>
              <a:rect l="0" t="0" r="0" b="0"/>
              <a:pathLst>
                <a:path w="114301" h="6351">
                  <a:moveTo>
                    <a:pt x="0" y="6350"/>
                  </a:moveTo>
                  <a:lnTo>
                    <a:pt x="0" y="6350"/>
                  </a:lnTo>
                  <a:lnTo>
                    <a:pt x="42376" y="1324"/>
                  </a:lnTo>
                  <a:lnTo>
                    <a:pt x="89745" y="26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1685">
              <a:extLst>
                <a:ext uri="{FF2B5EF4-FFF2-40B4-BE49-F238E27FC236}">
                  <a16:creationId xmlns:a16="http://schemas.microsoft.com/office/drawing/2014/main" xmlns="" id="{0D66FA1B-8562-498F-91C3-4B7E30674F3D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370315" y="2044700"/>
              <a:ext cx="195086" cy="17219"/>
            </a:xfrm>
            <a:custGeom>
              <a:avLst/>
              <a:gdLst/>
              <a:ahLst/>
              <a:cxnLst/>
              <a:rect l="0" t="0" r="0" b="0"/>
              <a:pathLst>
                <a:path w="195086" h="17219">
                  <a:moveTo>
                    <a:pt x="10935" y="0"/>
                  </a:moveTo>
                  <a:lnTo>
                    <a:pt x="10935" y="0"/>
                  </a:lnTo>
                  <a:lnTo>
                    <a:pt x="4193" y="3371"/>
                  </a:lnTo>
                  <a:lnTo>
                    <a:pt x="2207" y="5069"/>
                  </a:lnTo>
                  <a:lnTo>
                    <a:pt x="0" y="8838"/>
                  </a:lnTo>
                  <a:lnTo>
                    <a:pt x="117" y="10831"/>
                  </a:lnTo>
                  <a:lnTo>
                    <a:pt x="2129" y="14927"/>
                  </a:lnTo>
                  <a:lnTo>
                    <a:pt x="11019" y="17218"/>
                  </a:lnTo>
                  <a:lnTo>
                    <a:pt x="49836" y="15317"/>
                  </a:lnTo>
                  <a:lnTo>
                    <a:pt x="82317" y="11981"/>
                  </a:lnTo>
                  <a:lnTo>
                    <a:pt x="119566" y="8147"/>
                  </a:lnTo>
                  <a:lnTo>
                    <a:pt x="157287" y="4091"/>
                  </a:lnTo>
                  <a:lnTo>
                    <a:pt x="1950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SMARTInkShape-Group324">
            <a:extLst>
              <a:ext uri="{FF2B5EF4-FFF2-40B4-BE49-F238E27FC236}">
                <a16:creationId xmlns:a16="http://schemas.microsoft.com/office/drawing/2014/main" xmlns="" id="{D48F5326-39C8-43B0-95A8-B984476FE23F}"/>
              </a:ext>
            </a:extLst>
          </p:cNvPr>
          <p:cNvGrpSpPr/>
          <p:nvPr/>
        </p:nvGrpSpPr>
        <p:grpSpPr>
          <a:xfrm>
            <a:off x="1238250" y="1706397"/>
            <a:ext cx="778850" cy="560590"/>
            <a:chOff x="1238250" y="1706397"/>
            <a:chExt cx="778850" cy="560590"/>
          </a:xfrm>
        </p:grpSpPr>
        <p:sp>
          <p:nvSpPr>
            <p:cNvPr id="375" name="SMARTInkShape-1686">
              <a:extLst>
                <a:ext uri="{FF2B5EF4-FFF2-40B4-BE49-F238E27FC236}">
                  <a16:creationId xmlns:a16="http://schemas.microsoft.com/office/drawing/2014/main" xmlns="" id="{B04E4F9D-0B2E-495F-BF6B-788EE95C6730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238250" y="1706397"/>
              <a:ext cx="234951" cy="420854"/>
            </a:xfrm>
            <a:custGeom>
              <a:avLst/>
              <a:gdLst/>
              <a:ahLst/>
              <a:cxnLst/>
              <a:rect l="0" t="0" r="0" b="0"/>
              <a:pathLst>
                <a:path w="234951" h="420854">
                  <a:moveTo>
                    <a:pt x="0" y="420853"/>
                  </a:moveTo>
                  <a:lnTo>
                    <a:pt x="0" y="420853"/>
                  </a:lnTo>
                  <a:lnTo>
                    <a:pt x="10139" y="420147"/>
                  </a:lnTo>
                  <a:lnTo>
                    <a:pt x="17677" y="417482"/>
                  </a:lnTo>
                  <a:lnTo>
                    <a:pt x="63216" y="369942"/>
                  </a:lnTo>
                  <a:lnTo>
                    <a:pt x="100499" y="324327"/>
                  </a:lnTo>
                  <a:lnTo>
                    <a:pt x="124792" y="285243"/>
                  </a:lnTo>
                  <a:lnTo>
                    <a:pt x="145396" y="242383"/>
                  </a:lnTo>
                  <a:lnTo>
                    <a:pt x="161143" y="196523"/>
                  </a:lnTo>
                  <a:lnTo>
                    <a:pt x="167575" y="163106"/>
                  </a:lnTo>
                  <a:lnTo>
                    <a:pt x="172785" y="127088"/>
                  </a:lnTo>
                  <a:lnTo>
                    <a:pt x="175571" y="93676"/>
                  </a:lnTo>
                  <a:lnTo>
                    <a:pt x="173377" y="50861"/>
                  </a:lnTo>
                  <a:lnTo>
                    <a:pt x="159993" y="11532"/>
                  </a:lnTo>
                  <a:lnTo>
                    <a:pt x="152012" y="2571"/>
                  </a:lnTo>
                  <a:lnTo>
                    <a:pt x="147908" y="182"/>
                  </a:lnTo>
                  <a:lnTo>
                    <a:pt x="144466" y="0"/>
                  </a:lnTo>
                  <a:lnTo>
                    <a:pt x="141466" y="1290"/>
                  </a:lnTo>
                  <a:lnTo>
                    <a:pt x="134841" y="8603"/>
                  </a:lnTo>
                  <a:lnTo>
                    <a:pt x="119916" y="34670"/>
                  </a:lnTo>
                  <a:lnTo>
                    <a:pt x="106949" y="78612"/>
                  </a:lnTo>
                  <a:lnTo>
                    <a:pt x="100920" y="115875"/>
                  </a:lnTo>
                  <a:lnTo>
                    <a:pt x="97770" y="155956"/>
                  </a:lnTo>
                  <a:lnTo>
                    <a:pt x="97076" y="197993"/>
                  </a:lnTo>
                  <a:lnTo>
                    <a:pt x="99119" y="242546"/>
                  </a:lnTo>
                  <a:lnTo>
                    <a:pt x="104260" y="282574"/>
                  </a:lnTo>
                  <a:lnTo>
                    <a:pt x="111249" y="317768"/>
                  </a:lnTo>
                  <a:lnTo>
                    <a:pt x="123117" y="359970"/>
                  </a:lnTo>
                  <a:lnTo>
                    <a:pt x="131389" y="381329"/>
                  </a:lnTo>
                  <a:lnTo>
                    <a:pt x="143532" y="396467"/>
                  </a:lnTo>
                  <a:lnTo>
                    <a:pt x="157631" y="406487"/>
                  </a:lnTo>
                  <a:lnTo>
                    <a:pt x="170953" y="410940"/>
                  </a:lnTo>
                  <a:lnTo>
                    <a:pt x="193724" y="410076"/>
                  </a:lnTo>
                  <a:lnTo>
                    <a:pt x="234950" y="3891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1687">
              <a:extLst>
                <a:ext uri="{FF2B5EF4-FFF2-40B4-BE49-F238E27FC236}">
                  <a16:creationId xmlns:a16="http://schemas.microsoft.com/office/drawing/2014/main" xmlns="" id="{31F39C51-3671-40A6-84F6-A0FDD651E08E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600951" y="1735217"/>
              <a:ext cx="94500" cy="372984"/>
            </a:xfrm>
            <a:custGeom>
              <a:avLst/>
              <a:gdLst/>
              <a:ahLst/>
              <a:cxnLst/>
              <a:rect l="0" t="0" r="0" b="0"/>
              <a:pathLst>
                <a:path w="94500" h="372984">
                  <a:moveTo>
                    <a:pt x="94499" y="23733"/>
                  </a:moveTo>
                  <a:lnTo>
                    <a:pt x="94499" y="23733"/>
                  </a:lnTo>
                  <a:lnTo>
                    <a:pt x="87591" y="6773"/>
                  </a:lnTo>
                  <a:lnTo>
                    <a:pt x="85661" y="3960"/>
                  </a:lnTo>
                  <a:lnTo>
                    <a:pt x="82962" y="2084"/>
                  </a:lnTo>
                  <a:lnTo>
                    <a:pt x="76201" y="0"/>
                  </a:lnTo>
                  <a:lnTo>
                    <a:pt x="72423" y="856"/>
                  </a:lnTo>
                  <a:lnTo>
                    <a:pt x="64461" y="5569"/>
                  </a:lnTo>
                  <a:lnTo>
                    <a:pt x="52046" y="22898"/>
                  </a:lnTo>
                  <a:lnTo>
                    <a:pt x="36059" y="59390"/>
                  </a:lnTo>
                  <a:lnTo>
                    <a:pt x="22194" y="93673"/>
                  </a:lnTo>
                  <a:lnTo>
                    <a:pt x="8741" y="132429"/>
                  </a:lnTo>
                  <a:lnTo>
                    <a:pt x="410" y="173172"/>
                  </a:lnTo>
                  <a:lnTo>
                    <a:pt x="0" y="214798"/>
                  </a:lnTo>
                  <a:lnTo>
                    <a:pt x="5227" y="255406"/>
                  </a:lnTo>
                  <a:lnTo>
                    <a:pt x="14606" y="292269"/>
                  </a:lnTo>
                  <a:lnTo>
                    <a:pt x="35157" y="334643"/>
                  </a:lnTo>
                  <a:lnTo>
                    <a:pt x="55750" y="362799"/>
                  </a:lnTo>
                  <a:lnTo>
                    <a:pt x="62316" y="367605"/>
                  </a:lnTo>
                  <a:lnTo>
                    <a:pt x="88149" y="3729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1688">
              <a:extLst>
                <a:ext uri="{FF2B5EF4-FFF2-40B4-BE49-F238E27FC236}">
                  <a16:creationId xmlns:a16="http://schemas.microsoft.com/office/drawing/2014/main" xmlns="" id="{56094B48-FB80-4A93-B21D-C6122A7DCE52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758950" y="1858966"/>
              <a:ext cx="94770" cy="408021"/>
            </a:xfrm>
            <a:custGeom>
              <a:avLst/>
              <a:gdLst/>
              <a:ahLst/>
              <a:cxnLst/>
              <a:rect l="0" t="0" r="0" b="0"/>
              <a:pathLst>
                <a:path w="94770" h="408021">
                  <a:moveTo>
                    <a:pt x="6350" y="109534"/>
                  </a:moveTo>
                  <a:lnTo>
                    <a:pt x="6350" y="109534"/>
                  </a:lnTo>
                  <a:lnTo>
                    <a:pt x="4469" y="148766"/>
                  </a:lnTo>
                  <a:lnTo>
                    <a:pt x="1324" y="189832"/>
                  </a:lnTo>
                  <a:lnTo>
                    <a:pt x="588" y="221422"/>
                  </a:lnTo>
                  <a:lnTo>
                    <a:pt x="261" y="254277"/>
                  </a:lnTo>
                  <a:lnTo>
                    <a:pt x="116" y="289575"/>
                  </a:lnTo>
                  <a:lnTo>
                    <a:pt x="757" y="325019"/>
                  </a:lnTo>
                  <a:lnTo>
                    <a:pt x="4379" y="370623"/>
                  </a:lnTo>
                  <a:lnTo>
                    <a:pt x="6091" y="408020"/>
                  </a:lnTo>
                  <a:lnTo>
                    <a:pt x="6883" y="408008"/>
                  </a:lnTo>
                  <a:lnTo>
                    <a:pt x="9644" y="402350"/>
                  </a:lnTo>
                  <a:lnTo>
                    <a:pt x="12096" y="357665"/>
                  </a:lnTo>
                  <a:lnTo>
                    <a:pt x="12431" y="317181"/>
                  </a:lnTo>
                  <a:lnTo>
                    <a:pt x="11815" y="292415"/>
                  </a:lnTo>
                  <a:lnTo>
                    <a:pt x="10699" y="265322"/>
                  </a:lnTo>
                  <a:lnTo>
                    <a:pt x="9249" y="236676"/>
                  </a:lnTo>
                  <a:lnTo>
                    <a:pt x="7577" y="207701"/>
                  </a:lnTo>
                  <a:lnTo>
                    <a:pt x="5757" y="178506"/>
                  </a:lnTo>
                  <a:lnTo>
                    <a:pt x="3838" y="149165"/>
                  </a:lnTo>
                  <a:lnTo>
                    <a:pt x="2559" y="123961"/>
                  </a:lnTo>
                  <a:lnTo>
                    <a:pt x="1137" y="80903"/>
                  </a:lnTo>
                  <a:lnTo>
                    <a:pt x="3708" y="38413"/>
                  </a:lnTo>
                  <a:lnTo>
                    <a:pt x="8938" y="11320"/>
                  </a:lnTo>
                  <a:lnTo>
                    <a:pt x="12309" y="5958"/>
                  </a:lnTo>
                  <a:lnTo>
                    <a:pt x="16672" y="2384"/>
                  </a:lnTo>
                  <a:lnTo>
                    <a:pt x="21698" y="0"/>
                  </a:lnTo>
                  <a:lnTo>
                    <a:pt x="34809" y="1115"/>
                  </a:lnTo>
                  <a:lnTo>
                    <a:pt x="42256" y="3388"/>
                  </a:lnTo>
                  <a:lnTo>
                    <a:pt x="69591" y="23442"/>
                  </a:lnTo>
                  <a:lnTo>
                    <a:pt x="89921" y="58468"/>
                  </a:lnTo>
                  <a:lnTo>
                    <a:pt x="94769" y="100126"/>
                  </a:lnTo>
                  <a:lnTo>
                    <a:pt x="88365" y="143749"/>
                  </a:lnTo>
                  <a:lnTo>
                    <a:pt x="67418" y="181212"/>
                  </a:lnTo>
                  <a:lnTo>
                    <a:pt x="38869" y="207912"/>
                  </a:lnTo>
                  <a:lnTo>
                    <a:pt x="22214" y="214876"/>
                  </a:lnTo>
                  <a:lnTo>
                    <a:pt x="0" y="217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1689">
              <a:extLst>
                <a:ext uri="{FF2B5EF4-FFF2-40B4-BE49-F238E27FC236}">
                  <a16:creationId xmlns:a16="http://schemas.microsoft.com/office/drawing/2014/main" xmlns="" id="{DDA61940-9DC3-46AA-8805-04690D1A851C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1892300" y="1736529"/>
              <a:ext cx="124800" cy="403422"/>
            </a:xfrm>
            <a:custGeom>
              <a:avLst/>
              <a:gdLst/>
              <a:ahLst/>
              <a:cxnLst/>
              <a:rect l="0" t="0" r="0" b="0"/>
              <a:pathLst>
                <a:path w="124800" h="403422">
                  <a:moveTo>
                    <a:pt x="0" y="3371"/>
                  </a:moveTo>
                  <a:lnTo>
                    <a:pt x="0" y="3371"/>
                  </a:lnTo>
                  <a:lnTo>
                    <a:pt x="10113" y="0"/>
                  </a:lnTo>
                  <a:lnTo>
                    <a:pt x="22604" y="3989"/>
                  </a:lnTo>
                  <a:lnTo>
                    <a:pt x="29886" y="8017"/>
                  </a:lnTo>
                  <a:lnTo>
                    <a:pt x="56990" y="37281"/>
                  </a:lnTo>
                  <a:lnTo>
                    <a:pt x="80621" y="83974"/>
                  </a:lnTo>
                  <a:lnTo>
                    <a:pt x="96274" y="121509"/>
                  </a:lnTo>
                  <a:lnTo>
                    <a:pt x="111227" y="161710"/>
                  </a:lnTo>
                  <a:lnTo>
                    <a:pt x="122577" y="203096"/>
                  </a:lnTo>
                  <a:lnTo>
                    <a:pt x="124799" y="243126"/>
                  </a:lnTo>
                  <a:lnTo>
                    <a:pt x="120377" y="281379"/>
                  </a:lnTo>
                  <a:lnTo>
                    <a:pt x="111356" y="317195"/>
                  </a:lnTo>
                  <a:lnTo>
                    <a:pt x="92766" y="348165"/>
                  </a:lnTo>
                  <a:lnTo>
                    <a:pt x="25400" y="403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SMARTInkShape-Group325">
            <a:extLst>
              <a:ext uri="{FF2B5EF4-FFF2-40B4-BE49-F238E27FC236}">
                <a16:creationId xmlns:a16="http://schemas.microsoft.com/office/drawing/2014/main" xmlns="" id="{10DFEB17-D717-4654-9663-385E10492E2B}"/>
              </a:ext>
            </a:extLst>
          </p:cNvPr>
          <p:cNvGrpSpPr/>
          <p:nvPr/>
        </p:nvGrpSpPr>
        <p:grpSpPr>
          <a:xfrm>
            <a:off x="3371585" y="382638"/>
            <a:ext cx="1060716" cy="613256"/>
            <a:chOff x="3371585" y="382638"/>
            <a:chExt cx="1060716" cy="613256"/>
          </a:xfrm>
        </p:grpSpPr>
        <p:sp>
          <p:nvSpPr>
            <p:cNvPr id="380" name="SMARTInkShape-1690">
              <a:extLst>
                <a:ext uri="{FF2B5EF4-FFF2-40B4-BE49-F238E27FC236}">
                  <a16:creationId xmlns:a16="http://schemas.microsoft.com/office/drawing/2014/main" xmlns="" id="{A3813E84-6442-40C6-A30F-01D74AE8A619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371585" y="623829"/>
              <a:ext cx="101866" cy="256779"/>
            </a:xfrm>
            <a:custGeom>
              <a:avLst/>
              <a:gdLst/>
              <a:ahLst/>
              <a:cxnLst/>
              <a:rect l="0" t="0" r="0" b="0"/>
              <a:pathLst>
                <a:path w="101866" h="256779">
                  <a:moveTo>
                    <a:pt x="101865" y="36571"/>
                  </a:moveTo>
                  <a:lnTo>
                    <a:pt x="101865" y="36571"/>
                  </a:lnTo>
                  <a:lnTo>
                    <a:pt x="101865" y="29829"/>
                  </a:lnTo>
                  <a:lnTo>
                    <a:pt x="99983" y="24638"/>
                  </a:lnTo>
                  <a:lnTo>
                    <a:pt x="86938" y="3632"/>
                  </a:lnTo>
                  <a:lnTo>
                    <a:pt x="80884" y="765"/>
                  </a:lnTo>
                  <a:lnTo>
                    <a:pt x="77294" y="0"/>
                  </a:lnTo>
                  <a:lnTo>
                    <a:pt x="73490" y="902"/>
                  </a:lnTo>
                  <a:lnTo>
                    <a:pt x="65500" y="5666"/>
                  </a:lnTo>
                  <a:lnTo>
                    <a:pt x="28239" y="52783"/>
                  </a:lnTo>
                  <a:lnTo>
                    <a:pt x="10748" y="91783"/>
                  </a:lnTo>
                  <a:lnTo>
                    <a:pt x="0" y="134618"/>
                  </a:lnTo>
                  <a:lnTo>
                    <a:pt x="2459" y="178589"/>
                  </a:lnTo>
                  <a:lnTo>
                    <a:pt x="8755" y="212784"/>
                  </a:lnTo>
                  <a:lnTo>
                    <a:pt x="18620" y="229894"/>
                  </a:lnTo>
                  <a:lnTo>
                    <a:pt x="40040" y="249544"/>
                  </a:lnTo>
                  <a:lnTo>
                    <a:pt x="47948" y="254753"/>
                  </a:lnTo>
                  <a:lnTo>
                    <a:pt x="68024" y="256778"/>
                  </a:lnTo>
                  <a:lnTo>
                    <a:pt x="101865" y="252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1691">
              <a:extLst>
                <a:ext uri="{FF2B5EF4-FFF2-40B4-BE49-F238E27FC236}">
                  <a16:creationId xmlns:a16="http://schemas.microsoft.com/office/drawing/2014/main" xmlns="" id="{E2FB57DD-92FE-4ECD-9A3A-4D561FFB1AE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581400" y="669729"/>
              <a:ext cx="31751" cy="174822"/>
            </a:xfrm>
            <a:custGeom>
              <a:avLst/>
              <a:gdLst/>
              <a:ahLst/>
              <a:cxnLst/>
              <a:rect l="0" t="0" r="0" b="0"/>
              <a:pathLst>
                <a:path w="31751" h="174822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1881" y="40445"/>
                  </a:lnTo>
                  <a:lnTo>
                    <a:pt x="8838" y="86973"/>
                  </a:lnTo>
                  <a:lnTo>
                    <a:pt x="17007" y="130448"/>
                  </a:lnTo>
                  <a:lnTo>
                    <a:pt x="31750" y="174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1692">
              <a:extLst>
                <a:ext uri="{FF2B5EF4-FFF2-40B4-BE49-F238E27FC236}">
                  <a16:creationId xmlns:a16="http://schemas.microsoft.com/office/drawing/2014/main" xmlns="" id="{D1A12AF1-6F22-403F-B3AE-0D44451D2990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663950" y="755650"/>
              <a:ext cx="120651" cy="25401"/>
            </a:xfrm>
            <a:custGeom>
              <a:avLst/>
              <a:gdLst/>
              <a:ahLst/>
              <a:cxnLst/>
              <a:rect l="0" t="0" r="0" b="0"/>
              <a:pathLst>
                <a:path w="120651" h="25401">
                  <a:moveTo>
                    <a:pt x="0" y="25400"/>
                  </a:moveTo>
                  <a:lnTo>
                    <a:pt x="0" y="25400"/>
                  </a:lnTo>
                  <a:lnTo>
                    <a:pt x="47384" y="12535"/>
                  </a:lnTo>
                  <a:lnTo>
                    <a:pt x="94105" y="4201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1693">
              <a:extLst>
                <a:ext uri="{FF2B5EF4-FFF2-40B4-BE49-F238E27FC236}">
                  <a16:creationId xmlns:a16="http://schemas.microsoft.com/office/drawing/2014/main" xmlns="" id="{4A011F15-33E0-4031-8223-D21890D77255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841750" y="608057"/>
              <a:ext cx="120106" cy="387837"/>
            </a:xfrm>
            <a:custGeom>
              <a:avLst/>
              <a:gdLst/>
              <a:ahLst/>
              <a:cxnLst/>
              <a:rect l="0" t="0" r="0" b="0"/>
              <a:pathLst>
                <a:path w="120106" h="387837">
                  <a:moveTo>
                    <a:pt x="25400" y="134893"/>
                  </a:moveTo>
                  <a:lnTo>
                    <a:pt x="25400" y="134893"/>
                  </a:lnTo>
                  <a:lnTo>
                    <a:pt x="15275" y="174573"/>
                  </a:lnTo>
                  <a:lnTo>
                    <a:pt x="13464" y="211953"/>
                  </a:lnTo>
                  <a:lnTo>
                    <a:pt x="12926" y="255719"/>
                  </a:lnTo>
                  <a:lnTo>
                    <a:pt x="12800" y="290194"/>
                  </a:lnTo>
                  <a:lnTo>
                    <a:pt x="12729" y="335189"/>
                  </a:lnTo>
                  <a:lnTo>
                    <a:pt x="12704" y="381751"/>
                  </a:lnTo>
                  <a:lnTo>
                    <a:pt x="12703" y="386248"/>
                  </a:lnTo>
                  <a:lnTo>
                    <a:pt x="11996" y="387836"/>
                  </a:lnTo>
                  <a:lnTo>
                    <a:pt x="10819" y="387483"/>
                  </a:lnTo>
                  <a:lnTo>
                    <a:pt x="9330" y="385836"/>
                  </a:lnTo>
                  <a:lnTo>
                    <a:pt x="7644" y="344884"/>
                  </a:lnTo>
                  <a:lnTo>
                    <a:pt x="9982" y="307480"/>
                  </a:lnTo>
                  <a:lnTo>
                    <a:pt x="10888" y="283112"/>
                  </a:lnTo>
                  <a:lnTo>
                    <a:pt x="11492" y="255578"/>
                  </a:lnTo>
                  <a:lnTo>
                    <a:pt x="11895" y="225933"/>
                  </a:lnTo>
                  <a:lnTo>
                    <a:pt x="12164" y="196292"/>
                  </a:lnTo>
                  <a:lnTo>
                    <a:pt x="12342" y="166653"/>
                  </a:lnTo>
                  <a:lnTo>
                    <a:pt x="12461" y="137017"/>
                  </a:lnTo>
                  <a:lnTo>
                    <a:pt x="13952" y="110909"/>
                  </a:lnTo>
                  <a:lnTo>
                    <a:pt x="19371" y="64967"/>
                  </a:lnTo>
                  <a:lnTo>
                    <a:pt x="30356" y="23628"/>
                  </a:lnTo>
                  <a:lnTo>
                    <a:pt x="42547" y="1345"/>
                  </a:lnTo>
                  <a:lnTo>
                    <a:pt x="48825" y="0"/>
                  </a:lnTo>
                  <a:lnTo>
                    <a:pt x="65209" y="6031"/>
                  </a:lnTo>
                  <a:lnTo>
                    <a:pt x="94267" y="35407"/>
                  </a:lnTo>
                  <a:lnTo>
                    <a:pt x="115106" y="78761"/>
                  </a:lnTo>
                  <a:lnTo>
                    <a:pt x="120105" y="123984"/>
                  </a:lnTo>
                  <a:lnTo>
                    <a:pt x="114763" y="148154"/>
                  </a:lnTo>
                  <a:lnTo>
                    <a:pt x="97974" y="177628"/>
                  </a:lnTo>
                  <a:lnTo>
                    <a:pt x="90716" y="186666"/>
                  </a:lnTo>
                  <a:lnTo>
                    <a:pt x="73244" y="196709"/>
                  </a:lnTo>
                  <a:lnTo>
                    <a:pt x="63646" y="199387"/>
                  </a:lnTo>
                  <a:lnTo>
                    <a:pt x="43574" y="198600"/>
                  </a:lnTo>
                  <a:lnTo>
                    <a:pt x="33282" y="196414"/>
                  </a:lnTo>
                  <a:lnTo>
                    <a:pt x="18085" y="186460"/>
                  </a:lnTo>
                  <a:lnTo>
                    <a:pt x="0" y="166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1694">
              <a:extLst>
                <a:ext uri="{FF2B5EF4-FFF2-40B4-BE49-F238E27FC236}">
                  <a16:creationId xmlns:a16="http://schemas.microsoft.com/office/drawing/2014/main" xmlns="" id="{8277310C-7C77-4481-AAA4-FEC069B3E454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975100" y="599592"/>
              <a:ext cx="79823" cy="225909"/>
            </a:xfrm>
            <a:custGeom>
              <a:avLst/>
              <a:gdLst/>
              <a:ahLst/>
              <a:cxnLst/>
              <a:rect l="0" t="0" r="0" b="0"/>
              <a:pathLst>
                <a:path w="79823" h="225909">
                  <a:moveTo>
                    <a:pt x="31750" y="3658"/>
                  </a:moveTo>
                  <a:lnTo>
                    <a:pt x="31750" y="3658"/>
                  </a:lnTo>
                  <a:lnTo>
                    <a:pt x="35121" y="287"/>
                  </a:lnTo>
                  <a:lnTo>
                    <a:pt x="37525" y="0"/>
                  </a:lnTo>
                  <a:lnTo>
                    <a:pt x="43959" y="1562"/>
                  </a:lnTo>
                  <a:lnTo>
                    <a:pt x="58886" y="13150"/>
                  </a:lnTo>
                  <a:lnTo>
                    <a:pt x="73343" y="40102"/>
                  </a:lnTo>
                  <a:lnTo>
                    <a:pt x="79822" y="81641"/>
                  </a:lnTo>
                  <a:lnTo>
                    <a:pt x="78371" y="126326"/>
                  </a:lnTo>
                  <a:lnTo>
                    <a:pt x="63359" y="170845"/>
                  </a:lnTo>
                  <a:lnTo>
                    <a:pt x="41037" y="201832"/>
                  </a:lnTo>
                  <a:lnTo>
                    <a:pt x="24824" y="213561"/>
                  </a:lnTo>
                  <a:lnTo>
                    <a:pt x="0" y="225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1695">
              <a:extLst>
                <a:ext uri="{FF2B5EF4-FFF2-40B4-BE49-F238E27FC236}">
                  <a16:creationId xmlns:a16="http://schemas.microsoft.com/office/drawing/2014/main" xmlns="" id="{A295995A-A2C2-42BE-B146-84DA0721D76D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4044950" y="447004"/>
              <a:ext cx="95251" cy="137197"/>
            </a:xfrm>
            <a:custGeom>
              <a:avLst/>
              <a:gdLst/>
              <a:ahLst/>
              <a:cxnLst/>
              <a:rect l="0" t="0" r="0" b="0"/>
              <a:pathLst>
                <a:path w="95251" h="137197">
                  <a:moveTo>
                    <a:pt x="0" y="29246"/>
                  </a:moveTo>
                  <a:lnTo>
                    <a:pt x="0" y="29246"/>
                  </a:lnTo>
                  <a:lnTo>
                    <a:pt x="0" y="20408"/>
                  </a:lnTo>
                  <a:lnTo>
                    <a:pt x="705" y="19120"/>
                  </a:lnTo>
                  <a:lnTo>
                    <a:pt x="1881" y="18262"/>
                  </a:lnTo>
                  <a:lnTo>
                    <a:pt x="3371" y="17690"/>
                  </a:lnTo>
                  <a:lnTo>
                    <a:pt x="5069" y="18014"/>
                  </a:lnTo>
                  <a:lnTo>
                    <a:pt x="8838" y="20256"/>
                  </a:lnTo>
                  <a:lnTo>
                    <a:pt x="14927" y="38969"/>
                  </a:lnTo>
                  <a:lnTo>
                    <a:pt x="20388" y="80211"/>
                  </a:lnTo>
                  <a:lnTo>
                    <a:pt x="22467" y="94936"/>
                  </a:lnTo>
                  <a:lnTo>
                    <a:pt x="19639" y="109436"/>
                  </a:lnTo>
                  <a:lnTo>
                    <a:pt x="19790" y="72684"/>
                  </a:lnTo>
                  <a:lnTo>
                    <a:pt x="27846" y="31555"/>
                  </a:lnTo>
                  <a:lnTo>
                    <a:pt x="34953" y="15455"/>
                  </a:lnTo>
                  <a:lnTo>
                    <a:pt x="42816" y="5948"/>
                  </a:lnTo>
                  <a:lnTo>
                    <a:pt x="51015" y="1253"/>
                  </a:lnTo>
                  <a:lnTo>
                    <a:pt x="55176" y="0"/>
                  </a:lnTo>
                  <a:lnTo>
                    <a:pt x="59362" y="1282"/>
                  </a:lnTo>
                  <a:lnTo>
                    <a:pt x="67776" y="8351"/>
                  </a:lnTo>
                  <a:lnTo>
                    <a:pt x="80446" y="24231"/>
                  </a:lnTo>
                  <a:lnTo>
                    <a:pt x="85142" y="39952"/>
                  </a:lnTo>
                  <a:lnTo>
                    <a:pt x="92769" y="84017"/>
                  </a:lnTo>
                  <a:lnTo>
                    <a:pt x="95250" y="137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1696">
              <a:extLst>
                <a:ext uri="{FF2B5EF4-FFF2-40B4-BE49-F238E27FC236}">
                  <a16:creationId xmlns:a16="http://schemas.microsoft.com/office/drawing/2014/main" xmlns="" id="{E33677CD-B4E7-4761-9791-B0BB58070834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213330" y="508000"/>
              <a:ext cx="104671" cy="12701"/>
            </a:xfrm>
            <a:custGeom>
              <a:avLst/>
              <a:gdLst/>
              <a:ahLst/>
              <a:cxnLst/>
              <a:rect l="0" t="0" r="0" b="0"/>
              <a:pathLst>
                <a:path w="104671" h="12701">
                  <a:moveTo>
                    <a:pt x="9420" y="12700"/>
                  </a:moveTo>
                  <a:lnTo>
                    <a:pt x="9420" y="12700"/>
                  </a:lnTo>
                  <a:lnTo>
                    <a:pt x="6049" y="9329"/>
                  </a:lnTo>
                  <a:lnTo>
                    <a:pt x="2513" y="7674"/>
                  </a:lnTo>
                  <a:lnTo>
                    <a:pt x="582" y="7233"/>
                  </a:lnTo>
                  <a:lnTo>
                    <a:pt x="0" y="6938"/>
                  </a:lnTo>
                  <a:lnTo>
                    <a:pt x="318" y="6742"/>
                  </a:lnTo>
                  <a:lnTo>
                    <a:pt x="1235" y="6612"/>
                  </a:lnTo>
                  <a:lnTo>
                    <a:pt x="18621" y="10060"/>
                  </a:lnTo>
                  <a:lnTo>
                    <a:pt x="65595" y="6063"/>
                  </a:lnTo>
                  <a:lnTo>
                    <a:pt x="1046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1697">
              <a:extLst>
                <a:ext uri="{FF2B5EF4-FFF2-40B4-BE49-F238E27FC236}">
                  <a16:creationId xmlns:a16="http://schemas.microsoft.com/office/drawing/2014/main" xmlns="" id="{359B8EAC-D59F-4E46-9365-C4AD8AFB8B6F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343400" y="382638"/>
              <a:ext cx="88901" cy="201563"/>
            </a:xfrm>
            <a:custGeom>
              <a:avLst/>
              <a:gdLst/>
              <a:ahLst/>
              <a:cxnLst/>
              <a:rect l="0" t="0" r="0" b="0"/>
              <a:pathLst>
                <a:path w="88901" h="201563">
                  <a:moveTo>
                    <a:pt x="88900" y="36462"/>
                  </a:moveTo>
                  <a:lnTo>
                    <a:pt x="88900" y="36462"/>
                  </a:lnTo>
                  <a:lnTo>
                    <a:pt x="88194" y="9744"/>
                  </a:lnTo>
                  <a:lnTo>
                    <a:pt x="85529" y="3891"/>
                  </a:lnTo>
                  <a:lnTo>
                    <a:pt x="83125" y="2048"/>
                  </a:lnTo>
                  <a:lnTo>
                    <a:pt x="76691" y="0"/>
                  </a:lnTo>
                  <a:lnTo>
                    <a:pt x="61764" y="2218"/>
                  </a:lnTo>
                  <a:lnTo>
                    <a:pt x="47306" y="10715"/>
                  </a:lnTo>
                  <a:lnTo>
                    <a:pt x="44238" y="15064"/>
                  </a:lnTo>
                  <a:lnTo>
                    <a:pt x="40828" y="25541"/>
                  </a:lnTo>
                  <a:lnTo>
                    <a:pt x="38908" y="43339"/>
                  </a:lnTo>
                  <a:lnTo>
                    <a:pt x="43329" y="63952"/>
                  </a:lnTo>
                  <a:lnTo>
                    <a:pt x="47009" y="75491"/>
                  </a:lnTo>
                  <a:lnTo>
                    <a:pt x="54759" y="85793"/>
                  </a:lnTo>
                  <a:lnTo>
                    <a:pt x="78001" y="109646"/>
                  </a:lnTo>
                  <a:lnTo>
                    <a:pt x="86644" y="123551"/>
                  </a:lnTo>
                  <a:lnTo>
                    <a:pt x="88100" y="130505"/>
                  </a:lnTo>
                  <a:lnTo>
                    <a:pt x="85958" y="143876"/>
                  </a:lnTo>
                  <a:lnTo>
                    <a:pt x="76817" y="163303"/>
                  </a:lnTo>
                  <a:lnTo>
                    <a:pt x="55059" y="182465"/>
                  </a:lnTo>
                  <a:lnTo>
                    <a:pt x="33012" y="194806"/>
                  </a:lnTo>
                  <a:lnTo>
                    <a:pt x="0" y="201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1" name="SMARTInkShape-Group326">
            <a:extLst>
              <a:ext uri="{FF2B5EF4-FFF2-40B4-BE49-F238E27FC236}">
                <a16:creationId xmlns:a16="http://schemas.microsoft.com/office/drawing/2014/main" xmlns="" id="{3DD187E0-C1FE-4E0E-92D2-17F372486835}"/>
              </a:ext>
            </a:extLst>
          </p:cNvPr>
          <p:cNvGrpSpPr/>
          <p:nvPr/>
        </p:nvGrpSpPr>
        <p:grpSpPr>
          <a:xfrm>
            <a:off x="2857500" y="448362"/>
            <a:ext cx="224070" cy="680486"/>
            <a:chOff x="2857500" y="448362"/>
            <a:chExt cx="224070" cy="680486"/>
          </a:xfrm>
        </p:grpSpPr>
        <p:sp>
          <p:nvSpPr>
            <p:cNvPr id="389" name="SMARTInkShape-1698">
              <a:extLst>
                <a:ext uri="{FF2B5EF4-FFF2-40B4-BE49-F238E27FC236}">
                  <a16:creationId xmlns:a16="http://schemas.microsoft.com/office/drawing/2014/main" xmlns="" id="{164BFBBB-315A-4FE6-9C1E-685F41D6964C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857500" y="689544"/>
              <a:ext cx="171775" cy="439304"/>
            </a:xfrm>
            <a:custGeom>
              <a:avLst/>
              <a:gdLst/>
              <a:ahLst/>
              <a:cxnLst/>
              <a:rect l="0" t="0" r="0" b="0"/>
              <a:pathLst>
                <a:path w="171775" h="439304">
                  <a:moveTo>
                    <a:pt x="0" y="91506"/>
                  </a:moveTo>
                  <a:lnTo>
                    <a:pt x="0" y="91506"/>
                  </a:lnTo>
                  <a:lnTo>
                    <a:pt x="3371" y="133601"/>
                  </a:lnTo>
                  <a:lnTo>
                    <a:pt x="12209" y="172261"/>
                  </a:lnTo>
                  <a:lnTo>
                    <a:pt x="17891" y="208065"/>
                  </a:lnTo>
                  <a:lnTo>
                    <a:pt x="23474" y="249143"/>
                  </a:lnTo>
                  <a:lnTo>
                    <a:pt x="30659" y="290919"/>
                  </a:lnTo>
                  <a:lnTo>
                    <a:pt x="36674" y="333004"/>
                  </a:lnTo>
                  <a:lnTo>
                    <a:pt x="40994" y="372405"/>
                  </a:lnTo>
                  <a:lnTo>
                    <a:pt x="43426" y="415565"/>
                  </a:lnTo>
                  <a:lnTo>
                    <a:pt x="43441" y="436428"/>
                  </a:lnTo>
                  <a:lnTo>
                    <a:pt x="42366" y="438576"/>
                  </a:lnTo>
                  <a:lnTo>
                    <a:pt x="40944" y="439303"/>
                  </a:lnTo>
                  <a:lnTo>
                    <a:pt x="37483" y="430703"/>
                  </a:lnTo>
                  <a:lnTo>
                    <a:pt x="29686" y="398501"/>
                  </a:lnTo>
                  <a:lnTo>
                    <a:pt x="23071" y="364826"/>
                  </a:lnTo>
                  <a:lnTo>
                    <a:pt x="17780" y="323989"/>
                  </a:lnTo>
                  <a:lnTo>
                    <a:pt x="13077" y="278087"/>
                  </a:lnTo>
                  <a:lnTo>
                    <a:pt x="10834" y="253994"/>
                  </a:lnTo>
                  <a:lnTo>
                    <a:pt x="10045" y="229464"/>
                  </a:lnTo>
                  <a:lnTo>
                    <a:pt x="10224" y="204645"/>
                  </a:lnTo>
                  <a:lnTo>
                    <a:pt x="11050" y="179632"/>
                  </a:lnTo>
                  <a:lnTo>
                    <a:pt x="13848" y="134906"/>
                  </a:lnTo>
                  <a:lnTo>
                    <a:pt x="18855" y="95978"/>
                  </a:lnTo>
                  <a:lnTo>
                    <a:pt x="32868" y="50968"/>
                  </a:lnTo>
                  <a:lnTo>
                    <a:pt x="41890" y="26452"/>
                  </a:lnTo>
                  <a:lnTo>
                    <a:pt x="56247" y="9441"/>
                  </a:lnTo>
                  <a:lnTo>
                    <a:pt x="65015" y="2930"/>
                  </a:lnTo>
                  <a:lnTo>
                    <a:pt x="74388" y="0"/>
                  </a:lnTo>
                  <a:lnTo>
                    <a:pt x="94209" y="507"/>
                  </a:lnTo>
                  <a:lnTo>
                    <a:pt x="112896" y="11080"/>
                  </a:lnTo>
                  <a:lnTo>
                    <a:pt x="151260" y="53355"/>
                  </a:lnTo>
                  <a:lnTo>
                    <a:pt x="168839" y="91491"/>
                  </a:lnTo>
                  <a:lnTo>
                    <a:pt x="171774" y="129601"/>
                  </a:lnTo>
                  <a:lnTo>
                    <a:pt x="158062" y="167705"/>
                  </a:lnTo>
                  <a:lnTo>
                    <a:pt x="132754" y="199064"/>
                  </a:lnTo>
                  <a:lnTo>
                    <a:pt x="96171" y="222858"/>
                  </a:lnTo>
                  <a:lnTo>
                    <a:pt x="57423" y="233201"/>
                  </a:lnTo>
                  <a:lnTo>
                    <a:pt x="35634" y="229976"/>
                  </a:lnTo>
                  <a:lnTo>
                    <a:pt x="6350" y="218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1699">
              <a:extLst>
                <a:ext uri="{FF2B5EF4-FFF2-40B4-BE49-F238E27FC236}">
                  <a16:creationId xmlns:a16="http://schemas.microsoft.com/office/drawing/2014/main" xmlns="" id="{B0E5E8BE-6EBC-4E30-8B32-B89B3B41BF56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997200" y="448362"/>
              <a:ext cx="84370" cy="161239"/>
            </a:xfrm>
            <a:custGeom>
              <a:avLst/>
              <a:gdLst/>
              <a:ahLst/>
              <a:cxnLst/>
              <a:rect l="0" t="0" r="0" b="0"/>
              <a:pathLst>
                <a:path w="84370" h="161239">
                  <a:moveTo>
                    <a:pt x="69850" y="8838"/>
                  </a:moveTo>
                  <a:lnTo>
                    <a:pt x="69850" y="8838"/>
                  </a:lnTo>
                  <a:lnTo>
                    <a:pt x="61012" y="0"/>
                  </a:lnTo>
                  <a:lnTo>
                    <a:pt x="56903" y="124"/>
                  </a:lnTo>
                  <a:lnTo>
                    <a:pt x="44810" y="4024"/>
                  </a:lnTo>
                  <a:lnTo>
                    <a:pt x="33792" y="12343"/>
                  </a:lnTo>
                  <a:lnTo>
                    <a:pt x="18591" y="28188"/>
                  </a:lnTo>
                  <a:lnTo>
                    <a:pt x="15318" y="35312"/>
                  </a:lnTo>
                  <a:lnTo>
                    <a:pt x="14445" y="39187"/>
                  </a:lnTo>
                  <a:lnTo>
                    <a:pt x="15357" y="47256"/>
                  </a:lnTo>
                  <a:lnTo>
                    <a:pt x="21691" y="63934"/>
                  </a:lnTo>
                  <a:lnTo>
                    <a:pt x="27515" y="70484"/>
                  </a:lnTo>
                  <a:lnTo>
                    <a:pt x="73237" y="105682"/>
                  </a:lnTo>
                  <a:lnTo>
                    <a:pt x="83162" y="120239"/>
                  </a:lnTo>
                  <a:lnTo>
                    <a:pt x="84369" y="124733"/>
                  </a:lnTo>
                  <a:lnTo>
                    <a:pt x="83829" y="133490"/>
                  </a:lnTo>
                  <a:lnTo>
                    <a:pt x="77474" y="142085"/>
                  </a:lnTo>
                  <a:lnTo>
                    <a:pt x="66888" y="149903"/>
                  </a:lnTo>
                  <a:lnTo>
                    <a:pt x="45767" y="157566"/>
                  </a:lnTo>
                  <a:lnTo>
                    <a:pt x="0" y="161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4" name="SMARTInkShape-Group327">
            <a:extLst>
              <a:ext uri="{FF2B5EF4-FFF2-40B4-BE49-F238E27FC236}">
                <a16:creationId xmlns:a16="http://schemas.microsoft.com/office/drawing/2014/main" xmlns="" id="{51DA7099-856C-4C5C-A703-29FE6BB38CB8}"/>
              </a:ext>
            </a:extLst>
          </p:cNvPr>
          <p:cNvGrpSpPr/>
          <p:nvPr/>
        </p:nvGrpSpPr>
        <p:grpSpPr>
          <a:xfrm>
            <a:off x="2072748" y="793750"/>
            <a:ext cx="200553" cy="133089"/>
            <a:chOff x="2072748" y="793750"/>
            <a:chExt cx="200553" cy="133089"/>
          </a:xfrm>
        </p:grpSpPr>
        <p:sp>
          <p:nvSpPr>
            <p:cNvPr id="392" name="SMARTInkShape-1700">
              <a:extLst>
                <a:ext uri="{FF2B5EF4-FFF2-40B4-BE49-F238E27FC236}">
                  <a16:creationId xmlns:a16="http://schemas.microsoft.com/office/drawing/2014/main" xmlns="" id="{D5E9AFF5-B832-45C3-9F23-94DBB2B54959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072748" y="889000"/>
              <a:ext cx="200553" cy="37839"/>
            </a:xfrm>
            <a:custGeom>
              <a:avLst/>
              <a:gdLst/>
              <a:ahLst/>
              <a:cxnLst/>
              <a:rect l="0" t="0" r="0" b="0"/>
              <a:pathLst>
                <a:path w="200553" h="37839">
                  <a:moveTo>
                    <a:pt x="16402" y="31750"/>
                  </a:moveTo>
                  <a:lnTo>
                    <a:pt x="16402" y="31750"/>
                  </a:lnTo>
                  <a:lnTo>
                    <a:pt x="0" y="37217"/>
                  </a:lnTo>
                  <a:lnTo>
                    <a:pt x="11621" y="37838"/>
                  </a:lnTo>
                  <a:lnTo>
                    <a:pt x="58156" y="27909"/>
                  </a:lnTo>
                  <a:lnTo>
                    <a:pt x="93756" y="20400"/>
                  </a:lnTo>
                  <a:lnTo>
                    <a:pt x="134978" y="12359"/>
                  </a:lnTo>
                  <a:lnTo>
                    <a:pt x="2005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1701">
              <a:extLst>
                <a:ext uri="{FF2B5EF4-FFF2-40B4-BE49-F238E27FC236}">
                  <a16:creationId xmlns:a16="http://schemas.microsoft.com/office/drawing/2014/main" xmlns="" id="{C54BE5EF-644D-4DC3-9952-F3CA2BD05E9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076450" y="793750"/>
              <a:ext cx="177801" cy="19051"/>
            </a:xfrm>
            <a:custGeom>
              <a:avLst/>
              <a:gdLst/>
              <a:ahLst/>
              <a:cxnLst/>
              <a:rect l="0" t="0" r="0" b="0"/>
              <a:pathLst>
                <a:path w="177801" h="19051">
                  <a:moveTo>
                    <a:pt x="0" y="19050"/>
                  </a:moveTo>
                  <a:lnTo>
                    <a:pt x="0" y="19050"/>
                  </a:lnTo>
                  <a:lnTo>
                    <a:pt x="46139" y="15287"/>
                  </a:lnTo>
                  <a:lnTo>
                    <a:pt x="91282" y="7117"/>
                  </a:lnTo>
                  <a:lnTo>
                    <a:pt x="136643" y="2109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9" name="SMARTInkShape-Group328">
            <a:extLst>
              <a:ext uri="{FF2B5EF4-FFF2-40B4-BE49-F238E27FC236}">
                <a16:creationId xmlns:a16="http://schemas.microsoft.com/office/drawing/2014/main" xmlns="" id="{26E13E07-40F3-46A9-8C7F-5911CF5D4A6C}"/>
              </a:ext>
            </a:extLst>
          </p:cNvPr>
          <p:cNvGrpSpPr/>
          <p:nvPr/>
        </p:nvGrpSpPr>
        <p:grpSpPr>
          <a:xfrm>
            <a:off x="955410" y="615950"/>
            <a:ext cx="846404" cy="566983"/>
            <a:chOff x="955410" y="615950"/>
            <a:chExt cx="846404" cy="566983"/>
          </a:xfrm>
        </p:grpSpPr>
        <p:sp>
          <p:nvSpPr>
            <p:cNvPr id="395" name="SMARTInkShape-1702">
              <a:extLst>
                <a:ext uri="{FF2B5EF4-FFF2-40B4-BE49-F238E27FC236}">
                  <a16:creationId xmlns:a16="http://schemas.microsoft.com/office/drawing/2014/main" xmlns="" id="{86A4DA4B-05A6-491C-8126-0D59B76CEF7F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708150" y="615950"/>
              <a:ext cx="93664" cy="381001"/>
            </a:xfrm>
            <a:custGeom>
              <a:avLst/>
              <a:gdLst/>
              <a:ahLst/>
              <a:cxnLst/>
              <a:rect l="0" t="0" r="0" b="0"/>
              <a:pathLst>
                <a:path w="93664" h="381001">
                  <a:moveTo>
                    <a:pt x="25400" y="0"/>
                  </a:moveTo>
                  <a:lnTo>
                    <a:pt x="25400" y="0"/>
                  </a:lnTo>
                  <a:lnTo>
                    <a:pt x="28771" y="0"/>
                  </a:lnTo>
                  <a:lnTo>
                    <a:pt x="32307" y="3763"/>
                  </a:lnTo>
                  <a:lnTo>
                    <a:pt x="51840" y="44057"/>
                  </a:lnTo>
                  <a:lnTo>
                    <a:pt x="60905" y="75320"/>
                  </a:lnTo>
                  <a:lnTo>
                    <a:pt x="71519" y="114144"/>
                  </a:lnTo>
                  <a:lnTo>
                    <a:pt x="82586" y="157270"/>
                  </a:lnTo>
                  <a:lnTo>
                    <a:pt x="92209" y="202307"/>
                  </a:lnTo>
                  <a:lnTo>
                    <a:pt x="93663" y="246312"/>
                  </a:lnTo>
                  <a:lnTo>
                    <a:pt x="87489" y="287272"/>
                  </a:lnTo>
                  <a:lnTo>
                    <a:pt x="72986" y="321940"/>
                  </a:lnTo>
                  <a:lnTo>
                    <a:pt x="44987" y="359110"/>
                  </a:lnTo>
                  <a:lnTo>
                    <a:pt x="26579" y="371271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1703">
              <a:extLst>
                <a:ext uri="{FF2B5EF4-FFF2-40B4-BE49-F238E27FC236}">
                  <a16:creationId xmlns:a16="http://schemas.microsoft.com/office/drawing/2014/main" xmlns="" id="{5D8983D1-F4E4-43FA-AECE-C7CA06018BDB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551790" y="756747"/>
              <a:ext cx="127535" cy="426186"/>
            </a:xfrm>
            <a:custGeom>
              <a:avLst/>
              <a:gdLst/>
              <a:ahLst/>
              <a:cxnLst/>
              <a:rect l="0" t="0" r="0" b="0"/>
              <a:pathLst>
                <a:path w="127535" h="426186">
                  <a:moveTo>
                    <a:pt x="10310" y="113203"/>
                  </a:moveTo>
                  <a:lnTo>
                    <a:pt x="10310" y="113203"/>
                  </a:lnTo>
                  <a:lnTo>
                    <a:pt x="6939" y="113203"/>
                  </a:lnTo>
                  <a:lnTo>
                    <a:pt x="3403" y="118847"/>
                  </a:lnTo>
                  <a:lnTo>
                    <a:pt x="185" y="129823"/>
                  </a:lnTo>
                  <a:lnTo>
                    <a:pt x="0" y="169376"/>
                  </a:lnTo>
                  <a:lnTo>
                    <a:pt x="2787" y="211927"/>
                  </a:lnTo>
                  <a:lnTo>
                    <a:pt x="3438" y="245275"/>
                  </a:lnTo>
                  <a:lnTo>
                    <a:pt x="3728" y="283614"/>
                  </a:lnTo>
                  <a:lnTo>
                    <a:pt x="5739" y="320410"/>
                  </a:lnTo>
                  <a:lnTo>
                    <a:pt x="8984" y="354873"/>
                  </a:lnTo>
                  <a:lnTo>
                    <a:pt x="14072" y="398514"/>
                  </a:lnTo>
                  <a:lnTo>
                    <a:pt x="16319" y="426185"/>
                  </a:lnTo>
                  <a:lnTo>
                    <a:pt x="14733" y="386163"/>
                  </a:lnTo>
                  <a:lnTo>
                    <a:pt x="11570" y="348113"/>
                  </a:lnTo>
                  <a:lnTo>
                    <a:pt x="9739" y="324137"/>
                  </a:lnTo>
                  <a:lnTo>
                    <a:pt x="7813" y="298276"/>
                  </a:lnTo>
                  <a:lnTo>
                    <a:pt x="6528" y="271157"/>
                  </a:lnTo>
                  <a:lnTo>
                    <a:pt x="5673" y="243200"/>
                  </a:lnTo>
                  <a:lnTo>
                    <a:pt x="5102" y="214684"/>
                  </a:lnTo>
                  <a:lnTo>
                    <a:pt x="5427" y="187913"/>
                  </a:lnTo>
                  <a:lnTo>
                    <a:pt x="6349" y="162304"/>
                  </a:lnTo>
                  <a:lnTo>
                    <a:pt x="9255" y="115270"/>
                  </a:lnTo>
                  <a:lnTo>
                    <a:pt x="12899" y="75551"/>
                  </a:lnTo>
                  <a:lnTo>
                    <a:pt x="25659" y="31570"/>
                  </a:lnTo>
                  <a:lnTo>
                    <a:pt x="42845" y="6309"/>
                  </a:lnTo>
                  <a:lnTo>
                    <a:pt x="48933" y="2429"/>
                  </a:lnTo>
                  <a:lnTo>
                    <a:pt x="61342" y="0"/>
                  </a:lnTo>
                  <a:lnTo>
                    <a:pt x="77676" y="8798"/>
                  </a:lnTo>
                  <a:lnTo>
                    <a:pt x="95284" y="25878"/>
                  </a:lnTo>
                  <a:lnTo>
                    <a:pt x="116391" y="63262"/>
                  </a:lnTo>
                  <a:lnTo>
                    <a:pt x="127072" y="91242"/>
                  </a:lnTo>
                  <a:lnTo>
                    <a:pt x="127534" y="138132"/>
                  </a:lnTo>
                  <a:lnTo>
                    <a:pt x="115363" y="184403"/>
                  </a:lnTo>
                  <a:lnTo>
                    <a:pt x="91610" y="222650"/>
                  </a:lnTo>
                  <a:lnTo>
                    <a:pt x="70432" y="239693"/>
                  </a:lnTo>
                  <a:lnTo>
                    <a:pt x="48320" y="250560"/>
                  </a:lnTo>
                  <a:lnTo>
                    <a:pt x="29085" y="255389"/>
                  </a:lnTo>
                  <a:lnTo>
                    <a:pt x="22121" y="253149"/>
                  </a:lnTo>
                  <a:lnTo>
                    <a:pt x="16773" y="248128"/>
                  </a:lnTo>
                  <a:lnTo>
                    <a:pt x="3960" y="2275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1704">
              <a:extLst>
                <a:ext uri="{FF2B5EF4-FFF2-40B4-BE49-F238E27FC236}">
                  <a16:creationId xmlns:a16="http://schemas.microsoft.com/office/drawing/2014/main" xmlns="" id="{91A66630-EEE7-4469-926C-5A9B4A6EC4B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373796" y="643638"/>
              <a:ext cx="143855" cy="373816"/>
            </a:xfrm>
            <a:custGeom>
              <a:avLst/>
              <a:gdLst/>
              <a:ahLst/>
              <a:cxnLst/>
              <a:rect l="0" t="0" r="0" b="0"/>
              <a:pathLst>
                <a:path w="143855" h="373816">
                  <a:moveTo>
                    <a:pt x="143854" y="23112"/>
                  </a:moveTo>
                  <a:lnTo>
                    <a:pt x="143854" y="23112"/>
                  </a:lnTo>
                  <a:lnTo>
                    <a:pt x="140483" y="16370"/>
                  </a:lnTo>
                  <a:lnTo>
                    <a:pt x="128274" y="5435"/>
                  </a:lnTo>
                  <a:lnTo>
                    <a:pt x="119055" y="1145"/>
                  </a:lnTo>
                  <a:lnTo>
                    <a:pt x="114622" y="0"/>
                  </a:lnTo>
                  <a:lnTo>
                    <a:pt x="104051" y="2492"/>
                  </a:lnTo>
                  <a:lnTo>
                    <a:pt x="90886" y="10420"/>
                  </a:lnTo>
                  <a:lnTo>
                    <a:pt x="63641" y="36833"/>
                  </a:lnTo>
                  <a:lnTo>
                    <a:pt x="34636" y="80173"/>
                  </a:lnTo>
                  <a:lnTo>
                    <a:pt x="19113" y="114795"/>
                  </a:lnTo>
                  <a:lnTo>
                    <a:pt x="8921" y="153230"/>
                  </a:lnTo>
                  <a:lnTo>
                    <a:pt x="2745" y="193831"/>
                  </a:lnTo>
                  <a:lnTo>
                    <a:pt x="0" y="235395"/>
                  </a:lnTo>
                  <a:lnTo>
                    <a:pt x="661" y="273623"/>
                  </a:lnTo>
                  <a:lnTo>
                    <a:pt x="8764" y="321234"/>
                  </a:lnTo>
                  <a:lnTo>
                    <a:pt x="20314" y="344699"/>
                  </a:lnTo>
                  <a:lnTo>
                    <a:pt x="37207" y="362184"/>
                  </a:lnTo>
                  <a:lnTo>
                    <a:pt x="54592" y="371366"/>
                  </a:lnTo>
                  <a:lnTo>
                    <a:pt x="63179" y="373815"/>
                  </a:lnTo>
                  <a:lnTo>
                    <a:pt x="82128" y="372772"/>
                  </a:lnTo>
                  <a:lnTo>
                    <a:pt x="112104" y="366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1705">
              <a:extLst>
                <a:ext uri="{FF2B5EF4-FFF2-40B4-BE49-F238E27FC236}">
                  <a16:creationId xmlns:a16="http://schemas.microsoft.com/office/drawing/2014/main" xmlns="" id="{9CDC879B-7426-4191-BC1E-1B9D29663EF6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955410" y="647962"/>
              <a:ext cx="270141" cy="458332"/>
            </a:xfrm>
            <a:custGeom>
              <a:avLst/>
              <a:gdLst/>
              <a:ahLst/>
              <a:cxnLst/>
              <a:rect l="0" t="0" r="0" b="0"/>
              <a:pathLst>
                <a:path w="270141" h="458332">
                  <a:moveTo>
                    <a:pt x="162190" y="6088"/>
                  </a:moveTo>
                  <a:lnTo>
                    <a:pt x="162190" y="6088"/>
                  </a:lnTo>
                  <a:lnTo>
                    <a:pt x="162190" y="621"/>
                  </a:lnTo>
                  <a:lnTo>
                    <a:pt x="162896" y="326"/>
                  </a:lnTo>
                  <a:lnTo>
                    <a:pt x="165561" y="0"/>
                  </a:lnTo>
                  <a:lnTo>
                    <a:pt x="169097" y="5499"/>
                  </a:lnTo>
                  <a:lnTo>
                    <a:pt x="171028" y="9928"/>
                  </a:lnTo>
                  <a:lnTo>
                    <a:pt x="170375" y="43131"/>
                  </a:lnTo>
                  <a:lnTo>
                    <a:pt x="165593" y="74763"/>
                  </a:lnTo>
                  <a:lnTo>
                    <a:pt x="158058" y="112810"/>
                  </a:lnTo>
                  <a:lnTo>
                    <a:pt x="147653" y="160294"/>
                  </a:lnTo>
                  <a:lnTo>
                    <a:pt x="139799" y="185092"/>
                  </a:lnTo>
                  <a:lnTo>
                    <a:pt x="130329" y="210091"/>
                  </a:lnTo>
                  <a:lnTo>
                    <a:pt x="119783" y="235223"/>
                  </a:lnTo>
                  <a:lnTo>
                    <a:pt x="96776" y="281963"/>
                  </a:lnTo>
                  <a:lnTo>
                    <a:pt x="73850" y="324843"/>
                  </a:lnTo>
                  <a:lnTo>
                    <a:pt x="54254" y="362716"/>
                  </a:lnTo>
                  <a:lnTo>
                    <a:pt x="27355" y="405659"/>
                  </a:lnTo>
                  <a:lnTo>
                    <a:pt x="397" y="449039"/>
                  </a:lnTo>
                  <a:lnTo>
                    <a:pt x="0" y="452378"/>
                  </a:lnTo>
                  <a:lnTo>
                    <a:pt x="1441" y="457969"/>
                  </a:lnTo>
                  <a:lnTo>
                    <a:pt x="6341" y="458331"/>
                  </a:lnTo>
                  <a:lnTo>
                    <a:pt x="50266" y="446891"/>
                  </a:lnTo>
                  <a:lnTo>
                    <a:pt x="84929" y="435539"/>
                  </a:lnTo>
                  <a:lnTo>
                    <a:pt x="126206" y="421087"/>
                  </a:lnTo>
                  <a:lnTo>
                    <a:pt x="164777" y="409019"/>
                  </a:lnTo>
                  <a:lnTo>
                    <a:pt x="198617" y="398952"/>
                  </a:lnTo>
                  <a:lnTo>
                    <a:pt x="270140" y="374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5555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SMARTInkShape-Group265">
            <a:extLst>
              <a:ext uri="{FF2B5EF4-FFF2-40B4-BE49-F238E27FC236}">
                <a16:creationId xmlns:a16="http://schemas.microsoft.com/office/drawing/2014/main" xmlns="" id="{4F2B7101-B7F3-4B2B-A4E8-915B261C77B5}"/>
              </a:ext>
            </a:extLst>
          </p:cNvPr>
          <p:cNvGrpSpPr/>
          <p:nvPr/>
        </p:nvGrpSpPr>
        <p:grpSpPr>
          <a:xfrm>
            <a:off x="7759700" y="4618562"/>
            <a:ext cx="256896" cy="556689"/>
            <a:chOff x="7759700" y="4618562"/>
            <a:chExt cx="256896" cy="556689"/>
          </a:xfrm>
        </p:grpSpPr>
        <p:sp>
          <p:nvSpPr>
            <p:cNvPr id="199" name="SMARTInkShape-1368">
              <a:extLst>
                <a:ext uri="{FF2B5EF4-FFF2-40B4-BE49-F238E27FC236}">
                  <a16:creationId xmlns:a16="http://schemas.microsoft.com/office/drawing/2014/main" xmlns="" id="{E0BD7771-ED0C-40A8-B3E8-BF67B379A14C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7759700" y="5067300"/>
              <a:ext cx="19051" cy="82551"/>
            </a:xfrm>
            <a:custGeom>
              <a:avLst/>
              <a:gdLst/>
              <a:ahLst/>
              <a:cxnLst/>
              <a:rect l="0" t="0" r="0" b="0"/>
              <a:pathLst>
                <a:path w="19051" h="8255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9459" y="3371"/>
                  </a:lnTo>
                  <a:lnTo>
                    <a:pt x="11259" y="10670"/>
                  </a:lnTo>
                  <a:lnTo>
                    <a:pt x="18083" y="56520"/>
                  </a:lnTo>
                  <a:lnTo>
                    <a:pt x="19050" y="82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369">
              <a:extLst>
                <a:ext uri="{FF2B5EF4-FFF2-40B4-BE49-F238E27FC236}">
                  <a16:creationId xmlns:a16="http://schemas.microsoft.com/office/drawing/2014/main" xmlns="" id="{6D3DEF40-F867-42E7-9270-DCDD85E79680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7779632" y="5003800"/>
              <a:ext cx="11819" cy="1"/>
            </a:xfrm>
            <a:custGeom>
              <a:avLst/>
              <a:gdLst/>
              <a:ahLst/>
              <a:cxnLst/>
              <a:rect l="0" t="0" r="0" b="0"/>
              <a:pathLst>
                <a:path w="11819" h="1">
                  <a:moveTo>
                    <a:pt x="5468" y="0"/>
                  </a:moveTo>
                  <a:lnTo>
                    <a:pt x="5468" y="0"/>
                  </a:lnTo>
                  <a:lnTo>
                    <a:pt x="0" y="0"/>
                  </a:lnTo>
                  <a:lnTo>
                    <a:pt x="1181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370">
              <a:extLst>
                <a:ext uri="{FF2B5EF4-FFF2-40B4-BE49-F238E27FC236}">
                  <a16:creationId xmlns:a16="http://schemas.microsoft.com/office/drawing/2014/main" xmlns="" id="{97A8043F-545C-4FB8-96D0-2A5DE6683389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7848600" y="5099050"/>
              <a:ext cx="69851" cy="6351"/>
            </a:xfrm>
            <a:custGeom>
              <a:avLst/>
              <a:gdLst/>
              <a:ahLst/>
              <a:cxnLst/>
              <a:rect l="0" t="0" r="0" b="0"/>
              <a:pathLst>
                <a:path w="69851" h="6351">
                  <a:moveTo>
                    <a:pt x="0" y="0"/>
                  </a:moveTo>
                  <a:lnTo>
                    <a:pt x="0" y="0"/>
                  </a:lnTo>
                  <a:lnTo>
                    <a:pt x="32202" y="705"/>
                  </a:lnTo>
                  <a:lnTo>
                    <a:pt x="6985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371">
              <a:extLst>
                <a:ext uri="{FF2B5EF4-FFF2-40B4-BE49-F238E27FC236}">
                  <a16:creationId xmlns:a16="http://schemas.microsoft.com/office/drawing/2014/main" xmlns="" id="{F3283CD7-B63A-42AA-9DAA-CF049D74A55D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7854950" y="5149850"/>
              <a:ext cx="69851" cy="19051"/>
            </a:xfrm>
            <a:custGeom>
              <a:avLst/>
              <a:gdLst/>
              <a:ahLst/>
              <a:cxnLst/>
              <a:rect l="0" t="0" r="0" b="0"/>
              <a:pathLst>
                <a:path w="69851" h="19051">
                  <a:moveTo>
                    <a:pt x="0" y="19050"/>
                  </a:moveTo>
                  <a:lnTo>
                    <a:pt x="0" y="19050"/>
                  </a:lnTo>
                  <a:lnTo>
                    <a:pt x="10138" y="14686"/>
                  </a:lnTo>
                  <a:lnTo>
                    <a:pt x="56705" y="3939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372">
              <a:extLst>
                <a:ext uri="{FF2B5EF4-FFF2-40B4-BE49-F238E27FC236}">
                  <a16:creationId xmlns:a16="http://schemas.microsoft.com/office/drawing/2014/main" xmlns="" id="{3738872B-C42F-4836-85AC-63423636AD15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8001000" y="5073650"/>
              <a:ext cx="15596" cy="101601"/>
            </a:xfrm>
            <a:custGeom>
              <a:avLst/>
              <a:gdLst/>
              <a:ahLst/>
              <a:cxnLst/>
              <a:rect l="0" t="0" r="0" b="0"/>
              <a:pathLst>
                <a:path w="15596" h="101601">
                  <a:moveTo>
                    <a:pt x="0" y="0"/>
                  </a:moveTo>
                  <a:lnTo>
                    <a:pt x="0" y="0"/>
                  </a:lnTo>
                  <a:lnTo>
                    <a:pt x="1881" y="20723"/>
                  </a:lnTo>
                  <a:lnTo>
                    <a:pt x="12865" y="62323"/>
                  </a:lnTo>
                  <a:lnTo>
                    <a:pt x="15595" y="75677"/>
                  </a:lnTo>
                  <a:lnTo>
                    <a:pt x="12700" y="101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373">
              <a:extLst>
                <a:ext uri="{FF2B5EF4-FFF2-40B4-BE49-F238E27FC236}">
                  <a16:creationId xmlns:a16="http://schemas.microsoft.com/office/drawing/2014/main" xmlns="" id="{70D6BAD3-042E-40E7-B67E-283EB5130A63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7823200" y="4618562"/>
              <a:ext cx="95251" cy="99489"/>
            </a:xfrm>
            <a:custGeom>
              <a:avLst/>
              <a:gdLst/>
              <a:ahLst/>
              <a:cxnLst/>
              <a:rect l="0" t="0" r="0" b="0"/>
              <a:pathLst>
                <a:path w="95251" h="99489">
                  <a:moveTo>
                    <a:pt x="0" y="67738"/>
                  </a:moveTo>
                  <a:lnTo>
                    <a:pt x="0" y="67738"/>
                  </a:lnTo>
                  <a:lnTo>
                    <a:pt x="5026" y="55804"/>
                  </a:lnTo>
                  <a:lnTo>
                    <a:pt x="5467" y="53432"/>
                  </a:lnTo>
                  <a:lnTo>
                    <a:pt x="6467" y="51851"/>
                  </a:lnTo>
                  <a:lnTo>
                    <a:pt x="7840" y="50798"/>
                  </a:lnTo>
                  <a:lnTo>
                    <a:pt x="11740" y="49104"/>
                  </a:lnTo>
                  <a:lnTo>
                    <a:pt x="12059" y="49671"/>
                  </a:lnTo>
                  <a:lnTo>
                    <a:pt x="12698" y="96761"/>
                  </a:lnTo>
                  <a:lnTo>
                    <a:pt x="11992" y="97670"/>
                  </a:lnTo>
                  <a:lnTo>
                    <a:pt x="9328" y="98680"/>
                  </a:lnTo>
                  <a:lnTo>
                    <a:pt x="8336" y="96833"/>
                  </a:lnTo>
                  <a:lnTo>
                    <a:pt x="7232" y="89136"/>
                  </a:lnTo>
                  <a:lnTo>
                    <a:pt x="13374" y="48927"/>
                  </a:lnTo>
                  <a:lnTo>
                    <a:pt x="21130" y="25240"/>
                  </a:lnTo>
                  <a:lnTo>
                    <a:pt x="28442" y="12867"/>
                  </a:lnTo>
                  <a:lnTo>
                    <a:pt x="36394" y="5015"/>
                  </a:lnTo>
                  <a:lnTo>
                    <a:pt x="44632" y="1056"/>
                  </a:lnTo>
                  <a:lnTo>
                    <a:pt x="48805" y="0"/>
                  </a:lnTo>
                  <a:lnTo>
                    <a:pt x="57203" y="708"/>
                  </a:lnTo>
                  <a:lnTo>
                    <a:pt x="61419" y="1885"/>
                  </a:lnTo>
                  <a:lnTo>
                    <a:pt x="69866" y="8836"/>
                  </a:lnTo>
                  <a:lnTo>
                    <a:pt x="74094" y="13653"/>
                  </a:lnTo>
                  <a:lnTo>
                    <a:pt x="78792" y="26532"/>
                  </a:lnTo>
                  <a:lnTo>
                    <a:pt x="82220" y="70610"/>
                  </a:lnTo>
                  <a:lnTo>
                    <a:pt x="82329" y="76002"/>
                  </a:lnTo>
                  <a:lnTo>
                    <a:pt x="86215" y="85757"/>
                  </a:lnTo>
                  <a:lnTo>
                    <a:pt x="95250" y="994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SMARTInkShape-Group266">
            <a:extLst>
              <a:ext uri="{FF2B5EF4-FFF2-40B4-BE49-F238E27FC236}">
                <a16:creationId xmlns:a16="http://schemas.microsoft.com/office/drawing/2014/main" xmlns="" id="{8DECE3B9-1A7D-4DFF-BBCF-0516ADA7A03B}"/>
              </a:ext>
            </a:extLst>
          </p:cNvPr>
          <p:cNvGrpSpPr/>
          <p:nvPr/>
        </p:nvGrpSpPr>
        <p:grpSpPr>
          <a:xfrm>
            <a:off x="7197270" y="4691462"/>
            <a:ext cx="1217528" cy="394889"/>
            <a:chOff x="7197270" y="4691462"/>
            <a:chExt cx="1217528" cy="394889"/>
          </a:xfrm>
        </p:grpSpPr>
        <p:sp>
          <p:nvSpPr>
            <p:cNvPr id="206" name="SMARTInkShape-1374">
              <a:extLst>
                <a:ext uri="{FF2B5EF4-FFF2-40B4-BE49-F238E27FC236}">
                  <a16:creationId xmlns:a16="http://schemas.microsoft.com/office/drawing/2014/main" xmlns="" id="{791459DB-7B60-4377-AE87-257C41414027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7197270" y="4695930"/>
              <a:ext cx="92531" cy="263421"/>
            </a:xfrm>
            <a:custGeom>
              <a:avLst/>
              <a:gdLst/>
              <a:ahLst/>
              <a:cxnLst/>
              <a:rect l="0" t="0" r="0" b="0"/>
              <a:pathLst>
                <a:path w="92531" h="263421">
                  <a:moveTo>
                    <a:pt x="92530" y="9420"/>
                  </a:moveTo>
                  <a:lnTo>
                    <a:pt x="92530" y="9420"/>
                  </a:lnTo>
                  <a:lnTo>
                    <a:pt x="83691" y="581"/>
                  </a:lnTo>
                  <a:lnTo>
                    <a:pt x="80993" y="0"/>
                  </a:lnTo>
                  <a:lnTo>
                    <a:pt x="74233" y="1235"/>
                  </a:lnTo>
                  <a:lnTo>
                    <a:pt x="62493" y="5897"/>
                  </a:lnTo>
                  <a:lnTo>
                    <a:pt x="54250" y="15380"/>
                  </a:lnTo>
                  <a:lnTo>
                    <a:pt x="34090" y="51205"/>
                  </a:lnTo>
                  <a:lnTo>
                    <a:pt x="15948" y="93454"/>
                  </a:lnTo>
                  <a:lnTo>
                    <a:pt x="7223" y="125320"/>
                  </a:lnTo>
                  <a:lnTo>
                    <a:pt x="1698" y="157592"/>
                  </a:lnTo>
                  <a:lnTo>
                    <a:pt x="0" y="201411"/>
                  </a:lnTo>
                  <a:lnTo>
                    <a:pt x="4604" y="223395"/>
                  </a:lnTo>
                  <a:lnTo>
                    <a:pt x="15116" y="240692"/>
                  </a:lnTo>
                  <a:lnTo>
                    <a:pt x="35380" y="2634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375">
              <a:extLst>
                <a:ext uri="{FF2B5EF4-FFF2-40B4-BE49-F238E27FC236}">
                  <a16:creationId xmlns:a16="http://schemas.microsoft.com/office/drawing/2014/main" xmlns="" id="{C45D61ED-1686-4FFB-AD4F-3C65A4EF4840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7327906" y="4799230"/>
              <a:ext cx="94742" cy="160121"/>
            </a:xfrm>
            <a:custGeom>
              <a:avLst/>
              <a:gdLst/>
              <a:ahLst/>
              <a:cxnLst/>
              <a:rect l="0" t="0" r="0" b="0"/>
              <a:pathLst>
                <a:path w="94742" h="160121">
                  <a:moveTo>
                    <a:pt x="12694" y="26770"/>
                  </a:moveTo>
                  <a:lnTo>
                    <a:pt x="12694" y="26770"/>
                  </a:lnTo>
                  <a:lnTo>
                    <a:pt x="9323" y="23399"/>
                  </a:lnTo>
                  <a:lnTo>
                    <a:pt x="8330" y="23817"/>
                  </a:lnTo>
                  <a:lnTo>
                    <a:pt x="3234" y="45100"/>
                  </a:lnTo>
                  <a:lnTo>
                    <a:pt x="421" y="89409"/>
                  </a:lnTo>
                  <a:lnTo>
                    <a:pt x="0" y="133481"/>
                  </a:lnTo>
                  <a:lnTo>
                    <a:pt x="8832" y="92516"/>
                  </a:lnTo>
                  <a:lnTo>
                    <a:pt x="18291" y="53933"/>
                  </a:lnTo>
                  <a:lnTo>
                    <a:pt x="36391" y="13388"/>
                  </a:lnTo>
                  <a:lnTo>
                    <a:pt x="42276" y="6007"/>
                  </a:lnTo>
                  <a:lnTo>
                    <a:pt x="49595" y="373"/>
                  </a:lnTo>
                  <a:lnTo>
                    <a:pt x="54228" y="0"/>
                  </a:lnTo>
                  <a:lnTo>
                    <a:pt x="65018" y="3348"/>
                  </a:lnTo>
                  <a:lnTo>
                    <a:pt x="74991" y="15184"/>
                  </a:lnTo>
                  <a:lnTo>
                    <a:pt x="83421" y="32910"/>
                  </a:lnTo>
                  <a:lnTo>
                    <a:pt x="92699" y="76901"/>
                  </a:lnTo>
                  <a:lnTo>
                    <a:pt x="94741" y="119771"/>
                  </a:lnTo>
                  <a:lnTo>
                    <a:pt x="88894" y="1601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376">
              <a:extLst>
                <a:ext uri="{FF2B5EF4-FFF2-40B4-BE49-F238E27FC236}">
                  <a16:creationId xmlns:a16="http://schemas.microsoft.com/office/drawing/2014/main" xmlns="" id="{8D68C3AE-4985-4FC7-B8A6-87D592C7C193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7493000" y="4883150"/>
              <a:ext cx="127001" cy="19051"/>
            </a:xfrm>
            <a:custGeom>
              <a:avLst/>
              <a:gdLst/>
              <a:ahLst/>
              <a:cxnLst/>
              <a:rect l="0" t="0" r="0" b="0"/>
              <a:pathLst>
                <a:path w="127001" h="19051">
                  <a:moveTo>
                    <a:pt x="0" y="19050"/>
                  </a:moveTo>
                  <a:lnTo>
                    <a:pt x="0" y="19050"/>
                  </a:lnTo>
                  <a:lnTo>
                    <a:pt x="44258" y="12142"/>
                  </a:lnTo>
                  <a:lnTo>
                    <a:pt x="84375" y="6185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377">
              <a:extLst>
                <a:ext uri="{FF2B5EF4-FFF2-40B4-BE49-F238E27FC236}">
                  <a16:creationId xmlns:a16="http://schemas.microsoft.com/office/drawing/2014/main" xmlns="" id="{4EC2D94D-8ECE-4298-9CEE-F832EE34C2DA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7751818" y="4763023"/>
              <a:ext cx="217433" cy="182463"/>
            </a:xfrm>
            <a:custGeom>
              <a:avLst/>
              <a:gdLst/>
              <a:ahLst/>
              <a:cxnLst/>
              <a:rect l="0" t="0" r="0" b="0"/>
              <a:pathLst>
                <a:path w="217433" h="182463">
                  <a:moveTo>
                    <a:pt x="179332" y="12177"/>
                  </a:moveTo>
                  <a:lnTo>
                    <a:pt x="179332" y="12177"/>
                  </a:lnTo>
                  <a:lnTo>
                    <a:pt x="182702" y="5435"/>
                  </a:lnTo>
                  <a:lnTo>
                    <a:pt x="185107" y="3449"/>
                  </a:lnTo>
                  <a:lnTo>
                    <a:pt x="196355" y="0"/>
                  </a:lnTo>
                  <a:lnTo>
                    <a:pt x="181362" y="286"/>
                  </a:lnTo>
                  <a:lnTo>
                    <a:pt x="142130" y="8286"/>
                  </a:lnTo>
                  <a:lnTo>
                    <a:pt x="103398" y="19256"/>
                  </a:lnTo>
                  <a:lnTo>
                    <a:pt x="59125" y="35604"/>
                  </a:lnTo>
                  <a:lnTo>
                    <a:pt x="38665" y="48203"/>
                  </a:lnTo>
                  <a:lnTo>
                    <a:pt x="35460" y="51716"/>
                  </a:lnTo>
                  <a:lnTo>
                    <a:pt x="34028" y="54764"/>
                  </a:lnTo>
                  <a:lnTo>
                    <a:pt x="33780" y="57503"/>
                  </a:lnTo>
                  <a:lnTo>
                    <a:pt x="39148" y="64307"/>
                  </a:lnTo>
                  <a:lnTo>
                    <a:pt x="49295" y="71328"/>
                  </a:lnTo>
                  <a:lnTo>
                    <a:pt x="93026" y="85359"/>
                  </a:lnTo>
                  <a:lnTo>
                    <a:pt x="101697" y="87036"/>
                  </a:lnTo>
                  <a:lnTo>
                    <a:pt x="102881" y="88894"/>
                  </a:lnTo>
                  <a:lnTo>
                    <a:pt x="102258" y="91544"/>
                  </a:lnTo>
                  <a:lnTo>
                    <a:pt x="100433" y="94722"/>
                  </a:lnTo>
                  <a:lnTo>
                    <a:pt x="54185" y="123663"/>
                  </a:lnTo>
                  <a:lnTo>
                    <a:pt x="17681" y="147317"/>
                  </a:lnTo>
                  <a:lnTo>
                    <a:pt x="1351" y="164539"/>
                  </a:lnTo>
                  <a:lnTo>
                    <a:pt x="0" y="168079"/>
                  </a:lnTo>
                  <a:lnTo>
                    <a:pt x="381" y="175776"/>
                  </a:lnTo>
                  <a:lnTo>
                    <a:pt x="4292" y="178392"/>
                  </a:lnTo>
                  <a:lnTo>
                    <a:pt x="28769" y="182076"/>
                  </a:lnTo>
                  <a:lnTo>
                    <a:pt x="71535" y="182462"/>
                  </a:lnTo>
                  <a:lnTo>
                    <a:pt x="106020" y="180052"/>
                  </a:lnTo>
                  <a:lnTo>
                    <a:pt x="147654" y="178099"/>
                  </a:lnTo>
                  <a:lnTo>
                    <a:pt x="187551" y="173076"/>
                  </a:lnTo>
                  <a:lnTo>
                    <a:pt x="217432" y="1709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378">
              <a:extLst>
                <a:ext uri="{FF2B5EF4-FFF2-40B4-BE49-F238E27FC236}">
                  <a16:creationId xmlns:a16="http://schemas.microsoft.com/office/drawing/2014/main" xmlns="" id="{4BB58ADD-7030-487D-8A95-AA8ABF844376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8045450" y="4775200"/>
              <a:ext cx="133351" cy="190501"/>
            </a:xfrm>
            <a:custGeom>
              <a:avLst/>
              <a:gdLst/>
              <a:ahLst/>
              <a:cxnLst/>
              <a:rect l="0" t="0" r="0" b="0"/>
              <a:pathLst>
                <a:path w="133351" h="190501">
                  <a:moveTo>
                    <a:pt x="0" y="0"/>
                  </a:moveTo>
                  <a:lnTo>
                    <a:pt x="0" y="0"/>
                  </a:lnTo>
                  <a:lnTo>
                    <a:pt x="10138" y="11550"/>
                  </a:lnTo>
                  <a:lnTo>
                    <a:pt x="36595" y="54271"/>
                  </a:lnTo>
                  <a:lnTo>
                    <a:pt x="63908" y="97217"/>
                  </a:lnTo>
                  <a:lnTo>
                    <a:pt x="93867" y="137789"/>
                  </a:lnTo>
                  <a:lnTo>
                    <a:pt x="133350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379">
              <a:extLst>
                <a:ext uri="{FF2B5EF4-FFF2-40B4-BE49-F238E27FC236}">
                  <a16:creationId xmlns:a16="http://schemas.microsoft.com/office/drawing/2014/main" xmlns="" id="{EE0D6658-31A2-4203-A5A1-15E439825CCA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8070850" y="4752492"/>
              <a:ext cx="171451" cy="200509"/>
            </a:xfrm>
            <a:custGeom>
              <a:avLst/>
              <a:gdLst/>
              <a:ahLst/>
              <a:cxnLst/>
              <a:rect l="0" t="0" r="0" b="0"/>
              <a:pathLst>
                <a:path w="171451" h="200509">
                  <a:moveTo>
                    <a:pt x="171450" y="3658"/>
                  </a:moveTo>
                  <a:lnTo>
                    <a:pt x="171450" y="3658"/>
                  </a:lnTo>
                  <a:lnTo>
                    <a:pt x="168079" y="287"/>
                  </a:lnTo>
                  <a:lnTo>
                    <a:pt x="166381" y="0"/>
                  </a:lnTo>
                  <a:lnTo>
                    <a:pt x="164543" y="513"/>
                  </a:lnTo>
                  <a:lnTo>
                    <a:pt x="120708" y="25916"/>
                  </a:lnTo>
                  <a:lnTo>
                    <a:pt x="81724" y="62278"/>
                  </a:lnTo>
                  <a:lnTo>
                    <a:pt x="50555" y="96756"/>
                  </a:lnTo>
                  <a:lnTo>
                    <a:pt x="24622" y="134489"/>
                  </a:lnTo>
                  <a:lnTo>
                    <a:pt x="6588" y="175472"/>
                  </a:lnTo>
                  <a:lnTo>
                    <a:pt x="0" y="200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380">
              <a:extLst>
                <a:ext uri="{FF2B5EF4-FFF2-40B4-BE49-F238E27FC236}">
                  <a16:creationId xmlns:a16="http://schemas.microsoft.com/office/drawing/2014/main" xmlns="" id="{A9CEAF81-2A94-4757-B97E-1D62E04BE44A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8261348" y="4876800"/>
              <a:ext cx="12703" cy="63501"/>
            </a:xfrm>
            <a:custGeom>
              <a:avLst/>
              <a:gdLst/>
              <a:ahLst/>
              <a:cxnLst/>
              <a:rect l="0" t="0" r="0" b="0"/>
              <a:pathLst>
                <a:path w="12703" h="63501">
                  <a:moveTo>
                    <a:pt x="12702" y="0"/>
                  </a:moveTo>
                  <a:lnTo>
                    <a:pt x="12702" y="0"/>
                  </a:lnTo>
                  <a:lnTo>
                    <a:pt x="3863" y="0"/>
                  </a:lnTo>
                  <a:lnTo>
                    <a:pt x="2575" y="706"/>
                  </a:lnTo>
                  <a:lnTo>
                    <a:pt x="1717" y="1881"/>
                  </a:lnTo>
                  <a:lnTo>
                    <a:pt x="764" y="5069"/>
                  </a:lnTo>
                  <a:lnTo>
                    <a:pt x="0" y="22421"/>
                  </a:lnTo>
                  <a:lnTo>
                    <a:pt x="5469" y="39444"/>
                  </a:lnTo>
                  <a:lnTo>
                    <a:pt x="2" y="63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381">
              <a:extLst>
                <a:ext uri="{FF2B5EF4-FFF2-40B4-BE49-F238E27FC236}">
                  <a16:creationId xmlns:a16="http://schemas.microsoft.com/office/drawing/2014/main" xmlns="" id="{2627EAA7-D0B1-4A7C-9429-2B10E8D5B272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8261350" y="5004061"/>
              <a:ext cx="6328" cy="82290"/>
            </a:xfrm>
            <a:custGeom>
              <a:avLst/>
              <a:gdLst/>
              <a:ahLst/>
              <a:cxnLst/>
              <a:rect l="0" t="0" r="0" b="0"/>
              <a:pathLst>
                <a:path w="6328" h="82290">
                  <a:moveTo>
                    <a:pt x="0" y="6089"/>
                  </a:moveTo>
                  <a:lnTo>
                    <a:pt x="0" y="6089"/>
                  </a:lnTo>
                  <a:lnTo>
                    <a:pt x="6088" y="0"/>
                  </a:lnTo>
                  <a:lnTo>
                    <a:pt x="6327" y="15342"/>
                  </a:lnTo>
                  <a:lnTo>
                    <a:pt x="3202" y="44572"/>
                  </a:lnTo>
                  <a:lnTo>
                    <a:pt x="4245" y="56353"/>
                  </a:lnTo>
                  <a:lnTo>
                    <a:pt x="0" y="822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382">
              <a:extLst>
                <a:ext uri="{FF2B5EF4-FFF2-40B4-BE49-F238E27FC236}">
                  <a16:creationId xmlns:a16="http://schemas.microsoft.com/office/drawing/2014/main" xmlns="" id="{5F1C9E48-46CD-40FA-8E2F-735180DF3E6F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8337550" y="4691462"/>
              <a:ext cx="77248" cy="350439"/>
            </a:xfrm>
            <a:custGeom>
              <a:avLst/>
              <a:gdLst/>
              <a:ahLst/>
              <a:cxnLst/>
              <a:rect l="0" t="0" r="0" b="0"/>
              <a:pathLst>
                <a:path w="77248" h="350439">
                  <a:moveTo>
                    <a:pt x="0" y="20238"/>
                  </a:moveTo>
                  <a:lnTo>
                    <a:pt x="0" y="20238"/>
                  </a:lnTo>
                  <a:lnTo>
                    <a:pt x="3370" y="10125"/>
                  </a:lnTo>
                  <a:lnTo>
                    <a:pt x="10670" y="3279"/>
                  </a:lnTo>
                  <a:lnTo>
                    <a:pt x="15580" y="465"/>
                  </a:lnTo>
                  <a:lnTo>
                    <a:pt x="20970" y="0"/>
                  </a:lnTo>
                  <a:lnTo>
                    <a:pt x="32603" y="3248"/>
                  </a:lnTo>
                  <a:lnTo>
                    <a:pt x="44829" y="15038"/>
                  </a:lnTo>
                  <a:lnTo>
                    <a:pt x="56613" y="34860"/>
                  </a:lnTo>
                  <a:lnTo>
                    <a:pt x="66553" y="64837"/>
                  </a:lnTo>
                  <a:lnTo>
                    <a:pt x="73795" y="103089"/>
                  </a:lnTo>
                  <a:lnTo>
                    <a:pt x="77247" y="145256"/>
                  </a:lnTo>
                  <a:lnTo>
                    <a:pt x="74078" y="187513"/>
                  </a:lnTo>
                  <a:lnTo>
                    <a:pt x="66084" y="227933"/>
                  </a:lnTo>
                  <a:lnTo>
                    <a:pt x="55476" y="265652"/>
                  </a:lnTo>
                  <a:lnTo>
                    <a:pt x="36899" y="311833"/>
                  </a:lnTo>
                  <a:lnTo>
                    <a:pt x="6350" y="350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SMARTInkShape-Group267">
            <a:extLst>
              <a:ext uri="{FF2B5EF4-FFF2-40B4-BE49-F238E27FC236}">
                <a16:creationId xmlns:a16="http://schemas.microsoft.com/office/drawing/2014/main" xmlns="" id="{01C6F793-FE56-48A8-900A-5CD12A5DE589}"/>
              </a:ext>
            </a:extLst>
          </p:cNvPr>
          <p:cNvGrpSpPr/>
          <p:nvPr/>
        </p:nvGrpSpPr>
        <p:grpSpPr>
          <a:xfrm>
            <a:off x="5255465" y="4580202"/>
            <a:ext cx="1655472" cy="721943"/>
            <a:chOff x="5255465" y="4580202"/>
            <a:chExt cx="1655472" cy="721943"/>
          </a:xfrm>
        </p:grpSpPr>
        <p:sp>
          <p:nvSpPr>
            <p:cNvPr id="216" name="SMARTInkShape-1383">
              <a:extLst>
                <a:ext uri="{FF2B5EF4-FFF2-40B4-BE49-F238E27FC236}">
                  <a16:creationId xmlns:a16="http://schemas.microsoft.com/office/drawing/2014/main" xmlns="" id="{013CB869-AA44-4BE6-848C-7045EE082963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5255465" y="4580202"/>
              <a:ext cx="1156817" cy="721943"/>
            </a:xfrm>
            <a:custGeom>
              <a:avLst/>
              <a:gdLst/>
              <a:ahLst/>
              <a:cxnLst/>
              <a:rect l="0" t="0" r="0" b="0"/>
              <a:pathLst>
                <a:path w="1156817" h="721943">
                  <a:moveTo>
                    <a:pt x="872285" y="163248"/>
                  </a:moveTo>
                  <a:lnTo>
                    <a:pt x="872285" y="163248"/>
                  </a:lnTo>
                  <a:lnTo>
                    <a:pt x="872990" y="149450"/>
                  </a:lnTo>
                  <a:lnTo>
                    <a:pt x="877311" y="136586"/>
                  </a:lnTo>
                  <a:lnTo>
                    <a:pt x="877341" y="128114"/>
                  </a:lnTo>
                  <a:lnTo>
                    <a:pt x="875003" y="117294"/>
                  </a:lnTo>
                  <a:lnTo>
                    <a:pt x="866349" y="102673"/>
                  </a:lnTo>
                  <a:lnTo>
                    <a:pt x="826922" y="64326"/>
                  </a:lnTo>
                  <a:lnTo>
                    <a:pt x="790562" y="46762"/>
                  </a:lnTo>
                  <a:lnTo>
                    <a:pt x="745138" y="29250"/>
                  </a:lnTo>
                  <a:lnTo>
                    <a:pt x="710647" y="18792"/>
                  </a:lnTo>
                  <a:lnTo>
                    <a:pt x="674858" y="10145"/>
                  </a:lnTo>
                  <a:lnTo>
                    <a:pt x="640135" y="3950"/>
                  </a:lnTo>
                  <a:lnTo>
                    <a:pt x="602126" y="727"/>
                  </a:lnTo>
                  <a:lnTo>
                    <a:pt x="561008" y="0"/>
                  </a:lnTo>
                  <a:lnTo>
                    <a:pt x="516864" y="2028"/>
                  </a:lnTo>
                  <a:lnTo>
                    <a:pt x="471374" y="7163"/>
                  </a:lnTo>
                  <a:lnTo>
                    <a:pt x="424580" y="14149"/>
                  </a:lnTo>
                  <a:lnTo>
                    <a:pt x="400248" y="17987"/>
                  </a:lnTo>
                  <a:lnTo>
                    <a:pt x="352752" y="26721"/>
                  </a:lnTo>
                  <a:lnTo>
                    <a:pt x="310475" y="37658"/>
                  </a:lnTo>
                  <a:lnTo>
                    <a:pt x="270520" y="51456"/>
                  </a:lnTo>
                  <a:lnTo>
                    <a:pt x="232300" y="66996"/>
                  </a:lnTo>
                  <a:lnTo>
                    <a:pt x="196499" y="83310"/>
                  </a:lnTo>
                  <a:lnTo>
                    <a:pt x="163654" y="101849"/>
                  </a:lnTo>
                  <a:lnTo>
                    <a:pt x="117396" y="134002"/>
                  </a:lnTo>
                  <a:lnTo>
                    <a:pt x="76174" y="170340"/>
                  </a:lnTo>
                  <a:lnTo>
                    <a:pt x="45380" y="207917"/>
                  </a:lnTo>
                  <a:lnTo>
                    <a:pt x="24731" y="245863"/>
                  </a:lnTo>
                  <a:lnTo>
                    <a:pt x="11558" y="287680"/>
                  </a:lnTo>
                  <a:lnTo>
                    <a:pt x="3186" y="332056"/>
                  </a:lnTo>
                  <a:lnTo>
                    <a:pt x="0" y="372015"/>
                  </a:lnTo>
                  <a:lnTo>
                    <a:pt x="5406" y="412547"/>
                  </a:lnTo>
                  <a:lnTo>
                    <a:pt x="17826" y="452075"/>
                  </a:lnTo>
                  <a:lnTo>
                    <a:pt x="36793" y="488010"/>
                  </a:lnTo>
                  <a:lnTo>
                    <a:pt x="62169" y="525468"/>
                  </a:lnTo>
                  <a:lnTo>
                    <a:pt x="102348" y="569309"/>
                  </a:lnTo>
                  <a:lnTo>
                    <a:pt x="144257" y="605145"/>
                  </a:lnTo>
                  <a:lnTo>
                    <a:pt x="186506" y="637521"/>
                  </a:lnTo>
                  <a:lnTo>
                    <a:pt x="222004" y="656081"/>
                  </a:lnTo>
                  <a:lnTo>
                    <a:pt x="263802" y="672398"/>
                  </a:lnTo>
                  <a:lnTo>
                    <a:pt x="309347" y="686875"/>
                  </a:lnTo>
                  <a:lnTo>
                    <a:pt x="342690" y="693716"/>
                  </a:lnTo>
                  <a:lnTo>
                    <a:pt x="378676" y="701459"/>
                  </a:lnTo>
                  <a:lnTo>
                    <a:pt x="413954" y="705842"/>
                  </a:lnTo>
                  <a:lnTo>
                    <a:pt x="447744" y="708495"/>
                  </a:lnTo>
                  <a:lnTo>
                    <a:pt x="494533" y="713956"/>
                  </a:lnTo>
                  <a:lnTo>
                    <a:pt x="540382" y="719337"/>
                  </a:lnTo>
                  <a:lnTo>
                    <a:pt x="572841" y="720843"/>
                  </a:lnTo>
                  <a:lnTo>
                    <a:pt x="606085" y="721513"/>
                  </a:lnTo>
                  <a:lnTo>
                    <a:pt x="640381" y="721810"/>
                  </a:lnTo>
                  <a:lnTo>
                    <a:pt x="676788" y="721942"/>
                  </a:lnTo>
                  <a:lnTo>
                    <a:pt x="717899" y="716356"/>
                  </a:lnTo>
                  <a:lnTo>
                    <a:pt x="761336" y="707524"/>
                  </a:lnTo>
                  <a:lnTo>
                    <a:pt x="804160" y="698894"/>
                  </a:lnTo>
                  <a:lnTo>
                    <a:pt x="844830" y="686593"/>
                  </a:lnTo>
                  <a:lnTo>
                    <a:pt x="884778" y="671012"/>
                  </a:lnTo>
                  <a:lnTo>
                    <a:pt x="926051" y="652329"/>
                  </a:lnTo>
                  <a:lnTo>
                    <a:pt x="964148" y="630384"/>
                  </a:lnTo>
                  <a:lnTo>
                    <a:pt x="999190" y="606520"/>
                  </a:lnTo>
                  <a:lnTo>
                    <a:pt x="1031229" y="581802"/>
                  </a:lnTo>
                  <a:lnTo>
                    <a:pt x="1063812" y="551061"/>
                  </a:lnTo>
                  <a:lnTo>
                    <a:pt x="1095697" y="516937"/>
                  </a:lnTo>
                  <a:lnTo>
                    <a:pt x="1123980" y="482956"/>
                  </a:lnTo>
                  <a:lnTo>
                    <a:pt x="1143133" y="445275"/>
                  </a:lnTo>
                  <a:lnTo>
                    <a:pt x="1154234" y="404305"/>
                  </a:lnTo>
                  <a:lnTo>
                    <a:pt x="1156816" y="360225"/>
                  </a:lnTo>
                  <a:lnTo>
                    <a:pt x="1149968" y="312882"/>
                  </a:lnTo>
                  <a:lnTo>
                    <a:pt x="1137516" y="265736"/>
                  </a:lnTo>
                  <a:lnTo>
                    <a:pt x="1122575" y="223614"/>
                  </a:lnTo>
                  <a:lnTo>
                    <a:pt x="1100882" y="187490"/>
                  </a:lnTo>
                  <a:lnTo>
                    <a:pt x="1074073" y="154972"/>
                  </a:lnTo>
                  <a:lnTo>
                    <a:pt x="1043342" y="124057"/>
                  </a:lnTo>
                  <a:lnTo>
                    <a:pt x="1007107" y="97617"/>
                  </a:lnTo>
                  <a:lnTo>
                    <a:pt x="963250" y="75517"/>
                  </a:lnTo>
                  <a:lnTo>
                    <a:pt x="935751" y="66660"/>
                  </a:lnTo>
                  <a:lnTo>
                    <a:pt x="906129" y="58640"/>
                  </a:lnTo>
                  <a:lnTo>
                    <a:pt x="875797" y="53292"/>
                  </a:lnTo>
                  <a:lnTo>
                    <a:pt x="844993" y="49728"/>
                  </a:lnTo>
                  <a:lnTo>
                    <a:pt x="813874" y="47351"/>
                  </a:lnTo>
                  <a:lnTo>
                    <a:pt x="781839" y="47178"/>
                  </a:lnTo>
                  <a:lnTo>
                    <a:pt x="749193" y="48472"/>
                  </a:lnTo>
                  <a:lnTo>
                    <a:pt x="716141" y="50748"/>
                  </a:lnTo>
                  <a:lnTo>
                    <a:pt x="650035" y="552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384">
              <a:extLst>
                <a:ext uri="{FF2B5EF4-FFF2-40B4-BE49-F238E27FC236}">
                  <a16:creationId xmlns:a16="http://schemas.microsoft.com/office/drawing/2014/main" xmlns="" id="{74123332-3172-4827-8213-87772A1A6366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6453365" y="4845050"/>
              <a:ext cx="410986" cy="24050"/>
            </a:xfrm>
            <a:custGeom>
              <a:avLst/>
              <a:gdLst/>
              <a:ahLst/>
              <a:cxnLst/>
              <a:rect l="0" t="0" r="0" b="0"/>
              <a:pathLst>
                <a:path w="410986" h="24050">
                  <a:moveTo>
                    <a:pt x="10935" y="0"/>
                  </a:moveTo>
                  <a:lnTo>
                    <a:pt x="10935" y="0"/>
                  </a:lnTo>
                  <a:lnTo>
                    <a:pt x="4194" y="0"/>
                  </a:lnTo>
                  <a:lnTo>
                    <a:pt x="2206" y="705"/>
                  </a:lnTo>
                  <a:lnTo>
                    <a:pt x="884" y="1881"/>
                  </a:lnTo>
                  <a:lnTo>
                    <a:pt x="0" y="3371"/>
                  </a:lnTo>
                  <a:lnTo>
                    <a:pt x="823" y="5069"/>
                  </a:lnTo>
                  <a:lnTo>
                    <a:pt x="5500" y="8838"/>
                  </a:lnTo>
                  <a:lnTo>
                    <a:pt x="43101" y="12643"/>
                  </a:lnTo>
                  <a:lnTo>
                    <a:pt x="76971" y="15732"/>
                  </a:lnTo>
                  <a:lnTo>
                    <a:pt x="123069" y="17575"/>
                  </a:lnTo>
                  <a:lnTo>
                    <a:pt x="149191" y="18067"/>
                  </a:lnTo>
                  <a:lnTo>
                    <a:pt x="177190" y="19100"/>
                  </a:lnTo>
                  <a:lnTo>
                    <a:pt x="206438" y="20494"/>
                  </a:lnTo>
                  <a:lnTo>
                    <a:pt x="236520" y="22130"/>
                  </a:lnTo>
                  <a:lnTo>
                    <a:pt x="263630" y="23220"/>
                  </a:lnTo>
                  <a:lnTo>
                    <a:pt x="288760" y="23947"/>
                  </a:lnTo>
                  <a:lnTo>
                    <a:pt x="332674" y="24049"/>
                  </a:lnTo>
                  <a:lnTo>
                    <a:pt x="378374" y="19433"/>
                  </a:lnTo>
                  <a:lnTo>
                    <a:pt x="410985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385">
              <a:extLst>
                <a:ext uri="{FF2B5EF4-FFF2-40B4-BE49-F238E27FC236}">
                  <a16:creationId xmlns:a16="http://schemas.microsoft.com/office/drawing/2014/main" xmlns="" id="{9A9FCE23-486F-42AD-A16E-02BD6CF1BF6F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6788150" y="4751467"/>
              <a:ext cx="122787" cy="226934"/>
            </a:xfrm>
            <a:custGeom>
              <a:avLst/>
              <a:gdLst/>
              <a:ahLst/>
              <a:cxnLst/>
              <a:rect l="0" t="0" r="0" b="0"/>
              <a:pathLst>
                <a:path w="122787" h="226934">
                  <a:moveTo>
                    <a:pt x="19050" y="23733"/>
                  </a:moveTo>
                  <a:lnTo>
                    <a:pt x="19050" y="23733"/>
                  </a:lnTo>
                  <a:lnTo>
                    <a:pt x="4745" y="3960"/>
                  </a:lnTo>
                  <a:lnTo>
                    <a:pt x="5280" y="2084"/>
                  </a:lnTo>
                  <a:lnTo>
                    <a:pt x="7753" y="834"/>
                  </a:lnTo>
                  <a:lnTo>
                    <a:pt x="11519" y="0"/>
                  </a:lnTo>
                  <a:lnTo>
                    <a:pt x="33674" y="2198"/>
                  </a:lnTo>
                  <a:lnTo>
                    <a:pt x="62581" y="14060"/>
                  </a:lnTo>
                  <a:lnTo>
                    <a:pt x="90117" y="41093"/>
                  </a:lnTo>
                  <a:lnTo>
                    <a:pt x="112778" y="72543"/>
                  </a:lnTo>
                  <a:lnTo>
                    <a:pt x="120679" y="95521"/>
                  </a:lnTo>
                  <a:lnTo>
                    <a:pt x="122786" y="107575"/>
                  </a:lnTo>
                  <a:lnTo>
                    <a:pt x="115719" y="132257"/>
                  </a:lnTo>
                  <a:lnTo>
                    <a:pt x="100114" y="155927"/>
                  </a:lnTo>
                  <a:lnTo>
                    <a:pt x="53721" y="194118"/>
                  </a:lnTo>
                  <a:lnTo>
                    <a:pt x="0" y="2269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268">
            <a:extLst>
              <a:ext uri="{FF2B5EF4-FFF2-40B4-BE49-F238E27FC236}">
                <a16:creationId xmlns:a16="http://schemas.microsoft.com/office/drawing/2014/main" xmlns="" id="{7B28C484-28DE-4E2E-A13F-3ECA34166AF4}"/>
              </a:ext>
            </a:extLst>
          </p:cNvPr>
          <p:cNvGrpSpPr/>
          <p:nvPr/>
        </p:nvGrpSpPr>
        <p:grpSpPr>
          <a:xfrm>
            <a:off x="7071785" y="5213350"/>
            <a:ext cx="934583" cy="349898"/>
            <a:chOff x="7071785" y="5213350"/>
            <a:chExt cx="934583" cy="349898"/>
          </a:xfrm>
        </p:grpSpPr>
        <p:sp>
          <p:nvSpPr>
            <p:cNvPr id="220" name="SMARTInkShape-1386">
              <a:extLst>
                <a:ext uri="{FF2B5EF4-FFF2-40B4-BE49-F238E27FC236}">
                  <a16:creationId xmlns:a16="http://schemas.microsoft.com/office/drawing/2014/main" xmlns="" id="{FBB360C5-BA21-4F20-B724-44F7D5C70BD3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7071785" y="5213350"/>
              <a:ext cx="476153" cy="298451"/>
            </a:xfrm>
            <a:custGeom>
              <a:avLst/>
              <a:gdLst/>
              <a:ahLst/>
              <a:cxnLst/>
              <a:rect l="0" t="0" r="0" b="0"/>
              <a:pathLst>
                <a:path w="476153" h="298451">
                  <a:moveTo>
                    <a:pt x="325965" y="0"/>
                  </a:moveTo>
                  <a:lnTo>
                    <a:pt x="325965" y="0"/>
                  </a:lnTo>
                  <a:lnTo>
                    <a:pt x="355348" y="0"/>
                  </a:lnTo>
                  <a:lnTo>
                    <a:pt x="354726" y="705"/>
                  </a:lnTo>
                  <a:lnTo>
                    <a:pt x="312813" y="20970"/>
                  </a:lnTo>
                  <a:lnTo>
                    <a:pt x="278962" y="32603"/>
                  </a:lnTo>
                  <a:lnTo>
                    <a:pt x="238518" y="46711"/>
                  </a:lnTo>
                  <a:lnTo>
                    <a:pt x="196083" y="62388"/>
                  </a:lnTo>
                  <a:lnTo>
                    <a:pt x="156056" y="78763"/>
                  </a:lnTo>
                  <a:lnTo>
                    <a:pt x="115218" y="95448"/>
                  </a:lnTo>
                  <a:lnTo>
                    <a:pt x="76372" y="110860"/>
                  </a:lnTo>
                  <a:lnTo>
                    <a:pt x="32819" y="127471"/>
                  </a:lnTo>
                  <a:lnTo>
                    <a:pt x="7684" y="140623"/>
                  </a:lnTo>
                  <a:lnTo>
                    <a:pt x="1062" y="146695"/>
                  </a:lnTo>
                  <a:lnTo>
                    <a:pt x="2" y="149303"/>
                  </a:lnTo>
                  <a:lnTo>
                    <a:pt x="0" y="151746"/>
                  </a:lnTo>
                  <a:lnTo>
                    <a:pt x="705" y="154081"/>
                  </a:lnTo>
                  <a:lnTo>
                    <a:pt x="15182" y="164108"/>
                  </a:lnTo>
                  <a:lnTo>
                    <a:pt x="60941" y="176016"/>
                  </a:lnTo>
                  <a:lnTo>
                    <a:pt x="107517" y="188061"/>
                  </a:lnTo>
                  <a:lnTo>
                    <a:pt x="133766" y="195225"/>
                  </a:lnTo>
                  <a:lnTo>
                    <a:pt x="163260" y="202116"/>
                  </a:lnTo>
                  <a:lnTo>
                    <a:pt x="194918" y="208827"/>
                  </a:lnTo>
                  <a:lnTo>
                    <a:pt x="228016" y="215418"/>
                  </a:lnTo>
                  <a:lnTo>
                    <a:pt x="260665" y="222634"/>
                  </a:lnTo>
                  <a:lnTo>
                    <a:pt x="293015" y="230267"/>
                  </a:lnTo>
                  <a:lnTo>
                    <a:pt x="325166" y="238178"/>
                  </a:lnTo>
                  <a:lnTo>
                    <a:pt x="353654" y="245568"/>
                  </a:lnTo>
                  <a:lnTo>
                    <a:pt x="379702" y="252612"/>
                  </a:lnTo>
                  <a:lnTo>
                    <a:pt x="423226" y="265378"/>
                  </a:lnTo>
                  <a:lnTo>
                    <a:pt x="461478" y="280498"/>
                  </a:lnTo>
                  <a:lnTo>
                    <a:pt x="473917" y="289530"/>
                  </a:lnTo>
                  <a:lnTo>
                    <a:pt x="476105" y="292504"/>
                  </a:lnTo>
                  <a:lnTo>
                    <a:pt x="476152" y="294486"/>
                  </a:lnTo>
                  <a:lnTo>
                    <a:pt x="474773" y="295807"/>
                  </a:lnTo>
                  <a:lnTo>
                    <a:pt x="452965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387">
              <a:extLst>
                <a:ext uri="{FF2B5EF4-FFF2-40B4-BE49-F238E27FC236}">
                  <a16:creationId xmlns:a16="http://schemas.microsoft.com/office/drawing/2014/main" xmlns="" id="{CA397099-CE0D-4F04-A4A3-4FA7DDCCA2DE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7734890" y="5240679"/>
              <a:ext cx="271478" cy="322569"/>
            </a:xfrm>
            <a:custGeom>
              <a:avLst/>
              <a:gdLst/>
              <a:ahLst/>
              <a:cxnLst/>
              <a:rect l="0" t="0" r="0" b="0"/>
              <a:pathLst>
                <a:path w="271478" h="322569">
                  <a:moveTo>
                    <a:pt x="196260" y="29821"/>
                  </a:moveTo>
                  <a:lnTo>
                    <a:pt x="196260" y="29821"/>
                  </a:lnTo>
                  <a:lnTo>
                    <a:pt x="190172" y="0"/>
                  </a:lnTo>
                  <a:lnTo>
                    <a:pt x="173132" y="5385"/>
                  </a:lnTo>
                  <a:lnTo>
                    <a:pt x="139000" y="32772"/>
                  </a:lnTo>
                  <a:lnTo>
                    <a:pt x="94235" y="75537"/>
                  </a:lnTo>
                  <a:lnTo>
                    <a:pt x="63662" y="111287"/>
                  </a:lnTo>
                  <a:lnTo>
                    <a:pt x="35727" y="150695"/>
                  </a:lnTo>
                  <a:lnTo>
                    <a:pt x="13904" y="191729"/>
                  </a:lnTo>
                  <a:lnTo>
                    <a:pt x="2323" y="229720"/>
                  </a:lnTo>
                  <a:lnTo>
                    <a:pt x="0" y="264009"/>
                  </a:lnTo>
                  <a:lnTo>
                    <a:pt x="8374" y="293360"/>
                  </a:lnTo>
                  <a:lnTo>
                    <a:pt x="17379" y="304291"/>
                  </a:lnTo>
                  <a:lnTo>
                    <a:pt x="42439" y="320201"/>
                  </a:lnTo>
                  <a:lnTo>
                    <a:pt x="76154" y="322568"/>
                  </a:lnTo>
                  <a:lnTo>
                    <a:pt x="115363" y="313036"/>
                  </a:lnTo>
                  <a:lnTo>
                    <a:pt x="158660" y="289985"/>
                  </a:lnTo>
                  <a:lnTo>
                    <a:pt x="198128" y="253400"/>
                  </a:lnTo>
                  <a:lnTo>
                    <a:pt x="231662" y="210328"/>
                  </a:lnTo>
                  <a:lnTo>
                    <a:pt x="255974" y="167667"/>
                  </a:lnTo>
                  <a:lnTo>
                    <a:pt x="268661" y="127069"/>
                  </a:lnTo>
                  <a:lnTo>
                    <a:pt x="271477" y="89270"/>
                  </a:lnTo>
                  <a:lnTo>
                    <a:pt x="263321" y="56007"/>
                  </a:lnTo>
                  <a:lnTo>
                    <a:pt x="240881" y="30406"/>
                  </a:lnTo>
                  <a:lnTo>
                    <a:pt x="226008" y="19628"/>
                  </a:lnTo>
                  <a:lnTo>
                    <a:pt x="181259" y="11415"/>
                  </a:lnTo>
                  <a:lnTo>
                    <a:pt x="136676" y="11057"/>
                  </a:lnTo>
                  <a:lnTo>
                    <a:pt x="101010" y="10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SMARTInkShape-Group269">
            <a:extLst>
              <a:ext uri="{FF2B5EF4-FFF2-40B4-BE49-F238E27FC236}">
                <a16:creationId xmlns:a16="http://schemas.microsoft.com/office/drawing/2014/main" xmlns="" id="{1422211F-17B6-46BD-BCBF-03A99E402788}"/>
              </a:ext>
            </a:extLst>
          </p:cNvPr>
          <p:cNvGrpSpPr/>
          <p:nvPr/>
        </p:nvGrpSpPr>
        <p:grpSpPr>
          <a:xfrm>
            <a:off x="4953000" y="4877216"/>
            <a:ext cx="1409701" cy="984235"/>
            <a:chOff x="4953000" y="4877216"/>
            <a:chExt cx="1409701" cy="984235"/>
          </a:xfrm>
        </p:grpSpPr>
        <p:sp>
          <p:nvSpPr>
            <p:cNvPr id="223" name="SMARTInkShape-1388">
              <a:extLst>
                <a:ext uri="{FF2B5EF4-FFF2-40B4-BE49-F238E27FC236}">
                  <a16:creationId xmlns:a16="http://schemas.microsoft.com/office/drawing/2014/main" xmlns="" id="{B0DD1AFD-8A23-4A50-8873-3AC107CEB372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4953000" y="5146192"/>
              <a:ext cx="152401" cy="16359"/>
            </a:xfrm>
            <a:custGeom>
              <a:avLst/>
              <a:gdLst/>
              <a:ahLst/>
              <a:cxnLst/>
              <a:rect l="0" t="0" r="0" b="0"/>
              <a:pathLst>
                <a:path w="152401" h="1635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1562"/>
                  </a:lnTo>
                  <a:lnTo>
                    <a:pt x="5644" y="2726"/>
                  </a:lnTo>
                  <a:lnTo>
                    <a:pt x="47702" y="7898"/>
                  </a:lnTo>
                  <a:lnTo>
                    <a:pt x="94011" y="11473"/>
                  </a:lnTo>
                  <a:lnTo>
                    <a:pt x="140112" y="15715"/>
                  </a:lnTo>
                  <a:lnTo>
                    <a:pt x="152400" y="16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389">
              <a:extLst>
                <a:ext uri="{FF2B5EF4-FFF2-40B4-BE49-F238E27FC236}">
                  <a16:creationId xmlns:a16="http://schemas.microsoft.com/office/drawing/2014/main" xmlns="" id="{22648E54-F029-4CAC-AA94-6BE1BFC61EB5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5361073" y="4877216"/>
              <a:ext cx="74528" cy="310735"/>
            </a:xfrm>
            <a:custGeom>
              <a:avLst/>
              <a:gdLst/>
              <a:ahLst/>
              <a:cxnLst/>
              <a:rect l="0" t="0" r="0" b="0"/>
              <a:pathLst>
                <a:path w="74528" h="310735">
                  <a:moveTo>
                    <a:pt x="74527" y="18634"/>
                  </a:moveTo>
                  <a:lnTo>
                    <a:pt x="74527" y="18634"/>
                  </a:lnTo>
                  <a:lnTo>
                    <a:pt x="65689" y="4328"/>
                  </a:lnTo>
                  <a:lnTo>
                    <a:pt x="59779" y="1694"/>
                  </a:lnTo>
                  <a:lnTo>
                    <a:pt x="47861" y="0"/>
                  </a:lnTo>
                  <a:lnTo>
                    <a:pt x="45460" y="1272"/>
                  </a:lnTo>
                  <a:lnTo>
                    <a:pt x="40912" y="6449"/>
                  </a:lnTo>
                  <a:lnTo>
                    <a:pt x="22810" y="43665"/>
                  </a:lnTo>
                  <a:lnTo>
                    <a:pt x="13677" y="74915"/>
                  </a:lnTo>
                  <a:lnTo>
                    <a:pt x="6796" y="109970"/>
                  </a:lnTo>
                  <a:lnTo>
                    <a:pt x="2091" y="146716"/>
                  </a:lnTo>
                  <a:lnTo>
                    <a:pt x="0" y="184215"/>
                  </a:lnTo>
                  <a:lnTo>
                    <a:pt x="2834" y="220166"/>
                  </a:lnTo>
                  <a:lnTo>
                    <a:pt x="12362" y="264614"/>
                  </a:lnTo>
                  <a:lnTo>
                    <a:pt x="24123" y="291894"/>
                  </a:lnTo>
                  <a:lnTo>
                    <a:pt x="36427" y="31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390">
              <a:extLst>
                <a:ext uri="{FF2B5EF4-FFF2-40B4-BE49-F238E27FC236}">
                  <a16:creationId xmlns:a16="http://schemas.microsoft.com/office/drawing/2014/main" xmlns="" id="{41E096C4-0219-4F23-BBD2-A98F84AFC877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5493917" y="4993767"/>
              <a:ext cx="132184" cy="176947"/>
            </a:xfrm>
            <a:custGeom>
              <a:avLst/>
              <a:gdLst/>
              <a:ahLst/>
              <a:cxnLst/>
              <a:rect l="0" t="0" r="0" b="0"/>
              <a:pathLst>
                <a:path w="132184" h="176947">
                  <a:moveTo>
                    <a:pt x="17883" y="10033"/>
                  </a:moveTo>
                  <a:lnTo>
                    <a:pt x="17883" y="10033"/>
                  </a:lnTo>
                  <a:lnTo>
                    <a:pt x="16001" y="49265"/>
                  </a:lnTo>
                  <a:lnTo>
                    <a:pt x="12857" y="88450"/>
                  </a:lnTo>
                  <a:lnTo>
                    <a:pt x="10044" y="127577"/>
                  </a:lnTo>
                  <a:lnTo>
                    <a:pt x="584" y="174450"/>
                  </a:lnTo>
                  <a:lnTo>
                    <a:pt x="0" y="176795"/>
                  </a:lnTo>
                  <a:lnTo>
                    <a:pt x="1022" y="176946"/>
                  </a:lnTo>
                  <a:lnTo>
                    <a:pt x="5921" y="173352"/>
                  </a:lnTo>
                  <a:lnTo>
                    <a:pt x="9039" y="159525"/>
                  </a:lnTo>
                  <a:lnTo>
                    <a:pt x="14557" y="120414"/>
                  </a:lnTo>
                  <a:lnTo>
                    <a:pt x="21342" y="86608"/>
                  </a:lnTo>
                  <a:lnTo>
                    <a:pt x="33098" y="45186"/>
                  </a:lnTo>
                  <a:lnTo>
                    <a:pt x="46224" y="16529"/>
                  </a:lnTo>
                  <a:lnTo>
                    <a:pt x="57290" y="6335"/>
                  </a:lnTo>
                  <a:lnTo>
                    <a:pt x="67382" y="1334"/>
                  </a:lnTo>
                  <a:lnTo>
                    <a:pt x="72049" y="0"/>
                  </a:lnTo>
                  <a:lnTo>
                    <a:pt x="92101" y="1494"/>
                  </a:lnTo>
                  <a:lnTo>
                    <a:pt x="98406" y="5046"/>
                  </a:lnTo>
                  <a:lnTo>
                    <a:pt x="109175" y="16518"/>
                  </a:lnTo>
                  <a:lnTo>
                    <a:pt x="122517" y="57018"/>
                  </a:lnTo>
                  <a:lnTo>
                    <a:pt x="130064" y="103902"/>
                  </a:lnTo>
                  <a:lnTo>
                    <a:pt x="128246" y="150832"/>
                  </a:lnTo>
                  <a:lnTo>
                    <a:pt x="132183" y="1687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391">
              <a:extLst>
                <a:ext uri="{FF2B5EF4-FFF2-40B4-BE49-F238E27FC236}">
                  <a16:creationId xmlns:a16="http://schemas.microsoft.com/office/drawing/2014/main" xmlns="" id="{6590626C-2091-467D-8115-203BD3CF4191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5746750" y="5080000"/>
              <a:ext cx="139701" cy="16072"/>
            </a:xfrm>
            <a:custGeom>
              <a:avLst/>
              <a:gdLst/>
              <a:ahLst/>
              <a:cxnLst/>
              <a:rect l="0" t="0" r="0" b="0"/>
              <a:pathLst>
                <a:path w="139701" h="16072">
                  <a:moveTo>
                    <a:pt x="0" y="12700"/>
                  </a:moveTo>
                  <a:lnTo>
                    <a:pt x="0" y="12700"/>
                  </a:lnTo>
                  <a:lnTo>
                    <a:pt x="3371" y="12700"/>
                  </a:lnTo>
                  <a:lnTo>
                    <a:pt x="12209" y="16071"/>
                  </a:lnTo>
                  <a:lnTo>
                    <a:pt x="54568" y="11750"/>
                  </a:lnTo>
                  <a:lnTo>
                    <a:pt x="98973" y="7417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392">
              <a:extLst>
                <a:ext uri="{FF2B5EF4-FFF2-40B4-BE49-F238E27FC236}">
                  <a16:creationId xmlns:a16="http://schemas.microsoft.com/office/drawing/2014/main" xmlns="" id="{78F0DE6D-DECF-4369-84F4-450A1DD46B63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5952776" y="4944866"/>
              <a:ext cx="98785" cy="230477"/>
            </a:xfrm>
            <a:custGeom>
              <a:avLst/>
              <a:gdLst/>
              <a:ahLst/>
              <a:cxnLst/>
              <a:rect l="0" t="0" r="0" b="0"/>
              <a:pathLst>
                <a:path w="98785" h="230477">
                  <a:moveTo>
                    <a:pt x="54324" y="39884"/>
                  </a:moveTo>
                  <a:lnTo>
                    <a:pt x="54324" y="39884"/>
                  </a:lnTo>
                  <a:lnTo>
                    <a:pt x="59791" y="11273"/>
                  </a:lnTo>
                  <a:lnTo>
                    <a:pt x="58675" y="7404"/>
                  </a:lnTo>
                  <a:lnTo>
                    <a:pt x="53671" y="1224"/>
                  </a:lnTo>
                  <a:lnTo>
                    <a:pt x="49655" y="0"/>
                  </a:lnTo>
                  <a:lnTo>
                    <a:pt x="39549" y="521"/>
                  </a:lnTo>
                  <a:lnTo>
                    <a:pt x="21959" y="8151"/>
                  </a:lnTo>
                  <a:lnTo>
                    <a:pt x="6713" y="19350"/>
                  </a:lnTo>
                  <a:lnTo>
                    <a:pt x="1414" y="29347"/>
                  </a:lnTo>
                  <a:lnTo>
                    <a:pt x="0" y="34976"/>
                  </a:lnTo>
                  <a:lnTo>
                    <a:pt x="2193" y="46875"/>
                  </a:lnTo>
                  <a:lnTo>
                    <a:pt x="15098" y="71760"/>
                  </a:lnTo>
                  <a:lnTo>
                    <a:pt x="57271" y="115212"/>
                  </a:lnTo>
                  <a:lnTo>
                    <a:pt x="90094" y="159653"/>
                  </a:lnTo>
                  <a:lnTo>
                    <a:pt x="97738" y="176370"/>
                  </a:lnTo>
                  <a:lnTo>
                    <a:pt x="98784" y="190855"/>
                  </a:lnTo>
                  <a:lnTo>
                    <a:pt x="92035" y="210911"/>
                  </a:lnTo>
                  <a:lnTo>
                    <a:pt x="77726" y="226887"/>
                  </a:lnTo>
                  <a:lnTo>
                    <a:pt x="73454" y="229465"/>
                  </a:lnTo>
                  <a:lnTo>
                    <a:pt x="69899" y="230476"/>
                  </a:lnTo>
                  <a:lnTo>
                    <a:pt x="60674" y="2303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393">
              <a:extLst>
                <a:ext uri="{FF2B5EF4-FFF2-40B4-BE49-F238E27FC236}">
                  <a16:creationId xmlns:a16="http://schemas.microsoft.com/office/drawing/2014/main" xmlns="" id="{31547E02-142A-4DD4-8DDA-4907F0D7D586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6140450" y="4902200"/>
              <a:ext cx="98724" cy="330201"/>
            </a:xfrm>
            <a:custGeom>
              <a:avLst/>
              <a:gdLst/>
              <a:ahLst/>
              <a:cxnLst/>
              <a:rect l="0" t="0" r="0" b="0"/>
              <a:pathLst>
                <a:path w="98724" h="330201">
                  <a:moveTo>
                    <a:pt x="12700" y="0"/>
                  </a:moveTo>
                  <a:lnTo>
                    <a:pt x="12700" y="0"/>
                  </a:lnTo>
                  <a:lnTo>
                    <a:pt x="33670" y="27450"/>
                  </a:lnTo>
                  <a:lnTo>
                    <a:pt x="63173" y="73391"/>
                  </a:lnTo>
                  <a:lnTo>
                    <a:pt x="82405" y="102468"/>
                  </a:lnTo>
                  <a:lnTo>
                    <a:pt x="95657" y="136558"/>
                  </a:lnTo>
                  <a:lnTo>
                    <a:pt x="98723" y="170994"/>
                  </a:lnTo>
                  <a:lnTo>
                    <a:pt x="92560" y="205820"/>
                  </a:lnTo>
                  <a:lnTo>
                    <a:pt x="75710" y="242464"/>
                  </a:lnTo>
                  <a:lnTo>
                    <a:pt x="45794" y="285311"/>
                  </a:lnTo>
                  <a:lnTo>
                    <a:pt x="0" y="33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394">
              <a:extLst>
                <a:ext uri="{FF2B5EF4-FFF2-40B4-BE49-F238E27FC236}">
                  <a16:creationId xmlns:a16="http://schemas.microsoft.com/office/drawing/2014/main" xmlns="" id="{E1FE8FF6-1D5B-4B9D-BA6F-3041F4F72BDE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5391150" y="5343042"/>
              <a:ext cx="533401" cy="16004"/>
            </a:xfrm>
            <a:custGeom>
              <a:avLst/>
              <a:gdLst/>
              <a:ahLst/>
              <a:cxnLst/>
              <a:rect l="0" t="0" r="0" b="0"/>
              <a:pathLst>
                <a:path w="533401" h="16004">
                  <a:moveTo>
                    <a:pt x="0" y="3658"/>
                  </a:moveTo>
                  <a:lnTo>
                    <a:pt x="0" y="3658"/>
                  </a:lnTo>
                  <a:lnTo>
                    <a:pt x="0" y="287"/>
                  </a:lnTo>
                  <a:lnTo>
                    <a:pt x="1411" y="0"/>
                  </a:lnTo>
                  <a:lnTo>
                    <a:pt x="34531" y="6407"/>
                  </a:lnTo>
                  <a:lnTo>
                    <a:pt x="71556" y="10289"/>
                  </a:lnTo>
                  <a:lnTo>
                    <a:pt x="94271" y="12313"/>
                  </a:lnTo>
                  <a:lnTo>
                    <a:pt x="124231" y="13660"/>
                  </a:lnTo>
                  <a:lnTo>
                    <a:pt x="159021" y="14558"/>
                  </a:lnTo>
                  <a:lnTo>
                    <a:pt x="197030" y="15159"/>
                  </a:lnTo>
                  <a:lnTo>
                    <a:pt x="235071" y="15559"/>
                  </a:lnTo>
                  <a:lnTo>
                    <a:pt x="273129" y="15825"/>
                  </a:lnTo>
                  <a:lnTo>
                    <a:pt x="311203" y="16003"/>
                  </a:lnTo>
                  <a:lnTo>
                    <a:pt x="345758" y="15415"/>
                  </a:lnTo>
                  <a:lnTo>
                    <a:pt x="377966" y="14318"/>
                  </a:lnTo>
                  <a:lnTo>
                    <a:pt x="408611" y="12881"/>
                  </a:lnTo>
                  <a:lnTo>
                    <a:pt x="436096" y="11923"/>
                  </a:lnTo>
                  <a:lnTo>
                    <a:pt x="461475" y="11285"/>
                  </a:lnTo>
                  <a:lnTo>
                    <a:pt x="501434" y="10577"/>
                  </a:lnTo>
                  <a:lnTo>
                    <a:pt x="533400" y="10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395">
              <a:extLst>
                <a:ext uri="{FF2B5EF4-FFF2-40B4-BE49-F238E27FC236}">
                  <a16:creationId xmlns:a16="http://schemas.microsoft.com/office/drawing/2014/main" xmlns="" id="{A22FE419-CE9C-4D99-B91F-2B17DFF33B1E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5465997" y="5514492"/>
              <a:ext cx="77554" cy="225909"/>
            </a:xfrm>
            <a:custGeom>
              <a:avLst/>
              <a:gdLst/>
              <a:ahLst/>
              <a:cxnLst/>
              <a:rect l="0" t="0" r="0" b="0"/>
              <a:pathLst>
                <a:path w="77554" h="225909">
                  <a:moveTo>
                    <a:pt x="77553" y="3658"/>
                  </a:moveTo>
                  <a:lnTo>
                    <a:pt x="77553" y="3658"/>
                  </a:lnTo>
                  <a:lnTo>
                    <a:pt x="74182" y="3658"/>
                  </a:lnTo>
                  <a:lnTo>
                    <a:pt x="70645" y="1776"/>
                  </a:lnTo>
                  <a:lnTo>
                    <a:pt x="68714" y="287"/>
                  </a:lnTo>
                  <a:lnTo>
                    <a:pt x="66016" y="0"/>
                  </a:lnTo>
                  <a:lnTo>
                    <a:pt x="59255" y="1561"/>
                  </a:lnTo>
                  <a:lnTo>
                    <a:pt x="44145" y="9779"/>
                  </a:lnTo>
                  <a:lnTo>
                    <a:pt x="29633" y="27892"/>
                  </a:lnTo>
                  <a:lnTo>
                    <a:pt x="8429" y="70142"/>
                  </a:lnTo>
                  <a:lnTo>
                    <a:pt x="0" y="111002"/>
                  </a:lnTo>
                  <a:lnTo>
                    <a:pt x="1344" y="152978"/>
                  </a:lnTo>
                  <a:lnTo>
                    <a:pt x="7622" y="187679"/>
                  </a:lnTo>
                  <a:lnTo>
                    <a:pt x="16839" y="207036"/>
                  </a:lnTo>
                  <a:lnTo>
                    <a:pt x="22966" y="213326"/>
                  </a:lnTo>
                  <a:lnTo>
                    <a:pt x="52153" y="225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396">
              <a:extLst>
                <a:ext uri="{FF2B5EF4-FFF2-40B4-BE49-F238E27FC236}">
                  <a16:creationId xmlns:a16="http://schemas.microsoft.com/office/drawing/2014/main" xmlns="" id="{859C5BE7-C183-4781-A80A-E4033C814449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5657850" y="5549900"/>
              <a:ext cx="12701" cy="171451"/>
            </a:xfrm>
            <a:custGeom>
              <a:avLst/>
              <a:gdLst/>
              <a:ahLst/>
              <a:cxnLst/>
              <a:rect l="0" t="0" r="0" b="0"/>
              <a:pathLst>
                <a:path w="12701" h="171451">
                  <a:moveTo>
                    <a:pt x="12700" y="0"/>
                  </a:moveTo>
                  <a:lnTo>
                    <a:pt x="12700" y="0"/>
                  </a:lnTo>
                  <a:lnTo>
                    <a:pt x="9329" y="6742"/>
                  </a:lnTo>
                  <a:lnTo>
                    <a:pt x="6742" y="48334"/>
                  </a:lnTo>
                  <a:lnTo>
                    <a:pt x="6466" y="83701"/>
                  </a:lnTo>
                  <a:lnTo>
                    <a:pt x="3001" y="130206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397">
              <a:extLst>
                <a:ext uri="{FF2B5EF4-FFF2-40B4-BE49-F238E27FC236}">
                  <a16:creationId xmlns:a16="http://schemas.microsoft.com/office/drawing/2014/main" xmlns="" id="{4301EABF-3B9E-4101-8B8E-0AE471B8D0D8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5759450" y="5657850"/>
              <a:ext cx="101601" cy="6273"/>
            </a:xfrm>
            <a:custGeom>
              <a:avLst/>
              <a:gdLst/>
              <a:ahLst/>
              <a:cxnLst/>
              <a:rect l="0" t="0" r="0" b="0"/>
              <a:pathLst>
                <a:path w="101601" h="6273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1" y="5026"/>
                  </a:lnTo>
                  <a:lnTo>
                    <a:pt x="7186" y="5762"/>
                  </a:lnTo>
                  <a:lnTo>
                    <a:pt x="48183" y="6272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398">
              <a:extLst>
                <a:ext uri="{FF2B5EF4-FFF2-40B4-BE49-F238E27FC236}">
                  <a16:creationId xmlns:a16="http://schemas.microsoft.com/office/drawing/2014/main" xmlns="" id="{DC576D1D-A080-4683-B2E6-5C8B08A5A7C3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5925874" y="5546786"/>
              <a:ext cx="138524" cy="314665"/>
            </a:xfrm>
            <a:custGeom>
              <a:avLst/>
              <a:gdLst/>
              <a:ahLst/>
              <a:cxnLst/>
              <a:rect l="0" t="0" r="0" b="0"/>
              <a:pathLst>
                <a:path w="138524" h="314665">
                  <a:moveTo>
                    <a:pt x="24076" y="92014"/>
                  </a:moveTo>
                  <a:lnTo>
                    <a:pt x="24076" y="92014"/>
                  </a:lnTo>
                  <a:lnTo>
                    <a:pt x="19006" y="104975"/>
                  </a:lnTo>
                  <a:lnTo>
                    <a:pt x="13092" y="145374"/>
                  </a:lnTo>
                  <a:lnTo>
                    <a:pt x="10004" y="183554"/>
                  </a:lnTo>
                  <a:lnTo>
                    <a:pt x="6500" y="226147"/>
                  </a:lnTo>
                  <a:lnTo>
                    <a:pt x="5463" y="266282"/>
                  </a:lnTo>
                  <a:lnTo>
                    <a:pt x="5052" y="313805"/>
                  </a:lnTo>
                  <a:lnTo>
                    <a:pt x="5043" y="314664"/>
                  </a:lnTo>
                  <a:lnTo>
                    <a:pt x="4322" y="270383"/>
                  </a:lnTo>
                  <a:lnTo>
                    <a:pt x="1655" y="232908"/>
                  </a:lnTo>
                  <a:lnTo>
                    <a:pt x="0" y="186619"/>
                  </a:lnTo>
                  <a:lnTo>
                    <a:pt x="1381" y="139000"/>
                  </a:lnTo>
                  <a:lnTo>
                    <a:pt x="9050" y="99021"/>
                  </a:lnTo>
                  <a:lnTo>
                    <a:pt x="21897" y="54892"/>
                  </a:lnTo>
                  <a:lnTo>
                    <a:pt x="34161" y="34593"/>
                  </a:lnTo>
                  <a:lnTo>
                    <a:pt x="61659" y="7686"/>
                  </a:lnTo>
                  <a:lnTo>
                    <a:pt x="76527" y="1618"/>
                  </a:lnTo>
                  <a:lnTo>
                    <a:pt x="84443" y="0"/>
                  </a:lnTo>
                  <a:lnTo>
                    <a:pt x="100765" y="3847"/>
                  </a:lnTo>
                  <a:lnTo>
                    <a:pt x="109068" y="7835"/>
                  </a:lnTo>
                  <a:lnTo>
                    <a:pt x="122058" y="21675"/>
                  </a:lnTo>
                  <a:lnTo>
                    <a:pt x="131830" y="40291"/>
                  </a:lnTo>
                  <a:lnTo>
                    <a:pt x="138523" y="62675"/>
                  </a:lnTo>
                  <a:lnTo>
                    <a:pt x="136146" y="99079"/>
                  </a:lnTo>
                  <a:lnTo>
                    <a:pt x="126505" y="129933"/>
                  </a:lnTo>
                  <a:lnTo>
                    <a:pt x="104597" y="160321"/>
                  </a:lnTo>
                  <a:lnTo>
                    <a:pt x="75765" y="181554"/>
                  </a:lnTo>
                  <a:lnTo>
                    <a:pt x="57162" y="186372"/>
                  </a:lnTo>
                  <a:lnTo>
                    <a:pt x="48250" y="186669"/>
                  </a:lnTo>
                  <a:lnTo>
                    <a:pt x="40897" y="183340"/>
                  </a:lnTo>
                  <a:lnTo>
                    <a:pt x="17726" y="1555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399">
              <a:extLst>
                <a:ext uri="{FF2B5EF4-FFF2-40B4-BE49-F238E27FC236}">
                  <a16:creationId xmlns:a16="http://schemas.microsoft.com/office/drawing/2014/main" xmlns="" id="{352BD4C9-2EEB-446F-90BB-D4D847E2013C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6140450" y="5508142"/>
              <a:ext cx="62044" cy="219559"/>
            </a:xfrm>
            <a:custGeom>
              <a:avLst/>
              <a:gdLst/>
              <a:ahLst/>
              <a:cxnLst/>
              <a:rect l="0" t="0" r="0" b="0"/>
              <a:pathLst>
                <a:path w="62044" h="219559">
                  <a:moveTo>
                    <a:pt x="0" y="3658"/>
                  </a:moveTo>
                  <a:lnTo>
                    <a:pt x="0" y="3658"/>
                  </a:lnTo>
                  <a:lnTo>
                    <a:pt x="0" y="287"/>
                  </a:lnTo>
                  <a:lnTo>
                    <a:pt x="705" y="0"/>
                  </a:lnTo>
                  <a:lnTo>
                    <a:pt x="15580" y="9779"/>
                  </a:lnTo>
                  <a:lnTo>
                    <a:pt x="43033" y="41112"/>
                  </a:lnTo>
                  <a:lnTo>
                    <a:pt x="56519" y="63343"/>
                  </a:lnTo>
                  <a:lnTo>
                    <a:pt x="62043" y="89216"/>
                  </a:lnTo>
                  <a:lnTo>
                    <a:pt x="59306" y="131550"/>
                  </a:lnTo>
                  <a:lnTo>
                    <a:pt x="51053" y="159276"/>
                  </a:lnTo>
                  <a:lnTo>
                    <a:pt x="27983" y="192603"/>
                  </a:lnTo>
                  <a:lnTo>
                    <a:pt x="0" y="219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400">
              <a:extLst>
                <a:ext uri="{FF2B5EF4-FFF2-40B4-BE49-F238E27FC236}">
                  <a16:creationId xmlns:a16="http://schemas.microsoft.com/office/drawing/2014/main" xmlns="" id="{ACABA51A-58B5-4701-9B54-68B98337AEE1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6223000" y="5385760"/>
              <a:ext cx="139701" cy="105416"/>
            </a:xfrm>
            <a:custGeom>
              <a:avLst/>
              <a:gdLst/>
              <a:ahLst/>
              <a:cxnLst/>
              <a:rect l="0" t="0" r="0" b="0"/>
              <a:pathLst>
                <a:path w="139701" h="105416">
                  <a:moveTo>
                    <a:pt x="0" y="11740"/>
                  </a:moveTo>
                  <a:lnTo>
                    <a:pt x="0" y="11740"/>
                  </a:lnTo>
                  <a:lnTo>
                    <a:pt x="3371" y="8369"/>
                  </a:lnTo>
                  <a:lnTo>
                    <a:pt x="6907" y="6714"/>
                  </a:lnTo>
                  <a:lnTo>
                    <a:pt x="30037" y="0"/>
                  </a:lnTo>
                  <a:lnTo>
                    <a:pt x="40161" y="3230"/>
                  </a:lnTo>
                  <a:lnTo>
                    <a:pt x="50305" y="9369"/>
                  </a:lnTo>
                  <a:lnTo>
                    <a:pt x="57164" y="16801"/>
                  </a:lnTo>
                  <a:lnTo>
                    <a:pt x="57865" y="22169"/>
                  </a:lnTo>
                  <a:lnTo>
                    <a:pt x="54882" y="35660"/>
                  </a:lnTo>
                  <a:lnTo>
                    <a:pt x="37103" y="65906"/>
                  </a:lnTo>
                  <a:lnTo>
                    <a:pt x="15204" y="93433"/>
                  </a:lnTo>
                  <a:lnTo>
                    <a:pt x="14370" y="95836"/>
                  </a:lnTo>
                  <a:lnTo>
                    <a:pt x="16636" y="98143"/>
                  </a:lnTo>
                  <a:lnTo>
                    <a:pt x="26679" y="102588"/>
                  </a:lnTo>
                  <a:lnTo>
                    <a:pt x="69084" y="105415"/>
                  </a:lnTo>
                  <a:lnTo>
                    <a:pt x="115641" y="102368"/>
                  </a:lnTo>
                  <a:lnTo>
                    <a:pt x="139700" y="1006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SMARTInkShape-Group270">
            <a:extLst>
              <a:ext uri="{FF2B5EF4-FFF2-40B4-BE49-F238E27FC236}">
                <a16:creationId xmlns:a16="http://schemas.microsoft.com/office/drawing/2014/main" xmlns="" id="{4354C0C5-348F-4184-8BBC-62CB0BA663B5}"/>
              </a:ext>
            </a:extLst>
          </p:cNvPr>
          <p:cNvGrpSpPr/>
          <p:nvPr/>
        </p:nvGrpSpPr>
        <p:grpSpPr>
          <a:xfrm>
            <a:off x="4053992" y="4766763"/>
            <a:ext cx="422759" cy="801455"/>
            <a:chOff x="4053992" y="4766763"/>
            <a:chExt cx="422759" cy="801455"/>
          </a:xfrm>
        </p:grpSpPr>
        <p:sp>
          <p:nvSpPr>
            <p:cNvPr id="237" name="SMARTInkShape-1401">
              <a:extLst>
                <a:ext uri="{FF2B5EF4-FFF2-40B4-BE49-F238E27FC236}">
                  <a16:creationId xmlns:a16="http://schemas.microsoft.com/office/drawing/2014/main" xmlns="" id="{A8342DDB-1B5B-4092-82FF-9DBBE7AC7A3F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4059415" y="4908550"/>
              <a:ext cx="137936" cy="6351"/>
            </a:xfrm>
            <a:custGeom>
              <a:avLst/>
              <a:gdLst/>
              <a:ahLst/>
              <a:cxnLst/>
              <a:rect l="0" t="0" r="0" b="0"/>
              <a:pathLst>
                <a:path w="137936" h="6351">
                  <a:moveTo>
                    <a:pt x="10935" y="6350"/>
                  </a:moveTo>
                  <a:lnTo>
                    <a:pt x="10935" y="6350"/>
                  </a:lnTo>
                  <a:lnTo>
                    <a:pt x="0" y="6350"/>
                  </a:lnTo>
                  <a:lnTo>
                    <a:pt x="46368" y="6350"/>
                  </a:lnTo>
                  <a:lnTo>
                    <a:pt x="84439" y="6350"/>
                  </a:lnTo>
                  <a:lnTo>
                    <a:pt x="1379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402">
              <a:extLst>
                <a:ext uri="{FF2B5EF4-FFF2-40B4-BE49-F238E27FC236}">
                  <a16:creationId xmlns:a16="http://schemas.microsoft.com/office/drawing/2014/main" xmlns="" id="{B928EBEE-7D1C-4443-831C-F569D5046CF7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4292600" y="4766763"/>
              <a:ext cx="127001" cy="203239"/>
            </a:xfrm>
            <a:custGeom>
              <a:avLst/>
              <a:gdLst/>
              <a:ahLst/>
              <a:cxnLst/>
              <a:rect l="0" t="0" r="0" b="0"/>
              <a:pathLst>
                <a:path w="127001" h="203239">
                  <a:moveTo>
                    <a:pt x="127000" y="27487"/>
                  </a:moveTo>
                  <a:lnTo>
                    <a:pt x="127000" y="27487"/>
                  </a:lnTo>
                  <a:lnTo>
                    <a:pt x="123629" y="20745"/>
                  </a:lnTo>
                  <a:lnTo>
                    <a:pt x="123342" y="18053"/>
                  </a:lnTo>
                  <a:lnTo>
                    <a:pt x="124897" y="10894"/>
                  </a:lnTo>
                  <a:lnTo>
                    <a:pt x="123008" y="6472"/>
                  </a:lnTo>
                  <a:lnTo>
                    <a:pt x="114607" y="15"/>
                  </a:lnTo>
                  <a:lnTo>
                    <a:pt x="109565" y="0"/>
                  </a:lnTo>
                  <a:lnTo>
                    <a:pt x="88281" y="7425"/>
                  </a:lnTo>
                  <a:lnTo>
                    <a:pt x="51723" y="30423"/>
                  </a:lnTo>
                  <a:lnTo>
                    <a:pt x="23857" y="58563"/>
                  </a:lnTo>
                  <a:lnTo>
                    <a:pt x="20844" y="65137"/>
                  </a:lnTo>
                  <a:lnTo>
                    <a:pt x="19377" y="78087"/>
                  </a:lnTo>
                  <a:lnTo>
                    <a:pt x="21385" y="83798"/>
                  </a:lnTo>
                  <a:lnTo>
                    <a:pt x="29259" y="93907"/>
                  </a:lnTo>
                  <a:lnTo>
                    <a:pt x="45593" y="104160"/>
                  </a:lnTo>
                  <a:lnTo>
                    <a:pt x="86402" y="124959"/>
                  </a:lnTo>
                  <a:lnTo>
                    <a:pt x="110436" y="145205"/>
                  </a:lnTo>
                  <a:lnTo>
                    <a:pt x="112430" y="151121"/>
                  </a:lnTo>
                  <a:lnTo>
                    <a:pt x="110882" y="165220"/>
                  </a:lnTo>
                  <a:lnTo>
                    <a:pt x="101727" y="179013"/>
                  </a:lnTo>
                  <a:lnTo>
                    <a:pt x="95334" y="185654"/>
                  </a:lnTo>
                  <a:lnTo>
                    <a:pt x="75061" y="194915"/>
                  </a:lnTo>
                  <a:lnTo>
                    <a:pt x="31917" y="203238"/>
                  </a:lnTo>
                  <a:lnTo>
                    <a:pt x="0" y="198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403">
              <a:extLst>
                <a:ext uri="{FF2B5EF4-FFF2-40B4-BE49-F238E27FC236}">
                  <a16:creationId xmlns:a16="http://schemas.microsoft.com/office/drawing/2014/main" xmlns="" id="{1C3C821A-88AF-40BD-9B96-BE363F2F5053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4053992" y="5105400"/>
              <a:ext cx="384659" cy="18689"/>
            </a:xfrm>
            <a:custGeom>
              <a:avLst/>
              <a:gdLst/>
              <a:ahLst/>
              <a:cxnLst/>
              <a:rect l="0" t="0" r="0" b="0"/>
              <a:pathLst>
                <a:path w="384659" h="18689">
                  <a:moveTo>
                    <a:pt x="3658" y="0"/>
                  </a:moveTo>
                  <a:lnTo>
                    <a:pt x="3658" y="0"/>
                  </a:lnTo>
                  <a:lnTo>
                    <a:pt x="287" y="0"/>
                  </a:lnTo>
                  <a:lnTo>
                    <a:pt x="0" y="706"/>
                  </a:lnTo>
                  <a:lnTo>
                    <a:pt x="1562" y="3371"/>
                  </a:lnTo>
                  <a:lnTo>
                    <a:pt x="19892" y="8838"/>
                  </a:lnTo>
                  <a:lnTo>
                    <a:pt x="49208" y="12865"/>
                  </a:lnTo>
                  <a:lnTo>
                    <a:pt x="90224" y="16301"/>
                  </a:lnTo>
                  <a:lnTo>
                    <a:pt x="114991" y="17218"/>
                  </a:lnTo>
                  <a:lnTo>
                    <a:pt x="141380" y="17828"/>
                  </a:lnTo>
                  <a:lnTo>
                    <a:pt x="170968" y="18235"/>
                  </a:lnTo>
                  <a:lnTo>
                    <a:pt x="202687" y="18507"/>
                  </a:lnTo>
                  <a:lnTo>
                    <a:pt x="235827" y="18688"/>
                  </a:lnTo>
                  <a:lnTo>
                    <a:pt x="264976" y="18103"/>
                  </a:lnTo>
                  <a:lnTo>
                    <a:pt x="291465" y="17007"/>
                  </a:lnTo>
                  <a:lnTo>
                    <a:pt x="334772" y="14615"/>
                  </a:lnTo>
                  <a:lnTo>
                    <a:pt x="384658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404">
              <a:extLst>
                <a:ext uri="{FF2B5EF4-FFF2-40B4-BE49-F238E27FC236}">
                  <a16:creationId xmlns:a16="http://schemas.microsoft.com/office/drawing/2014/main" xmlns="" id="{37CD7E24-4A64-4F2A-881F-D6CFBCAD489D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4197350" y="5271283"/>
              <a:ext cx="130611" cy="296935"/>
            </a:xfrm>
            <a:custGeom>
              <a:avLst/>
              <a:gdLst/>
              <a:ahLst/>
              <a:cxnLst/>
              <a:rect l="0" t="0" r="0" b="0"/>
              <a:pathLst>
                <a:path w="130611" h="296935">
                  <a:moveTo>
                    <a:pt x="0" y="62717"/>
                  </a:moveTo>
                  <a:lnTo>
                    <a:pt x="0" y="62717"/>
                  </a:lnTo>
                  <a:lnTo>
                    <a:pt x="0" y="51783"/>
                  </a:lnTo>
                  <a:lnTo>
                    <a:pt x="3371" y="57282"/>
                  </a:lnTo>
                  <a:lnTo>
                    <a:pt x="14746" y="95275"/>
                  </a:lnTo>
                  <a:lnTo>
                    <a:pt x="24125" y="134687"/>
                  </a:lnTo>
                  <a:lnTo>
                    <a:pt x="29491" y="179527"/>
                  </a:lnTo>
                  <a:lnTo>
                    <a:pt x="31079" y="226679"/>
                  </a:lnTo>
                  <a:lnTo>
                    <a:pt x="27789" y="268167"/>
                  </a:lnTo>
                  <a:lnTo>
                    <a:pt x="20776" y="296934"/>
                  </a:lnTo>
                  <a:lnTo>
                    <a:pt x="22421" y="257876"/>
                  </a:lnTo>
                  <a:lnTo>
                    <a:pt x="19843" y="225654"/>
                  </a:lnTo>
                  <a:lnTo>
                    <a:pt x="16345" y="183111"/>
                  </a:lnTo>
                  <a:lnTo>
                    <a:pt x="14320" y="139744"/>
                  </a:lnTo>
                  <a:lnTo>
                    <a:pt x="15537" y="98362"/>
                  </a:lnTo>
                  <a:lnTo>
                    <a:pt x="23133" y="61155"/>
                  </a:lnTo>
                  <a:lnTo>
                    <a:pt x="39310" y="25330"/>
                  </a:lnTo>
                  <a:lnTo>
                    <a:pt x="55101" y="10588"/>
                  </a:lnTo>
                  <a:lnTo>
                    <a:pt x="64250" y="4681"/>
                  </a:lnTo>
                  <a:lnTo>
                    <a:pt x="81943" y="0"/>
                  </a:lnTo>
                  <a:lnTo>
                    <a:pt x="97802" y="975"/>
                  </a:lnTo>
                  <a:lnTo>
                    <a:pt x="109555" y="6113"/>
                  </a:lnTo>
                  <a:lnTo>
                    <a:pt x="119482" y="16863"/>
                  </a:lnTo>
                  <a:lnTo>
                    <a:pt x="124105" y="23681"/>
                  </a:lnTo>
                  <a:lnTo>
                    <a:pt x="130610" y="50132"/>
                  </a:lnTo>
                  <a:lnTo>
                    <a:pt x="126488" y="70058"/>
                  </a:lnTo>
                  <a:lnTo>
                    <a:pt x="103223" y="111597"/>
                  </a:lnTo>
                  <a:lnTo>
                    <a:pt x="82095" y="127010"/>
                  </a:lnTo>
                  <a:lnTo>
                    <a:pt x="38402" y="145033"/>
                  </a:lnTo>
                  <a:lnTo>
                    <a:pt x="25769" y="146808"/>
                  </a:lnTo>
                  <a:lnTo>
                    <a:pt x="21412" y="146294"/>
                  </a:lnTo>
                  <a:lnTo>
                    <a:pt x="19214" y="143836"/>
                  </a:lnTo>
                  <a:lnTo>
                    <a:pt x="18454" y="140079"/>
                  </a:lnTo>
                  <a:lnTo>
                    <a:pt x="19050" y="126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405">
              <a:extLst>
                <a:ext uri="{FF2B5EF4-FFF2-40B4-BE49-F238E27FC236}">
                  <a16:creationId xmlns:a16="http://schemas.microsoft.com/office/drawing/2014/main" xmlns="" id="{19170F6F-1C66-4A27-B21B-D01266952A17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4375411" y="5195283"/>
              <a:ext cx="101340" cy="94268"/>
            </a:xfrm>
            <a:custGeom>
              <a:avLst/>
              <a:gdLst/>
              <a:ahLst/>
              <a:cxnLst/>
              <a:rect l="0" t="0" r="0" b="0"/>
              <a:pathLst>
                <a:path w="101340" h="94268">
                  <a:moveTo>
                    <a:pt x="6089" y="18067"/>
                  </a:moveTo>
                  <a:lnTo>
                    <a:pt x="6089" y="18067"/>
                  </a:lnTo>
                  <a:lnTo>
                    <a:pt x="2718" y="14696"/>
                  </a:lnTo>
                  <a:lnTo>
                    <a:pt x="1063" y="11160"/>
                  </a:lnTo>
                  <a:lnTo>
                    <a:pt x="0" y="6511"/>
                  </a:lnTo>
                  <a:lnTo>
                    <a:pt x="6558" y="2335"/>
                  </a:lnTo>
                  <a:lnTo>
                    <a:pt x="17439" y="0"/>
                  </a:lnTo>
                  <a:lnTo>
                    <a:pt x="29599" y="2679"/>
                  </a:lnTo>
                  <a:lnTo>
                    <a:pt x="36058" y="7936"/>
                  </a:lnTo>
                  <a:lnTo>
                    <a:pt x="38768" y="11313"/>
                  </a:lnTo>
                  <a:lnTo>
                    <a:pt x="39870" y="15681"/>
                  </a:lnTo>
                  <a:lnTo>
                    <a:pt x="39212" y="26179"/>
                  </a:lnTo>
                  <a:lnTo>
                    <a:pt x="34874" y="40618"/>
                  </a:lnTo>
                  <a:lnTo>
                    <a:pt x="18120" y="67446"/>
                  </a:lnTo>
                  <a:lnTo>
                    <a:pt x="8465" y="78778"/>
                  </a:lnTo>
                  <a:lnTo>
                    <a:pt x="7145" y="82209"/>
                  </a:lnTo>
                  <a:lnTo>
                    <a:pt x="6793" y="84111"/>
                  </a:lnTo>
                  <a:lnTo>
                    <a:pt x="8675" y="85380"/>
                  </a:lnTo>
                  <a:lnTo>
                    <a:pt x="32666" y="87583"/>
                  </a:lnTo>
                  <a:lnTo>
                    <a:pt x="78530" y="91259"/>
                  </a:lnTo>
                  <a:lnTo>
                    <a:pt x="101339" y="94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SMARTInkShape-Group271">
            <a:extLst>
              <a:ext uri="{FF2B5EF4-FFF2-40B4-BE49-F238E27FC236}">
                <a16:creationId xmlns:a16="http://schemas.microsoft.com/office/drawing/2014/main" xmlns="" id="{DF8FAF9F-D740-4F43-A0F1-3E58E349A1FE}"/>
              </a:ext>
            </a:extLst>
          </p:cNvPr>
          <p:cNvGrpSpPr/>
          <p:nvPr/>
        </p:nvGrpSpPr>
        <p:grpSpPr>
          <a:xfrm>
            <a:off x="3343079" y="5016500"/>
            <a:ext cx="117672" cy="107951"/>
            <a:chOff x="3343079" y="5016500"/>
            <a:chExt cx="117672" cy="107951"/>
          </a:xfrm>
        </p:grpSpPr>
        <p:sp>
          <p:nvSpPr>
            <p:cNvPr id="243" name="SMARTInkShape-1406">
              <a:extLst>
                <a:ext uri="{FF2B5EF4-FFF2-40B4-BE49-F238E27FC236}">
                  <a16:creationId xmlns:a16="http://schemas.microsoft.com/office/drawing/2014/main" xmlns="" id="{B0CF3D9D-132E-44CF-AE61-B42ED241AEF2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3349429" y="5016500"/>
              <a:ext cx="111322" cy="3372"/>
            </a:xfrm>
            <a:custGeom>
              <a:avLst/>
              <a:gdLst/>
              <a:ahLst/>
              <a:cxnLst/>
              <a:rect l="0" t="0" r="0" b="0"/>
              <a:pathLst>
                <a:path w="111322" h="3372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418" y="705"/>
                  </a:lnTo>
                  <a:lnTo>
                    <a:pt x="4645" y="3371"/>
                  </a:lnTo>
                  <a:lnTo>
                    <a:pt x="45472" y="931"/>
                  </a:lnTo>
                  <a:lnTo>
                    <a:pt x="89690" y="184"/>
                  </a:lnTo>
                  <a:lnTo>
                    <a:pt x="1113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1407">
              <a:extLst>
                <a:ext uri="{FF2B5EF4-FFF2-40B4-BE49-F238E27FC236}">
                  <a16:creationId xmlns:a16="http://schemas.microsoft.com/office/drawing/2014/main" xmlns="" id="{0441DC94-5773-4646-AED6-60B7A923D70B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3343079" y="5118100"/>
              <a:ext cx="111322" cy="6351"/>
            </a:xfrm>
            <a:custGeom>
              <a:avLst/>
              <a:gdLst/>
              <a:ahLst/>
              <a:cxnLst/>
              <a:rect l="0" t="0" r="0" b="0"/>
              <a:pathLst>
                <a:path w="111322" h="635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39377" y="0"/>
                  </a:lnTo>
                  <a:lnTo>
                    <a:pt x="81224" y="3371"/>
                  </a:lnTo>
                  <a:lnTo>
                    <a:pt x="11132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272">
            <a:extLst>
              <a:ext uri="{FF2B5EF4-FFF2-40B4-BE49-F238E27FC236}">
                <a16:creationId xmlns:a16="http://schemas.microsoft.com/office/drawing/2014/main" xmlns="" id="{86F1A351-484B-4F04-98C9-709FA8442BB4}"/>
              </a:ext>
            </a:extLst>
          </p:cNvPr>
          <p:cNvGrpSpPr/>
          <p:nvPr/>
        </p:nvGrpSpPr>
        <p:grpSpPr>
          <a:xfrm>
            <a:off x="2069858" y="4390477"/>
            <a:ext cx="927246" cy="1064730"/>
            <a:chOff x="2069858" y="4390477"/>
            <a:chExt cx="927246" cy="1064730"/>
          </a:xfrm>
        </p:grpSpPr>
        <p:sp>
          <p:nvSpPr>
            <p:cNvPr id="246" name="SMARTInkShape-1408">
              <a:extLst>
                <a:ext uri="{FF2B5EF4-FFF2-40B4-BE49-F238E27FC236}">
                  <a16:creationId xmlns:a16="http://schemas.microsoft.com/office/drawing/2014/main" xmlns="" id="{CD4EBCF4-26A3-49DE-AAB1-590B5A7B6FDE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2711450" y="5118361"/>
              <a:ext cx="171451" cy="100021"/>
            </a:xfrm>
            <a:custGeom>
              <a:avLst/>
              <a:gdLst/>
              <a:ahLst/>
              <a:cxnLst/>
              <a:rect l="0" t="0" r="0" b="0"/>
              <a:pathLst>
                <a:path w="171451" h="100021">
                  <a:moveTo>
                    <a:pt x="0" y="6089"/>
                  </a:moveTo>
                  <a:lnTo>
                    <a:pt x="0" y="6089"/>
                  </a:lnTo>
                  <a:lnTo>
                    <a:pt x="6742" y="2718"/>
                  </a:lnTo>
                  <a:lnTo>
                    <a:pt x="42063" y="0"/>
                  </a:lnTo>
                  <a:lnTo>
                    <a:pt x="62793" y="3187"/>
                  </a:lnTo>
                  <a:lnTo>
                    <a:pt x="67968" y="6272"/>
                  </a:lnTo>
                  <a:lnTo>
                    <a:pt x="75598" y="15342"/>
                  </a:lnTo>
                  <a:lnTo>
                    <a:pt x="75799" y="20725"/>
                  </a:lnTo>
                  <a:lnTo>
                    <a:pt x="70377" y="32349"/>
                  </a:lnTo>
                  <a:lnTo>
                    <a:pt x="41802" y="63352"/>
                  </a:lnTo>
                  <a:lnTo>
                    <a:pt x="25791" y="78559"/>
                  </a:lnTo>
                  <a:lnTo>
                    <a:pt x="22046" y="84864"/>
                  </a:lnTo>
                  <a:lnTo>
                    <a:pt x="20382" y="90019"/>
                  </a:lnTo>
                  <a:lnTo>
                    <a:pt x="22055" y="92381"/>
                  </a:lnTo>
                  <a:lnTo>
                    <a:pt x="29557" y="96887"/>
                  </a:lnTo>
                  <a:lnTo>
                    <a:pt x="49053" y="100020"/>
                  </a:lnTo>
                  <a:lnTo>
                    <a:pt x="86187" y="97577"/>
                  </a:lnTo>
                  <a:lnTo>
                    <a:pt x="118739" y="92376"/>
                  </a:lnTo>
                  <a:lnTo>
                    <a:pt x="171450" y="82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409">
              <a:extLst>
                <a:ext uri="{FF2B5EF4-FFF2-40B4-BE49-F238E27FC236}">
                  <a16:creationId xmlns:a16="http://schemas.microsoft.com/office/drawing/2014/main" xmlns="" id="{E9B0757A-CE1A-4B36-A23E-4FC0C71A9269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2534009" y="5191759"/>
              <a:ext cx="104367" cy="263448"/>
            </a:xfrm>
            <a:custGeom>
              <a:avLst/>
              <a:gdLst/>
              <a:ahLst/>
              <a:cxnLst/>
              <a:rect l="0" t="0" r="0" b="0"/>
              <a:pathLst>
                <a:path w="104367" h="263448">
                  <a:moveTo>
                    <a:pt x="5991" y="110491"/>
                  </a:moveTo>
                  <a:lnTo>
                    <a:pt x="5991" y="110491"/>
                  </a:lnTo>
                  <a:lnTo>
                    <a:pt x="2620" y="117233"/>
                  </a:lnTo>
                  <a:lnTo>
                    <a:pt x="229" y="153137"/>
                  </a:lnTo>
                  <a:lnTo>
                    <a:pt x="521" y="192193"/>
                  </a:lnTo>
                  <a:lnTo>
                    <a:pt x="4057" y="229479"/>
                  </a:lnTo>
                  <a:lnTo>
                    <a:pt x="4712" y="256205"/>
                  </a:lnTo>
                  <a:lnTo>
                    <a:pt x="2365" y="263447"/>
                  </a:lnTo>
                  <a:lnTo>
                    <a:pt x="1457" y="261145"/>
                  </a:lnTo>
                  <a:lnTo>
                    <a:pt x="0" y="219506"/>
                  </a:lnTo>
                  <a:lnTo>
                    <a:pt x="506" y="181520"/>
                  </a:lnTo>
                  <a:lnTo>
                    <a:pt x="3083" y="134064"/>
                  </a:lnTo>
                  <a:lnTo>
                    <a:pt x="10343" y="91805"/>
                  </a:lnTo>
                  <a:lnTo>
                    <a:pt x="21331" y="57030"/>
                  </a:lnTo>
                  <a:lnTo>
                    <a:pt x="42678" y="22998"/>
                  </a:lnTo>
                  <a:lnTo>
                    <a:pt x="56163" y="9046"/>
                  </a:lnTo>
                  <a:lnTo>
                    <a:pt x="69212" y="1903"/>
                  </a:lnTo>
                  <a:lnTo>
                    <a:pt x="75655" y="0"/>
                  </a:lnTo>
                  <a:lnTo>
                    <a:pt x="82067" y="1552"/>
                  </a:lnTo>
                  <a:lnTo>
                    <a:pt x="94836" y="10803"/>
                  </a:lnTo>
                  <a:lnTo>
                    <a:pt x="101922" y="26204"/>
                  </a:lnTo>
                  <a:lnTo>
                    <a:pt x="104366" y="44808"/>
                  </a:lnTo>
                  <a:lnTo>
                    <a:pt x="103100" y="64836"/>
                  </a:lnTo>
                  <a:lnTo>
                    <a:pt x="91679" y="95944"/>
                  </a:lnTo>
                  <a:lnTo>
                    <a:pt x="64776" y="124133"/>
                  </a:lnTo>
                  <a:lnTo>
                    <a:pt x="21993" y="143028"/>
                  </a:lnTo>
                  <a:lnTo>
                    <a:pt x="5991" y="1485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410">
              <a:extLst>
                <a:ext uri="{FF2B5EF4-FFF2-40B4-BE49-F238E27FC236}">
                  <a16:creationId xmlns:a16="http://schemas.microsoft.com/office/drawing/2014/main" xmlns="" id="{027C92C1-7510-4822-9EC1-70DC020F5207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2342442" y="5052050"/>
              <a:ext cx="172159" cy="351801"/>
            </a:xfrm>
            <a:custGeom>
              <a:avLst/>
              <a:gdLst/>
              <a:ahLst/>
              <a:cxnLst/>
              <a:rect l="0" t="0" r="0" b="0"/>
              <a:pathLst>
                <a:path w="172159" h="351801">
                  <a:moveTo>
                    <a:pt x="95958" y="180350"/>
                  </a:moveTo>
                  <a:lnTo>
                    <a:pt x="95958" y="180350"/>
                  </a:lnTo>
                  <a:lnTo>
                    <a:pt x="78281" y="171511"/>
                  </a:lnTo>
                  <a:lnTo>
                    <a:pt x="66465" y="171247"/>
                  </a:lnTo>
                  <a:lnTo>
                    <a:pt x="59362" y="172165"/>
                  </a:lnTo>
                  <a:lnTo>
                    <a:pt x="45827" y="180710"/>
                  </a:lnTo>
                  <a:lnTo>
                    <a:pt x="32050" y="196738"/>
                  </a:lnTo>
                  <a:lnTo>
                    <a:pt x="10543" y="236790"/>
                  </a:lnTo>
                  <a:lnTo>
                    <a:pt x="173" y="278839"/>
                  </a:lnTo>
                  <a:lnTo>
                    <a:pt x="0" y="302910"/>
                  </a:lnTo>
                  <a:lnTo>
                    <a:pt x="6038" y="321605"/>
                  </a:lnTo>
                  <a:lnTo>
                    <a:pt x="10611" y="329553"/>
                  </a:lnTo>
                  <a:lnTo>
                    <a:pt x="17188" y="334146"/>
                  </a:lnTo>
                  <a:lnTo>
                    <a:pt x="33903" y="337369"/>
                  </a:lnTo>
                  <a:lnTo>
                    <a:pt x="54972" y="328923"/>
                  </a:lnTo>
                  <a:lnTo>
                    <a:pt x="79153" y="309882"/>
                  </a:lnTo>
                  <a:lnTo>
                    <a:pt x="106363" y="277901"/>
                  </a:lnTo>
                  <a:lnTo>
                    <a:pt x="125512" y="236406"/>
                  </a:lnTo>
                  <a:lnTo>
                    <a:pt x="132594" y="213487"/>
                  </a:lnTo>
                  <a:lnTo>
                    <a:pt x="135904" y="187625"/>
                  </a:lnTo>
                  <a:lnTo>
                    <a:pt x="136700" y="159800"/>
                  </a:lnTo>
                  <a:lnTo>
                    <a:pt x="135819" y="130667"/>
                  </a:lnTo>
                  <a:lnTo>
                    <a:pt x="133821" y="104189"/>
                  </a:lnTo>
                  <a:lnTo>
                    <a:pt x="131078" y="79481"/>
                  </a:lnTo>
                  <a:lnTo>
                    <a:pt x="124973" y="38153"/>
                  </a:lnTo>
                  <a:lnTo>
                    <a:pt x="119907" y="12729"/>
                  </a:lnTo>
                  <a:lnTo>
                    <a:pt x="116863" y="5809"/>
                  </a:lnTo>
                  <a:lnTo>
                    <a:pt x="113422" y="1900"/>
                  </a:lnTo>
                  <a:lnTo>
                    <a:pt x="109718" y="0"/>
                  </a:lnTo>
                  <a:lnTo>
                    <a:pt x="105131" y="3674"/>
                  </a:lnTo>
                  <a:lnTo>
                    <a:pt x="94390" y="20923"/>
                  </a:lnTo>
                  <a:lnTo>
                    <a:pt x="86324" y="54460"/>
                  </a:lnTo>
                  <a:lnTo>
                    <a:pt x="82504" y="98293"/>
                  </a:lnTo>
                  <a:lnTo>
                    <a:pt x="83461" y="122823"/>
                  </a:lnTo>
                  <a:lnTo>
                    <a:pt x="85510" y="148349"/>
                  </a:lnTo>
                  <a:lnTo>
                    <a:pt x="89698" y="174538"/>
                  </a:lnTo>
                  <a:lnTo>
                    <a:pt x="95312" y="201170"/>
                  </a:lnTo>
                  <a:lnTo>
                    <a:pt x="101878" y="228097"/>
                  </a:lnTo>
                  <a:lnTo>
                    <a:pt x="118579" y="271186"/>
                  </a:lnTo>
                  <a:lnTo>
                    <a:pt x="145935" y="317566"/>
                  </a:lnTo>
                  <a:lnTo>
                    <a:pt x="172158" y="351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1411">
              <a:extLst>
                <a:ext uri="{FF2B5EF4-FFF2-40B4-BE49-F238E27FC236}">
                  <a16:creationId xmlns:a16="http://schemas.microsoft.com/office/drawing/2014/main" xmlns="" id="{19306E4D-6107-4E3B-B999-A9838066C0A9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2159000" y="5010150"/>
              <a:ext cx="539751" cy="12701"/>
            </a:xfrm>
            <a:custGeom>
              <a:avLst/>
              <a:gdLst/>
              <a:ahLst/>
              <a:cxnLst/>
              <a:rect l="0" t="0" r="0" b="0"/>
              <a:pathLst>
                <a:path w="539751" h="12701">
                  <a:moveTo>
                    <a:pt x="0" y="12700"/>
                  </a:moveTo>
                  <a:lnTo>
                    <a:pt x="0" y="12700"/>
                  </a:lnTo>
                  <a:lnTo>
                    <a:pt x="10113" y="9329"/>
                  </a:lnTo>
                  <a:lnTo>
                    <a:pt x="43370" y="10603"/>
                  </a:lnTo>
                  <a:lnTo>
                    <a:pt x="82541" y="9887"/>
                  </a:lnTo>
                  <a:lnTo>
                    <a:pt x="105827" y="8708"/>
                  </a:lnTo>
                  <a:lnTo>
                    <a:pt x="136168" y="7922"/>
                  </a:lnTo>
                  <a:lnTo>
                    <a:pt x="171212" y="7398"/>
                  </a:lnTo>
                  <a:lnTo>
                    <a:pt x="209391" y="7048"/>
                  </a:lnTo>
                  <a:lnTo>
                    <a:pt x="250367" y="6816"/>
                  </a:lnTo>
                  <a:lnTo>
                    <a:pt x="293206" y="6660"/>
                  </a:lnTo>
                  <a:lnTo>
                    <a:pt x="337287" y="6557"/>
                  </a:lnTo>
                  <a:lnTo>
                    <a:pt x="379375" y="5781"/>
                  </a:lnTo>
                  <a:lnTo>
                    <a:pt x="420133" y="4560"/>
                  </a:lnTo>
                  <a:lnTo>
                    <a:pt x="460005" y="3041"/>
                  </a:lnTo>
                  <a:lnTo>
                    <a:pt x="539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1412">
              <a:extLst>
                <a:ext uri="{FF2B5EF4-FFF2-40B4-BE49-F238E27FC236}">
                  <a16:creationId xmlns:a16="http://schemas.microsoft.com/office/drawing/2014/main" xmlns="" id="{5894E9CF-4DE0-4764-BA2D-1043F2C226A5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2908300" y="4508500"/>
              <a:ext cx="88804" cy="298451"/>
            </a:xfrm>
            <a:custGeom>
              <a:avLst/>
              <a:gdLst/>
              <a:ahLst/>
              <a:cxnLst/>
              <a:rect l="0" t="0" r="0" b="0"/>
              <a:pathLst>
                <a:path w="88804" h="298451">
                  <a:moveTo>
                    <a:pt x="38100" y="0"/>
                  </a:moveTo>
                  <a:lnTo>
                    <a:pt x="38100" y="0"/>
                  </a:lnTo>
                  <a:lnTo>
                    <a:pt x="48213" y="0"/>
                  </a:lnTo>
                  <a:lnTo>
                    <a:pt x="60704" y="9407"/>
                  </a:lnTo>
                  <a:lnTo>
                    <a:pt x="74252" y="26758"/>
                  </a:lnTo>
                  <a:lnTo>
                    <a:pt x="84977" y="50933"/>
                  </a:lnTo>
                  <a:lnTo>
                    <a:pt x="88803" y="85666"/>
                  </a:lnTo>
                  <a:lnTo>
                    <a:pt x="86740" y="126269"/>
                  </a:lnTo>
                  <a:lnTo>
                    <a:pt x="78768" y="167832"/>
                  </a:lnTo>
                  <a:lnTo>
                    <a:pt x="64406" y="206061"/>
                  </a:lnTo>
                  <a:lnTo>
                    <a:pt x="45558" y="240455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413">
              <a:extLst>
                <a:ext uri="{FF2B5EF4-FFF2-40B4-BE49-F238E27FC236}">
                  <a16:creationId xmlns:a16="http://schemas.microsoft.com/office/drawing/2014/main" xmlns="" id="{BFEE933B-9403-4A85-8513-CB351B1C9BC2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2069858" y="4437364"/>
              <a:ext cx="165343" cy="393276"/>
            </a:xfrm>
            <a:custGeom>
              <a:avLst/>
              <a:gdLst/>
              <a:ahLst/>
              <a:cxnLst/>
              <a:rect l="0" t="0" r="0" b="0"/>
              <a:pathLst>
                <a:path w="165343" h="393276">
                  <a:moveTo>
                    <a:pt x="108192" y="204486"/>
                  </a:moveTo>
                  <a:lnTo>
                    <a:pt x="108192" y="204486"/>
                  </a:lnTo>
                  <a:lnTo>
                    <a:pt x="93445" y="191621"/>
                  </a:lnTo>
                  <a:lnTo>
                    <a:pt x="86116" y="188185"/>
                  </a:lnTo>
                  <a:lnTo>
                    <a:pt x="78154" y="186656"/>
                  </a:lnTo>
                  <a:lnTo>
                    <a:pt x="58997" y="192539"/>
                  </a:lnTo>
                  <a:lnTo>
                    <a:pt x="35447" y="213332"/>
                  </a:lnTo>
                  <a:lnTo>
                    <a:pt x="13965" y="255320"/>
                  </a:lnTo>
                  <a:lnTo>
                    <a:pt x="4460" y="287992"/>
                  </a:lnTo>
                  <a:lnTo>
                    <a:pt x="0" y="319917"/>
                  </a:lnTo>
                  <a:lnTo>
                    <a:pt x="2721" y="348216"/>
                  </a:lnTo>
                  <a:lnTo>
                    <a:pt x="12398" y="369260"/>
                  </a:lnTo>
                  <a:lnTo>
                    <a:pt x="26106" y="384258"/>
                  </a:lnTo>
                  <a:lnTo>
                    <a:pt x="41606" y="393275"/>
                  </a:lnTo>
                  <a:lnTo>
                    <a:pt x="50395" y="392435"/>
                  </a:lnTo>
                  <a:lnTo>
                    <a:pt x="69569" y="382093"/>
                  </a:lnTo>
                  <a:lnTo>
                    <a:pt x="96827" y="346324"/>
                  </a:lnTo>
                  <a:lnTo>
                    <a:pt x="112313" y="306565"/>
                  </a:lnTo>
                  <a:lnTo>
                    <a:pt x="119406" y="283122"/>
                  </a:lnTo>
                  <a:lnTo>
                    <a:pt x="124840" y="255499"/>
                  </a:lnTo>
                  <a:lnTo>
                    <a:pt x="129168" y="225089"/>
                  </a:lnTo>
                  <a:lnTo>
                    <a:pt x="132760" y="192822"/>
                  </a:lnTo>
                  <a:lnTo>
                    <a:pt x="135859" y="162137"/>
                  </a:lnTo>
                  <a:lnTo>
                    <a:pt x="138631" y="132509"/>
                  </a:lnTo>
                  <a:lnTo>
                    <a:pt x="141185" y="103584"/>
                  </a:lnTo>
                  <a:lnTo>
                    <a:pt x="144022" y="58276"/>
                  </a:lnTo>
                  <a:lnTo>
                    <a:pt x="143872" y="25204"/>
                  </a:lnTo>
                  <a:lnTo>
                    <a:pt x="139102" y="5801"/>
                  </a:lnTo>
                  <a:lnTo>
                    <a:pt x="135854" y="1474"/>
                  </a:lnTo>
                  <a:lnTo>
                    <a:pt x="132278" y="0"/>
                  </a:lnTo>
                  <a:lnTo>
                    <a:pt x="128482" y="429"/>
                  </a:lnTo>
                  <a:lnTo>
                    <a:pt x="125247" y="4948"/>
                  </a:lnTo>
                  <a:lnTo>
                    <a:pt x="117322" y="34356"/>
                  </a:lnTo>
                  <a:lnTo>
                    <a:pt x="112720" y="67725"/>
                  </a:lnTo>
                  <a:lnTo>
                    <a:pt x="110204" y="111718"/>
                  </a:lnTo>
                  <a:lnTo>
                    <a:pt x="109534" y="136291"/>
                  </a:lnTo>
                  <a:lnTo>
                    <a:pt x="109792" y="161139"/>
                  </a:lnTo>
                  <a:lnTo>
                    <a:pt x="110670" y="186171"/>
                  </a:lnTo>
                  <a:lnTo>
                    <a:pt x="111960" y="211326"/>
                  </a:lnTo>
                  <a:lnTo>
                    <a:pt x="115276" y="258091"/>
                  </a:lnTo>
                  <a:lnTo>
                    <a:pt x="119807" y="298866"/>
                  </a:lnTo>
                  <a:lnTo>
                    <a:pt x="130997" y="339538"/>
                  </a:lnTo>
                  <a:lnTo>
                    <a:pt x="141611" y="355290"/>
                  </a:lnTo>
                  <a:lnTo>
                    <a:pt x="146699" y="358644"/>
                  </a:lnTo>
                  <a:lnTo>
                    <a:pt x="151502" y="359469"/>
                  </a:lnTo>
                  <a:lnTo>
                    <a:pt x="165342" y="3568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1414">
              <a:extLst>
                <a:ext uri="{FF2B5EF4-FFF2-40B4-BE49-F238E27FC236}">
                  <a16:creationId xmlns:a16="http://schemas.microsoft.com/office/drawing/2014/main" xmlns="" id="{E191A616-21D3-4F32-A17E-2F608D55770A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2833569" y="4581369"/>
              <a:ext cx="77228" cy="293044"/>
            </a:xfrm>
            <a:custGeom>
              <a:avLst/>
              <a:gdLst/>
              <a:ahLst/>
              <a:cxnLst/>
              <a:rect l="0" t="0" r="0" b="0"/>
              <a:pathLst>
                <a:path w="77228" h="293044">
                  <a:moveTo>
                    <a:pt x="11231" y="111281"/>
                  </a:moveTo>
                  <a:lnTo>
                    <a:pt x="11231" y="111281"/>
                  </a:lnTo>
                  <a:lnTo>
                    <a:pt x="11231" y="107910"/>
                  </a:lnTo>
                  <a:lnTo>
                    <a:pt x="10525" y="107623"/>
                  </a:lnTo>
                  <a:lnTo>
                    <a:pt x="7860" y="109184"/>
                  </a:lnTo>
                  <a:lnTo>
                    <a:pt x="2393" y="124144"/>
                  </a:lnTo>
                  <a:lnTo>
                    <a:pt x="0" y="165327"/>
                  </a:lnTo>
                  <a:lnTo>
                    <a:pt x="3827" y="206004"/>
                  </a:lnTo>
                  <a:lnTo>
                    <a:pt x="8018" y="247924"/>
                  </a:lnTo>
                  <a:lnTo>
                    <a:pt x="5249" y="293043"/>
                  </a:lnTo>
                  <a:lnTo>
                    <a:pt x="4929" y="257539"/>
                  </a:lnTo>
                  <a:lnTo>
                    <a:pt x="4903" y="218854"/>
                  </a:lnTo>
                  <a:lnTo>
                    <a:pt x="4895" y="195696"/>
                  </a:lnTo>
                  <a:lnTo>
                    <a:pt x="5596" y="169674"/>
                  </a:lnTo>
                  <a:lnTo>
                    <a:pt x="6769" y="141743"/>
                  </a:lnTo>
                  <a:lnTo>
                    <a:pt x="8256" y="112539"/>
                  </a:lnTo>
                  <a:lnTo>
                    <a:pt x="15554" y="66920"/>
                  </a:lnTo>
                  <a:lnTo>
                    <a:pt x="29680" y="20996"/>
                  </a:lnTo>
                  <a:lnTo>
                    <a:pt x="34114" y="10874"/>
                  </a:lnTo>
                  <a:lnTo>
                    <a:pt x="39186" y="4832"/>
                  </a:lnTo>
                  <a:lnTo>
                    <a:pt x="44684" y="1509"/>
                  </a:lnTo>
                  <a:lnTo>
                    <a:pt x="50467" y="0"/>
                  </a:lnTo>
                  <a:lnTo>
                    <a:pt x="56438" y="1816"/>
                  </a:lnTo>
                  <a:lnTo>
                    <a:pt x="68717" y="11360"/>
                  </a:lnTo>
                  <a:lnTo>
                    <a:pt x="75586" y="26890"/>
                  </a:lnTo>
                  <a:lnTo>
                    <a:pt x="77227" y="46257"/>
                  </a:lnTo>
                  <a:lnTo>
                    <a:pt x="73254" y="68975"/>
                  </a:lnTo>
                  <a:lnTo>
                    <a:pt x="56341" y="102196"/>
                  </a:lnTo>
                  <a:lnTo>
                    <a:pt x="36826" y="124268"/>
                  </a:lnTo>
                  <a:lnTo>
                    <a:pt x="31823" y="126994"/>
                  </a:lnTo>
                  <a:lnTo>
                    <a:pt x="27781" y="127401"/>
                  </a:lnTo>
                  <a:lnTo>
                    <a:pt x="17581" y="1239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1415">
              <a:extLst>
                <a:ext uri="{FF2B5EF4-FFF2-40B4-BE49-F238E27FC236}">
                  <a16:creationId xmlns:a16="http://schemas.microsoft.com/office/drawing/2014/main" xmlns="" id="{5E8C8E0B-648D-46B7-AEE9-CA4046B3C5B8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2733872" y="4522965"/>
              <a:ext cx="53779" cy="258586"/>
            </a:xfrm>
            <a:custGeom>
              <a:avLst/>
              <a:gdLst/>
              <a:ahLst/>
              <a:cxnLst/>
              <a:rect l="0" t="0" r="0" b="0"/>
              <a:pathLst>
                <a:path w="53779" h="258586">
                  <a:moveTo>
                    <a:pt x="53778" y="10935"/>
                  </a:moveTo>
                  <a:lnTo>
                    <a:pt x="53778" y="10935"/>
                  </a:lnTo>
                  <a:lnTo>
                    <a:pt x="47036" y="4193"/>
                  </a:lnTo>
                  <a:lnTo>
                    <a:pt x="39963" y="883"/>
                  </a:lnTo>
                  <a:lnTo>
                    <a:pt x="36101" y="0"/>
                  </a:lnTo>
                  <a:lnTo>
                    <a:pt x="32116" y="1529"/>
                  </a:lnTo>
                  <a:lnTo>
                    <a:pt x="23924" y="8871"/>
                  </a:lnTo>
                  <a:lnTo>
                    <a:pt x="8008" y="38388"/>
                  </a:lnTo>
                  <a:lnTo>
                    <a:pt x="0" y="85156"/>
                  </a:lnTo>
                  <a:lnTo>
                    <a:pt x="8" y="122709"/>
                  </a:lnTo>
                  <a:lnTo>
                    <a:pt x="3775" y="161507"/>
                  </a:lnTo>
                  <a:lnTo>
                    <a:pt x="12504" y="197565"/>
                  </a:lnTo>
                  <a:lnTo>
                    <a:pt x="33239" y="243605"/>
                  </a:lnTo>
                  <a:lnTo>
                    <a:pt x="41078" y="25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1416">
              <a:extLst>
                <a:ext uri="{FF2B5EF4-FFF2-40B4-BE49-F238E27FC236}">
                  <a16:creationId xmlns:a16="http://schemas.microsoft.com/office/drawing/2014/main" xmlns="" id="{5FDD4DB4-5AA7-4578-B909-7348E57E0C89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2425700" y="4482886"/>
              <a:ext cx="190501" cy="336765"/>
            </a:xfrm>
            <a:custGeom>
              <a:avLst/>
              <a:gdLst/>
              <a:ahLst/>
              <a:cxnLst/>
              <a:rect l="0" t="0" r="0" b="0"/>
              <a:pathLst>
                <a:path w="190501" h="336765">
                  <a:moveTo>
                    <a:pt x="0" y="324064"/>
                  </a:moveTo>
                  <a:lnTo>
                    <a:pt x="0" y="324064"/>
                  </a:lnTo>
                  <a:lnTo>
                    <a:pt x="0" y="327435"/>
                  </a:lnTo>
                  <a:lnTo>
                    <a:pt x="1411" y="328428"/>
                  </a:lnTo>
                  <a:lnTo>
                    <a:pt x="6742" y="329531"/>
                  </a:lnTo>
                  <a:lnTo>
                    <a:pt x="24419" y="326781"/>
                  </a:lnTo>
                  <a:lnTo>
                    <a:pt x="50901" y="311385"/>
                  </a:lnTo>
                  <a:lnTo>
                    <a:pt x="84462" y="275465"/>
                  </a:lnTo>
                  <a:lnTo>
                    <a:pt x="108800" y="241316"/>
                  </a:lnTo>
                  <a:lnTo>
                    <a:pt x="131611" y="201915"/>
                  </a:lnTo>
                  <a:lnTo>
                    <a:pt x="148805" y="158533"/>
                  </a:lnTo>
                  <a:lnTo>
                    <a:pt x="161621" y="117144"/>
                  </a:lnTo>
                  <a:lnTo>
                    <a:pt x="169903" y="79699"/>
                  </a:lnTo>
                  <a:lnTo>
                    <a:pt x="171233" y="48947"/>
                  </a:lnTo>
                  <a:lnTo>
                    <a:pt x="165709" y="24930"/>
                  </a:lnTo>
                  <a:lnTo>
                    <a:pt x="161273" y="14575"/>
                  </a:lnTo>
                  <a:lnTo>
                    <a:pt x="156198" y="7671"/>
                  </a:lnTo>
                  <a:lnTo>
                    <a:pt x="144916" y="0"/>
                  </a:lnTo>
                  <a:lnTo>
                    <a:pt x="138944" y="777"/>
                  </a:lnTo>
                  <a:lnTo>
                    <a:pt x="126664" y="9167"/>
                  </a:lnTo>
                  <a:lnTo>
                    <a:pt x="107850" y="43240"/>
                  </a:lnTo>
                  <a:lnTo>
                    <a:pt x="100850" y="78839"/>
                  </a:lnTo>
                  <a:lnTo>
                    <a:pt x="98444" y="120530"/>
                  </a:lnTo>
                  <a:lnTo>
                    <a:pt x="99727" y="164930"/>
                  </a:lnTo>
                  <a:lnTo>
                    <a:pt x="104530" y="208653"/>
                  </a:lnTo>
                  <a:lnTo>
                    <a:pt x="112780" y="248781"/>
                  </a:lnTo>
                  <a:lnTo>
                    <a:pt x="132586" y="293056"/>
                  </a:lnTo>
                  <a:lnTo>
                    <a:pt x="145710" y="312398"/>
                  </a:lnTo>
                  <a:lnTo>
                    <a:pt x="162362" y="324289"/>
                  </a:lnTo>
                  <a:lnTo>
                    <a:pt x="190500" y="3367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1417">
              <a:extLst>
                <a:ext uri="{FF2B5EF4-FFF2-40B4-BE49-F238E27FC236}">
                  <a16:creationId xmlns:a16="http://schemas.microsoft.com/office/drawing/2014/main" xmlns="" id="{E90EAC48-0AAC-433A-8BBA-1BA289106712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2295329" y="4390477"/>
              <a:ext cx="130372" cy="154863"/>
            </a:xfrm>
            <a:custGeom>
              <a:avLst/>
              <a:gdLst/>
              <a:ahLst/>
              <a:cxnLst/>
              <a:rect l="0" t="0" r="0" b="0"/>
              <a:pathLst>
                <a:path w="130372" h="154863">
                  <a:moveTo>
                    <a:pt x="3371" y="35473"/>
                  </a:moveTo>
                  <a:lnTo>
                    <a:pt x="3371" y="35473"/>
                  </a:lnTo>
                  <a:lnTo>
                    <a:pt x="0" y="32102"/>
                  </a:lnTo>
                  <a:lnTo>
                    <a:pt x="226" y="24803"/>
                  </a:lnTo>
                  <a:lnTo>
                    <a:pt x="3385" y="15208"/>
                  </a:lnTo>
                  <a:lnTo>
                    <a:pt x="9492" y="6241"/>
                  </a:lnTo>
                  <a:lnTo>
                    <a:pt x="13802" y="3285"/>
                  </a:lnTo>
                  <a:lnTo>
                    <a:pt x="24235" y="0"/>
                  </a:lnTo>
                  <a:lnTo>
                    <a:pt x="35927" y="2304"/>
                  </a:lnTo>
                  <a:lnTo>
                    <a:pt x="42008" y="4893"/>
                  </a:lnTo>
                  <a:lnTo>
                    <a:pt x="52528" y="17178"/>
                  </a:lnTo>
                  <a:lnTo>
                    <a:pt x="57309" y="25393"/>
                  </a:lnTo>
                  <a:lnTo>
                    <a:pt x="60740" y="45810"/>
                  </a:lnTo>
                  <a:lnTo>
                    <a:pt x="60667" y="57181"/>
                  </a:lnTo>
                  <a:lnTo>
                    <a:pt x="53060" y="79223"/>
                  </a:lnTo>
                  <a:lnTo>
                    <a:pt x="31923" y="118747"/>
                  </a:lnTo>
                  <a:lnTo>
                    <a:pt x="12320" y="151866"/>
                  </a:lnTo>
                  <a:lnTo>
                    <a:pt x="13571" y="153285"/>
                  </a:lnTo>
                  <a:lnTo>
                    <a:pt x="20604" y="154862"/>
                  </a:lnTo>
                  <a:lnTo>
                    <a:pt x="64114" y="147168"/>
                  </a:lnTo>
                  <a:lnTo>
                    <a:pt x="108660" y="139067"/>
                  </a:lnTo>
                  <a:lnTo>
                    <a:pt x="130371" y="137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SMARTInkShape-Group273">
            <a:extLst>
              <a:ext uri="{FF2B5EF4-FFF2-40B4-BE49-F238E27FC236}">
                <a16:creationId xmlns:a16="http://schemas.microsoft.com/office/drawing/2014/main" xmlns="" id="{2BAFCADE-4F42-4517-B9A2-830A4C2CCBB7}"/>
              </a:ext>
            </a:extLst>
          </p:cNvPr>
          <p:cNvGrpSpPr/>
          <p:nvPr/>
        </p:nvGrpSpPr>
        <p:grpSpPr>
          <a:xfrm>
            <a:off x="8477250" y="3940629"/>
            <a:ext cx="1141178" cy="828065"/>
            <a:chOff x="8477250" y="3940629"/>
            <a:chExt cx="1141178" cy="828065"/>
          </a:xfrm>
        </p:grpSpPr>
        <p:sp>
          <p:nvSpPr>
            <p:cNvPr id="257" name="SMARTInkShape-1418">
              <a:extLst>
                <a:ext uri="{FF2B5EF4-FFF2-40B4-BE49-F238E27FC236}">
                  <a16:creationId xmlns:a16="http://schemas.microsoft.com/office/drawing/2014/main" xmlns="" id="{264BE594-6E51-40A2-BD94-CAB3F4B0FF2F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9105900" y="4434065"/>
              <a:ext cx="35726" cy="182386"/>
            </a:xfrm>
            <a:custGeom>
              <a:avLst/>
              <a:gdLst/>
              <a:ahLst/>
              <a:cxnLst/>
              <a:rect l="0" t="0" r="0" b="0"/>
              <a:pathLst>
                <a:path w="35726" h="182386">
                  <a:moveTo>
                    <a:pt x="0" y="10935"/>
                  </a:moveTo>
                  <a:lnTo>
                    <a:pt x="0" y="10935"/>
                  </a:lnTo>
                  <a:lnTo>
                    <a:pt x="3370" y="4193"/>
                  </a:lnTo>
                  <a:lnTo>
                    <a:pt x="5774" y="2207"/>
                  </a:lnTo>
                  <a:lnTo>
                    <a:pt x="12209" y="0"/>
                  </a:lnTo>
                  <a:lnTo>
                    <a:pt x="15902" y="823"/>
                  </a:lnTo>
                  <a:lnTo>
                    <a:pt x="23764" y="5500"/>
                  </a:lnTo>
                  <a:lnTo>
                    <a:pt x="30083" y="19808"/>
                  </a:lnTo>
                  <a:lnTo>
                    <a:pt x="35725" y="57309"/>
                  </a:lnTo>
                  <a:lnTo>
                    <a:pt x="35515" y="104874"/>
                  </a:lnTo>
                  <a:lnTo>
                    <a:pt x="30984" y="146484"/>
                  </a:lnTo>
                  <a:lnTo>
                    <a:pt x="25400" y="182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419">
              <a:extLst>
                <a:ext uri="{FF2B5EF4-FFF2-40B4-BE49-F238E27FC236}">
                  <a16:creationId xmlns:a16="http://schemas.microsoft.com/office/drawing/2014/main" xmlns="" id="{D6A33A5D-4415-4A61-8FA2-C2E03D8F0240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8921750" y="4301929"/>
              <a:ext cx="679451" cy="60522"/>
            </a:xfrm>
            <a:custGeom>
              <a:avLst/>
              <a:gdLst/>
              <a:ahLst/>
              <a:cxnLst/>
              <a:rect l="0" t="0" r="0" b="0"/>
              <a:pathLst>
                <a:path w="679451" h="60522">
                  <a:moveTo>
                    <a:pt x="0" y="3371"/>
                  </a:moveTo>
                  <a:lnTo>
                    <a:pt x="0" y="3371"/>
                  </a:lnTo>
                  <a:lnTo>
                    <a:pt x="37903" y="3371"/>
                  </a:lnTo>
                  <a:lnTo>
                    <a:pt x="82225" y="1489"/>
                  </a:lnTo>
                  <a:lnTo>
                    <a:pt x="109851" y="0"/>
                  </a:lnTo>
                  <a:lnTo>
                    <a:pt x="143790" y="1123"/>
                  </a:lnTo>
                  <a:lnTo>
                    <a:pt x="181939" y="3990"/>
                  </a:lnTo>
                  <a:lnTo>
                    <a:pt x="222892" y="8016"/>
                  </a:lnTo>
                  <a:lnTo>
                    <a:pt x="268539" y="12818"/>
                  </a:lnTo>
                  <a:lnTo>
                    <a:pt x="317316" y="18136"/>
                  </a:lnTo>
                  <a:lnTo>
                    <a:pt x="368176" y="23798"/>
                  </a:lnTo>
                  <a:lnTo>
                    <a:pt x="417606" y="29690"/>
                  </a:lnTo>
                  <a:lnTo>
                    <a:pt x="466082" y="35733"/>
                  </a:lnTo>
                  <a:lnTo>
                    <a:pt x="513921" y="41879"/>
                  </a:lnTo>
                  <a:lnTo>
                    <a:pt x="553575" y="46682"/>
                  </a:lnTo>
                  <a:lnTo>
                    <a:pt x="587773" y="50589"/>
                  </a:lnTo>
                  <a:lnTo>
                    <a:pt x="618333" y="53900"/>
                  </a:lnTo>
                  <a:lnTo>
                    <a:pt x="679450" y="60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420">
              <a:extLst>
                <a:ext uri="{FF2B5EF4-FFF2-40B4-BE49-F238E27FC236}">
                  <a16:creationId xmlns:a16="http://schemas.microsoft.com/office/drawing/2014/main" xmlns="" id="{EA266E27-8C88-4230-8732-C7AF64775D99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9505950" y="4013200"/>
              <a:ext cx="112478" cy="209551"/>
            </a:xfrm>
            <a:custGeom>
              <a:avLst/>
              <a:gdLst/>
              <a:ahLst/>
              <a:cxnLst/>
              <a:rect l="0" t="0" r="0" b="0"/>
              <a:pathLst>
                <a:path w="112478" h="209551">
                  <a:moveTo>
                    <a:pt x="76200" y="0"/>
                  </a:moveTo>
                  <a:lnTo>
                    <a:pt x="76200" y="0"/>
                  </a:lnTo>
                  <a:lnTo>
                    <a:pt x="97249" y="12209"/>
                  </a:lnTo>
                  <a:lnTo>
                    <a:pt x="105075" y="25417"/>
                  </a:lnTo>
                  <a:lnTo>
                    <a:pt x="111566" y="52686"/>
                  </a:lnTo>
                  <a:lnTo>
                    <a:pt x="112477" y="62641"/>
                  </a:lnTo>
                  <a:lnTo>
                    <a:pt x="103648" y="96877"/>
                  </a:lnTo>
                  <a:lnTo>
                    <a:pt x="77512" y="133832"/>
                  </a:lnTo>
                  <a:lnTo>
                    <a:pt x="40187" y="177764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421">
              <a:extLst>
                <a:ext uri="{FF2B5EF4-FFF2-40B4-BE49-F238E27FC236}">
                  <a16:creationId xmlns:a16="http://schemas.microsoft.com/office/drawing/2014/main" xmlns="" id="{5421E340-C797-4E32-9F4D-FCF039180208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9411295" y="4024294"/>
              <a:ext cx="101006" cy="165898"/>
            </a:xfrm>
            <a:custGeom>
              <a:avLst/>
              <a:gdLst/>
              <a:ahLst/>
              <a:cxnLst/>
              <a:rect l="0" t="0" r="0" b="0"/>
              <a:pathLst>
                <a:path w="101006" h="165898">
                  <a:moveTo>
                    <a:pt x="101005" y="14306"/>
                  </a:moveTo>
                  <a:lnTo>
                    <a:pt x="101005" y="14306"/>
                  </a:lnTo>
                  <a:lnTo>
                    <a:pt x="56813" y="0"/>
                  </a:lnTo>
                  <a:lnTo>
                    <a:pt x="36678" y="1128"/>
                  </a:lnTo>
                  <a:lnTo>
                    <a:pt x="18088" y="6332"/>
                  </a:lnTo>
                  <a:lnTo>
                    <a:pt x="5120" y="13349"/>
                  </a:lnTo>
                  <a:lnTo>
                    <a:pt x="1805" y="18607"/>
                  </a:lnTo>
                  <a:lnTo>
                    <a:pt x="0" y="31975"/>
                  </a:lnTo>
                  <a:lnTo>
                    <a:pt x="5314" y="47324"/>
                  </a:lnTo>
                  <a:lnTo>
                    <a:pt x="15436" y="62847"/>
                  </a:lnTo>
                  <a:lnTo>
                    <a:pt x="54785" y="107372"/>
                  </a:lnTo>
                  <a:lnTo>
                    <a:pt x="70581" y="141018"/>
                  </a:lnTo>
                  <a:lnTo>
                    <a:pt x="69433" y="147465"/>
                  </a:lnTo>
                  <a:lnTo>
                    <a:pt x="60632" y="160270"/>
                  </a:lnTo>
                  <a:lnTo>
                    <a:pt x="55040" y="163827"/>
                  </a:lnTo>
                  <a:lnTo>
                    <a:pt x="43181" y="165897"/>
                  </a:lnTo>
                  <a:lnTo>
                    <a:pt x="18455" y="160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422">
              <a:extLst>
                <a:ext uri="{FF2B5EF4-FFF2-40B4-BE49-F238E27FC236}">
                  <a16:creationId xmlns:a16="http://schemas.microsoft.com/office/drawing/2014/main" xmlns="" id="{21F2EF16-60BA-4C3C-8CB5-149C108D3E48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9264650" y="4108711"/>
              <a:ext cx="88901" cy="6090"/>
            </a:xfrm>
            <a:custGeom>
              <a:avLst/>
              <a:gdLst/>
              <a:ahLst/>
              <a:cxnLst/>
              <a:rect l="0" t="0" r="0" b="0"/>
              <a:pathLst>
                <a:path w="88901" h="6090">
                  <a:moveTo>
                    <a:pt x="0" y="6089"/>
                  </a:moveTo>
                  <a:lnTo>
                    <a:pt x="0" y="6089"/>
                  </a:lnTo>
                  <a:lnTo>
                    <a:pt x="3370" y="2718"/>
                  </a:lnTo>
                  <a:lnTo>
                    <a:pt x="8789" y="1063"/>
                  </a:lnTo>
                  <a:lnTo>
                    <a:pt x="23764" y="0"/>
                  </a:lnTo>
                  <a:lnTo>
                    <a:pt x="69773" y="5229"/>
                  </a:lnTo>
                  <a:lnTo>
                    <a:pt x="88900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423">
              <a:extLst>
                <a:ext uri="{FF2B5EF4-FFF2-40B4-BE49-F238E27FC236}">
                  <a16:creationId xmlns:a16="http://schemas.microsoft.com/office/drawing/2014/main" xmlns="" id="{6E20DF15-66F5-48E0-ACFB-8E520DD0C4FE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9074288" y="4025963"/>
              <a:ext cx="96099" cy="133288"/>
            </a:xfrm>
            <a:custGeom>
              <a:avLst/>
              <a:gdLst/>
              <a:ahLst/>
              <a:cxnLst/>
              <a:rect l="0" t="0" r="0" b="0"/>
              <a:pathLst>
                <a:path w="96099" h="133288">
                  <a:moveTo>
                    <a:pt x="31612" y="18987"/>
                  </a:moveTo>
                  <a:lnTo>
                    <a:pt x="31612" y="18987"/>
                  </a:lnTo>
                  <a:lnTo>
                    <a:pt x="24869" y="22358"/>
                  </a:lnTo>
                  <a:lnTo>
                    <a:pt x="13935" y="41309"/>
                  </a:lnTo>
                  <a:lnTo>
                    <a:pt x="3373" y="78612"/>
                  </a:lnTo>
                  <a:lnTo>
                    <a:pt x="0" y="123616"/>
                  </a:lnTo>
                  <a:lnTo>
                    <a:pt x="659" y="123312"/>
                  </a:lnTo>
                  <a:lnTo>
                    <a:pt x="3275" y="119211"/>
                  </a:lnTo>
                  <a:lnTo>
                    <a:pt x="12695" y="72578"/>
                  </a:lnTo>
                  <a:lnTo>
                    <a:pt x="32893" y="31115"/>
                  </a:lnTo>
                  <a:lnTo>
                    <a:pt x="51041" y="9410"/>
                  </a:lnTo>
                  <a:lnTo>
                    <a:pt x="63532" y="1090"/>
                  </a:lnTo>
                  <a:lnTo>
                    <a:pt x="69824" y="0"/>
                  </a:lnTo>
                  <a:lnTo>
                    <a:pt x="82463" y="2552"/>
                  </a:lnTo>
                  <a:lnTo>
                    <a:pt x="87383" y="6619"/>
                  </a:lnTo>
                  <a:lnTo>
                    <a:pt x="94734" y="18664"/>
                  </a:lnTo>
                  <a:lnTo>
                    <a:pt x="96098" y="51425"/>
                  </a:lnTo>
                  <a:lnTo>
                    <a:pt x="90236" y="95898"/>
                  </a:lnTo>
                  <a:lnTo>
                    <a:pt x="82412" y="133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424">
              <a:extLst>
                <a:ext uri="{FF2B5EF4-FFF2-40B4-BE49-F238E27FC236}">
                  <a16:creationId xmlns:a16="http://schemas.microsoft.com/office/drawing/2014/main" xmlns="" id="{8D21FC9E-9CB5-4627-8C99-BDAC50CE6E80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9207500" y="4559300"/>
              <a:ext cx="114301" cy="6351"/>
            </a:xfrm>
            <a:custGeom>
              <a:avLst/>
              <a:gdLst/>
              <a:ahLst/>
              <a:cxnLst/>
              <a:rect l="0" t="0" r="0" b="0"/>
              <a:pathLst>
                <a:path w="114301" h="6351">
                  <a:moveTo>
                    <a:pt x="0" y="6350"/>
                  </a:moveTo>
                  <a:lnTo>
                    <a:pt x="0" y="6350"/>
                  </a:lnTo>
                  <a:lnTo>
                    <a:pt x="6743" y="2979"/>
                  </a:lnTo>
                  <a:lnTo>
                    <a:pt x="38282" y="392"/>
                  </a:lnTo>
                  <a:lnTo>
                    <a:pt x="73666" y="116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425">
              <a:extLst>
                <a:ext uri="{FF2B5EF4-FFF2-40B4-BE49-F238E27FC236}">
                  <a16:creationId xmlns:a16="http://schemas.microsoft.com/office/drawing/2014/main" xmlns="" id="{1BBD635C-0D10-4242-BAFA-AC868859BB4F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9379425" y="4502157"/>
              <a:ext cx="138734" cy="266537"/>
            </a:xfrm>
            <a:custGeom>
              <a:avLst/>
              <a:gdLst/>
              <a:ahLst/>
              <a:cxnLst/>
              <a:rect l="0" t="0" r="0" b="0"/>
              <a:pathLst>
                <a:path w="138734" h="266537">
                  <a:moveTo>
                    <a:pt x="69375" y="63493"/>
                  </a:moveTo>
                  <a:lnTo>
                    <a:pt x="69375" y="63493"/>
                  </a:lnTo>
                  <a:lnTo>
                    <a:pt x="50534" y="94886"/>
                  </a:lnTo>
                  <a:lnTo>
                    <a:pt x="39569" y="132531"/>
                  </a:lnTo>
                  <a:lnTo>
                    <a:pt x="29970" y="179434"/>
                  </a:lnTo>
                  <a:lnTo>
                    <a:pt x="18187" y="223435"/>
                  </a:lnTo>
                  <a:lnTo>
                    <a:pt x="3132" y="266459"/>
                  </a:lnTo>
                  <a:lnTo>
                    <a:pt x="1930" y="266536"/>
                  </a:lnTo>
                  <a:lnTo>
                    <a:pt x="1128" y="264472"/>
                  </a:lnTo>
                  <a:lnTo>
                    <a:pt x="0" y="244711"/>
                  </a:lnTo>
                  <a:lnTo>
                    <a:pt x="9779" y="199659"/>
                  </a:lnTo>
                  <a:lnTo>
                    <a:pt x="22191" y="155996"/>
                  </a:lnTo>
                  <a:lnTo>
                    <a:pt x="29452" y="131512"/>
                  </a:lnTo>
                  <a:lnTo>
                    <a:pt x="43165" y="85492"/>
                  </a:lnTo>
                  <a:lnTo>
                    <a:pt x="56315" y="45754"/>
                  </a:lnTo>
                  <a:lnTo>
                    <a:pt x="74913" y="10337"/>
                  </a:lnTo>
                  <a:lnTo>
                    <a:pt x="85007" y="1062"/>
                  </a:lnTo>
                  <a:lnTo>
                    <a:pt x="91085" y="0"/>
                  </a:lnTo>
                  <a:lnTo>
                    <a:pt x="105364" y="2583"/>
                  </a:lnTo>
                  <a:lnTo>
                    <a:pt x="119236" y="12198"/>
                  </a:lnTo>
                  <a:lnTo>
                    <a:pt x="131046" y="26584"/>
                  </a:lnTo>
                  <a:lnTo>
                    <a:pt x="138648" y="44737"/>
                  </a:lnTo>
                  <a:lnTo>
                    <a:pt x="138733" y="64564"/>
                  </a:lnTo>
                  <a:lnTo>
                    <a:pt x="133362" y="84430"/>
                  </a:lnTo>
                  <a:lnTo>
                    <a:pt x="123918" y="102667"/>
                  </a:lnTo>
                  <a:lnTo>
                    <a:pt x="108904" y="116416"/>
                  </a:lnTo>
                  <a:lnTo>
                    <a:pt x="80618" y="130209"/>
                  </a:lnTo>
                  <a:lnTo>
                    <a:pt x="60966" y="134772"/>
                  </a:lnTo>
                  <a:lnTo>
                    <a:pt x="24925" y="133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426">
              <a:extLst>
                <a:ext uri="{FF2B5EF4-FFF2-40B4-BE49-F238E27FC236}">
                  <a16:creationId xmlns:a16="http://schemas.microsoft.com/office/drawing/2014/main" xmlns="" id="{635B675A-421D-4A34-8912-9BBD4351C609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8477250" y="4136829"/>
              <a:ext cx="171451" cy="9722"/>
            </a:xfrm>
            <a:custGeom>
              <a:avLst/>
              <a:gdLst/>
              <a:ahLst/>
              <a:cxnLst/>
              <a:rect l="0" t="0" r="0" b="0"/>
              <a:pathLst>
                <a:path w="171451" h="9722">
                  <a:moveTo>
                    <a:pt x="0" y="3371"/>
                  </a:moveTo>
                  <a:lnTo>
                    <a:pt x="0" y="3371"/>
                  </a:lnTo>
                  <a:lnTo>
                    <a:pt x="3370" y="3371"/>
                  </a:lnTo>
                  <a:lnTo>
                    <a:pt x="6907" y="1489"/>
                  </a:lnTo>
                  <a:lnTo>
                    <a:pt x="8839" y="0"/>
                  </a:lnTo>
                  <a:lnTo>
                    <a:pt x="18510" y="227"/>
                  </a:lnTo>
                  <a:lnTo>
                    <a:pt x="61199" y="2750"/>
                  </a:lnTo>
                  <a:lnTo>
                    <a:pt x="104289" y="6558"/>
                  </a:lnTo>
                  <a:lnTo>
                    <a:pt x="144966" y="8784"/>
                  </a:lnTo>
                  <a:lnTo>
                    <a:pt x="171450" y="97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427">
              <a:extLst>
                <a:ext uri="{FF2B5EF4-FFF2-40B4-BE49-F238E27FC236}">
                  <a16:creationId xmlns:a16="http://schemas.microsoft.com/office/drawing/2014/main" xmlns="" id="{782B1341-455D-4B3E-8803-A20AA95289BF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8944145" y="3940629"/>
              <a:ext cx="85556" cy="237672"/>
            </a:xfrm>
            <a:custGeom>
              <a:avLst/>
              <a:gdLst/>
              <a:ahLst/>
              <a:cxnLst/>
              <a:rect l="0" t="0" r="0" b="0"/>
              <a:pathLst>
                <a:path w="85556" h="237672">
                  <a:moveTo>
                    <a:pt x="85555" y="21771"/>
                  </a:moveTo>
                  <a:lnTo>
                    <a:pt x="85555" y="21771"/>
                  </a:lnTo>
                  <a:lnTo>
                    <a:pt x="76716" y="7465"/>
                  </a:lnTo>
                  <a:lnTo>
                    <a:pt x="67258" y="756"/>
                  </a:lnTo>
                  <a:lnTo>
                    <a:pt x="64183" y="0"/>
                  </a:lnTo>
                  <a:lnTo>
                    <a:pt x="61430" y="201"/>
                  </a:lnTo>
                  <a:lnTo>
                    <a:pt x="58888" y="1041"/>
                  </a:lnTo>
                  <a:lnTo>
                    <a:pt x="41827" y="15707"/>
                  </a:lnTo>
                  <a:lnTo>
                    <a:pt x="16554" y="61156"/>
                  </a:lnTo>
                  <a:lnTo>
                    <a:pt x="3176" y="103918"/>
                  </a:lnTo>
                  <a:lnTo>
                    <a:pt x="0" y="150611"/>
                  </a:lnTo>
                  <a:lnTo>
                    <a:pt x="7367" y="191179"/>
                  </a:lnTo>
                  <a:lnTo>
                    <a:pt x="22055" y="237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SMARTInkShape-Group274">
            <a:extLst>
              <a:ext uri="{FF2B5EF4-FFF2-40B4-BE49-F238E27FC236}">
                <a16:creationId xmlns:a16="http://schemas.microsoft.com/office/drawing/2014/main" xmlns="" id="{C5CDAC33-8157-4F79-9DC5-7BF8333711EC}"/>
              </a:ext>
            </a:extLst>
          </p:cNvPr>
          <p:cNvGrpSpPr/>
          <p:nvPr/>
        </p:nvGrpSpPr>
        <p:grpSpPr>
          <a:xfrm>
            <a:off x="7905750" y="3852844"/>
            <a:ext cx="239554" cy="512949"/>
            <a:chOff x="7905750" y="3852844"/>
            <a:chExt cx="239554" cy="512949"/>
          </a:xfrm>
        </p:grpSpPr>
        <p:sp>
          <p:nvSpPr>
            <p:cNvPr id="268" name="SMARTInkShape-1428">
              <a:extLst>
                <a:ext uri="{FF2B5EF4-FFF2-40B4-BE49-F238E27FC236}">
                  <a16:creationId xmlns:a16="http://schemas.microsoft.com/office/drawing/2014/main" xmlns="" id="{96E24790-DDEF-47BA-91BD-4687817FE875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7998875" y="3852844"/>
              <a:ext cx="97376" cy="200281"/>
            </a:xfrm>
            <a:custGeom>
              <a:avLst/>
              <a:gdLst/>
              <a:ahLst/>
              <a:cxnLst/>
              <a:rect l="0" t="0" r="0" b="0"/>
              <a:pathLst>
                <a:path w="97376" h="200281">
                  <a:moveTo>
                    <a:pt x="97375" y="14306"/>
                  </a:moveTo>
                  <a:lnTo>
                    <a:pt x="97375" y="14306"/>
                  </a:lnTo>
                  <a:lnTo>
                    <a:pt x="90633" y="7564"/>
                  </a:lnTo>
                  <a:lnTo>
                    <a:pt x="69585" y="0"/>
                  </a:lnTo>
                  <a:lnTo>
                    <a:pt x="50922" y="1128"/>
                  </a:lnTo>
                  <a:lnTo>
                    <a:pt x="13566" y="13349"/>
                  </a:lnTo>
                  <a:lnTo>
                    <a:pt x="7636" y="17901"/>
                  </a:lnTo>
                  <a:lnTo>
                    <a:pt x="1046" y="28604"/>
                  </a:lnTo>
                  <a:lnTo>
                    <a:pt x="0" y="40416"/>
                  </a:lnTo>
                  <a:lnTo>
                    <a:pt x="5075" y="75359"/>
                  </a:lnTo>
                  <a:lnTo>
                    <a:pt x="16372" y="94827"/>
                  </a:lnTo>
                  <a:lnTo>
                    <a:pt x="33856" y="112183"/>
                  </a:lnTo>
                  <a:lnTo>
                    <a:pt x="63267" y="134558"/>
                  </a:lnTo>
                  <a:lnTo>
                    <a:pt x="71632" y="150537"/>
                  </a:lnTo>
                  <a:lnTo>
                    <a:pt x="76341" y="172028"/>
                  </a:lnTo>
                  <a:lnTo>
                    <a:pt x="74181" y="178015"/>
                  </a:lnTo>
                  <a:lnTo>
                    <a:pt x="64254" y="188430"/>
                  </a:lnTo>
                  <a:lnTo>
                    <a:pt x="39427" y="198856"/>
                  </a:lnTo>
                  <a:lnTo>
                    <a:pt x="23642" y="200280"/>
                  </a:lnTo>
                  <a:lnTo>
                    <a:pt x="2125" y="198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1429">
              <a:extLst>
                <a:ext uri="{FF2B5EF4-FFF2-40B4-BE49-F238E27FC236}">
                  <a16:creationId xmlns:a16="http://schemas.microsoft.com/office/drawing/2014/main" xmlns="" id="{C96DD93D-9EF8-49D9-A175-3DED97834456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7905750" y="410845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20225" y="5467"/>
                  </a:lnTo>
                  <a:lnTo>
                    <a:pt x="63143" y="2717"/>
                  </a:lnTo>
                  <a:lnTo>
                    <a:pt x="101676" y="3089"/>
                  </a:lnTo>
                  <a:lnTo>
                    <a:pt x="143968" y="5606"/>
                  </a:lnTo>
                  <a:lnTo>
                    <a:pt x="186282" y="9077"/>
                  </a:lnTo>
                  <a:lnTo>
                    <a:pt x="2286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1430">
              <a:extLst>
                <a:ext uri="{FF2B5EF4-FFF2-40B4-BE49-F238E27FC236}">
                  <a16:creationId xmlns:a16="http://schemas.microsoft.com/office/drawing/2014/main" xmlns="" id="{5EAAA9CD-D045-4791-AF47-6EB6C918CD74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8020292" y="4185947"/>
              <a:ext cx="125012" cy="179846"/>
            </a:xfrm>
            <a:custGeom>
              <a:avLst/>
              <a:gdLst/>
              <a:ahLst/>
              <a:cxnLst/>
              <a:rect l="0" t="0" r="0" b="0"/>
              <a:pathLst>
                <a:path w="125012" h="179846">
                  <a:moveTo>
                    <a:pt x="18808" y="49503"/>
                  </a:moveTo>
                  <a:lnTo>
                    <a:pt x="18808" y="49503"/>
                  </a:lnTo>
                  <a:lnTo>
                    <a:pt x="9374" y="65417"/>
                  </a:lnTo>
                  <a:lnTo>
                    <a:pt x="2922" y="87771"/>
                  </a:lnTo>
                  <a:lnTo>
                    <a:pt x="2265" y="124691"/>
                  </a:lnTo>
                  <a:lnTo>
                    <a:pt x="4896" y="162128"/>
                  </a:lnTo>
                  <a:lnTo>
                    <a:pt x="573" y="179845"/>
                  </a:lnTo>
                  <a:lnTo>
                    <a:pt x="0" y="171849"/>
                  </a:lnTo>
                  <a:lnTo>
                    <a:pt x="10460" y="124681"/>
                  </a:lnTo>
                  <a:lnTo>
                    <a:pt x="24566" y="79068"/>
                  </a:lnTo>
                  <a:lnTo>
                    <a:pt x="37683" y="39213"/>
                  </a:lnTo>
                  <a:lnTo>
                    <a:pt x="47657" y="21646"/>
                  </a:lnTo>
                  <a:lnTo>
                    <a:pt x="61498" y="6783"/>
                  </a:lnTo>
                  <a:lnTo>
                    <a:pt x="69140" y="2679"/>
                  </a:lnTo>
                  <a:lnTo>
                    <a:pt x="85157" y="0"/>
                  </a:lnTo>
                  <a:lnTo>
                    <a:pt x="99802" y="4924"/>
                  </a:lnTo>
                  <a:lnTo>
                    <a:pt x="112661" y="14873"/>
                  </a:lnTo>
                  <a:lnTo>
                    <a:pt x="123080" y="28703"/>
                  </a:lnTo>
                  <a:lnTo>
                    <a:pt x="125011" y="36342"/>
                  </a:lnTo>
                  <a:lnTo>
                    <a:pt x="123395" y="52356"/>
                  </a:lnTo>
                  <a:lnTo>
                    <a:pt x="117972" y="65117"/>
                  </a:lnTo>
                  <a:lnTo>
                    <a:pt x="114551" y="70496"/>
                  </a:lnTo>
                  <a:lnTo>
                    <a:pt x="92880" y="84807"/>
                  </a:lnTo>
                  <a:lnTo>
                    <a:pt x="74071" y="88007"/>
                  </a:lnTo>
                  <a:lnTo>
                    <a:pt x="25158" y="812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SMARTInkShape-Group275">
            <a:extLst>
              <a:ext uri="{FF2B5EF4-FFF2-40B4-BE49-F238E27FC236}">
                <a16:creationId xmlns:a16="http://schemas.microsoft.com/office/drawing/2014/main" xmlns="" id="{7938A88C-AB9C-4FCC-B6E4-2262B071294F}"/>
              </a:ext>
            </a:extLst>
          </p:cNvPr>
          <p:cNvGrpSpPr/>
          <p:nvPr/>
        </p:nvGrpSpPr>
        <p:grpSpPr>
          <a:xfrm>
            <a:off x="7410450" y="4108450"/>
            <a:ext cx="114301" cy="120651"/>
            <a:chOff x="7410450" y="4108450"/>
            <a:chExt cx="114301" cy="120651"/>
          </a:xfrm>
        </p:grpSpPr>
        <p:sp>
          <p:nvSpPr>
            <p:cNvPr id="272" name="SMARTInkShape-1431">
              <a:extLst>
                <a:ext uri="{FF2B5EF4-FFF2-40B4-BE49-F238E27FC236}">
                  <a16:creationId xmlns:a16="http://schemas.microsoft.com/office/drawing/2014/main" xmlns="" id="{AFC66BCE-6CA0-4343-99CF-96E24CC74C5B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7423150" y="42164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0" y="12700"/>
                  </a:lnTo>
                  <a:lnTo>
                    <a:pt x="43351" y="7631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1432">
              <a:extLst>
                <a:ext uri="{FF2B5EF4-FFF2-40B4-BE49-F238E27FC236}">
                  <a16:creationId xmlns:a16="http://schemas.microsoft.com/office/drawing/2014/main" xmlns="" id="{6B2CFA40-4869-4270-A1BB-C0931725B9F8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7410450" y="4108450"/>
              <a:ext cx="114301" cy="6351"/>
            </a:xfrm>
            <a:custGeom>
              <a:avLst/>
              <a:gdLst/>
              <a:ahLst/>
              <a:cxnLst/>
              <a:rect l="0" t="0" r="0" b="0"/>
              <a:pathLst>
                <a:path w="114301" h="6351">
                  <a:moveTo>
                    <a:pt x="0" y="0"/>
                  </a:moveTo>
                  <a:lnTo>
                    <a:pt x="0" y="0"/>
                  </a:lnTo>
                  <a:lnTo>
                    <a:pt x="38974" y="0"/>
                  </a:lnTo>
                  <a:lnTo>
                    <a:pt x="82095" y="1882"/>
                  </a:lnTo>
                  <a:lnTo>
                    <a:pt x="1143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SMARTInkShape-Group276">
            <a:extLst>
              <a:ext uri="{FF2B5EF4-FFF2-40B4-BE49-F238E27FC236}">
                <a16:creationId xmlns:a16="http://schemas.microsoft.com/office/drawing/2014/main" xmlns="" id="{79D0A9A3-61C8-4450-8FAF-3CF65D31D4AB}"/>
              </a:ext>
            </a:extLst>
          </p:cNvPr>
          <p:cNvGrpSpPr/>
          <p:nvPr/>
        </p:nvGrpSpPr>
        <p:grpSpPr>
          <a:xfrm>
            <a:off x="6375398" y="3576087"/>
            <a:ext cx="737326" cy="886114"/>
            <a:chOff x="6375398" y="3576087"/>
            <a:chExt cx="737326" cy="886114"/>
          </a:xfrm>
        </p:grpSpPr>
        <p:sp>
          <p:nvSpPr>
            <p:cNvPr id="275" name="SMARTInkShape-1433">
              <a:extLst>
                <a:ext uri="{FF2B5EF4-FFF2-40B4-BE49-F238E27FC236}">
                  <a16:creationId xmlns:a16="http://schemas.microsoft.com/office/drawing/2014/main" xmlns="" id="{B2FA040B-1C63-45C0-BEA7-A4405B3E421B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6712237" y="4206358"/>
              <a:ext cx="133246" cy="255843"/>
            </a:xfrm>
            <a:custGeom>
              <a:avLst/>
              <a:gdLst/>
              <a:ahLst/>
              <a:cxnLst/>
              <a:rect l="0" t="0" r="0" b="0"/>
              <a:pathLst>
                <a:path w="133246" h="255843">
                  <a:moveTo>
                    <a:pt x="18763" y="92592"/>
                  </a:moveTo>
                  <a:lnTo>
                    <a:pt x="18763" y="92592"/>
                  </a:lnTo>
                  <a:lnTo>
                    <a:pt x="14399" y="131274"/>
                  </a:lnTo>
                  <a:lnTo>
                    <a:pt x="10923" y="171624"/>
                  </a:lnTo>
                  <a:lnTo>
                    <a:pt x="7504" y="207731"/>
                  </a:lnTo>
                  <a:lnTo>
                    <a:pt x="1888" y="252472"/>
                  </a:lnTo>
                  <a:lnTo>
                    <a:pt x="680" y="255842"/>
                  </a:lnTo>
                  <a:lnTo>
                    <a:pt x="0" y="247031"/>
                  </a:lnTo>
                  <a:lnTo>
                    <a:pt x="11320" y="201990"/>
                  </a:lnTo>
                  <a:lnTo>
                    <a:pt x="24156" y="164026"/>
                  </a:lnTo>
                  <a:lnTo>
                    <a:pt x="37387" y="121283"/>
                  </a:lnTo>
                  <a:lnTo>
                    <a:pt x="50323" y="79238"/>
                  </a:lnTo>
                  <a:lnTo>
                    <a:pt x="63129" y="44088"/>
                  </a:lnTo>
                  <a:lnTo>
                    <a:pt x="78867" y="10016"/>
                  </a:lnTo>
                  <a:lnTo>
                    <a:pt x="84232" y="4381"/>
                  </a:lnTo>
                  <a:lnTo>
                    <a:pt x="89926" y="1329"/>
                  </a:lnTo>
                  <a:lnTo>
                    <a:pt x="95838" y="0"/>
                  </a:lnTo>
                  <a:lnTo>
                    <a:pt x="108051" y="2286"/>
                  </a:lnTo>
                  <a:lnTo>
                    <a:pt x="114272" y="4871"/>
                  </a:lnTo>
                  <a:lnTo>
                    <a:pt x="124946" y="17151"/>
                  </a:lnTo>
                  <a:lnTo>
                    <a:pt x="129769" y="25365"/>
                  </a:lnTo>
                  <a:lnTo>
                    <a:pt x="133245" y="43898"/>
                  </a:lnTo>
                  <a:lnTo>
                    <a:pt x="133184" y="53780"/>
                  </a:lnTo>
                  <a:lnTo>
                    <a:pt x="125591" y="72284"/>
                  </a:lnTo>
                  <a:lnTo>
                    <a:pt x="111398" y="89211"/>
                  </a:lnTo>
                  <a:lnTo>
                    <a:pt x="69563" y="117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434">
              <a:extLst>
                <a:ext uri="{FF2B5EF4-FFF2-40B4-BE49-F238E27FC236}">
                  <a16:creationId xmlns:a16="http://schemas.microsoft.com/office/drawing/2014/main" xmlns="" id="{44151ABC-9EA7-4D94-A319-CA1FAB37D4F6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6539133" y="4119039"/>
              <a:ext cx="153768" cy="236214"/>
            </a:xfrm>
            <a:custGeom>
              <a:avLst/>
              <a:gdLst/>
              <a:ahLst/>
              <a:cxnLst/>
              <a:rect l="0" t="0" r="0" b="0"/>
              <a:pathLst>
                <a:path w="153768" h="236214">
                  <a:moveTo>
                    <a:pt x="122017" y="148161"/>
                  </a:moveTo>
                  <a:lnTo>
                    <a:pt x="122017" y="148161"/>
                  </a:lnTo>
                  <a:lnTo>
                    <a:pt x="111903" y="144790"/>
                  </a:lnTo>
                  <a:lnTo>
                    <a:pt x="103176" y="137491"/>
                  </a:lnTo>
                  <a:lnTo>
                    <a:pt x="98873" y="132581"/>
                  </a:lnTo>
                  <a:lnTo>
                    <a:pt x="86566" y="127125"/>
                  </a:lnTo>
                  <a:lnTo>
                    <a:pt x="55669" y="123623"/>
                  </a:lnTo>
                  <a:lnTo>
                    <a:pt x="48858" y="125452"/>
                  </a:lnTo>
                  <a:lnTo>
                    <a:pt x="37526" y="133129"/>
                  </a:lnTo>
                  <a:lnTo>
                    <a:pt x="13100" y="159464"/>
                  </a:lnTo>
                  <a:lnTo>
                    <a:pt x="3054" y="182112"/>
                  </a:lnTo>
                  <a:lnTo>
                    <a:pt x="0" y="204173"/>
                  </a:lnTo>
                  <a:lnTo>
                    <a:pt x="3347" y="221033"/>
                  </a:lnTo>
                  <a:lnTo>
                    <a:pt x="7626" y="227081"/>
                  </a:lnTo>
                  <a:lnTo>
                    <a:pt x="19905" y="235683"/>
                  </a:lnTo>
                  <a:lnTo>
                    <a:pt x="38534" y="236213"/>
                  </a:lnTo>
                  <a:lnTo>
                    <a:pt x="49428" y="234379"/>
                  </a:lnTo>
                  <a:lnTo>
                    <a:pt x="70940" y="222934"/>
                  </a:lnTo>
                  <a:lnTo>
                    <a:pt x="91555" y="203972"/>
                  </a:lnTo>
                  <a:lnTo>
                    <a:pt x="110125" y="176728"/>
                  </a:lnTo>
                  <a:lnTo>
                    <a:pt x="122139" y="140161"/>
                  </a:lnTo>
                  <a:lnTo>
                    <a:pt x="129833" y="98744"/>
                  </a:lnTo>
                  <a:lnTo>
                    <a:pt x="135604" y="56819"/>
                  </a:lnTo>
                  <a:lnTo>
                    <a:pt x="136077" y="13773"/>
                  </a:lnTo>
                  <a:lnTo>
                    <a:pt x="133506" y="6358"/>
                  </a:lnTo>
                  <a:lnTo>
                    <a:pt x="129676" y="2120"/>
                  </a:lnTo>
                  <a:lnTo>
                    <a:pt x="125008" y="0"/>
                  </a:lnTo>
                  <a:lnTo>
                    <a:pt x="119777" y="1409"/>
                  </a:lnTo>
                  <a:lnTo>
                    <a:pt x="108322" y="10501"/>
                  </a:lnTo>
                  <a:lnTo>
                    <a:pt x="101819" y="31475"/>
                  </a:lnTo>
                  <a:lnTo>
                    <a:pt x="101045" y="58906"/>
                  </a:lnTo>
                  <a:lnTo>
                    <a:pt x="111805" y="102822"/>
                  </a:lnTo>
                  <a:lnTo>
                    <a:pt x="125655" y="148445"/>
                  </a:lnTo>
                  <a:lnTo>
                    <a:pt x="153767" y="1926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1435">
              <a:extLst>
                <a:ext uri="{FF2B5EF4-FFF2-40B4-BE49-F238E27FC236}">
                  <a16:creationId xmlns:a16="http://schemas.microsoft.com/office/drawing/2014/main" xmlns="" id="{917F1143-F184-43B1-A5CD-E756951F3273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6375398" y="4065324"/>
              <a:ext cx="527053" cy="24077"/>
            </a:xfrm>
            <a:custGeom>
              <a:avLst/>
              <a:gdLst/>
              <a:ahLst/>
              <a:cxnLst/>
              <a:rect l="0" t="0" r="0" b="0"/>
              <a:pathLst>
                <a:path w="527053" h="24077">
                  <a:moveTo>
                    <a:pt x="2" y="5026"/>
                  </a:moveTo>
                  <a:lnTo>
                    <a:pt x="2" y="5026"/>
                  </a:lnTo>
                  <a:lnTo>
                    <a:pt x="0" y="1655"/>
                  </a:lnTo>
                  <a:lnTo>
                    <a:pt x="7528" y="0"/>
                  </a:lnTo>
                  <a:lnTo>
                    <a:pt x="40801" y="950"/>
                  </a:lnTo>
                  <a:lnTo>
                    <a:pt x="81636" y="3214"/>
                  </a:lnTo>
                  <a:lnTo>
                    <a:pt x="107340" y="3818"/>
                  </a:lnTo>
                  <a:lnTo>
                    <a:pt x="135060" y="4221"/>
                  </a:lnTo>
                  <a:lnTo>
                    <a:pt x="169768" y="4489"/>
                  </a:lnTo>
                  <a:lnTo>
                    <a:pt x="209135" y="4668"/>
                  </a:lnTo>
                  <a:lnTo>
                    <a:pt x="251607" y="4788"/>
                  </a:lnTo>
                  <a:lnTo>
                    <a:pt x="292621" y="6278"/>
                  </a:lnTo>
                  <a:lnTo>
                    <a:pt x="332665" y="8683"/>
                  </a:lnTo>
                  <a:lnTo>
                    <a:pt x="372061" y="11697"/>
                  </a:lnTo>
                  <a:lnTo>
                    <a:pt x="406791" y="14412"/>
                  </a:lnTo>
                  <a:lnTo>
                    <a:pt x="438411" y="16928"/>
                  </a:lnTo>
                  <a:lnTo>
                    <a:pt x="467959" y="19310"/>
                  </a:lnTo>
                  <a:lnTo>
                    <a:pt x="527052" y="24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436">
              <a:extLst>
                <a:ext uri="{FF2B5EF4-FFF2-40B4-BE49-F238E27FC236}">
                  <a16:creationId xmlns:a16="http://schemas.microsoft.com/office/drawing/2014/main" xmlns="" id="{CB46FB3E-4F41-4BF3-82A3-E6F8FF9AA7EC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6978650" y="3676650"/>
              <a:ext cx="134074" cy="203201"/>
            </a:xfrm>
            <a:custGeom>
              <a:avLst/>
              <a:gdLst/>
              <a:ahLst/>
              <a:cxnLst/>
              <a:rect l="0" t="0" r="0" b="0"/>
              <a:pathLst>
                <a:path w="134074" h="203201">
                  <a:moveTo>
                    <a:pt x="114300" y="0"/>
                  </a:moveTo>
                  <a:lnTo>
                    <a:pt x="114300" y="0"/>
                  </a:lnTo>
                  <a:lnTo>
                    <a:pt x="124413" y="13484"/>
                  </a:lnTo>
                  <a:lnTo>
                    <a:pt x="134073" y="48837"/>
                  </a:lnTo>
                  <a:lnTo>
                    <a:pt x="131290" y="91689"/>
                  </a:lnTo>
                  <a:lnTo>
                    <a:pt x="119500" y="117186"/>
                  </a:lnTo>
                  <a:lnTo>
                    <a:pt x="91146" y="149492"/>
                  </a:lnTo>
                  <a:lnTo>
                    <a:pt x="50290" y="176938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437">
              <a:extLst>
                <a:ext uri="{FF2B5EF4-FFF2-40B4-BE49-F238E27FC236}">
                  <a16:creationId xmlns:a16="http://schemas.microsoft.com/office/drawing/2014/main" xmlns="" id="{6A8A8239-35C4-4EBA-A477-ACF117E338D2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6411626" y="3576087"/>
              <a:ext cx="332075" cy="314446"/>
            </a:xfrm>
            <a:custGeom>
              <a:avLst/>
              <a:gdLst/>
              <a:ahLst/>
              <a:cxnLst/>
              <a:rect l="0" t="0" r="0" b="0"/>
              <a:pathLst>
                <a:path w="332075" h="314446">
                  <a:moveTo>
                    <a:pt x="141574" y="195813"/>
                  </a:moveTo>
                  <a:lnTo>
                    <a:pt x="141574" y="195813"/>
                  </a:lnTo>
                  <a:lnTo>
                    <a:pt x="138203" y="192442"/>
                  </a:lnTo>
                  <a:lnTo>
                    <a:pt x="132785" y="190787"/>
                  </a:lnTo>
                  <a:lnTo>
                    <a:pt x="117808" y="189724"/>
                  </a:lnTo>
                  <a:lnTo>
                    <a:pt x="76338" y="198286"/>
                  </a:lnTo>
                  <a:lnTo>
                    <a:pt x="35397" y="216606"/>
                  </a:lnTo>
                  <a:lnTo>
                    <a:pt x="10632" y="237800"/>
                  </a:lnTo>
                  <a:lnTo>
                    <a:pt x="2238" y="253750"/>
                  </a:lnTo>
                  <a:lnTo>
                    <a:pt x="0" y="261954"/>
                  </a:lnTo>
                  <a:lnTo>
                    <a:pt x="624" y="268835"/>
                  </a:lnTo>
                  <a:lnTo>
                    <a:pt x="6963" y="280243"/>
                  </a:lnTo>
                  <a:lnTo>
                    <a:pt x="18718" y="288136"/>
                  </a:lnTo>
                  <a:lnTo>
                    <a:pt x="25804" y="291228"/>
                  </a:lnTo>
                  <a:lnTo>
                    <a:pt x="44964" y="290901"/>
                  </a:lnTo>
                  <a:lnTo>
                    <a:pt x="83316" y="279021"/>
                  </a:lnTo>
                  <a:lnTo>
                    <a:pt x="112859" y="263133"/>
                  </a:lnTo>
                  <a:lnTo>
                    <a:pt x="140100" y="239609"/>
                  </a:lnTo>
                  <a:lnTo>
                    <a:pt x="162556" y="207046"/>
                  </a:lnTo>
                  <a:lnTo>
                    <a:pt x="179121" y="168350"/>
                  </a:lnTo>
                  <a:lnTo>
                    <a:pt x="186484" y="125281"/>
                  </a:lnTo>
                  <a:lnTo>
                    <a:pt x="185993" y="84033"/>
                  </a:lnTo>
                  <a:lnTo>
                    <a:pt x="180365" y="47355"/>
                  </a:lnTo>
                  <a:lnTo>
                    <a:pt x="170809" y="19295"/>
                  </a:lnTo>
                  <a:lnTo>
                    <a:pt x="159505" y="4471"/>
                  </a:lnTo>
                  <a:lnTo>
                    <a:pt x="153528" y="519"/>
                  </a:lnTo>
                  <a:lnTo>
                    <a:pt x="148132" y="0"/>
                  </a:lnTo>
                  <a:lnTo>
                    <a:pt x="143124" y="1771"/>
                  </a:lnTo>
                  <a:lnTo>
                    <a:pt x="138374" y="5068"/>
                  </a:lnTo>
                  <a:lnTo>
                    <a:pt x="131214" y="20021"/>
                  </a:lnTo>
                  <a:lnTo>
                    <a:pt x="121336" y="59765"/>
                  </a:lnTo>
                  <a:lnTo>
                    <a:pt x="116351" y="95836"/>
                  </a:lnTo>
                  <a:lnTo>
                    <a:pt x="118839" y="133034"/>
                  </a:lnTo>
                  <a:lnTo>
                    <a:pt x="124649" y="170734"/>
                  </a:lnTo>
                  <a:lnTo>
                    <a:pt x="131935" y="206539"/>
                  </a:lnTo>
                  <a:lnTo>
                    <a:pt x="143970" y="249791"/>
                  </a:lnTo>
                  <a:lnTo>
                    <a:pt x="158152" y="297187"/>
                  </a:lnTo>
                  <a:lnTo>
                    <a:pt x="163263" y="309654"/>
                  </a:lnTo>
                  <a:lnTo>
                    <a:pt x="165910" y="311923"/>
                  </a:lnTo>
                  <a:lnTo>
                    <a:pt x="172616" y="314445"/>
                  </a:lnTo>
                  <a:lnTo>
                    <a:pt x="191066" y="312493"/>
                  </a:lnTo>
                  <a:lnTo>
                    <a:pt x="211036" y="304076"/>
                  </a:lnTo>
                  <a:lnTo>
                    <a:pt x="226987" y="292645"/>
                  </a:lnTo>
                  <a:lnTo>
                    <a:pt x="263159" y="249339"/>
                  </a:lnTo>
                  <a:lnTo>
                    <a:pt x="284137" y="211907"/>
                  </a:lnTo>
                  <a:lnTo>
                    <a:pt x="299292" y="169537"/>
                  </a:lnTo>
                  <a:lnTo>
                    <a:pt x="310836" y="125703"/>
                  </a:lnTo>
                  <a:lnTo>
                    <a:pt x="318726" y="83318"/>
                  </a:lnTo>
                  <a:lnTo>
                    <a:pt x="324342" y="37811"/>
                  </a:lnTo>
                  <a:lnTo>
                    <a:pt x="321943" y="13766"/>
                  </a:lnTo>
                  <a:lnTo>
                    <a:pt x="319676" y="8831"/>
                  </a:lnTo>
                  <a:lnTo>
                    <a:pt x="316752" y="5542"/>
                  </a:lnTo>
                  <a:lnTo>
                    <a:pt x="313393" y="3349"/>
                  </a:lnTo>
                  <a:lnTo>
                    <a:pt x="309742" y="4710"/>
                  </a:lnTo>
                  <a:lnTo>
                    <a:pt x="301922" y="13746"/>
                  </a:lnTo>
                  <a:lnTo>
                    <a:pt x="281747" y="58458"/>
                  </a:lnTo>
                  <a:lnTo>
                    <a:pt x="271379" y="106040"/>
                  </a:lnTo>
                  <a:lnTo>
                    <a:pt x="263706" y="144155"/>
                  </a:lnTo>
                  <a:lnTo>
                    <a:pt x="261236" y="180850"/>
                  </a:lnTo>
                  <a:lnTo>
                    <a:pt x="263196" y="214563"/>
                  </a:lnTo>
                  <a:lnTo>
                    <a:pt x="272938" y="255931"/>
                  </a:lnTo>
                  <a:lnTo>
                    <a:pt x="288917" y="285279"/>
                  </a:lnTo>
                  <a:lnTo>
                    <a:pt x="300898" y="298135"/>
                  </a:lnTo>
                  <a:lnTo>
                    <a:pt x="313279" y="304789"/>
                  </a:lnTo>
                  <a:lnTo>
                    <a:pt x="332074" y="3101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438">
              <a:extLst>
                <a:ext uri="{FF2B5EF4-FFF2-40B4-BE49-F238E27FC236}">
                  <a16:creationId xmlns:a16="http://schemas.microsoft.com/office/drawing/2014/main" xmlns="" id="{77BA0C02-D6EE-4632-8561-40A60DCF2136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6814155" y="3633083"/>
              <a:ext cx="200083" cy="354114"/>
            </a:xfrm>
            <a:custGeom>
              <a:avLst/>
              <a:gdLst/>
              <a:ahLst/>
              <a:cxnLst/>
              <a:rect l="0" t="0" r="0" b="0"/>
              <a:pathLst>
                <a:path w="200083" h="354114">
                  <a:moveTo>
                    <a:pt x="107345" y="5467"/>
                  </a:moveTo>
                  <a:lnTo>
                    <a:pt x="107345" y="5467"/>
                  </a:lnTo>
                  <a:lnTo>
                    <a:pt x="100603" y="2096"/>
                  </a:lnTo>
                  <a:lnTo>
                    <a:pt x="86297" y="0"/>
                  </a:lnTo>
                  <a:lnTo>
                    <a:pt x="74706" y="3273"/>
                  </a:lnTo>
                  <a:lnTo>
                    <a:pt x="68652" y="6120"/>
                  </a:lnTo>
                  <a:lnTo>
                    <a:pt x="41611" y="43226"/>
                  </a:lnTo>
                  <a:lnTo>
                    <a:pt x="20980" y="74460"/>
                  </a:lnTo>
                  <a:lnTo>
                    <a:pt x="7107" y="109508"/>
                  </a:lnTo>
                  <a:lnTo>
                    <a:pt x="0" y="144841"/>
                  </a:lnTo>
                  <a:lnTo>
                    <a:pt x="671" y="191794"/>
                  </a:lnTo>
                  <a:lnTo>
                    <a:pt x="6077" y="219512"/>
                  </a:lnTo>
                  <a:lnTo>
                    <a:pt x="18828" y="242179"/>
                  </a:lnTo>
                  <a:lnTo>
                    <a:pt x="27166" y="252175"/>
                  </a:lnTo>
                  <a:lnTo>
                    <a:pt x="45839" y="263282"/>
                  </a:lnTo>
                  <a:lnTo>
                    <a:pt x="55758" y="266243"/>
                  </a:lnTo>
                  <a:lnTo>
                    <a:pt x="74304" y="265771"/>
                  </a:lnTo>
                  <a:lnTo>
                    <a:pt x="91249" y="260152"/>
                  </a:lnTo>
                  <a:lnTo>
                    <a:pt x="122577" y="236692"/>
                  </a:lnTo>
                  <a:lnTo>
                    <a:pt x="128226" y="229824"/>
                  </a:lnTo>
                  <a:lnTo>
                    <a:pt x="130030" y="226537"/>
                  </a:lnTo>
                  <a:lnTo>
                    <a:pt x="123642" y="246280"/>
                  </a:lnTo>
                  <a:lnTo>
                    <a:pt x="118637" y="287242"/>
                  </a:lnTo>
                  <a:lnTo>
                    <a:pt x="111300" y="327669"/>
                  </a:lnTo>
                  <a:lnTo>
                    <a:pt x="105146" y="348976"/>
                  </a:lnTo>
                  <a:lnTo>
                    <a:pt x="103056" y="352300"/>
                  </a:lnTo>
                  <a:lnTo>
                    <a:pt x="100958" y="353812"/>
                  </a:lnTo>
                  <a:lnTo>
                    <a:pt x="98853" y="354113"/>
                  </a:lnTo>
                  <a:lnTo>
                    <a:pt x="97450" y="351492"/>
                  </a:lnTo>
                  <a:lnTo>
                    <a:pt x="95014" y="312569"/>
                  </a:lnTo>
                  <a:lnTo>
                    <a:pt x="100453" y="280010"/>
                  </a:lnTo>
                  <a:lnTo>
                    <a:pt x="110632" y="238964"/>
                  </a:lnTo>
                  <a:lnTo>
                    <a:pt x="124563" y="192499"/>
                  </a:lnTo>
                  <a:lnTo>
                    <a:pt x="136400" y="151152"/>
                  </a:lnTo>
                  <a:lnTo>
                    <a:pt x="150997" y="103666"/>
                  </a:lnTo>
                  <a:lnTo>
                    <a:pt x="159908" y="83683"/>
                  </a:lnTo>
                  <a:lnTo>
                    <a:pt x="168571" y="72450"/>
                  </a:lnTo>
                  <a:lnTo>
                    <a:pt x="172857" y="70583"/>
                  </a:lnTo>
                  <a:lnTo>
                    <a:pt x="177125" y="70750"/>
                  </a:lnTo>
                  <a:lnTo>
                    <a:pt x="181381" y="72271"/>
                  </a:lnTo>
                  <a:lnTo>
                    <a:pt x="189874" y="83371"/>
                  </a:lnTo>
                  <a:lnTo>
                    <a:pt x="196941" y="100769"/>
                  </a:lnTo>
                  <a:lnTo>
                    <a:pt x="200082" y="122612"/>
                  </a:lnTo>
                  <a:lnTo>
                    <a:pt x="195108" y="155339"/>
                  </a:lnTo>
                  <a:lnTo>
                    <a:pt x="180923" y="174853"/>
                  </a:lnTo>
                  <a:lnTo>
                    <a:pt x="151795" y="202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SMARTInkShape-Group277">
            <a:extLst>
              <a:ext uri="{FF2B5EF4-FFF2-40B4-BE49-F238E27FC236}">
                <a16:creationId xmlns:a16="http://schemas.microsoft.com/office/drawing/2014/main" xmlns="" id="{858E1291-60F0-4D03-B92B-3E6EE64403F9}"/>
              </a:ext>
            </a:extLst>
          </p:cNvPr>
          <p:cNvGrpSpPr/>
          <p:nvPr/>
        </p:nvGrpSpPr>
        <p:grpSpPr>
          <a:xfrm>
            <a:off x="5772150" y="3651250"/>
            <a:ext cx="343950" cy="184151"/>
            <a:chOff x="5772150" y="3651250"/>
            <a:chExt cx="343950" cy="184151"/>
          </a:xfrm>
        </p:grpSpPr>
        <p:sp>
          <p:nvSpPr>
            <p:cNvPr id="282" name="SMARTInkShape-1439">
              <a:extLst>
                <a:ext uri="{FF2B5EF4-FFF2-40B4-BE49-F238E27FC236}">
                  <a16:creationId xmlns:a16="http://schemas.microsoft.com/office/drawing/2014/main" xmlns="" id="{FBE56E96-376D-4126-AF02-E73A1CECECEC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5978329" y="3651250"/>
              <a:ext cx="137771" cy="184151"/>
            </a:xfrm>
            <a:custGeom>
              <a:avLst/>
              <a:gdLst/>
              <a:ahLst/>
              <a:cxnLst/>
              <a:rect l="0" t="0" r="0" b="0"/>
              <a:pathLst>
                <a:path w="137771" h="18415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418" y="1411"/>
                  </a:lnTo>
                  <a:lnTo>
                    <a:pt x="4647" y="6742"/>
                  </a:lnTo>
                  <a:lnTo>
                    <a:pt x="39842" y="18004"/>
                  </a:lnTo>
                  <a:lnTo>
                    <a:pt x="78775" y="34027"/>
                  </a:lnTo>
                  <a:lnTo>
                    <a:pt x="115318" y="57746"/>
                  </a:lnTo>
                  <a:lnTo>
                    <a:pt x="132853" y="79287"/>
                  </a:lnTo>
                  <a:lnTo>
                    <a:pt x="136964" y="89547"/>
                  </a:lnTo>
                  <a:lnTo>
                    <a:pt x="137770" y="108472"/>
                  </a:lnTo>
                  <a:lnTo>
                    <a:pt x="129661" y="128173"/>
                  </a:lnTo>
                  <a:lnTo>
                    <a:pt x="114532" y="147982"/>
                  </a:lnTo>
                  <a:lnTo>
                    <a:pt x="66871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1440">
              <a:extLst>
                <a:ext uri="{FF2B5EF4-FFF2-40B4-BE49-F238E27FC236}">
                  <a16:creationId xmlns:a16="http://schemas.microsoft.com/office/drawing/2014/main" xmlns="" id="{D0259887-35DE-4F7F-859A-8754A4A1F261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5787829" y="3778250"/>
              <a:ext cx="231972" cy="35122"/>
            </a:xfrm>
            <a:custGeom>
              <a:avLst/>
              <a:gdLst/>
              <a:ahLst/>
              <a:cxnLst/>
              <a:rect l="0" t="0" r="0" b="0"/>
              <a:pathLst>
                <a:path w="231972" h="35122">
                  <a:moveTo>
                    <a:pt x="3371" y="31750"/>
                  </a:moveTo>
                  <a:lnTo>
                    <a:pt x="3371" y="31750"/>
                  </a:lnTo>
                  <a:lnTo>
                    <a:pt x="0" y="31750"/>
                  </a:lnTo>
                  <a:lnTo>
                    <a:pt x="8016" y="35121"/>
                  </a:lnTo>
                  <a:lnTo>
                    <a:pt x="44023" y="30475"/>
                  </a:lnTo>
                  <a:lnTo>
                    <a:pt x="84704" y="23893"/>
                  </a:lnTo>
                  <a:lnTo>
                    <a:pt x="108392" y="20162"/>
                  </a:lnTo>
                  <a:lnTo>
                    <a:pt x="132651" y="16264"/>
                  </a:lnTo>
                  <a:lnTo>
                    <a:pt x="157292" y="12254"/>
                  </a:lnTo>
                  <a:lnTo>
                    <a:pt x="198780" y="5446"/>
                  </a:lnTo>
                  <a:lnTo>
                    <a:pt x="2319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441">
              <a:extLst>
                <a:ext uri="{FF2B5EF4-FFF2-40B4-BE49-F238E27FC236}">
                  <a16:creationId xmlns:a16="http://schemas.microsoft.com/office/drawing/2014/main" xmlns="" id="{90EB7794-F87F-4298-870B-AC1F85CD253F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5772150" y="3716466"/>
              <a:ext cx="273051" cy="17335"/>
            </a:xfrm>
            <a:custGeom>
              <a:avLst/>
              <a:gdLst/>
              <a:ahLst/>
              <a:cxnLst/>
              <a:rect l="0" t="0" r="0" b="0"/>
              <a:pathLst>
                <a:path w="273051" h="17335">
                  <a:moveTo>
                    <a:pt x="0" y="10984"/>
                  </a:moveTo>
                  <a:lnTo>
                    <a:pt x="0" y="10984"/>
                  </a:lnTo>
                  <a:lnTo>
                    <a:pt x="45465" y="2146"/>
                  </a:lnTo>
                  <a:lnTo>
                    <a:pt x="79708" y="0"/>
                  </a:lnTo>
                  <a:lnTo>
                    <a:pt x="121504" y="458"/>
                  </a:lnTo>
                  <a:lnTo>
                    <a:pt x="168302" y="5365"/>
                  </a:lnTo>
                  <a:lnTo>
                    <a:pt x="211679" y="10368"/>
                  </a:lnTo>
                  <a:lnTo>
                    <a:pt x="273050" y="17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SMARTInkShape-Group278">
            <a:extLst>
              <a:ext uri="{FF2B5EF4-FFF2-40B4-BE49-F238E27FC236}">
                <a16:creationId xmlns:a16="http://schemas.microsoft.com/office/drawing/2014/main" xmlns="" id="{6B709964-81E1-4471-9009-798F960F8230}"/>
              </a:ext>
            </a:extLst>
          </p:cNvPr>
          <p:cNvGrpSpPr/>
          <p:nvPr/>
        </p:nvGrpSpPr>
        <p:grpSpPr>
          <a:xfrm>
            <a:off x="3644116" y="3474692"/>
            <a:ext cx="1730901" cy="461478"/>
            <a:chOff x="3644116" y="3474692"/>
            <a:chExt cx="1730901" cy="461478"/>
          </a:xfrm>
        </p:grpSpPr>
        <p:sp>
          <p:nvSpPr>
            <p:cNvPr id="286" name="SMARTInkShape-1442">
              <a:extLst>
                <a:ext uri="{FF2B5EF4-FFF2-40B4-BE49-F238E27FC236}">
                  <a16:creationId xmlns:a16="http://schemas.microsoft.com/office/drawing/2014/main" xmlns="" id="{D8F87703-4F50-401F-A937-07A187AD0B2A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5308600" y="3517900"/>
              <a:ext cx="66417" cy="241301"/>
            </a:xfrm>
            <a:custGeom>
              <a:avLst/>
              <a:gdLst/>
              <a:ahLst/>
              <a:cxnLst/>
              <a:rect l="0" t="0" r="0" b="0"/>
              <a:pathLst>
                <a:path w="66417" h="241301">
                  <a:moveTo>
                    <a:pt x="31750" y="0"/>
                  </a:moveTo>
                  <a:lnTo>
                    <a:pt x="31750" y="0"/>
                  </a:lnTo>
                  <a:lnTo>
                    <a:pt x="58265" y="33256"/>
                  </a:lnTo>
                  <a:lnTo>
                    <a:pt x="66416" y="72570"/>
                  </a:lnTo>
                  <a:lnTo>
                    <a:pt x="64562" y="107512"/>
                  </a:lnTo>
                  <a:lnTo>
                    <a:pt x="56916" y="144444"/>
                  </a:lnTo>
                  <a:lnTo>
                    <a:pt x="33484" y="191592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443">
              <a:extLst>
                <a:ext uri="{FF2B5EF4-FFF2-40B4-BE49-F238E27FC236}">
                  <a16:creationId xmlns:a16="http://schemas.microsoft.com/office/drawing/2014/main" xmlns="" id="{DC10191C-4A76-4B28-B31F-E5A3F9EC8E5C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5113072" y="3608589"/>
              <a:ext cx="121238" cy="327581"/>
            </a:xfrm>
            <a:custGeom>
              <a:avLst/>
              <a:gdLst/>
              <a:ahLst/>
              <a:cxnLst/>
              <a:rect l="0" t="0" r="0" b="0"/>
              <a:pathLst>
                <a:path w="121238" h="327581">
                  <a:moveTo>
                    <a:pt x="30428" y="80761"/>
                  </a:moveTo>
                  <a:lnTo>
                    <a:pt x="30428" y="80761"/>
                  </a:lnTo>
                  <a:lnTo>
                    <a:pt x="30428" y="126227"/>
                  </a:lnTo>
                  <a:lnTo>
                    <a:pt x="30428" y="170354"/>
                  </a:lnTo>
                  <a:lnTo>
                    <a:pt x="28547" y="204541"/>
                  </a:lnTo>
                  <a:lnTo>
                    <a:pt x="24653" y="239491"/>
                  </a:lnTo>
                  <a:lnTo>
                    <a:pt x="15233" y="285523"/>
                  </a:lnTo>
                  <a:lnTo>
                    <a:pt x="5371" y="323990"/>
                  </a:lnTo>
                  <a:lnTo>
                    <a:pt x="3140" y="327580"/>
                  </a:lnTo>
                  <a:lnTo>
                    <a:pt x="1653" y="327151"/>
                  </a:lnTo>
                  <a:lnTo>
                    <a:pt x="0" y="319149"/>
                  </a:lnTo>
                  <a:lnTo>
                    <a:pt x="5811" y="285293"/>
                  </a:lnTo>
                  <a:lnTo>
                    <a:pt x="14549" y="242220"/>
                  </a:lnTo>
                  <a:lnTo>
                    <a:pt x="19841" y="215917"/>
                  </a:lnTo>
                  <a:lnTo>
                    <a:pt x="26193" y="188504"/>
                  </a:lnTo>
                  <a:lnTo>
                    <a:pt x="33249" y="160351"/>
                  </a:lnTo>
                  <a:lnTo>
                    <a:pt x="40775" y="131704"/>
                  </a:lnTo>
                  <a:lnTo>
                    <a:pt x="54782" y="84824"/>
                  </a:lnTo>
                  <a:lnTo>
                    <a:pt x="68063" y="47994"/>
                  </a:lnTo>
                  <a:lnTo>
                    <a:pt x="86733" y="13510"/>
                  </a:lnTo>
                  <a:lnTo>
                    <a:pt x="96844" y="1953"/>
                  </a:lnTo>
                  <a:lnTo>
                    <a:pt x="101517" y="0"/>
                  </a:lnTo>
                  <a:lnTo>
                    <a:pt x="106043" y="109"/>
                  </a:lnTo>
                  <a:lnTo>
                    <a:pt x="110471" y="1593"/>
                  </a:lnTo>
                  <a:lnTo>
                    <a:pt x="117273" y="14531"/>
                  </a:lnTo>
                  <a:lnTo>
                    <a:pt x="121237" y="35098"/>
                  </a:lnTo>
                  <a:lnTo>
                    <a:pt x="118090" y="73032"/>
                  </a:lnTo>
                  <a:lnTo>
                    <a:pt x="103675" y="106536"/>
                  </a:lnTo>
                  <a:lnTo>
                    <a:pt x="89558" y="125613"/>
                  </a:lnTo>
                  <a:lnTo>
                    <a:pt x="71995" y="137854"/>
                  </a:lnTo>
                  <a:lnTo>
                    <a:pt x="62373" y="142106"/>
                  </a:lnTo>
                  <a:lnTo>
                    <a:pt x="54546" y="143530"/>
                  </a:lnTo>
                  <a:lnTo>
                    <a:pt x="30428" y="1379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444">
              <a:extLst>
                <a:ext uri="{FF2B5EF4-FFF2-40B4-BE49-F238E27FC236}">
                  <a16:creationId xmlns:a16="http://schemas.microsoft.com/office/drawing/2014/main" xmlns="" id="{320A076A-7EAC-4CC7-A23F-029888F88F6F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4965700" y="37084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0" y="0"/>
                  </a:lnTo>
                  <a:lnTo>
                    <a:pt x="43046" y="0"/>
                  </a:lnTo>
                  <a:lnTo>
                    <a:pt x="83108" y="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445">
              <a:extLst>
                <a:ext uri="{FF2B5EF4-FFF2-40B4-BE49-F238E27FC236}">
                  <a16:creationId xmlns:a16="http://schemas.microsoft.com/office/drawing/2014/main" xmlns="" id="{30565EDD-F98D-41EF-A834-B24475CC33D4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4883150" y="3621265"/>
              <a:ext cx="12701" cy="150636"/>
            </a:xfrm>
            <a:custGeom>
              <a:avLst/>
              <a:gdLst/>
              <a:ahLst/>
              <a:cxnLst/>
              <a:rect l="0" t="0" r="0" b="0"/>
              <a:pathLst>
                <a:path w="12701" h="150636">
                  <a:moveTo>
                    <a:pt x="12700" y="10935"/>
                  </a:moveTo>
                  <a:lnTo>
                    <a:pt x="12700" y="10935"/>
                  </a:lnTo>
                  <a:lnTo>
                    <a:pt x="12700" y="4193"/>
                  </a:lnTo>
                  <a:lnTo>
                    <a:pt x="11994" y="2207"/>
                  </a:lnTo>
                  <a:lnTo>
                    <a:pt x="10819" y="883"/>
                  </a:lnTo>
                  <a:lnTo>
                    <a:pt x="9329" y="0"/>
                  </a:lnTo>
                  <a:lnTo>
                    <a:pt x="9041" y="1528"/>
                  </a:lnTo>
                  <a:lnTo>
                    <a:pt x="10597" y="15203"/>
                  </a:lnTo>
                  <a:lnTo>
                    <a:pt x="7398" y="52596"/>
                  </a:lnTo>
                  <a:lnTo>
                    <a:pt x="3186" y="97167"/>
                  </a:lnTo>
                  <a:lnTo>
                    <a:pt x="0" y="150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446">
              <a:extLst>
                <a:ext uri="{FF2B5EF4-FFF2-40B4-BE49-F238E27FC236}">
                  <a16:creationId xmlns:a16="http://schemas.microsoft.com/office/drawing/2014/main" xmlns="" id="{419BFEB5-8A1F-4B58-879C-899DAC3382E5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4735934" y="3522644"/>
              <a:ext cx="83717" cy="226446"/>
            </a:xfrm>
            <a:custGeom>
              <a:avLst/>
              <a:gdLst/>
              <a:ahLst/>
              <a:cxnLst/>
              <a:rect l="0" t="0" r="0" b="0"/>
              <a:pathLst>
                <a:path w="83717" h="226446">
                  <a:moveTo>
                    <a:pt x="83716" y="14306"/>
                  </a:moveTo>
                  <a:lnTo>
                    <a:pt x="83716" y="14306"/>
                  </a:lnTo>
                  <a:lnTo>
                    <a:pt x="72871" y="4872"/>
                  </a:lnTo>
                  <a:lnTo>
                    <a:pt x="62668" y="0"/>
                  </a:lnTo>
                  <a:lnTo>
                    <a:pt x="49196" y="1128"/>
                  </a:lnTo>
                  <a:lnTo>
                    <a:pt x="41653" y="3404"/>
                  </a:lnTo>
                  <a:lnTo>
                    <a:pt x="35213" y="9154"/>
                  </a:lnTo>
                  <a:lnTo>
                    <a:pt x="24294" y="26833"/>
                  </a:lnTo>
                  <a:lnTo>
                    <a:pt x="10214" y="67328"/>
                  </a:lnTo>
                  <a:lnTo>
                    <a:pt x="3307" y="98784"/>
                  </a:lnTo>
                  <a:lnTo>
                    <a:pt x="0" y="130874"/>
                  </a:lnTo>
                  <a:lnTo>
                    <a:pt x="6778" y="175296"/>
                  </a:lnTo>
                  <a:lnTo>
                    <a:pt x="21879" y="209311"/>
                  </a:lnTo>
                  <a:lnTo>
                    <a:pt x="33655" y="223506"/>
                  </a:lnTo>
                  <a:lnTo>
                    <a:pt x="41169" y="226445"/>
                  </a:lnTo>
                  <a:lnTo>
                    <a:pt x="77366" y="223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447">
              <a:extLst>
                <a:ext uri="{FF2B5EF4-FFF2-40B4-BE49-F238E27FC236}">
                  <a16:creationId xmlns:a16="http://schemas.microsoft.com/office/drawing/2014/main" xmlns="" id="{1FDE40D4-5DEE-4E46-8C5F-ED7DAF8412A1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4349750" y="3474692"/>
              <a:ext cx="317501" cy="265459"/>
            </a:xfrm>
            <a:custGeom>
              <a:avLst/>
              <a:gdLst/>
              <a:ahLst/>
              <a:cxnLst/>
              <a:rect l="0" t="0" r="0" b="0"/>
              <a:pathLst>
                <a:path w="317501" h="265459">
                  <a:moveTo>
                    <a:pt x="0" y="252758"/>
                  </a:moveTo>
                  <a:lnTo>
                    <a:pt x="0" y="252758"/>
                  </a:lnTo>
                  <a:lnTo>
                    <a:pt x="6742" y="252758"/>
                  </a:lnTo>
                  <a:lnTo>
                    <a:pt x="33213" y="241208"/>
                  </a:lnTo>
                  <a:lnTo>
                    <a:pt x="77744" y="209449"/>
                  </a:lnTo>
                  <a:lnTo>
                    <a:pt x="114757" y="171252"/>
                  </a:lnTo>
                  <a:lnTo>
                    <a:pt x="137786" y="139627"/>
                  </a:lnTo>
                  <a:lnTo>
                    <a:pt x="155077" y="104405"/>
                  </a:lnTo>
                  <a:lnTo>
                    <a:pt x="167936" y="71347"/>
                  </a:lnTo>
                  <a:lnTo>
                    <a:pt x="176238" y="42309"/>
                  </a:lnTo>
                  <a:lnTo>
                    <a:pt x="177576" y="19995"/>
                  </a:lnTo>
                  <a:lnTo>
                    <a:pt x="175534" y="12211"/>
                  </a:lnTo>
                  <a:lnTo>
                    <a:pt x="172056" y="6315"/>
                  </a:lnTo>
                  <a:lnTo>
                    <a:pt x="167621" y="1680"/>
                  </a:lnTo>
                  <a:lnTo>
                    <a:pt x="161841" y="0"/>
                  </a:lnTo>
                  <a:lnTo>
                    <a:pt x="147894" y="1897"/>
                  </a:lnTo>
                  <a:lnTo>
                    <a:pt x="132288" y="14970"/>
                  </a:lnTo>
                  <a:lnTo>
                    <a:pt x="117355" y="37008"/>
                  </a:lnTo>
                  <a:lnTo>
                    <a:pt x="106014" y="67969"/>
                  </a:lnTo>
                  <a:lnTo>
                    <a:pt x="101915" y="102896"/>
                  </a:lnTo>
                  <a:lnTo>
                    <a:pt x="102446" y="138880"/>
                  </a:lnTo>
                  <a:lnTo>
                    <a:pt x="105034" y="173688"/>
                  </a:lnTo>
                  <a:lnTo>
                    <a:pt x="117198" y="214905"/>
                  </a:lnTo>
                  <a:lnTo>
                    <a:pt x="130170" y="230761"/>
                  </a:lnTo>
                  <a:lnTo>
                    <a:pt x="137580" y="235976"/>
                  </a:lnTo>
                  <a:lnTo>
                    <a:pt x="146048" y="238042"/>
                  </a:lnTo>
                  <a:lnTo>
                    <a:pt x="164864" y="236575"/>
                  </a:lnTo>
                  <a:lnTo>
                    <a:pt x="172703" y="232797"/>
                  </a:lnTo>
                  <a:lnTo>
                    <a:pt x="185177" y="221073"/>
                  </a:lnTo>
                  <a:lnTo>
                    <a:pt x="198908" y="197032"/>
                  </a:lnTo>
                  <a:lnTo>
                    <a:pt x="201292" y="189655"/>
                  </a:lnTo>
                  <a:lnTo>
                    <a:pt x="201928" y="189523"/>
                  </a:lnTo>
                  <a:lnTo>
                    <a:pt x="202635" y="195020"/>
                  </a:lnTo>
                  <a:lnTo>
                    <a:pt x="192216" y="238798"/>
                  </a:lnTo>
                  <a:lnTo>
                    <a:pt x="190726" y="254064"/>
                  </a:lnTo>
                  <a:lnTo>
                    <a:pt x="190650" y="253629"/>
                  </a:lnTo>
                  <a:lnTo>
                    <a:pt x="202722" y="214110"/>
                  </a:lnTo>
                  <a:lnTo>
                    <a:pt x="220457" y="170962"/>
                  </a:lnTo>
                  <a:lnTo>
                    <a:pt x="244610" y="148324"/>
                  </a:lnTo>
                  <a:lnTo>
                    <a:pt x="258999" y="139785"/>
                  </a:lnTo>
                  <a:lnTo>
                    <a:pt x="265799" y="138637"/>
                  </a:lnTo>
                  <a:lnTo>
                    <a:pt x="279000" y="141125"/>
                  </a:lnTo>
                  <a:lnTo>
                    <a:pt x="284778" y="146586"/>
                  </a:lnTo>
                  <a:lnTo>
                    <a:pt x="294960" y="163943"/>
                  </a:lnTo>
                  <a:lnTo>
                    <a:pt x="303562" y="204509"/>
                  </a:lnTo>
                  <a:lnTo>
                    <a:pt x="313382" y="250306"/>
                  </a:lnTo>
                  <a:lnTo>
                    <a:pt x="317500" y="265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448">
              <a:extLst>
                <a:ext uri="{FF2B5EF4-FFF2-40B4-BE49-F238E27FC236}">
                  <a16:creationId xmlns:a16="http://schemas.microsoft.com/office/drawing/2014/main" xmlns="" id="{27E979AB-5AF7-41CA-9388-5A4304DDD02B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4178300" y="3505200"/>
              <a:ext cx="90862" cy="228601"/>
            </a:xfrm>
            <a:custGeom>
              <a:avLst/>
              <a:gdLst/>
              <a:ahLst/>
              <a:cxnLst/>
              <a:rect l="0" t="0" r="0" b="0"/>
              <a:pathLst>
                <a:path w="90862" h="228601">
                  <a:moveTo>
                    <a:pt x="0" y="0"/>
                  </a:moveTo>
                  <a:lnTo>
                    <a:pt x="0" y="0"/>
                  </a:lnTo>
                  <a:lnTo>
                    <a:pt x="46453" y="23536"/>
                  </a:lnTo>
                  <a:lnTo>
                    <a:pt x="65096" y="40093"/>
                  </a:lnTo>
                  <a:lnTo>
                    <a:pt x="80437" y="63915"/>
                  </a:lnTo>
                  <a:lnTo>
                    <a:pt x="90861" y="105094"/>
                  </a:lnTo>
                  <a:lnTo>
                    <a:pt x="85773" y="133962"/>
                  </a:lnTo>
                  <a:lnTo>
                    <a:pt x="67042" y="174218"/>
                  </a:lnTo>
                  <a:lnTo>
                    <a:pt x="2540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449">
              <a:extLst>
                <a:ext uri="{FF2B5EF4-FFF2-40B4-BE49-F238E27FC236}">
                  <a16:creationId xmlns:a16="http://schemas.microsoft.com/office/drawing/2014/main" xmlns="" id="{868D95F5-5629-4563-B54E-AA148F54818A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4057171" y="3568009"/>
              <a:ext cx="70508" cy="160402"/>
            </a:xfrm>
            <a:custGeom>
              <a:avLst/>
              <a:gdLst/>
              <a:ahLst/>
              <a:cxnLst/>
              <a:rect l="0" t="0" r="0" b="0"/>
              <a:pathLst>
                <a:path w="70508" h="160402">
                  <a:moveTo>
                    <a:pt x="70329" y="19741"/>
                  </a:moveTo>
                  <a:lnTo>
                    <a:pt x="70329" y="19741"/>
                  </a:lnTo>
                  <a:lnTo>
                    <a:pt x="49281" y="2064"/>
                  </a:lnTo>
                  <a:lnTo>
                    <a:pt x="43597" y="195"/>
                  </a:lnTo>
                  <a:lnTo>
                    <a:pt x="31637" y="0"/>
                  </a:lnTo>
                  <a:lnTo>
                    <a:pt x="13003" y="7228"/>
                  </a:lnTo>
                  <a:lnTo>
                    <a:pt x="4164" y="16297"/>
                  </a:lnTo>
                  <a:lnTo>
                    <a:pt x="819" y="21678"/>
                  </a:lnTo>
                  <a:lnTo>
                    <a:pt x="0" y="27382"/>
                  </a:lnTo>
                  <a:lnTo>
                    <a:pt x="2853" y="39365"/>
                  </a:lnTo>
                  <a:lnTo>
                    <a:pt x="32995" y="80312"/>
                  </a:lnTo>
                  <a:lnTo>
                    <a:pt x="67025" y="124455"/>
                  </a:lnTo>
                  <a:lnTo>
                    <a:pt x="70507" y="138953"/>
                  </a:lnTo>
                  <a:lnTo>
                    <a:pt x="70447" y="145782"/>
                  </a:lnTo>
                  <a:lnTo>
                    <a:pt x="68997" y="151041"/>
                  </a:lnTo>
                  <a:lnTo>
                    <a:pt x="63622" y="158765"/>
                  </a:lnTo>
                  <a:lnTo>
                    <a:pt x="59508" y="160401"/>
                  </a:lnTo>
                  <a:lnTo>
                    <a:pt x="49292" y="160338"/>
                  </a:lnTo>
                  <a:lnTo>
                    <a:pt x="45721" y="157922"/>
                  </a:lnTo>
                  <a:lnTo>
                    <a:pt x="43340" y="154195"/>
                  </a:lnTo>
                  <a:lnTo>
                    <a:pt x="38579" y="1403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450">
              <a:extLst>
                <a:ext uri="{FF2B5EF4-FFF2-40B4-BE49-F238E27FC236}">
                  <a16:creationId xmlns:a16="http://schemas.microsoft.com/office/drawing/2014/main" xmlns="" id="{21282159-87B9-4C6C-8682-71400D95E713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3911600" y="368300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6350"/>
                  </a:moveTo>
                  <a:lnTo>
                    <a:pt x="0" y="6350"/>
                  </a:lnTo>
                  <a:lnTo>
                    <a:pt x="3371" y="2979"/>
                  </a:lnTo>
                  <a:lnTo>
                    <a:pt x="15580" y="883"/>
                  </a:lnTo>
                  <a:lnTo>
                    <a:pt x="55500" y="116"/>
                  </a:lnTo>
                  <a:lnTo>
                    <a:pt x="99158" y="23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451">
              <a:extLst>
                <a:ext uri="{FF2B5EF4-FFF2-40B4-BE49-F238E27FC236}">
                  <a16:creationId xmlns:a16="http://schemas.microsoft.com/office/drawing/2014/main" xmlns="" id="{D9A6711A-1020-47F3-881F-6127B18E31B8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3755091" y="3617926"/>
              <a:ext cx="93010" cy="117093"/>
            </a:xfrm>
            <a:custGeom>
              <a:avLst/>
              <a:gdLst/>
              <a:ahLst/>
              <a:cxnLst/>
              <a:rect l="0" t="0" r="0" b="0"/>
              <a:pathLst>
                <a:path w="93010" h="117093">
                  <a:moveTo>
                    <a:pt x="4109" y="20624"/>
                  </a:moveTo>
                  <a:lnTo>
                    <a:pt x="4109" y="20624"/>
                  </a:lnTo>
                  <a:lnTo>
                    <a:pt x="738" y="30737"/>
                  </a:lnTo>
                  <a:lnTo>
                    <a:pt x="117" y="77614"/>
                  </a:lnTo>
                  <a:lnTo>
                    <a:pt x="1213" y="111253"/>
                  </a:lnTo>
                  <a:lnTo>
                    <a:pt x="62" y="114910"/>
                  </a:lnTo>
                  <a:lnTo>
                    <a:pt x="0" y="116643"/>
                  </a:lnTo>
                  <a:lnTo>
                    <a:pt x="664" y="117092"/>
                  </a:lnTo>
                  <a:lnTo>
                    <a:pt x="1812" y="116686"/>
                  </a:lnTo>
                  <a:lnTo>
                    <a:pt x="7279" y="73850"/>
                  </a:lnTo>
                  <a:lnTo>
                    <a:pt x="20675" y="28315"/>
                  </a:lnTo>
                  <a:lnTo>
                    <a:pt x="31227" y="11342"/>
                  </a:lnTo>
                  <a:lnTo>
                    <a:pt x="41091" y="2388"/>
                  </a:lnTo>
                  <a:lnTo>
                    <a:pt x="45697" y="0"/>
                  </a:lnTo>
                  <a:lnTo>
                    <a:pt x="50179" y="524"/>
                  </a:lnTo>
                  <a:lnTo>
                    <a:pt x="58922" y="6752"/>
                  </a:lnTo>
                  <a:lnTo>
                    <a:pt x="65629" y="20338"/>
                  </a:lnTo>
                  <a:lnTo>
                    <a:pt x="78637" y="67284"/>
                  </a:lnTo>
                  <a:lnTo>
                    <a:pt x="93009" y="103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452">
              <a:extLst>
                <a:ext uri="{FF2B5EF4-FFF2-40B4-BE49-F238E27FC236}">
                  <a16:creationId xmlns:a16="http://schemas.microsoft.com/office/drawing/2014/main" xmlns="" id="{6C39AB5B-44A5-489E-8476-3625C131FE4E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3644116" y="3549860"/>
              <a:ext cx="70635" cy="222041"/>
            </a:xfrm>
            <a:custGeom>
              <a:avLst/>
              <a:gdLst/>
              <a:ahLst/>
              <a:cxnLst/>
              <a:rect l="0" t="0" r="0" b="0"/>
              <a:pathLst>
                <a:path w="70635" h="222041">
                  <a:moveTo>
                    <a:pt x="64284" y="18840"/>
                  </a:moveTo>
                  <a:lnTo>
                    <a:pt x="64284" y="18840"/>
                  </a:lnTo>
                  <a:lnTo>
                    <a:pt x="60913" y="12098"/>
                  </a:lnTo>
                  <a:lnTo>
                    <a:pt x="48704" y="1163"/>
                  </a:lnTo>
                  <a:lnTo>
                    <a:pt x="43314" y="0"/>
                  </a:lnTo>
                  <a:lnTo>
                    <a:pt x="31681" y="2470"/>
                  </a:lnTo>
                  <a:lnTo>
                    <a:pt x="27026" y="5810"/>
                  </a:lnTo>
                  <a:lnTo>
                    <a:pt x="19973" y="15165"/>
                  </a:lnTo>
                  <a:lnTo>
                    <a:pt x="8990" y="60108"/>
                  </a:lnTo>
                  <a:lnTo>
                    <a:pt x="1844" y="92920"/>
                  </a:lnTo>
                  <a:lnTo>
                    <a:pt x="0" y="140351"/>
                  </a:lnTo>
                  <a:lnTo>
                    <a:pt x="10665" y="178943"/>
                  </a:lnTo>
                  <a:lnTo>
                    <a:pt x="27230" y="205977"/>
                  </a:lnTo>
                  <a:lnTo>
                    <a:pt x="34642" y="211331"/>
                  </a:lnTo>
                  <a:lnTo>
                    <a:pt x="70634" y="222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SMARTInkShape-Group279">
            <a:extLst>
              <a:ext uri="{FF2B5EF4-FFF2-40B4-BE49-F238E27FC236}">
                <a16:creationId xmlns:a16="http://schemas.microsoft.com/office/drawing/2014/main" xmlns="" id="{BE29FEBF-DB7B-453C-BAC7-6803E05D5A79}"/>
              </a:ext>
            </a:extLst>
          </p:cNvPr>
          <p:cNvGrpSpPr/>
          <p:nvPr/>
        </p:nvGrpSpPr>
        <p:grpSpPr>
          <a:xfrm>
            <a:off x="2330450" y="3498705"/>
            <a:ext cx="1085851" cy="346559"/>
            <a:chOff x="2330450" y="3498705"/>
            <a:chExt cx="1085851" cy="346559"/>
          </a:xfrm>
        </p:grpSpPr>
        <p:sp>
          <p:nvSpPr>
            <p:cNvPr id="298" name="SMARTInkShape-1453">
              <a:extLst>
                <a:ext uri="{FF2B5EF4-FFF2-40B4-BE49-F238E27FC236}">
                  <a16:creationId xmlns:a16="http://schemas.microsoft.com/office/drawing/2014/main" xmlns="" id="{A69A9E58-669E-4EA8-8EE2-4D501717BDFF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3340864" y="3594100"/>
              <a:ext cx="30987" cy="165101"/>
            </a:xfrm>
            <a:custGeom>
              <a:avLst/>
              <a:gdLst/>
              <a:ahLst/>
              <a:cxnLst/>
              <a:rect l="0" t="0" r="0" b="0"/>
              <a:pathLst>
                <a:path w="30987" h="165101">
                  <a:moveTo>
                    <a:pt x="11936" y="0"/>
                  </a:moveTo>
                  <a:lnTo>
                    <a:pt x="11936" y="0"/>
                  </a:lnTo>
                  <a:lnTo>
                    <a:pt x="8565" y="0"/>
                  </a:lnTo>
                  <a:lnTo>
                    <a:pt x="5028" y="3763"/>
                  </a:lnTo>
                  <a:lnTo>
                    <a:pt x="3098" y="6742"/>
                  </a:lnTo>
                  <a:lnTo>
                    <a:pt x="0" y="32507"/>
                  </a:lnTo>
                  <a:lnTo>
                    <a:pt x="1268" y="72717"/>
                  </a:lnTo>
                  <a:lnTo>
                    <a:pt x="11475" y="117845"/>
                  </a:lnTo>
                  <a:lnTo>
                    <a:pt x="30986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1454">
              <a:extLst>
                <a:ext uri="{FF2B5EF4-FFF2-40B4-BE49-F238E27FC236}">
                  <a16:creationId xmlns:a16="http://schemas.microsoft.com/office/drawing/2014/main" xmlns="" id="{EDF1A72D-C231-4BED-9F36-EF91596055E5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3244850" y="3680364"/>
              <a:ext cx="171451" cy="15337"/>
            </a:xfrm>
            <a:custGeom>
              <a:avLst/>
              <a:gdLst/>
              <a:ahLst/>
              <a:cxnLst/>
              <a:rect l="0" t="0" r="0" b="0"/>
              <a:pathLst>
                <a:path w="171451" h="15337">
                  <a:moveTo>
                    <a:pt x="0" y="15336"/>
                  </a:moveTo>
                  <a:lnTo>
                    <a:pt x="0" y="15336"/>
                  </a:lnTo>
                  <a:lnTo>
                    <a:pt x="42095" y="6498"/>
                  </a:lnTo>
                  <a:lnTo>
                    <a:pt x="87497" y="409"/>
                  </a:lnTo>
                  <a:lnTo>
                    <a:pt x="120967" y="0"/>
                  </a:lnTo>
                  <a:lnTo>
                    <a:pt x="171450" y="2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455">
              <a:extLst>
                <a:ext uri="{FF2B5EF4-FFF2-40B4-BE49-F238E27FC236}">
                  <a16:creationId xmlns:a16="http://schemas.microsoft.com/office/drawing/2014/main" xmlns="" id="{A212FAB3-A00D-4431-B24C-62424EC60960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2978150" y="3511550"/>
              <a:ext cx="80094" cy="260351"/>
            </a:xfrm>
            <a:custGeom>
              <a:avLst/>
              <a:gdLst/>
              <a:ahLst/>
              <a:cxnLst/>
              <a:rect l="0" t="0" r="0" b="0"/>
              <a:pathLst>
                <a:path w="80094" h="260351">
                  <a:moveTo>
                    <a:pt x="44450" y="0"/>
                  </a:moveTo>
                  <a:lnTo>
                    <a:pt x="44450" y="0"/>
                  </a:lnTo>
                  <a:lnTo>
                    <a:pt x="54563" y="10113"/>
                  </a:lnTo>
                  <a:lnTo>
                    <a:pt x="67594" y="36628"/>
                  </a:lnTo>
                  <a:lnTo>
                    <a:pt x="77021" y="74666"/>
                  </a:lnTo>
                  <a:lnTo>
                    <a:pt x="80093" y="106563"/>
                  </a:lnTo>
                  <a:lnTo>
                    <a:pt x="79341" y="141906"/>
                  </a:lnTo>
                  <a:lnTo>
                    <a:pt x="71951" y="178781"/>
                  </a:lnTo>
                  <a:lnTo>
                    <a:pt x="55967" y="208810"/>
                  </a:lnTo>
                  <a:lnTo>
                    <a:pt x="26931" y="239906"/>
                  </a:lnTo>
                  <a:lnTo>
                    <a:pt x="0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456">
              <a:extLst>
                <a:ext uri="{FF2B5EF4-FFF2-40B4-BE49-F238E27FC236}">
                  <a16:creationId xmlns:a16="http://schemas.microsoft.com/office/drawing/2014/main" xmlns="" id="{1AAF6B30-72B9-4AC3-A6DD-E78E478286B4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2895887" y="3590282"/>
              <a:ext cx="98532" cy="254982"/>
            </a:xfrm>
            <a:custGeom>
              <a:avLst/>
              <a:gdLst/>
              <a:ahLst/>
              <a:cxnLst/>
              <a:rect l="0" t="0" r="0" b="0"/>
              <a:pathLst>
                <a:path w="98532" h="254982">
                  <a:moveTo>
                    <a:pt x="18763" y="80018"/>
                  </a:moveTo>
                  <a:lnTo>
                    <a:pt x="18763" y="80018"/>
                  </a:lnTo>
                  <a:lnTo>
                    <a:pt x="15392" y="83389"/>
                  </a:lnTo>
                  <a:lnTo>
                    <a:pt x="10924" y="122394"/>
                  </a:lnTo>
                  <a:lnTo>
                    <a:pt x="7503" y="159367"/>
                  </a:lnTo>
                  <a:lnTo>
                    <a:pt x="4608" y="199718"/>
                  </a:lnTo>
                  <a:lnTo>
                    <a:pt x="680" y="244539"/>
                  </a:lnTo>
                  <a:lnTo>
                    <a:pt x="0" y="254981"/>
                  </a:lnTo>
                  <a:lnTo>
                    <a:pt x="3169" y="243493"/>
                  </a:lnTo>
                  <a:lnTo>
                    <a:pt x="5205" y="198619"/>
                  </a:lnTo>
                  <a:lnTo>
                    <a:pt x="9445" y="154131"/>
                  </a:lnTo>
                  <a:lnTo>
                    <a:pt x="17444" y="106607"/>
                  </a:lnTo>
                  <a:lnTo>
                    <a:pt x="30406" y="64319"/>
                  </a:lnTo>
                  <a:lnTo>
                    <a:pt x="46829" y="21665"/>
                  </a:lnTo>
                  <a:lnTo>
                    <a:pt x="56166" y="6341"/>
                  </a:lnTo>
                  <a:lnTo>
                    <a:pt x="60632" y="1266"/>
                  </a:lnTo>
                  <a:lnTo>
                    <a:pt x="65725" y="0"/>
                  </a:lnTo>
                  <a:lnTo>
                    <a:pt x="71238" y="1273"/>
                  </a:lnTo>
                  <a:lnTo>
                    <a:pt x="77030" y="4238"/>
                  </a:lnTo>
                  <a:lnTo>
                    <a:pt x="87228" y="18821"/>
                  </a:lnTo>
                  <a:lnTo>
                    <a:pt x="95053" y="40120"/>
                  </a:lnTo>
                  <a:lnTo>
                    <a:pt x="98531" y="66048"/>
                  </a:lnTo>
                  <a:lnTo>
                    <a:pt x="90375" y="105042"/>
                  </a:lnTo>
                  <a:lnTo>
                    <a:pt x="71182" y="136664"/>
                  </a:lnTo>
                  <a:lnTo>
                    <a:pt x="53820" y="149409"/>
                  </a:lnTo>
                  <a:lnTo>
                    <a:pt x="44251" y="153795"/>
                  </a:lnTo>
                  <a:lnTo>
                    <a:pt x="35755" y="154603"/>
                  </a:lnTo>
                  <a:lnTo>
                    <a:pt x="6063" y="143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457">
              <a:extLst>
                <a:ext uri="{FF2B5EF4-FFF2-40B4-BE49-F238E27FC236}">
                  <a16:creationId xmlns:a16="http://schemas.microsoft.com/office/drawing/2014/main" xmlns="" id="{CDE9C7B8-657B-4961-B380-C8ECB1C0C99F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808898" y="3532267"/>
              <a:ext cx="67653" cy="233284"/>
            </a:xfrm>
            <a:custGeom>
              <a:avLst/>
              <a:gdLst/>
              <a:ahLst/>
              <a:cxnLst/>
              <a:rect l="0" t="0" r="0" b="0"/>
              <a:pathLst>
                <a:path w="67653" h="233284">
                  <a:moveTo>
                    <a:pt x="67652" y="23733"/>
                  </a:moveTo>
                  <a:lnTo>
                    <a:pt x="67652" y="23733"/>
                  </a:lnTo>
                  <a:lnTo>
                    <a:pt x="53346" y="3960"/>
                  </a:lnTo>
                  <a:lnTo>
                    <a:pt x="45066" y="834"/>
                  </a:lnTo>
                  <a:lnTo>
                    <a:pt x="39895" y="0"/>
                  </a:lnTo>
                  <a:lnTo>
                    <a:pt x="26623" y="4718"/>
                  </a:lnTo>
                  <a:lnTo>
                    <a:pt x="19132" y="8940"/>
                  </a:lnTo>
                  <a:lnTo>
                    <a:pt x="8929" y="24919"/>
                  </a:lnTo>
                  <a:lnTo>
                    <a:pt x="2747" y="48249"/>
                  </a:lnTo>
                  <a:lnTo>
                    <a:pt x="0" y="79785"/>
                  </a:lnTo>
                  <a:lnTo>
                    <a:pt x="660" y="113086"/>
                  </a:lnTo>
                  <a:lnTo>
                    <a:pt x="4011" y="145995"/>
                  </a:lnTo>
                  <a:lnTo>
                    <a:pt x="13831" y="190173"/>
                  </a:lnTo>
                  <a:lnTo>
                    <a:pt x="29552" y="233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458">
              <a:extLst>
                <a:ext uri="{FF2B5EF4-FFF2-40B4-BE49-F238E27FC236}">
                  <a16:creationId xmlns:a16="http://schemas.microsoft.com/office/drawing/2014/main" xmlns="" id="{E8D8C558-B375-4798-B995-583D78C4A1FE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2508250" y="3498705"/>
              <a:ext cx="247651" cy="273196"/>
            </a:xfrm>
            <a:custGeom>
              <a:avLst/>
              <a:gdLst/>
              <a:ahLst/>
              <a:cxnLst/>
              <a:rect l="0" t="0" r="0" b="0"/>
              <a:pathLst>
                <a:path w="247651" h="273196">
                  <a:moveTo>
                    <a:pt x="0" y="273195"/>
                  </a:moveTo>
                  <a:lnTo>
                    <a:pt x="0" y="273195"/>
                  </a:lnTo>
                  <a:lnTo>
                    <a:pt x="43898" y="232442"/>
                  </a:lnTo>
                  <a:lnTo>
                    <a:pt x="73112" y="187220"/>
                  </a:lnTo>
                  <a:lnTo>
                    <a:pt x="94335" y="143691"/>
                  </a:lnTo>
                  <a:lnTo>
                    <a:pt x="110658" y="99514"/>
                  </a:lnTo>
                  <a:lnTo>
                    <a:pt x="117689" y="58515"/>
                  </a:lnTo>
                  <a:lnTo>
                    <a:pt x="116402" y="22927"/>
                  </a:lnTo>
                  <a:lnTo>
                    <a:pt x="111471" y="8389"/>
                  </a:lnTo>
                  <a:lnTo>
                    <a:pt x="108181" y="3524"/>
                  </a:lnTo>
                  <a:lnTo>
                    <a:pt x="104576" y="986"/>
                  </a:lnTo>
                  <a:lnTo>
                    <a:pt x="100762" y="0"/>
                  </a:lnTo>
                  <a:lnTo>
                    <a:pt x="96808" y="48"/>
                  </a:lnTo>
                  <a:lnTo>
                    <a:pt x="86770" y="11391"/>
                  </a:lnTo>
                  <a:lnTo>
                    <a:pt x="76664" y="32660"/>
                  </a:lnTo>
                  <a:lnTo>
                    <a:pt x="69821" y="63279"/>
                  </a:lnTo>
                  <a:lnTo>
                    <a:pt x="68191" y="99936"/>
                  </a:lnTo>
                  <a:lnTo>
                    <a:pt x="70524" y="139041"/>
                  </a:lnTo>
                  <a:lnTo>
                    <a:pt x="76264" y="177588"/>
                  </a:lnTo>
                  <a:lnTo>
                    <a:pt x="84058" y="224876"/>
                  </a:lnTo>
                  <a:lnTo>
                    <a:pt x="94207" y="255586"/>
                  </a:lnTo>
                  <a:lnTo>
                    <a:pt x="100196" y="265369"/>
                  </a:lnTo>
                  <a:lnTo>
                    <a:pt x="102781" y="267977"/>
                  </a:lnTo>
                  <a:lnTo>
                    <a:pt x="105209" y="266894"/>
                  </a:lnTo>
                  <a:lnTo>
                    <a:pt x="127207" y="225906"/>
                  </a:lnTo>
                  <a:lnTo>
                    <a:pt x="136390" y="206502"/>
                  </a:lnTo>
                  <a:lnTo>
                    <a:pt x="141287" y="201220"/>
                  </a:lnTo>
                  <a:lnTo>
                    <a:pt x="142874" y="201928"/>
                  </a:lnTo>
                  <a:lnTo>
                    <a:pt x="144639" y="208359"/>
                  </a:lnTo>
                  <a:lnTo>
                    <a:pt x="145967" y="253144"/>
                  </a:lnTo>
                  <a:lnTo>
                    <a:pt x="146034" y="266935"/>
                  </a:lnTo>
                  <a:lnTo>
                    <a:pt x="149420" y="226851"/>
                  </a:lnTo>
                  <a:lnTo>
                    <a:pt x="158259" y="183342"/>
                  </a:lnTo>
                  <a:lnTo>
                    <a:pt x="173186" y="148186"/>
                  </a:lnTo>
                  <a:lnTo>
                    <a:pt x="184922" y="134615"/>
                  </a:lnTo>
                  <a:lnTo>
                    <a:pt x="191015" y="130008"/>
                  </a:lnTo>
                  <a:lnTo>
                    <a:pt x="197193" y="127643"/>
                  </a:lnTo>
                  <a:lnTo>
                    <a:pt x="209702" y="126896"/>
                  </a:lnTo>
                  <a:lnTo>
                    <a:pt x="215296" y="129801"/>
                  </a:lnTo>
                  <a:lnTo>
                    <a:pt x="225274" y="140555"/>
                  </a:lnTo>
                  <a:lnTo>
                    <a:pt x="238825" y="165847"/>
                  </a:lnTo>
                  <a:lnTo>
                    <a:pt x="245907" y="205293"/>
                  </a:lnTo>
                  <a:lnTo>
                    <a:pt x="247650" y="24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459">
              <a:extLst>
                <a:ext uri="{FF2B5EF4-FFF2-40B4-BE49-F238E27FC236}">
                  <a16:creationId xmlns:a16="http://schemas.microsoft.com/office/drawing/2014/main" xmlns="" id="{409B5D68-7BEC-45A5-B2ED-23DF08A9219D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2330450" y="3576533"/>
              <a:ext cx="95251" cy="217970"/>
            </a:xfrm>
            <a:custGeom>
              <a:avLst/>
              <a:gdLst/>
              <a:ahLst/>
              <a:cxnLst/>
              <a:rect l="0" t="0" r="0" b="0"/>
              <a:pathLst>
                <a:path w="95251" h="217970">
                  <a:moveTo>
                    <a:pt x="95250" y="23917"/>
                  </a:moveTo>
                  <a:lnTo>
                    <a:pt x="95250" y="23917"/>
                  </a:lnTo>
                  <a:lnTo>
                    <a:pt x="75477" y="6026"/>
                  </a:lnTo>
                  <a:lnTo>
                    <a:pt x="67412" y="1854"/>
                  </a:lnTo>
                  <a:lnTo>
                    <a:pt x="59124" y="0"/>
                  </a:lnTo>
                  <a:lnTo>
                    <a:pt x="43153" y="2327"/>
                  </a:lnTo>
                  <a:lnTo>
                    <a:pt x="25016" y="14227"/>
                  </a:lnTo>
                  <a:lnTo>
                    <a:pt x="12978" y="31159"/>
                  </a:lnTo>
                  <a:lnTo>
                    <a:pt x="8314" y="49581"/>
                  </a:lnTo>
                  <a:lnTo>
                    <a:pt x="10303" y="68446"/>
                  </a:lnTo>
                  <a:lnTo>
                    <a:pt x="19161" y="81102"/>
                  </a:lnTo>
                  <a:lnTo>
                    <a:pt x="63506" y="125519"/>
                  </a:lnTo>
                  <a:lnTo>
                    <a:pt x="79181" y="147938"/>
                  </a:lnTo>
                  <a:lnTo>
                    <a:pt x="82699" y="166056"/>
                  </a:lnTo>
                  <a:lnTo>
                    <a:pt x="82649" y="175826"/>
                  </a:lnTo>
                  <a:lnTo>
                    <a:pt x="76950" y="190445"/>
                  </a:lnTo>
                  <a:lnTo>
                    <a:pt x="66655" y="201646"/>
                  </a:lnTo>
                  <a:lnTo>
                    <a:pt x="52673" y="211328"/>
                  </a:lnTo>
                  <a:lnTo>
                    <a:pt x="25563" y="217969"/>
                  </a:lnTo>
                  <a:lnTo>
                    <a:pt x="11126" y="215761"/>
                  </a:lnTo>
                  <a:lnTo>
                    <a:pt x="5301" y="213196"/>
                  </a:lnTo>
                  <a:lnTo>
                    <a:pt x="2123" y="208664"/>
                  </a:lnTo>
                  <a:lnTo>
                    <a:pt x="0" y="182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3" name="SMARTInkShape-Group280">
            <a:extLst>
              <a:ext uri="{FF2B5EF4-FFF2-40B4-BE49-F238E27FC236}">
                <a16:creationId xmlns:a16="http://schemas.microsoft.com/office/drawing/2014/main" xmlns="" id="{CD6F1107-0E1A-476C-B827-0BE6B6320C54}"/>
              </a:ext>
            </a:extLst>
          </p:cNvPr>
          <p:cNvGrpSpPr/>
          <p:nvPr/>
        </p:nvGrpSpPr>
        <p:grpSpPr>
          <a:xfrm>
            <a:off x="869950" y="3197817"/>
            <a:ext cx="10782301" cy="712159"/>
            <a:chOff x="869950" y="3197817"/>
            <a:chExt cx="10782301" cy="712159"/>
          </a:xfrm>
        </p:grpSpPr>
        <p:sp>
          <p:nvSpPr>
            <p:cNvPr id="306" name="SMARTInkShape-1460">
              <a:extLst>
                <a:ext uri="{FF2B5EF4-FFF2-40B4-BE49-F238E27FC236}">
                  <a16:creationId xmlns:a16="http://schemas.microsoft.com/office/drawing/2014/main" xmlns="" id="{8ACE6CB0-2CD9-4317-8ECA-1C0F41981289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1784350" y="3759200"/>
              <a:ext cx="139701" cy="31751"/>
            </a:xfrm>
            <a:custGeom>
              <a:avLst/>
              <a:gdLst/>
              <a:ahLst/>
              <a:cxnLst/>
              <a:rect l="0" t="0" r="0" b="0"/>
              <a:pathLst>
                <a:path w="139701" h="31751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1411" y="27386"/>
                  </a:lnTo>
                  <a:lnTo>
                    <a:pt x="38987" y="15435"/>
                  </a:lnTo>
                  <a:lnTo>
                    <a:pt x="81010" y="5200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461">
              <a:extLst>
                <a:ext uri="{FF2B5EF4-FFF2-40B4-BE49-F238E27FC236}">
                  <a16:creationId xmlns:a16="http://schemas.microsoft.com/office/drawing/2014/main" xmlns="" id="{8AA4ACBD-92B3-4974-A4F5-11C33AB23864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1784350" y="3663950"/>
              <a:ext cx="107951" cy="1"/>
            </a:xfrm>
            <a:custGeom>
              <a:avLst/>
              <a:gdLst/>
              <a:ahLst/>
              <a:cxnLst/>
              <a:rect l="0" t="0" r="0" b="0"/>
              <a:pathLst>
                <a:path w="107951" h="1">
                  <a:moveTo>
                    <a:pt x="0" y="0"/>
                  </a:moveTo>
                  <a:lnTo>
                    <a:pt x="0" y="0"/>
                  </a:lnTo>
                  <a:lnTo>
                    <a:pt x="41427" y="0"/>
                  </a:lnTo>
                  <a:lnTo>
                    <a:pt x="84462" y="0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462">
              <a:extLst>
                <a:ext uri="{FF2B5EF4-FFF2-40B4-BE49-F238E27FC236}">
                  <a16:creationId xmlns:a16="http://schemas.microsoft.com/office/drawing/2014/main" xmlns="" id="{F554CFAB-8249-47AF-8ACE-1C288D062CAE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387279" y="3505200"/>
              <a:ext cx="84367" cy="292101"/>
            </a:xfrm>
            <a:custGeom>
              <a:avLst/>
              <a:gdLst/>
              <a:ahLst/>
              <a:cxnLst/>
              <a:rect l="0" t="0" r="0" b="0"/>
              <a:pathLst>
                <a:path w="84367" h="29210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418" y="705"/>
                  </a:lnTo>
                  <a:lnTo>
                    <a:pt x="21701" y="18952"/>
                  </a:lnTo>
                  <a:lnTo>
                    <a:pt x="52748" y="65414"/>
                  </a:lnTo>
                  <a:lnTo>
                    <a:pt x="75543" y="112593"/>
                  </a:lnTo>
                  <a:lnTo>
                    <a:pt x="84366" y="148113"/>
                  </a:lnTo>
                  <a:lnTo>
                    <a:pt x="83113" y="186948"/>
                  </a:lnTo>
                  <a:lnTo>
                    <a:pt x="74795" y="224199"/>
                  </a:lnTo>
                  <a:lnTo>
                    <a:pt x="54951" y="263592"/>
                  </a:lnTo>
                  <a:lnTo>
                    <a:pt x="36763" y="286476"/>
                  </a:lnTo>
                  <a:lnTo>
                    <a:pt x="32688" y="289056"/>
                  </a:lnTo>
                  <a:lnTo>
                    <a:pt x="22421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463">
              <a:extLst>
                <a:ext uri="{FF2B5EF4-FFF2-40B4-BE49-F238E27FC236}">
                  <a16:creationId xmlns:a16="http://schemas.microsoft.com/office/drawing/2014/main" xmlns="" id="{4319F789-E747-40FE-8A1C-B8DBAB418BA1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1243256" y="3599523"/>
              <a:ext cx="111891" cy="310453"/>
            </a:xfrm>
            <a:custGeom>
              <a:avLst/>
              <a:gdLst/>
              <a:ahLst/>
              <a:cxnLst/>
              <a:rect l="0" t="0" r="0" b="0"/>
              <a:pathLst>
                <a:path w="111891" h="310453">
                  <a:moveTo>
                    <a:pt x="14044" y="96177"/>
                  </a:moveTo>
                  <a:lnTo>
                    <a:pt x="14044" y="96177"/>
                  </a:lnTo>
                  <a:lnTo>
                    <a:pt x="8974" y="101952"/>
                  </a:lnTo>
                  <a:lnTo>
                    <a:pt x="5206" y="108386"/>
                  </a:lnTo>
                  <a:lnTo>
                    <a:pt x="2488" y="126684"/>
                  </a:lnTo>
                  <a:lnTo>
                    <a:pt x="7345" y="163220"/>
                  </a:lnTo>
                  <a:lnTo>
                    <a:pt x="19280" y="210053"/>
                  </a:lnTo>
                  <a:lnTo>
                    <a:pt x="26414" y="252920"/>
                  </a:lnTo>
                  <a:lnTo>
                    <a:pt x="31774" y="295217"/>
                  </a:lnTo>
                  <a:lnTo>
                    <a:pt x="32703" y="310452"/>
                  </a:lnTo>
                  <a:lnTo>
                    <a:pt x="30717" y="310288"/>
                  </a:lnTo>
                  <a:lnTo>
                    <a:pt x="22865" y="302580"/>
                  </a:lnTo>
                  <a:lnTo>
                    <a:pt x="9916" y="272260"/>
                  </a:lnTo>
                  <a:lnTo>
                    <a:pt x="513" y="225255"/>
                  </a:lnTo>
                  <a:lnTo>
                    <a:pt x="0" y="177853"/>
                  </a:lnTo>
                  <a:lnTo>
                    <a:pt x="946" y="132527"/>
                  </a:lnTo>
                  <a:lnTo>
                    <a:pt x="4597" y="87819"/>
                  </a:lnTo>
                  <a:lnTo>
                    <a:pt x="16889" y="46663"/>
                  </a:lnTo>
                  <a:lnTo>
                    <a:pt x="30566" y="17771"/>
                  </a:lnTo>
                  <a:lnTo>
                    <a:pt x="41143" y="6531"/>
                  </a:lnTo>
                  <a:lnTo>
                    <a:pt x="46926" y="2547"/>
                  </a:lnTo>
                  <a:lnTo>
                    <a:pt x="58997" y="0"/>
                  </a:lnTo>
                  <a:lnTo>
                    <a:pt x="65180" y="310"/>
                  </a:lnTo>
                  <a:lnTo>
                    <a:pt x="77693" y="6296"/>
                  </a:lnTo>
                  <a:lnTo>
                    <a:pt x="83993" y="10857"/>
                  </a:lnTo>
                  <a:lnTo>
                    <a:pt x="102973" y="37501"/>
                  </a:lnTo>
                  <a:lnTo>
                    <a:pt x="111890" y="75577"/>
                  </a:lnTo>
                  <a:lnTo>
                    <a:pt x="110212" y="98075"/>
                  </a:lnTo>
                  <a:lnTo>
                    <a:pt x="94267" y="138885"/>
                  </a:lnTo>
                  <a:lnTo>
                    <a:pt x="79097" y="154199"/>
                  </a:lnTo>
                  <a:lnTo>
                    <a:pt x="47355" y="172157"/>
                  </a:lnTo>
                  <a:lnTo>
                    <a:pt x="39779" y="172230"/>
                  </a:lnTo>
                  <a:lnTo>
                    <a:pt x="23836" y="166667"/>
                  </a:lnTo>
                  <a:lnTo>
                    <a:pt x="18455" y="162221"/>
                  </a:lnTo>
                  <a:lnTo>
                    <a:pt x="7694" y="140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464">
              <a:extLst>
                <a:ext uri="{FF2B5EF4-FFF2-40B4-BE49-F238E27FC236}">
                  <a16:creationId xmlns:a16="http://schemas.microsoft.com/office/drawing/2014/main" xmlns="" id="{43724027-9237-4EE4-8DFD-565B809985A0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101587" y="3511705"/>
              <a:ext cx="92214" cy="291946"/>
            </a:xfrm>
            <a:custGeom>
              <a:avLst/>
              <a:gdLst/>
              <a:ahLst/>
              <a:cxnLst/>
              <a:rect l="0" t="0" r="0" b="0"/>
              <a:pathLst>
                <a:path w="92214" h="291946">
                  <a:moveTo>
                    <a:pt x="73163" y="12545"/>
                  </a:moveTo>
                  <a:lnTo>
                    <a:pt x="73163" y="12545"/>
                  </a:lnTo>
                  <a:lnTo>
                    <a:pt x="73163" y="1610"/>
                  </a:lnTo>
                  <a:lnTo>
                    <a:pt x="72457" y="1022"/>
                  </a:lnTo>
                  <a:lnTo>
                    <a:pt x="67696" y="0"/>
                  </a:lnTo>
                  <a:lnTo>
                    <a:pt x="56961" y="6633"/>
                  </a:lnTo>
                  <a:lnTo>
                    <a:pt x="43746" y="20906"/>
                  </a:lnTo>
                  <a:lnTo>
                    <a:pt x="24152" y="55396"/>
                  </a:lnTo>
                  <a:lnTo>
                    <a:pt x="12339" y="87329"/>
                  </a:lnTo>
                  <a:lnTo>
                    <a:pt x="3797" y="122688"/>
                  </a:lnTo>
                  <a:lnTo>
                    <a:pt x="0" y="159570"/>
                  </a:lnTo>
                  <a:lnTo>
                    <a:pt x="194" y="193365"/>
                  </a:lnTo>
                  <a:lnTo>
                    <a:pt x="6152" y="236395"/>
                  </a:lnTo>
                  <a:lnTo>
                    <a:pt x="14453" y="258789"/>
                  </a:lnTo>
                  <a:lnTo>
                    <a:pt x="27549" y="275798"/>
                  </a:lnTo>
                  <a:lnTo>
                    <a:pt x="42777" y="286650"/>
                  </a:lnTo>
                  <a:lnTo>
                    <a:pt x="50789" y="290532"/>
                  </a:lnTo>
                  <a:lnTo>
                    <a:pt x="92213" y="291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465">
              <a:extLst>
                <a:ext uri="{FF2B5EF4-FFF2-40B4-BE49-F238E27FC236}">
                  <a16:creationId xmlns:a16="http://schemas.microsoft.com/office/drawing/2014/main" xmlns="" id="{F48C675F-7410-41A2-910C-BE83000C6E2B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869950" y="3523620"/>
              <a:ext cx="152401" cy="311781"/>
            </a:xfrm>
            <a:custGeom>
              <a:avLst/>
              <a:gdLst/>
              <a:ahLst/>
              <a:cxnLst/>
              <a:rect l="0" t="0" r="0" b="0"/>
              <a:pathLst>
                <a:path w="152401" h="311781">
                  <a:moveTo>
                    <a:pt x="0" y="311780"/>
                  </a:moveTo>
                  <a:lnTo>
                    <a:pt x="0" y="311780"/>
                  </a:lnTo>
                  <a:lnTo>
                    <a:pt x="27437" y="269853"/>
                  </a:lnTo>
                  <a:lnTo>
                    <a:pt x="59422" y="223795"/>
                  </a:lnTo>
                  <a:lnTo>
                    <a:pt x="78635" y="186085"/>
                  </a:lnTo>
                  <a:lnTo>
                    <a:pt x="100199" y="139333"/>
                  </a:lnTo>
                  <a:lnTo>
                    <a:pt x="112004" y="100053"/>
                  </a:lnTo>
                  <a:lnTo>
                    <a:pt x="119970" y="59016"/>
                  </a:lnTo>
                  <a:lnTo>
                    <a:pt x="123035" y="25690"/>
                  </a:lnTo>
                  <a:lnTo>
                    <a:pt x="122240" y="17337"/>
                  </a:lnTo>
                  <a:lnTo>
                    <a:pt x="119593" y="11063"/>
                  </a:lnTo>
                  <a:lnTo>
                    <a:pt x="111008" y="2209"/>
                  </a:lnTo>
                  <a:lnTo>
                    <a:pt x="105755" y="271"/>
                  </a:lnTo>
                  <a:lnTo>
                    <a:pt x="94275" y="0"/>
                  </a:lnTo>
                  <a:lnTo>
                    <a:pt x="89661" y="2326"/>
                  </a:lnTo>
                  <a:lnTo>
                    <a:pt x="82653" y="10556"/>
                  </a:lnTo>
                  <a:lnTo>
                    <a:pt x="67999" y="33831"/>
                  </a:lnTo>
                  <a:lnTo>
                    <a:pt x="56993" y="76554"/>
                  </a:lnTo>
                  <a:lnTo>
                    <a:pt x="51671" y="111280"/>
                  </a:lnTo>
                  <a:lnTo>
                    <a:pt x="48365" y="145763"/>
                  </a:lnTo>
                  <a:lnTo>
                    <a:pt x="51176" y="189682"/>
                  </a:lnTo>
                  <a:lnTo>
                    <a:pt x="60632" y="230839"/>
                  </a:lnTo>
                  <a:lnTo>
                    <a:pt x="73077" y="257694"/>
                  </a:lnTo>
                  <a:lnTo>
                    <a:pt x="89856" y="277645"/>
                  </a:lnTo>
                  <a:lnTo>
                    <a:pt x="117405" y="293975"/>
                  </a:lnTo>
                  <a:lnTo>
                    <a:pt x="123425" y="294266"/>
                  </a:lnTo>
                  <a:lnTo>
                    <a:pt x="152400" y="286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466">
              <a:extLst>
                <a:ext uri="{FF2B5EF4-FFF2-40B4-BE49-F238E27FC236}">
                  <a16:creationId xmlns:a16="http://schemas.microsoft.com/office/drawing/2014/main" xmlns="" id="{4EB35A5F-5099-4AF3-A155-0950A9474652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990600" y="3197817"/>
              <a:ext cx="10661651" cy="358184"/>
            </a:xfrm>
            <a:custGeom>
              <a:avLst/>
              <a:gdLst/>
              <a:ahLst/>
              <a:cxnLst/>
              <a:rect l="0" t="0" r="0" b="0"/>
              <a:pathLst>
                <a:path w="10661651" h="358184">
                  <a:moveTo>
                    <a:pt x="0" y="110533"/>
                  </a:moveTo>
                  <a:lnTo>
                    <a:pt x="0" y="110533"/>
                  </a:lnTo>
                  <a:lnTo>
                    <a:pt x="37037" y="105507"/>
                  </a:lnTo>
                  <a:lnTo>
                    <a:pt x="70789" y="103360"/>
                  </a:lnTo>
                  <a:lnTo>
                    <a:pt x="114012" y="97704"/>
                  </a:lnTo>
                  <a:lnTo>
                    <a:pt x="141624" y="94924"/>
                  </a:lnTo>
                  <a:lnTo>
                    <a:pt x="172733" y="92366"/>
                  </a:lnTo>
                  <a:lnTo>
                    <a:pt x="206172" y="89954"/>
                  </a:lnTo>
                  <a:lnTo>
                    <a:pt x="242576" y="86936"/>
                  </a:lnTo>
                  <a:lnTo>
                    <a:pt x="280956" y="83513"/>
                  </a:lnTo>
                  <a:lnTo>
                    <a:pt x="320654" y="79819"/>
                  </a:lnTo>
                  <a:lnTo>
                    <a:pt x="364758" y="76652"/>
                  </a:lnTo>
                  <a:lnTo>
                    <a:pt x="411800" y="73834"/>
                  </a:lnTo>
                  <a:lnTo>
                    <a:pt x="460800" y="71251"/>
                  </a:lnTo>
                  <a:lnTo>
                    <a:pt x="513222" y="69528"/>
                  </a:lnTo>
                  <a:lnTo>
                    <a:pt x="567926" y="68380"/>
                  </a:lnTo>
                  <a:lnTo>
                    <a:pt x="624151" y="67614"/>
                  </a:lnTo>
                  <a:lnTo>
                    <a:pt x="684917" y="65692"/>
                  </a:lnTo>
                  <a:lnTo>
                    <a:pt x="748711" y="63000"/>
                  </a:lnTo>
                  <a:lnTo>
                    <a:pt x="814524" y="59795"/>
                  </a:lnTo>
                  <a:lnTo>
                    <a:pt x="883800" y="57658"/>
                  </a:lnTo>
                  <a:lnTo>
                    <a:pt x="955383" y="56232"/>
                  </a:lnTo>
                  <a:lnTo>
                    <a:pt x="1028505" y="55282"/>
                  </a:lnTo>
                  <a:lnTo>
                    <a:pt x="1105476" y="54649"/>
                  </a:lnTo>
                  <a:lnTo>
                    <a:pt x="1185012" y="54228"/>
                  </a:lnTo>
                  <a:lnTo>
                    <a:pt x="1266258" y="53946"/>
                  </a:lnTo>
                  <a:lnTo>
                    <a:pt x="1352877" y="53758"/>
                  </a:lnTo>
                  <a:lnTo>
                    <a:pt x="1443079" y="53633"/>
                  </a:lnTo>
                  <a:lnTo>
                    <a:pt x="1535670" y="53550"/>
                  </a:lnTo>
                  <a:lnTo>
                    <a:pt x="1631969" y="52789"/>
                  </a:lnTo>
                  <a:lnTo>
                    <a:pt x="1730740" y="51576"/>
                  </a:lnTo>
                  <a:lnTo>
                    <a:pt x="1831160" y="50061"/>
                  </a:lnTo>
                  <a:lnTo>
                    <a:pt x="1934090" y="47641"/>
                  </a:lnTo>
                  <a:lnTo>
                    <a:pt x="2038693" y="44616"/>
                  </a:lnTo>
                  <a:lnTo>
                    <a:pt x="2144412" y="41188"/>
                  </a:lnTo>
                  <a:lnTo>
                    <a:pt x="2253697" y="37492"/>
                  </a:lnTo>
                  <a:lnTo>
                    <a:pt x="2365359" y="33617"/>
                  </a:lnTo>
                  <a:lnTo>
                    <a:pt x="2478606" y="29622"/>
                  </a:lnTo>
                  <a:lnTo>
                    <a:pt x="2593615" y="25548"/>
                  </a:lnTo>
                  <a:lnTo>
                    <a:pt x="2709799" y="21421"/>
                  </a:lnTo>
                  <a:lnTo>
                    <a:pt x="2826765" y="17258"/>
                  </a:lnTo>
                  <a:lnTo>
                    <a:pt x="2944255" y="13777"/>
                  </a:lnTo>
                  <a:lnTo>
                    <a:pt x="3062092" y="10752"/>
                  </a:lnTo>
                  <a:lnTo>
                    <a:pt x="3180161" y="8029"/>
                  </a:lnTo>
                  <a:lnTo>
                    <a:pt x="3303324" y="5508"/>
                  </a:lnTo>
                  <a:lnTo>
                    <a:pt x="3429883" y="3122"/>
                  </a:lnTo>
                  <a:lnTo>
                    <a:pt x="3558705" y="826"/>
                  </a:lnTo>
                  <a:lnTo>
                    <a:pt x="3686920" y="0"/>
                  </a:lnTo>
                  <a:lnTo>
                    <a:pt x="3814730" y="156"/>
                  </a:lnTo>
                  <a:lnTo>
                    <a:pt x="3942270" y="965"/>
                  </a:lnTo>
                  <a:lnTo>
                    <a:pt x="4069630" y="2210"/>
                  </a:lnTo>
                  <a:lnTo>
                    <a:pt x="4196871" y="3745"/>
                  </a:lnTo>
                  <a:lnTo>
                    <a:pt x="4324029" y="5475"/>
                  </a:lnTo>
                  <a:lnTo>
                    <a:pt x="4451842" y="8039"/>
                  </a:lnTo>
                  <a:lnTo>
                    <a:pt x="4580089" y="11159"/>
                  </a:lnTo>
                  <a:lnTo>
                    <a:pt x="4708627" y="14650"/>
                  </a:lnTo>
                  <a:lnTo>
                    <a:pt x="4836651" y="18389"/>
                  </a:lnTo>
                  <a:lnTo>
                    <a:pt x="4964334" y="22292"/>
                  </a:lnTo>
                  <a:lnTo>
                    <a:pt x="5091789" y="26306"/>
                  </a:lnTo>
                  <a:lnTo>
                    <a:pt x="5218387" y="31098"/>
                  </a:lnTo>
                  <a:lnTo>
                    <a:pt x="5344414" y="36410"/>
                  </a:lnTo>
                  <a:lnTo>
                    <a:pt x="5470059" y="42067"/>
                  </a:lnTo>
                  <a:lnTo>
                    <a:pt x="5596156" y="47956"/>
                  </a:lnTo>
                  <a:lnTo>
                    <a:pt x="5722555" y="53998"/>
                  </a:lnTo>
                  <a:lnTo>
                    <a:pt x="5849152" y="60143"/>
                  </a:lnTo>
                  <a:lnTo>
                    <a:pt x="5973768" y="66356"/>
                  </a:lnTo>
                  <a:lnTo>
                    <a:pt x="6097062" y="72615"/>
                  </a:lnTo>
                  <a:lnTo>
                    <a:pt x="6219475" y="78904"/>
                  </a:lnTo>
                  <a:lnTo>
                    <a:pt x="6339888" y="85920"/>
                  </a:lnTo>
                  <a:lnTo>
                    <a:pt x="6458971" y="93419"/>
                  </a:lnTo>
                  <a:lnTo>
                    <a:pt x="6577164" y="101240"/>
                  </a:lnTo>
                  <a:lnTo>
                    <a:pt x="6695470" y="108571"/>
                  </a:lnTo>
                  <a:lnTo>
                    <a:pt x="6813852" y="115575"/>
                  </a:lnTo>
                  <a:lnTo>
                    <a:pt x="6932284" y="122361"/>
                  </a:lnTo>
                  <a:lnTo>
                    <a:pt x="7048634" y="129707"/>
                  </a:lnTo>
                  <a:lnTo>
                    <a:pt x="7163595" y="137427"/>
                  </a:lnTo>
                  <a:lnTo>
                    <a:pt x="7277629" y="145395"/>
                  </a:lnTo>
                  <a:lnTo>
                    <a:pt x="7392458" y="153530"/>
                  </a:lnTo>
                  <a:lnTo>
                    <a:pt x="7507816" y="161776"/>
                  </a:lnTo>
                  <a:lnTo>
                    <a:pt x="7623528" y="170094"/>
                  </a:lnTo>
                  <a:lnTo>
                    <a:pt x="7736651" y="178463"/>
                  </a:lnTo>
                  <a:lnTo>
                    <a:pt x="7848051" y="186864"/>
                  </a:lnTo>
                  <a:lnTo>
                    <a:pt x="7958301" y="195287"/>
                  </a:lnTo>
                  <a:lnTo>
                    <a:pt x="8069194" y="203725"/>
                  </a:lnTo>
                  <a:lnTo>
                    <a:pt x="8180518" y="212172"/>
                  </a:lnTo>
                  <a:lnTo>
                    <a:pt x="8292129" y="220626"/>
                  </a:lnTo>
                  <a:lnTo>
                    <a:pt x="8401815" y="229084"/>
                  </a:lnTo>
                  <a:lnTo>
                    <a:pt x="8510214" y="237544"/>
                  </a:lnTo>
                  <a:lnTo>
                    <a:pt x="8617760" y="246007"/>
                  </a:lnTo>
                  <a:lnTo>
                    <a:pt x="8720501" y="253060"/>
                  </a:lnTo>
                  <a:lnTo>
                    <a:pt x="8820040" y="259173"/>
                  </a:lnTo>
                  <a:lnTo>
                    <a:pt x="8917443" y="264660"/>
                  </a:lnTo>
                  <a:lnTo>
                    <a:pt x="9013423" y="269728"/>
                  </a:lnTo>
                  <a:lnTo>
                    <a:pt x="9108453" y="274519"/>
                  </a:lnTo>
                  <a:lnTo>
                    <a:pt x="9202852" y="279123"/>
                  </a:lnTo>
                  <a:lnTo>
                    <a:pt x="9294713" y="283604"/>
                  </a:lnTo>
                  <a:lnTo>
                    <a:pt x="9384881" y="288003"/>
                  </a:lnTo>
                  <a:lnTo>
                    <a:pt x="9473920" y="292346"/>
                  </a:lnTo>
                  <a:lnTo>
                    <a:pt x="9560797" y="296653"/>
                  </a:lnTo>
                  <a:lnTo>
                    <a:pt x="9646231" y="300935"/>
                  </a:lnTo>
                  <a:lnTo>
                    <a:pt x="9730703" y="305201"/>
                  </a:lnTo>
                  <a:lnTo>
                    <a:pt x="9815949" y="309456"/>
                  </a:lnTo>
                  <a:lnTo>
                    <a:pt x="9901705" y="313704"/>
                  </a:lnTo>
                  <a:lnTo>
                    <a:pt x="9987803" y="317947"/>
                  </a:lnTo>
                  <a:lnTo>
                    <a:pt x="10069897" y="322187"/>
                  </a:lnTo>
                  <a:lnTo>
                    <a:pt x="10149319" y="326424"/>
                  </a:lnTo>
                  <a:lnTo>
                    <a:pt x="10226963" y="330661"/>
                  </a:lnTo>
                  <a:lnTo>
                    <a:pt x="10297069" y="334896"/>
                  </a:lnTo>
                  <a:lnTo>
                    <a:pt x="10362151" y="339131"/>
                  </a:lnTo>
                  <a:lnTo>
                    <a:pt x="10423882" y="343365"/>
                  </a:lnTo>
                  <a:lnTo>
                    <a:pt x="10477738" y="346893"/>
                  </a:lnTo>
                  <a:lnTo>
                    <a:pt x="10526343" y="349951"/>
                  </a:lnTo>
                  <a:lnTo>
                    <a:pt x="10571445" y="352695"/>
                  </a:lnTo>
                  <a:lnTo>
                    <a:pt x="10601514" y="354524"/>
                  </a:lnTo>
                  <a:lnTo>
                    <a:pt x="10661650" y="358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SMARTInkShape-Group281">
            <a:extLst>
              <a:ext uri="{FF2B5EF4-FFF2-40B4-BE49-F238E27FC236}">
                <a16:creationId xmlns:a16="http://schemas.microsoft.com/office/drawing/2014/main" xmlns="" id="{AAF596CE-FD0E-4683-B1D0-8DB671F835A4}"/>
              </a:ext>
            </a:extLst>
          </p:cNvPr>
          <p:cNvGrpSpPr/>
          <p:nvPr/>
        </p:nvGrpSpPr>
        <p:grpSpPr>
          <a:xfrm>
            <a:off x="8919921" y="2521151"/>
            <a:ext cx="586381" cy="742750"/>
            <a:chOff x="8919921" y="2521151"/>
            <a:chExt cx="586381" cy="742750"/>
          </a:xfrm>
        </p:grpSpPr>
        <p:sp>
          <p:nvSpPr>
            <p:cNvPr id="314" name="SMARTInkShape-1467">
              <a:extLst>
                <a:ext uri="{FF2B5EF4-FFF2-40B4-BE49-F238E27FC236}">
                  <a16:creationId xmlns:a16="http://schemas.microsoft.com/office/drawing/2014/main" xmlns="" id="{4D0512F4-7B99-4A52-B802-3CB92B9EE5A9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8919921" y="2521151"/>
              <a:ext cx="224080" cy="266500"/>
            </a:xfrm>
            <a:custGeom>
              <a:avLst/>
              <a:gdLst/>
              <a:ahLst/>
              <a:cxnLst/>
              <a:rect l="0" t="0" r="0" b="0"/>
              <a:pathLst>
                <a:path w="224080" h="266500">
                  <a:moveTo>
                    <a:pt x="179629" y="25199"/>
                  </a:moveTo>
                  <a:lnTo>
                    <a:pt x="179629" y="25199"/>
                  </a:lnTo>
                  <a:lnTo>
                    <a:pt x="200676" y="7522"/>
                  </a:lnTo>
                  <a:lnTo>
                    <a:pt x="210384" y="3232"/>
                  </a:lnTo>
                  <a:lnTo>
                    <a:pt x="221375" y="477"/>
                  </a:lnTo>
                  <a:lnTo>
                    <a:pt x="221571" y="251"/>
                  </a:lnTo>
                  <a:lnTo>
                    <a:pt x="219908" y="0"/>
                  </a:lnTo>
                  <a:lnTo>
                    <a:pt x="177833" y="15522"/>
                  </a:lnTo>
                  <a:lnTo>
                    <a:pt x="134648" y="32445"/>
                  </a:lnTo>
                  <a:lnTo>
                    <a:pt x="92451" y="50865"/>
                  </a:lnTo>
                  <a:lnTo>
                    <a:pt x="50382" y="72680"/>
                  </a:lnTo>
                  <a:lnTo>
                    <a:pt x="45488" y="77314"/>
                  </a:lnTo>
                  <a:lnTo>
                    <a:pt x="42930" y="81815"/>
                  </a:lnTo>
                  <a:lnTo>
                    <a:pt x="41929" y="86226"/>
                  </a:lnTo>
                  <a:lnTo>
                    <a:pt x="44789" y="90578"/>
                  </a:lnTo>
                  <a:lnTo>
                    <a:pt x="57377" y="99177"/>
                  </a:lnTo>
                  <a:lnTo>
                    <a:pt x="102929" y="116900"/>
                  </a:lnTo>
                  <a:lnTo>
                    <a:pt x="148005" y="142847"/>
                  </a:lnTo>
                  <a:lnTo>
                    <a:pt x="148669" y="148081"/>
                  </a:lnTo>
                  <a:lnTo>
                    <a:pt x="145583" y="153687"/>
                  </a:lnTo>
                  <a:lnTo>
                    <a:pt x="132044" y="164855"/>
                  </a:lnTo>
                  <a:lnTo>
                    <a:pt x="85092" y="183522"/>
                  </a:lnTo>
                  <a:lnTo>
                    <a:pt x="43902" y="196523"/>
                  </a:lnTo>
                  <a:lnTo>
                    <a:pt x="5124" y="213557"/>
                  </a:lnTo>
                  <a:lnTo>
                    <a:pt x="1202" y="217799"/>
                  </a:lnTo>
                  <a:lnTo>
                    <a:pt x="0" y="222038"/>
                  </a:lnTo>
                  <a:lnTo>
                    <a:pt x="610" y="226275"/>
                  </a:lnTo>
                  <a:lnTo>
                    <a:pt x="10694" y="234746"/>
                  </a:lnTo>
                  <a:lnTo>
                    <a:pt x="56025" y="251682"/>
                  </a:lnTo>
                  <a:lnTo>
                    <a:pt x="94354" y="258267"/>
                  </a:lnTo>
                  <a:lnTo>
                    <a:pt x="138201" y="262840"/>
                  </a:lnTo>
                  <a:lnTo>
                    <a:pt x="181207" y="264873"/>
                  </a:lnTo>
                  <a:lnTo>
                    <a:pt x="224079" y="266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468">
              <a:extLst>
                <a:ext uri="{FF2B5EF4-FFF2-40B4-BE49-F238E27FC236}">
                  <a16:creationId xmlns:a16="http://schemas.microsoft.com/office/drawing/2014/main" xmlns="" id="{5105995E-E1ED-4A2F-AB36-CBD0E2EB5D94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9229241" y="2561742"/>
              <a:ext cx="175110" cy="206859"/>
            </a:xfrm>
            <a:custGeom>
              <a:avLst/>
              <a:gdLst/>
              <a:ahLst/>
              <a:cxnLst/>
              <a:rect l="0" t="0" r="0" b="0"/>
              <a:pathLst>
                <a:path w="175110" h="206859">
                  <a:moveTo>
                    <a:pt x="3659" y="3658"/>
                  </a:moveTo>
                  <a:lnTo>
                    <a:pt x="3659" y="3658"/>
                  </a:lnTo>
                  <a:lnTo>
                    <a:pt x="0" y="0"/>
                  </a:lnTo>
                  <a:lnTo>
                    <a:pt x="34635" y="40102"/>
                  </a:lnTo>
                  <a:lnTo>
                    <a:pt x="68811" y="78270"/>
                  </a:lnTo>
                  <a:lnTo>
                    <a:pt x="105749" y="117487"/>
                  </a:lnTo>
                  <a:lnTo>
                    <a:pt x="140133" y="155918"/>
                  </a:lnTo>
                  <a:lnTo>
                    <a:pt x="175109" y="206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1469">
              <a:extLst>
                <a:ext uri="{FF2B5EF4-FFF2-40B4-BE49-F238E27FC236}">
                  <a16:creationId xmlns:a16="http://schemas.microsoft.com/office/drawing/2014/main" xmlns="" id="{F5F519BF-B70B-43D1-997B-599E9CC61537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9226550" y="2575619"/>
              <a:ext cx="228601" cy="243782"/>
            </a:xfrm>
            <a:custGeom>
              <a:avLst/>
              <a:gdLst/>
              <a:ahLst/>
              <a:cxnLst/>
              <a:rect l="0" t="0" r="0" b="0"/>
              <a:pathLst>
                <a:path w="228601" h="243782">
                  <a:moveTo>
                    <a:pt x="228600" y="15181"/>
                  </a:moveTo>
                  <a:lnTo>
                    <a:pt x="228600" y="15181"/>
                  </a:lnTo>
                  <a:lnTo>
                    <a:pt x="219761" y="875"/>
                  </a:lnTo>
                  <a:lnTo>
                    <a:pt x="217063" y="0"/>
                  </a:lnTo>
                  <a:lnTo>
                    <a:pt x="210303" y="908"/>
                  </a:lnTo>
                  <a:lnTo>
                    <a:pt x="165835" y="33667"/>
                  </a:lnTo>
                  <a:lnTo>
                    <a:pt x="127218" y="69577"/>
                  </a:lnTo>
                  <a:lnTo>
                    <a:pt x="90845" y="113378"/>
                  </a:lnTo>
                  <a:lnTo>
                    <a:pt x="55845" y="158341"/>
                  </a:lnTo>
                  <a:lnTo>
                    <a:pt x="26190" y="196593"/>
                  </a:lnTo>
                  <a:lnTo>
                    <a:pt x="0" y="243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1470">
              <a:extLst>
                <a:ext uri="{FF2B5EF4-FFF2-40B4-BE49-F238E27FC236}">
                  <a16:creationId xmlns:a16="http://schemas.microsoft.com/office/drawing/2014/main" xmlns="" id="{B27D36E5-1932-42B8-8D80-FA0F875436B9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9417050" y="2794000"/>
              <a:ext cx="25401" cy="69851"/>
            </a:xfrm>
            <a:custGeom>
              <a:avLst/>
              <a:gdLst/>
              <a:ahLst/>
              <a:cxnLst/>
              <a:rect l="0" t="0" r="0" b="0"/>
              <a:pathLst>
                <a:path w="25401" h="69851">
                  <a:moveTo>
                    <a:pt x="25400" y="0"/>
                  </a:moveTo>
                  <a:lnTo>
                    <a:pt x="25400" y="0"/>
                  </a:lnTo>
                  <a:lnTo>
                    <a:pt x="15966" y="10845"/>
                  </a:lnTo>
                  <a:lnTo>
                    <a:pt x="4384" y="42063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471">
              <a:extLst>
                <a:ext uri="{FF2B5EF4-FFF2-40B4-BE49-F238E27FC236}">
                  <a16:creationId xmlns:a16="http://schemas.microsoft.com/office/drawing/2014/main" xmlns="" id="{A2E0AB31-E2B8-4FD6-8AC7-B7319BE15007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9138896" y="3072789"/>
              <a:ext cx="134909" cy="191112"/>
            </a:xfrm>
            <a:custGeom>
              <a:avLst/>
              <a:gdLst/>
              <a:ahLst/>
              <a:cxnLst/>
              <a:rect l="0" t="0" r="0" b="0"/>
              <a:pathLst>
                <a:path w="134909" h="191112">
                  <a:moveTo>
                    <a:pt x="30504" y="611"/>
                  </a:moveTo>
                  <a:lnTo>
                    <a:pt x="30504" y="611"/>
                  </a:lnTo>
                  <a:lnTo>
                    <a:pt x="25477" y="21333"/>
                  </a:lnTo>
                  <a:lnTo>
                    <a:pt x="19259" y="61770"/>
                  </a:lnTo>
                  <a:lnTo>
                    <a:pt x="7161" y="108335"/>
                  </a:lnTo>
                  <a:lnTo>
                    <a:pt x="1558" y="120567"/>
                  </a:lnTo>
                  <a:lnTo>
                    <a:pt x="623" y="121504"/>
                  </a:lnTo>
                  <a:lnTo>
                    <a:pt x="0" y="121423"/>
                  </a:lnTo>
                  <a:lnTo>
                    <a:pt x="11073" y="84647"/>
                  </a:lnTo>
                  <a:lnTo>
                    <a:pt x="32664" y="46599"/>
                  </a:lnTo>
                  <a:lnTo>
                    <a:pt x="60722" y="11185"/>
                  </a:lnTo>
                  <a:lnTo>
                    <a:pt x="71215" y="2253"/>
                  </a:lnTo>
                  <a:lnTo>
                    <a:pt x="76694" y="294"/>
                  </a:lnTo>
                  <a:lnTo>
                    <a:pt x="88428" y="0"/>
                  </a:lnTo>
                  <a:lnTo>
                    <a:pt x="100698" y="5984"/>
                  </a:lnTo>
                  <a:lnTo>
                    <a:pt x="113207" y="17110"/>
                  </a:lnTo>
                  <a:lnTo>
                    <a:pt x="125820" y="33814"/>
                  </a:lnTo>
                  <a:lnTo>
                    <a:pt x="132840" y="56760"/>
                  </a:lnTo>
                  <a:lnTo>
                    <a:pt x="134908" y="99327"/>
                  </a:lnTo>
                  <a:lnTo>
                    <a:pt x="131054" y="142044"/>
                  </a:lnTo>
                  <a:lnTo>
                    <a:pt x="125754" y="1911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1472">
              <a:extLst>
                <a:ext uri="{FF2B5EF4-FFF2-40B4-BE49-F238E27FC236}">
                  <a16:creationId xmlns:a16="http://schemas.microsoft.com/office/drawing/2014/main" xmlns="" id="{552A9A07-8D2C-4177-ACA3-7BD851E5473B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8985248" y="2964634"/>
              <a:ext cx="476253" cy="45267"/>
            </a:xfrm>
            <a:custGeom>
              <a:avLst/>
              <a:gdLst/>
              <a:ahLst/>
              <a:cxnLst/>
              <a:rect l="0" t="0" r="0" b="0"/>
              <a:pathLst>
                <a:path w="476253" h="45267">
                  <a:moveTo>
                    <a:pt x="2" y="45266"/>
                  </a:moveTo>
                  <a:lnTo>
                    <a:pt x="2" y="45266"/>
                  </a:lnTo>
                  <a:lnTo>
                    <a:pt x="0" y="35153"/>
                  </a:lnTo>
                  <a:lnTo>
                    <a:pt x="1413" y="31469"/>
                  </a:lnTo>
                  <a:lnTo>
                    <a:pt x="6743" y="25493"/>
                  </a:lnTo>
                  <a:lnTo>
                    <a:pt x="37905" y="14791"/>
                  </a:lnTo>
                  <a:lnTo>
                    <a:pt x="84111" y="6792"/>
                  </a:lnTo>
                  <a:lnTo>
                    <a:pt x="113225" y="2683"/>
                  </a:lnTo>
                  <a:lnTo>
                    <a:pt x="145333" y="650"/>
                  </a:lnTo>
                  <a:lnTo>
                    <a:pt x="179441" y="0"/>
                  </a:lnTo>
                  <a:lnTo>
                    <a:pt x="214876" y="272"/>
                  </a:lnTo>
                  <a:lnTo>
                    <a:pt x="250496" y="1864"/>
                  </a:lnTo>
                  <a:lnTo>
                    <a:pt x="286236" y="4337"/>
                  </a:lnTo>
                  <a:lnTo>
                    <a:pt x="322058" y="7397"/>
                  </a:lnTo>
                  <a:lnTo>
                    <a:pt x="355111" y="11553"/>
                  </a:lnTo>
                  <a:lnTo>
                    <a:pt x="386320" y="16441"/>
                  </a:lnTo>
                  <a:lnTo>
                    <a:pt x="416297" y="21816"/>
                  </a:lnTo>
                  <a:lnTo>
                    <a:pt x="476252" y="32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473">
              <a:extLst>
                <a:ext uri="{FF2B5EF4-FFF2-40B4-BE49-F238E27FC236}">
                  <a16:creationId xmlns:a16="http://schemas.microsoft.com/office/drawing/2014/main" xmlns="" id="{5D88184A-9C45-40A6-B2F9-861EAEF7BD2D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9458215" y="2674135"/>
              <a:ext cx="48087" cy="35500"/>
            </a:xfrm>
            <a:custGeom>
              <a:avLst/>
              <a:gdLst/>
              <a:ahLst/>
              <a:cxnLst/>
              <a:rect l="0" t="0" r="0" b="0"/>
              <a:pathLst>
                <a:path w="48087" h="35500">
                  <a:moveTo>
                    <a:pt x="35035" y="18265"/>
                  </a:moveTo>
                  <a:lnTo>
                    <a:pt x="35035" y="18265"/>
                  </a:lnTo>
                  <a:lnTo>
                    <a:pt x="25601" y="5173"/>
                  </a:lnTo>
                  <a:lnTo>
                    <a:pt x="20730" y="1863"/>
                  </a:lnTo>
                  <a:lnTo>
                    <a:pt x="7276" y="0"/>
                  </a:lnTo>
                  <a:lnTo>
                    <a:pt x="3831" y="1149"/>
                  </a:lnTo>
                  <a:lnTo>
                    <a:pt x="1532" y="3327"/>
                  </a:lnTo>
                  <a:lnTo>
                    <a:pt x="0" y="6189"/>
                  </a:lnTo>
                  <a:lnTo>
                    <a:pt x="389" y="10215"/>
                  </a:lnTo>
                  <a:lnTo>
                    <a:pt x="4585" y="20331"/>
                  </a:lnTo>
                  <a:lnTo>
                    <a:pt x="11154" y="28120"/>
                  </a:lnTo>
                  <a:lnTo>
                    <a:pt x="14881" y="31185"/>
                  </a:lnTo>
                  <a:lnTo>
                    <a:pt x="24667" y="34591"/>
                  </a:lnTo>
                  <a:lnTo>
                    <a:pt x="30239" y="35499"/>
                  </a:lnTo>
                  <a:lnTo>
                    <a:pt x="35366" y="34693"/>
                  </a:lnTo>
                  <a:lnTo>
                    <a:pt x="44824" y="30035"/>
                  </a:lnTo>
                  <a:lnTo>
                    <a:pt x="47206" y="27523"/>
                  </a:lnTo>
                  <a:lnTo>
                    <a:pt x="48086" y="25142"/>
                  </a:lnTo>
                  <a:lnTo>
                    <a:pt x="47969" y="22850"/>
                  </a:lnTo>
                  <a:lnTo>
                    <a:pt x="45774" y="20616"/>
                  </a:lnTo>
                  <a:lnTo>
                    <a:pt x="28685" y="119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SMARTInkShape-Group282">
            <a:extLst>
              <a:ext uri="{FF2B5EF4-FFF2-40B4-BE49-F238E27FC236}">
                <a16:creationId xmlns:a16="http://schemas.microsoft.com/office/drawing/2014/main" xmlns="" id="{93F05E48-8F1A-4806-BF2C-FCA1BFB554A1}"/>
              </a:ext>
            </a:extLst>
          </p:cNvPr>
          <p:cNvGrpSpPr/>
          <p:nvPr/>
        </p:nvGrpSpPr>
        <p:grpSpPr>
          <a:xfrm>
            <a:off x="7884767" y="2420952"/>
            <a:ext cx="611534" cy="582462"/>
            <a:chOff x="7884767" y="2420952"/>
            <a:chExt cx="611534" cy="582462"/>
          </a:xfrm>
        </p:grpSpPr>
        <p:sp>
          <p:nvSpPr>
            <p:cNvPr id="322" name="SMARTInkShape-1474">
              <a:extLst>
                <a:ext uri="{FF2B5EF4-FFF2-40B4-BE49-F238E27FC236}">
                  <a16:creationId xmlns:a16="http://schemas.microsoft.com/office/drawing/2014/main" xmlns="" id="{BAFA3970-02B9-4D94-9D01-95102FCA8E92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7937500" y="2420952"/>
              <a:ext cx="116886" cy="203946"/>
            </a:xfrm>
            <a:custGeom>
              <a:avLst/>
              <a:gdLst/>
              <a:ahLst/>
              <a:cxnLst/>
              <a:rect l="0" t="0" r="0" b="0"/>
              <a:pathLst>
                <a:path w="116886" h="203946">
                  <a:moveTo>
                    <a:pt x="88900" y="36498"/>
                  </a:moveTo>
                  <a:lnTo>
                    <a:pt x="88900" y="36498"/>
                  </a:lnTo>
                  <a:lnTo>
                    <a:pt x="100833" y="22683"/>
                  </a:lnTo>
                  <a:lnTo>
                    <a:pt x="106197" y="15541"/>
                  </a:lnTo>
                  <a:lnTo>
                    <a:pt x="113285" y="10015"/>
                  </a:lnTo>
                  <a:lnTo>
                    <a:pt x="114329" y="7554"/>
                  </a:lnTo>
                  <a:lnTo>
                    <a:pt x="113614" y="5207"/>
                  </a:lnTo>
                  <a:lnTo>
                    <a:pt x="111725" y="2938"/>
                  </a:lnTo>
                  <a:lnTo>
                    <a:pt x="103984" y="416"/>
                  </a:lnTo>
                  <a:lnTo>
                    <a:pt x="92780" y="0"/>
                  </a:lnTo>
                  <a:lnTo>
                    <a:pt x="71312" y="4439"/>
                  </a:lnTo>
                  <a:lnTo>
                    <a:pt x="51233" y="15083"/>
                  </a:lnTo>
                  <a:lnTo>
                    <a:pt x="38292" y="25569"/>
                  </a:lnTo>
                  <a:lnTo>
                    <a:pt x="29249" y="39166"/>
                  </a:lnTo>
                  <a:lnTo>
                    <a:pt x="24288" y="53912"/>
                  </a:lnTo>
                  <a:lnTo>
                    <a:pt x="24435" y="67521"/>
                  </a:lnTo>
                  <a:lnTo>
                    <a:pt x="38598" y="93824"/>
                  </a:lnTo>
                  <a:lnTo>
                    <a:pt x="83731" y="134698"/>
                  </a:lnTo>
                  <a:lnTo>
                    <a:pt x="115003" y="167922"/>
                  </a:lnTo>
                  <a:lnTo>
                    <a:pt x="116885" y="174208"/>
                  </a:lnTo>
                  <a:lnTo>
                    <a:pt x="116022" y="179811"/>
                  </a:lnTo>
                  <a:lnTo>
                    <a:pt x="113331" y="184956"/>
                  </a:lnTo>
                  <a:lnTo>
                    <a:pt x="97172" y="194437"/>
                  </a:lnTo>
                  <a:lnTo>
                    <a:pt x="62188" y="203945"/>
                  </a:lnTo>
                  <a:lnTo>
                    <a:pt x="19182" y="203786"/>
                  </a:lnTo>
                  <a:lnTo>
                    <a:pt x="0" y="201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1475">
              <a:extLst>
                <a:ext uri="{FF2B5EF4-FFF2-40B4-BE49-F238E27FC236}">
                  <a16:creationId xmlns:a16="http://schemas.microsoft.com/office/drawing/2014/main" xmlns="" id="{5EFA320C-7287-4BE3-A937-AFB1A32686BA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7884767" y="2757194"/>
              <a:ext cx="192434" cy="5057"/>
            </a:xfrm>
            <a:custGeom>
              <a:avLst/>
              <a:gdLst/>
              <a:ahLst/>
              <a:cxnLst/>
              <a:rect l="0" t="0" r="0" b="0"/>
              <a:pathLst>
                <a:path w="192434" h="5057">
                  <a:moveTo>
                    <a:pt x="14633" y="5056"/>
                  </a:moveTo>
                  <a:lnTo>
                    <a:pt x="14633" y="5056"/>
                  </a:lnTo>
                  <a:lnTo>
                    <a:pt x="0" y="5056"/>
                  </a:lnTo>
                  <a:lnTo>
                    <a:pt x="39117" y="1685"/>
                  </a:lnTo>
                  <a:lnTo>
                    <a:pt x="74433" y="30"/>
                  </a:lnTo>
                  <a:lnTo>
                    <a:pt x="114588" y="0"/>
                  </a:lnTo>
                  <a:lnTo>
                    <a:pt x="153603" y="2338"/>
                  </a:lnTo>
                  <a:lnTo>
                    <a:pt x="192433" y="5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1476">
              <a:extLst>
                <a:ext uri="{FF2B5EF4-FFF2-40B4-BE49-F238E27FC236}">
                  <a16:creationId xmlns:a16="http://schemas.microsoft.com/office/drawing/2014/main" xmlns="" id="{E99E6716-6718-4A39-BEF7-64F5FE2B92B2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7932243" y="2847560"/>
              <a:ext cx="139895" cy="155854"/>
            </a:xfrm>
            <a:custGeom>
              <a:avLst/>
              <a:gdLst/>
              <a:ahLst/>
              <a:cxnLst/>
              <a:rect l="0" t="0" r="0" b="0"/>
              <a:pathLst>
                <a:path w="139895" h="155854">
                  <a:moveTo>
                    <a:pt x="43357" y="9940"/>
                  </a:moveTo>
                  <a:lnTo>
                    <a:pt x="43357" y="9940"/>
                  </a:lnTo>
                  <a:lnTo>
                    <a:pt x="31820" y="53278"/>
                  </a:lnTo>
                  <a:lnTo>
                    <a:pt x="17351" y="97993"/>
                  </a:lnTo>
                  <a:lnTo>
                    <a:pt x="6145" y="140801"/>
                  </a:lnTo>
                  <a:lnTo>
                    <a:pt x="1365" y="154625"/>
                  </a:lnTo>
                  <a:lnTo>
                    <a:pt x="546" y="155786"/>
                  </a:lnTo>
                  <a:lnTo>
                    <a:pt x="0" y="155853"/>
                  </a:lnTo>
                  <a:lnTo>
                    <a:pt x="14748" y="120816"/>
                  </a:lnTo>
                  <a:lnTo>
                    <a:pt x="35351" y="76894"/>
                  </a:lnTo>
                  <a:lnTo>
                    <a:pt x="61916" y="35658"/>
                  </a:lnTo>
                  <a:lnTo>
                    <a:pt x="79122" y="17137"/>
                  </a:lnTo>
                  <a:lnTo>
                    <a:pt x="103264" y="3449"/>
                  </a:lnTo>
                  <a:lnTo>
                    <a:pt x="114903" y="0"/>
                  </a:lnTo>
                  <a:lnTo>
                    <a:pt x="119982" y="1196"/>
                  </a:lnTo>
                  <a:lnTo>
                    <a:pt x="129388" y="8171"/>
                  </a:lnTo>
                  <a:lnTo>
                    <a:pt x="139246" y="27368"/>
                  </a:lnTo>
                  <a:lnTo>
                    <a:pt x="139894" y="57673"/>
                  </a:lnTo>
                  <a:lnTo>
                    <a:pt x="133791" y="100063"/>
                  </a:lnTo>
                  <a:lnTo>
                    <a:pt x="125907" y="1369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477">
              <a:extLst>
                <a:ext uri="{FF2B5EF4-FFF2-40B4-BE49-F238E27FC236}">
                  <a16:creationId xmlns:a16="http://schemas.microsoft.com/office/drawing/2014/main" xmlns="" id="{67D4BD50-9910-4C9F-95C9-5D19264F9A94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8356600" y="2711842"/>
              <a:ext cx="139701" cy="5959"/>
            </a:xfrm>
            <a:custGeom>
              <a:avLst/>
              <a:gdLst/>
              <a:ahLst/>
              <a:cxnLst/>
              <a:rect l="0" t="0" r="0" b="0"/>
              <a:pathLst>
                <a:path w="139701" h="5959">
                  <a:moveTo>
                    <a:pt x="0" y="5958"/>
                  </a:moveTo>
                  <a:lnTo>
                    <a:pt x="0" y="5958"/>
                  </a:lnTo>
                  <a:lnTo>
                    <a:pt x="16621" y="1594"/>
                  </a:lnTo>
                  <a:lnTo>
                    <a:pt x="58055" y="0"/>
                  </a:lnTo>
                  <a:lnTo>
                    <a:pt x="99986" y="1606"/>
                  </a:lnTo>
                  <a:lnTo>
                    <a:pt x="139700" y="5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478">
              <a:extLst>
                <a:ext uri="{FF2B5EF4-FFF2-40B4-BE49-F238E27FC236}">
                  <a16:creationId xmlns:a16="http://schemas.microsoft.com/office/drawing/2014/main" xmlns="" id="{6F08012B-ED7F-48A4-8240-7EB3AFBA3C61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8371065" y="2825750"/>
              <a:ext cx="118886" cy="5468"/>
            </a:xfrm>
            <a:custGeom>
              <a:avLst/>
              <a:gdLst/>
              <a:ahLst/>
              <a:cxnLst/>
              <a:rect l="0" t="0" r="0" b="0"/>
              <a:pathLst>
                <a:path w="118886" h="5468">
                  <a:moveTo>
                    <a:pt x="10935" y="0"/>
                  </a:moveTo>
                  <a:lnTo>
                    <a:pt x="10935" y="0"/>
                  </a:lnTo>
                  <a:lnTo>
                    <a:pt x="4193" y="0"/>
                  </a:lnTo>
                  <a:lnTo>
                    <a:pt x="2208" y="706"/>
                  </a:lnTo>
                  <a:lnTo>
                    <a:pt x="883" y="1881"/>
                  </a:lnTo>
                  <a:lnTo>
                    <a:pt x="0" y="3371"/>
                  </a:lnTo>
                  <a:lnTo>
                    <a:pt x="822" y="4364"/>
                  </a:lnTo>
                  <a:lnTo>
                    <a:pt x="5500" y="5467"/>
                  </a:lnTo>
                  <a:lnTo>
                    <a:pt x="47465" y="1812"/>
                  </a:lnTo>
                  <a:lnTo>
                    <a:pt x="94587" y="537"/>
                  </a:lnTo>
                  <a:lnTo>
                    <a:pt x="1188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SMARTInkShape-Group283">
            <a:extLst>
              <a:ext uri="{FF2B5EF4-FFF2-40B4-BE49-F238E27FC236}">
                <a16:creationId xmlns:a16="http://schemas.microsoft.com/office/drawing/2014/main" xmlns="" id="{03988CE9-7603-437C-B592-9FD6A77CB5FA}"/>
              </a:ext>
            </a:extLst>
          </p:cNvPr>
          <p:cNvGrpSpPr/>
          <p:nvPr/>
        </p:nvGrpSpPr>
        <p:grpSpPr>
          <a:xfrm>
            <a:off x="7108794" y="2503603"/>
            <a:ext cx="466757" cy="412823"/>
            <a:chOff x="7108794" y="2503603"/>
            <a:chExt cx="466757" cy="412823"/>
          </a:xfrm>
        </p:grpSpPr>
        <p:sp>
          <p:nvSpPr>
            <p:cNvPr id="328" name="SMARTInkShape-1479">
              <a:extLst>
                <a:ext uri="{FF2B5EF4-FFF2-40B4-BE49-F238E27FC236}">
                  <a16:creationId xmlns:a16="http://schemas.microsoft.com/office/drawing/2014/main" xmlns="" id="{8246C0C4-85F4-456E-A1CB-7CAA8D9CD825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7108794" y="2503603"/>
              <a:ext cx="197720" cy="412823"/>
            </a:xfrm>
            <a:custGeom>
              <a:avLst/>
              <a:gdLst/>
              <a:ahLst/>
              <a:cxnLst/>
              <a:rect l="0" t="0" r="0" b="0"/>
              <a:pathLst>
                <a:path w="197720" h="412823">
                  <a:moveTo>
                    <a:pt x="15906" y="144347"/>
                  </a:moveTo>
                  <a:lnTo>
                    <a:pt x="15906" y="144347"/>
                  </a:lnTo>
                  <a:lnTo>
                    <a:pt x="6472" y="181245"/>
                  </a:lnTo>
                  <a:lnTo>
                    <a:pt x="1600" y="212957"/>
                  </a:lnTo>
                  <a:lnTo>
                    <a:pt x="846" y="248218"/>
                  </a:lnTo>
                  <a:lnTo>
                    <a:pt x="2156" y="285056"/>
                  </a:lnTo>
                  <a:lnTo>
                    <a:pt x="2739" y="322595"/>
                  </a:lnTo>
                  <a:lnTo>
                    <a:pt x="1118" y="356683"/>
                  </a:lnTo>
                  <a:lnTo>
                    <a:pt x="0" y="394233"/>
                  </a:lnTo>
                  <a:lnTo>
                    <a:pt x="2572" y="412822"/>
                  </a:lnTo>
                  <a:lnTo>
                    <a:pt x="3489" y="411524"/>
                  </a:lnTo>
                  <a:lnTo>
                    <a:pt x="11988" y="371529"/>
                  </a:lnTo>
                  <a:lnTo>
                    <a:pt x="12283" y="337509"/>
                  </a:lnTo>
                  <a:lnTo>
                    <a:pt x="11474" y="294402"/>
                  </a:lnTo>
                  <a:lnTo>
                    <a:pt x="12246" y="269078"/>
                  </a:lnTo>
                  <a:lnTo>
                    <a:pt x="13465" y="242318"/>
                  </a:lnTo>
                  <a:lnTo>
                    <a:pt x="15690" y="215305"/>
                  </a:lnTo>
                  <a:lnTo>
                    <a:pt x="18583" y="188125"/>
                  </a:lnTo>
                  <a:lnTo>
                    <a:pt x="21925" y="160832"/>
                  </a:lnTo>
                  <a:lnTo>
                    <a:pt x="31281" y="113574"/>
                  </a:lnTo>
                  <a:lnTo>
                    <a:pt x="42495" y="74225"/>
                  </a:lnTo>
                  <a:lnTo>
                    <a:pt x="62119" y="33651"/>
                  </a:lnTo>
                  <a:lnTo>
                    <a:pt x="79954" y="15421"/>
                  </a:lnTo>
                  <a:lnTo>
                    <a:pt x="113199" y="0"/>
                  </a:lnTo>
                  <a:lnTo>
                    <a:pt x="125218" y="843"/>
                  </a:lnTo>
                  <a:lnTo>
                    <a:pt x="149861" y="11188"/>
                  </a:lnTo>
                  <a:lnTo>
                    <a:pt x="180794" y="43587"/>
                  </a:lnTo>
                  <a:lnTo>
                    <a:pt x="197719" y="81096"/>
                  </a:lnTo>
                  <a:lnTo>
                    <a:pt x="195018" y="106358"/>
                  </a:lnTo>
                  <a:lnTo>
                    <a:pt x="190347" y="119021"/>
                  </a:lnTo>
                  <a:lnTo>
                    <a:pt x="156806" y="157069"/>
                  </a:lnTo>
                  <a:lnTo>
                    <a:pt x="111120" y="185041"/>
                  </a:lnTo>
                  <a:lnTo>
                    <a:pt x="65205" y="196621"/>
                  </a:lnTo>
                  <a:lnTo>
                    <a:pt x="22256" y="195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1480">
              <a:extLst>
                <a:ext uri="{FF2B5EF4-FFF2-40B4-BE49-F238E27FC236}">
                  <a16:creationId xmlns:a16="http://schemas.microsoft.com/office/drawing/2014/main" xmlns="" id="{208BC5D0-3594-41C7-8831-59EC1362C5FD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7419491" y="2584450"/>
              <a:ext cx="117960" cy="6351"/>
            </a:xfrm>
            <a:custGeom>
              <a:avLst/>
              <a:gdLst/>
              <a:ahLst/>
              <a:cxnLst/>
              <a:rect l="0" t="0" r="0" b="0"/>
              <a:pathLst>
                <a:path w="117960" h="6351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706"/>
                  </a:lnTo>
                  <a:lnTo>
                    <a:pt x="1563" y="3371"/>
                  </a:lnTo>
                  <a:lnTo>
                    <a:pt x="16522" y="5467"/>
                  </a:lnTo>
                  <a:lnTo>
                    <a:pt x="52312" y="2717"/>
                  </a:lnTo>
                  <a:lnTo>
                    <a:pt x="91923" y="4176"/>
                  </a:lnTo>
                  <a:lnTo>
                    <a:pt x="117959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1481">
              <a:extLst>
                <a:ext uri="{FF2B5EF4-FFF2-40B4-BE49-F238E27FC236}">
                  <a16:creationId xmlns:a16="http://schemas.microsoft.com/office/drawing/2014/main" xmlns="" id="{DAB30579-9CF7-44FF-A138-A5703BEE9683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7429500" y="269240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12700"/>
                  </a:moveTo>
                  <a:lnTo>
                    <a:pt x="0" y="12700"/>
                  </a:lnTo>
                  <a:lnTo>
                    <a:pt x="44258" y="10818"/>
                  </a:lnTo>
                  <a:lnTo>
                    <a:pt x="90019" y="5792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SMARTInkShape-Group284">
            <a:extLst>
              <a:ext uri="{FF2B5EF4-FFF2-40B4-BE49-F238E27FC236}">
                <a16:creationId xmlns:a16="http://schemas.microsoft.com/office/drawing/2014/main" xmlns="" id="{2A7C191E-3D6B-4C76-BDD4-60B935B1DA34}"/>
              </a:ext>
            </a:extLst>
          </p:cNvPr>
          <p:cNvGrpSpPr/>
          <p:nvPr/>
        </p:nvGrpSpPr>
        <p:grpSpPr>
          <a:xfrm>
            <a:off x="6362700" y="2432933"/>
            <a:ext cx="354107" cy="303918"/>
            <a:chOff x="6362700" y="2432933"/>
            <a:chExt cx="354107" cy="303918"/>
          </a:xfrm>
        </p:grpSpPr>
        <p:sp>
          <p:nvSpPr>
            <p:cNvPr id="332" name="SMARTInkShape-1482">
              <a:extLst>
                <a:ext uri="{FF2B5EF4-FFF2-40B4-BE49-F238E27FC236}">
                  <a16:creationId xmlns:a16="http://schemas.microsoft.com/office/drawing/2014/main" xmlns="" id="{0BC25432-A172-40F5-A886-E23967E137A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6362700" y="2518643"/>
              <a:ext cx="203201" cy="21358"/>
            </a:xfrm>
            <a:custGeom>
              <a:avLst/>
              <a:gdLst/>
              <a:ahLst/>
              <a:cxnLst/>
              <a:rect l="0" t="0" r="0" b="0"/>
              <a:pathLst>
                <a:path w="203201" h="21358">
                  <a:moveTo>
                    <a:pt x="0" y="21357"/>
                  </a:moveTo>
                  <a:lnTo>
                    <a:pt x="0" y="21357"/>
                  </a:lnTo>
                  <a:lnTo>
                    <a:pt x="34531" y="9148"/>
                  </a:lnTo>
                  <a:lnTo>
                    <a:pt x="65911" y="3466"/>
                  </a:lnTo>
                  <a:lnTo>
                    <a:pt x="105494" y="0"/>
                  </a:lnTo>
                  <a:lnTo>
                    <a:pt x="128891" y="63"/>
                  </a:lnTo>
                  <a:lnTo>
                    <a:pt x="170174" y="1310"/>
                  </a:lnTo>
                  <a:lnTo>
                    <a:pt x="203200" y="2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1483">
              <a:extLst>
                <a:ext uri="{FF2B5EF4-FFF2-40B4-BE49-F238E27FC236}">
                  <a16:creationId xmlns:a16="http://schemas.microsoft.com/office/drawing/2014/main" xmlns="" id="{D7BAE31B-9C7B-4A2E-9C59-23A9C298D5F8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6505379" y="2432933"/>
              <a:ext cx="211428" cy="303918"/>
            </a:xfrm>
            <a:custGeom>
              <a:avLst/>
              <a:gdLst/>
              <a:ahLst/>
              <a:cxnLst/>
              <a:rect l="0" t="0" r="0" b="0"/>
              <a:pathLst>
                <a:path w="211428" h="303918">
                  <a:moveTo>
                    <a:pt x="3371" y="5467"/>
                  </a:moveTo>
                  <a:lnTo>
                    <a:pt x="3371" y="5467"/>
                  </a:lnTo>
                  <a:lnTo>
                    <a:pt x="0" y="2096"/>
                  </a:lnTo>
                  <a:lnTo>
                    <a:pt x="1124" y="1103"/>
                  </a:lnTo>
                  <a:lnTo>
                    <a:pt x="8016" y="0"/>
                  </a:lnTo>
                  <a:lnTo>
                    <a:pt x="43355" y="10136"/>
                  </a:lnTo>
                  <a:lnTo>
                    <a:pt x="76410" y="20242"/>
                  </a:lnTo>
                  <a:lnTo>
                    <a:pt x="110857" y="35552"/>
                  </a:lnTo>
                  <a:lnTo>
                    <a:pt x="144276" y="54822"/>
                  </a:lnTo>
                  <a:lnTo>
                    <a:pt x="188035" y="89470"/>
                  </a:lnTo>
                  <a:lnTo>
                    <a:pt x="207505" y="114063"/>
                  </a:lnTo>
                  <a:lnTo>
                    <a:pt x="211427" y="127253"/>
                  </a:lnTo>
                  <a:lnTo>
                    <a:pt x="210140" y="155079"/>
                  </a:lnTo>
                  <a:lnTo>
                    <a:pt x="197516" y="198512"/>
                  </a:lnTo>
                  <a:lnTo>
                    <a:pt x="176998" y="239290"/>
                  </a:lnTo>
                  <a:lnTo>
                    <a:pt x="149674" y="271441"/>
                  </a:lnTo>
                  <a:lnTo>
                    <a:pt x="104971" y="303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1484">
              <a:extLst>
                <a:ext uri="{FF2B5EF4-FFF2-40B4-BE49-F238E27FC236}">
                  <a16:creationId xmlns:a16="http://schemas.microsoft.com/office/drawing/2014/main" xmlns="" id="{1E04B2E0-E85C-481E-B979-160EF7590A04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6382301" y="2609850"/>
              <a:ext cx="266150" cy="28772"/>
            </a:xfrm>
            <a:custGeom>
              <a:avLst/>
              <a:gdLst/>
              <a:ahLst/>
              <a:cxnLst/>
              <a:rect l="0" t="0" r="0" b="0"/>
              <a:pathLst>
                <a:path w="266150" h="28772">
                  <a:moveTo>
                    <a:pt x="18499" y="25400"/>
                  </a:moveTo>
                  <a:lnTo>
                    <a:pt x="18499" y="25400"/>
                  </a:lnTo>
                  <a:lnTo>
                    <a:pt x="1748" y="26106"/>
                  </a:lnTo>
                  <a:lnTo>
                    <a:pt x="276" y="27281"/>
                  </a:lnTo>
                  <a:lnTo>
                    <a:pt x="0" y="28771"/>
                  </a:lnTo>
                  <a:lnTo>
                    <a:pt x="9102" y="28544"/>
                  </a:lnTo>
                  <a:lnTo>
                    <a:pt x="45348" y="22569"/>
                  </a:lnTo>
                  <a:lnTo>
                    <a:pt x="86876" y="16380"/>
                  </a:lnTo>
                  <a:lnTo>
                    <a:pt x="112767" y="13742"/>
                  </a:lnTo>
                  <a:lnTo>
                    <a:pt x="140611" y="11278"/>
                  </a:lnTo>
                  <a:lnTo>
                    <a:pt x="166934" y="8930"/>
                  </a:lnTo>
                  <a:lnTo>
                    <a:pt x="192245" y="6659"/>
                  </a:lnTo>
                  <a:lnTo>
                    <a:pt x="233302" y="2960"/>
                  </a:lnTo>
                  <a:lnTo>
                    <a:pt x="2661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6" name="SMARTInkShape-1485">
            <a:extLst>
              <a:ext uri="{FF2B5EF4-FFF2-40B4-BE49-F238E27FC236}">
                <a16:creationId xmlns:a16="http://schemas.microsoft.com/office/drawing/2014/main" xmlns="" id="{D888049D-0833-447B-B731-F4EA1590088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09950" y="2152650"/>
            <a:ext cx="361951" cy="444501"/>
          </a:xfrm>
          <a:custGeom>
            <a:avLst/>
            <a:gdLst/>
            <a:ahLst/>
            <a:cxnLst/>
            <a:rect l="0" t="0" r="0" b="0"/>
            <a:pathLst>
              <a:path w="361951" h="444501">
                <a:moveTo>
                  <a:pt x="361950" y="0"/>
                </a:moveTo>
                <a:lnTo>
                  <a:pt x="361950" y="0"/>
                </a:lnTo>
                <a:lnTo>
                  <a:pt x="329416" y="36898"/>
                </a:lnTo>
                <a:lnTo>
                  <a:pt x="298807" y="68610"/>
                </a:lnTo>
                <a:lnTo>
                  <a:pt x="260274" y="113279"/>
                </a:lnTo>
                <a:lnTo>
                  <a:pt x="239132" y="139019"/>
                </a:lnTo>
                <a:lnTo>
                  <a:pt x="213749" y="168879"/>
                </a:lnTo>
                <a:lnTo>
                  <a:pt x="185539" y="201486"/>
                </a:lnTo>
                <a:lnTo>
                  <a:pt x="155442" y="235924"/>
                </a:lnTo>
                <a:lnTo>
                  <a:pt x="128322" y="267349"/>
                </a:lnTo>
                <a:lnTo>
                  <a:pt x="103188" y="296766"/>
                </a:lnTo>
                <a:lnTo>
                  <a:pt x="79375" y="324844"/>
                </a:lnTo>
                <a:lnTo>
                  <a:pt x="59972" y="350618"/>
                </a:lnTo>
                <a:lnTo>
                  <a:pt x="29006" y="398071"/>
                </a:lnTo>
                <a:lnTo>
                  <a:pt x="0" y="4445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1" name="SMARTInkShape-Group286">
            <a:extLst>
              <a:ext uri="{FF2B5EF4-FFF2-40B4-BE49-F238E27FC236}">
                <a16:creationId xmlns:a16="http://schemas.microsoft.com/office/drawing/2014/main" xmlns="" id="{666F3E26-D2B5-4DF2-88B0-CBE330A49C4B}"/>
              </a:ext>
            </a:extLst>
          </p:cNvPr>
          <p:cNvGrpSpPr/>
          <p:nvPr/>
        </p:nvGrpSpPr>
        <p:grpSpPr>
          <a:xfrm>
            <a:off x="4942992" y="2133600"/>
            <a:ext cx="778359" cy="596901"/>
            <a:chOff x="4942992" y="2133600"/>
            <a:chExt cx="778359" cy="596901"/>
          </a:xfrm>
        </p:grpSpPr>
        <p:sp>
          <p:nvSpPr>
            <p:cNvPr id="337" name="SMARTInkShape-1486">
              <a:extLst>
                <a:ext uri="{FF2B5EF4-FFF2-40B4-BE49-F238E27FC236}">
                  <a16:creationId xmlns:a16="http://schemas.microsoft.com/office/drawing/2014/main" xmlns="" id="{177479EF-086D-40C7-87D8-73F1A6278B05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5111750" y="2133600"/>
              <a:ext cx="609601" cy="596901"/>
            </a:xfrm>
            <a:custGeom>
              <a:avLst/>
              <a:gdLst/>
              <a:ahLst/>
              <a:cxnLst/>
              <a:rect l="0" t="0" r="0" b="0"/>
              <a:pathLst>
                <a:path w="609601" h="596901">
                  <a:moveTo>
                    <a:pt x="609600" y="0"/>
                  </a:moveTo>
                  <a:lnTo>
                    <a:pt x="609600" y="0"/>
                  </a:lnTo>
                  <a:lnTo>
                    <a:pt x="569907" y="34623"/>
                  </a:lnTo>
                  <a:lnTo>
                    <a:pt x="539747" y="61014"/>
                  </a:lnTo>
                  <a:lnTo>
                    <a:pt x="497651" y="102847"/>
                  </a:lnTo>
                  <a:lnTo>
                    <a:pt x="473584" y="127831"/>
                  </a:lnTo>
                  <a:lnTo>
                    <a:pt x="446250" y="155071"/>
                  </a:lnTo>
                  <a:lnTo>
                    <a:pt x="416739" y="183814"/>
                  </a:lnTo>
                  <a:lnTo>
                    <a:pt x="385776" y="213559"/>
                  </a:lnTo>
                  <a:lnTo>
                    <a:pt x="353140" y="244678"/>
                  </a:lnTo>
                  <a:lnTo>
                    <a:pt x="319387" y="276713"/>
                  </a:lnTo>
                  <a:lnTo>
                    <a:pt x="284892" y="309359"/>
                  </a:lnTo>
                  <a:lnTo>
                    <a:pt x="252017" y="341000"/>
                  </a:lnTo>
                  <a:lnTo>
                    <a:pt x="220221" y="371972"/>
                  </a:lnTo>
                  <a:lnTo>
                    <a:pt x="189148" y="402498"/>
                  </a:lnTo>
                  <a:lnTo>
                    <a:pt x="160671" y="431316"/>
                  </a:lnTo>
                  <a:lnTo>
                    <a:pt x="133925" y="458994"/>
                  </a:lnTo>
                  <a:lnTo>
                    <a:pt x="108334" y="485912"/>
                  </a:lnTo>
                  <a:lnTo>
                    <a:pt x="62964" y="532755"/>
                  </a:lnTo>
                  <a:lnTo>
                    <a:pt x="0" y="596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1487">
              <a:extLst>
                <a:ext uri="{FF2B5EF4-FFF2-40B4-BE49-F238E27FC236}">
                  <a16:creationId xmlns:a16="http://schemas.microsoft.com/office/drawing/2014/main" xmlns="" id="{03811103-EBF6-47B1-A37D-8D5F668DAC15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429944" y="2338807"/>
              <a:ext cx="171395" cy="376545"/>
            </a:xfrm>
            <a:custGeom>
              <a:avLst/>
              <a:gdLst/>
              <a:ahLst/>
              <a:cxnLst/>
              <a:rect l="0" t="0" r="0" b="0"/>
              <a:pathLst>
                <a:path w="171395" h="376545">
                  <a:moveTo>
                    <a:pt x="50106" y="93243"/>
                  </a:moveTo>
                  <a:lnTo>
                    <a:pt x="50106" y="93243"/>
                  </a:lnTo>
                  <a:lnTo>
                    <a:pt x="43199" y="136569"/>
                  </a:lnTo>
                  <a:lnTo>
                    <a:pt x="35358" y="181104"/>
                  </a:lnTo>
                  <a:lnTo>
                    <a:pt x="29441" y="216254"/>
                  </a:lnTo>
                  <a:lnTo>
                    <a:pt x="26810" y="253042"/>
                  </a:lnTo>
                  <a:lnTo>
                    <a:pt x="21877" y="288678"/>
                  </a:lnTo>
                  <a:lnTo>
                    <a:pt x="14982" y="321920"/>
                  </a:lnTo>
                  <a:lnTo>
                    <a:pt x="2821" y="368347"/>
                  </a:lnTo>
                  <a:lnTo>
                    <a:pt x="868" y="376378"/>
                  </a:lnTo>
                  <a:lnTo>
                    <a:pt x="347" y="376544"/>
                  </a:lnTo>
                  <a:lnTo>
                    <a:pt x="0" y="375244"/>
                  </a:lnTo>
                  <a:lnTo>
                    <a:pt x="854" y="329778"/>
                  </a:lnTo>
                  <a:lnTo>
                    <a:pt x="6108" y="288681"/>
                  </a:lnTo>
                  <a:lnTo>
                    <a:pt x="11602" y="262340"/>
                  </a:lnTo>
                  <a:lnTo>
                    <a:pt x="18792" y="232786"/>
                  </a:lnTo>
                  <a:lnTo>
                    <a:pt x="27114" y="201088"/>
                  </a:lnTo>
                  <a:lnTo>
                    <a:pt x="36189" y="169373"/>
                  </a:lnTo>
                  <a:lnTo>
                    <a:pt x="45766" y="137646"/>
                  </a:lnTo>
                  <a:lnTo>
                    <a:pt x="55680" y="105912"/>
                  </a:lnTo>
                  <a:lnTo>
                    <a:pt x="72339" y="59363"/>
                  </a:lnTo>
                  <a:lnTo>
                    <a:pt x="93618" y="16882"/>
                  </a:lnTo>
                  <a:lnTo>
                    <a:pt x="100280" y="8469"/>
                  </a:lnTo>
                  <a:lnTo>
                    <a:pt x="107546" y="3566"/>
                  </a:lnTo>
                  <a:lnTo>
                    <a:pt x="123141" y="0"/>
                  </a:lnTo>
                  <a:lnTo>
                    <a:pt x="139482" y="6411"/>
                  </a:lnTo>
                  <a:lnTo>
                    <a:pt x="147789" y="12071"/>
                  </a:lnTo>
                  <a:lnTo>
                    <a:pt x="169596" y="47006"/>
                  </a:lnTo>
                  <a:lnTo>
                    <a:pt x="171394" y="61713"/>
                  </a:lnTo>
                  <a:lnTo>
                    <a:pt x="165866" y="93106"/>
                  </a:lnTo>
                  <a:lnTo>
                    <a:pt x="144592" y="123991"/>
                  </a:lnTo>
                  <a:lnTo>
                    <a:pt x="98799" y="163502"/>
                  </a:lnTo>
                  <a:lnTo>
                    <a:pt x="51363" y="189319"/>
                  </a:lnTo>
                  <a:lnTo>
                    <a:pt x="5656" y="2075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1488">
              <a:extLst>
                <a:ext uri="{FF2B5EF4-FFF2-40B4-BE49-F238E27FC236}">
                  <a16:creationId xmlns:a16="http://schemas.microsoft.com/office/drawing/2014/main" xmlns="" id="{0A32E554-9E39-4FF0-8935-775F2DC9D66D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5276376" y="2350023"/>
              <a:ext cx="81007" cy="177505"/>
            </a:xfrm>
            <a:custGeom>
              <a:avLst/>
              <a:gdLst/>
              <a:ahLst/>
              <a:cxnLst/>
              <a:rect l="0" t="0" r="0" b="0"/>
              <a:pathLst>
                <a:path w="81007" h="177505">
                  <a:moveTo>
                    <a:pt x="76674" y="12177"/>
                  </a:moveTo>
                  <a:lnTo>
                    <a:pt x="76674" y="12177"/>
                  </a:lnTo>
                  <a:lnTo>
                    <a:pt x="67240" y="3449"/>
                  </a:lnTo>
                  <a:lnTo>
                    <a:pt x="62368" y="1242"/>
                  </a:lnTo>
                  <a:lnTo>
                    <a:pt x="45546" y="0"/>
                  </a:lnTo>
                  <a:lnTo>
                    <a:pt x="32500" y="3472"/>
                  </a:lnTo>
                  <a:lnTo>
                    <a:pt x="26058" y="6374"/>
                  </a:lnTo>
                  <a:lnTo>
                    <a:pt x="15137" y="17124"/>
                  </a:lnTo>
                  <a:lnTo>
                    <a:pt x="0" y="43650"/>
                  </a:lnTo>
                  <a:lnTo>
                    <a:pt x="498" y="58385"/>
                  </a:lnTo>
                  <a:lnTo>
                    <a:pt x="2606" y="66266"/>
                  </a:lnTo>
                  <a:lnTo>
                    <a:pt x="14357" y="80666"/>
                  </a:lnTo>
                  <a:lnTo>
                    <a:pt x="55663" y="113598"/>
                  </a:lnTo>
                  <a:lnTo>
                    <a:pt x="72510" y="126397"/>
                  </a:lnTo>
                  <a:lnTo>
                    <a:pt x="77426" y="133479"/>
                  </a:lnTo>
                  <a:lnTo>
                    <a:pt x="81006" y="148874"/>
                  </a:lnTo>
                  <a:lnTo>
                    <a:pt x="78857" y="155520"/>
                  </a:lnTo>
                  <a:lnTo>
                    <a:pt x="68942" y="166666"/>
                  </a:lnTo>
                  <a:lnTo>
                    <a:pt x="44122" y="177504"/>
                  </a:lnTo>
                  <a:lnTo>
                    <a:pt x="28340" y="177143"/>
                  </a:lnTo>
                  <a:lnTo>
                    <a:pt x="21168" y="175071"/>
                  </a:lnTo>
                  <a:lnTo>
                    <a:pt x="15681" y="171573"/>
                  </a:lnTo>
                  <a:lnTo>
                    <a:pt x="474" y="151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1489">
              <a:extLst>
                <a:ext uri="{FF2B5EF4-FFF2-40B4-BE49-F238E27FC236}">
                  <a16:creationId xmlns:a16="http://schemas.microsoft.com/office/drawing/2014/main" xmlns="" id="{0A6D39F8-00A8-4BBC-9308-F93616CAC09F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942992" y="2432050"/>
              <a:ext cx="200509" cy="25401"/>
            </a:xfrm>
            <a:custGeom>
              <a:avLst/>
              <a:gdLst/>
              <a:ahLst/>
              <a:cxnLst/>
              <a:rect l="0" t="0" r="0" b="0"/>
              <a:pathLst>
                <a:path w="200509" h="25401">
                  <a:moveTo>
                    <a:pt x="3658" y="25400"/>
                  </a:moveTo>
                  <a:lnTo>
                    <a:pt x="3658" y="25400"/>
                  </a:lnTo>
                  <a:lnTo>
                    <a:pt x="287" y="25400"/>
                  </a:lnTo>
                  <a:lnTo>
                    <a:pt x="0" y="24694"/>
                  </a:lnTo>
                  <a:lnTo>
                    <a:pt x="1561" y="22029"/>
                  </a:lnTo>
                  <a:lnTo>
                    <a:pt x="6490" y="20374"/>
                  </a:lnTo>
                  <a:lnTo>
                    <a:pt x="47592" y="13449"/>
                  </a:lnTo>
                  <a:lnTo>
                    <a:pt x="94757" y="4612"/>
                  </a:lnTo>
                  <a:lnTo>
                    <a:pt x="140638" y="1367"/>
                  </a:lnTo>
                  <a:lnTo>
                    <a:pt x="200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SMARTInkShape-Group287">
            <a:extLst>
              <a:ext uri="{FF2B5EF4-FFF2-40B4-BE49-F238E27FC236}">
                <a16:creationId xmlns:a16="http://schemas.microsoft.com/office/drawing/2014/main" xmlns="" id="{30115CB8-7BCE-4585-B1BB-7678C19D8623}"/>
              </a:ext>
            </a:extLst>
          </p:cNvPr>
          <p:cNvGrpSpPr/>
          <p:nvPr/>
        </p:nvGrpSpPr>
        <p:grpSpPr>
          <a:xfrm>
            <a:off x="3944233" y="2314158"/>
            <a:ext cx="778463" cy="353118"/>
            <a:chOff x="3944233" y="2314158"/>
            <a:chExt cx="778463" cy="353118"/>
          </a:xfrm>
        </p:grpSpPr>
        <p:sp>
          <p:nvSpPr>
            <p:cNvPr id="342" name="SMARTInkShape-1490">
              <a:extLst>
                <a:ext uri="{FF2B5EF4-FFF2-40B4-BE49-F238E27FC236}">
                  <a16:creationId xmlns:a16="http://schemas.microsoft.com/office/drawing/2014/main" xmlns="" id="{A92E6037-1787-4183-93AD-0E4CF282A00B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4581278" y="2314158"/>
              <a:ext cx="141418" cy="353118"/>
            </a:xfrm>
            <a:custGeom>
              <a:avLst/>
              <a:gdLst/>
              <a:ahLst/>
              <a:cxnLst/>
              <a:rect l="0" t="0" r="0" b="0"/>
              <a:pathLst>
                <a:path w="141418" h="353118">
                  <a:moveTo>
                    <a:pt x="35172" y="98842"/>
                  </a:moveTo>
                  <a:lnTo>
                    <a:pt x="35172" y="98842"/>
                  </a:lnTo>
                  <a:lnTo>
                    <a:pt x="31801" y="126632"/>
                  </a:lnTo>
                  <a:lnTo>
                    <a:pt x="20682" y="171124"/>
                  </a:lnTo>
                  <a:lnTo>
                    <a:pt x="16768" y="213079"/>
                  </a:lnTo>
                  <a:lnTo>
                    <a:pt x="13352" y="244628"/>
                  </a:lnTo>
                  <a:lnTo>
                    <a:pt x="9481" y="277466"/>
                  </a:lnTo>
                  <a:lnTo>
                    <a:pt x="5217" y="320160"/>
                  </a:lnTo>
                  <a:lnTo>
                    <a:pt x="2072" y="345040"/>
                  </a:lnTo>
                  <a:lnTo>
                    <a:pt x="0" y="352197"/>
                  </a:lnTo>
                  <a:lnTo>
                    <a:pt x="435" y="353117"/>
                  </a:lnTo>
                  <a:lnTo>
                    <a:pt x="1431" y="353025"/>
                  </a:lnTo>
                  <a:lnTo>
                    <a:pt x="4440" y="310205"/>
                  </a:lnTo>
                  <a:lnTo>
                    <a:pt x="9989" y="272038"/>
                  </a:lnTo>
                  <a:lnTo>
                    <a:pt x="14150" y="248173"/>
                  </a:lnTo>
                  <a:lnTo>
                    <a:pt x="19041" y="221679"/>
                  </a:lnTo>
                  <a:lnTo>
                    <a:pt x="24418" y="193434"/>
                  </a:lnTo>
                  <a:lnTo>
                    <a:pt x="31530" y="164725"/>
                  </a:lnTo>
                  <a:lnTo>
                    <a:pt x="39799" y="135709"/>
                  </a:lnTo>
                  <a:lnTo>
                    <a:pt x="48841" y="106486"/>
                  </a:lnTo>
                  <a:lnTo>
                    <a:pt x="64530" y="62728"/>
                  </a:lnTo>
                  <a:lnTo>
                    <a:pt x="83382" y="19938"/>
                  </a:lnTo>
                  <a:lnTo>
                    <a:pt x="88478" y="10256"/>
                  </a:lnTo>
                  <a:lnTo>
                    <a:pt x="93993" y="4507"/>
                  </a:lnTo>
                  <a:lnTo>
                    <a:pt x="99786" y="1380"/>
                  </a:lnTo>
                  <a:lnTo>
                    <a:pt x="105765" y="0"/>
                  </a:lnTo>
                  <a:lnTo>
                    <a:pt x="111867" y="2609"/>
                  </a:lnTo>
                  <a:lnTo>
                    <a:pt x="124292" y="14914"/>
                  </a:lnTo>
                  <a:lnTo>
                    <a:pt x="139816" y="48418"/>
                  </a:lnTo>
                  <a:lnTo>
                    <a:pt x="141417" y="75490"/>
                  </a:lnTo>
                  <a:lnTo>
                    <a:pt x="132504" y="116617"/>
                  </a:lnTo>
                  <a:lnTo>
                    <a:pt x="114576" y="151851"/>
                  </a:lnTo>
                  <a:lnTo>
                    <a:pt x="97979" y="170379"/>
                  </a:lnTo>
                  <a:lnTo>
                    <a:pt x="76492" y="185670"/>
                  </a:lnTo>
                  <a:lnTo>
                    <a:pt x="52831" y="191995"/>
                  </a:lnTo>
                  <a:lnTo>
                    <a:pt x="16122" y="1940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1491">
              <a:extLst>
                <a:ext uri="{FF2B5EF4-FFF2-40B4-BE49-F238E27FC236}">
                  <a16:creationId xmlns:a16="http://schemas.microsoft.com/office/drawing/2014/main" xmlns="" id="{F7742FBD-F247-4659-89FD-84FAEF83A36B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4363333" y="2344248"/>
              <a:ext cx="141315" cy="171080"/>
            </a:xfrm>
            <a:custGeom>
              <a:avLst/>
              <a:gdLst/>
              <a:ahLst/>
              <a:cxnLst/>
              <a:rect l="0" t="0" r="0" b="0"/>
              <a:pathLst>
                <a:path w="141315" h="171080">
                  <a:moveTo>
                    <a:pt x="5467" y="24302"/>
                  </a:moveTo>
                  <a:lnTo>
                    <a:pt x="5467" y="24302"/>
                  </a:lnTo>
                  <a:lnTo>
                    <a:pt x="0" y="24302"/>
                  </a:lnTo>
                  <a:lnTo>
                    <a:pt x="2749" y="24302"/>
                  </a:lnTo>
                  <a:lnTo>
                    <a:pt x="3655" y="26419"/>
                  </a:lnTo>
                  <a:lnTo>
                    <a:pt x="9673" y="67640"/>
                  </a:lnTo>
                  <a:lnTo>
                    <a:pt x="13275" y="112355"/>
                  </a:lnTo>
                  <a:lnTo>
                    <a:pt x="17523" y="158821"/>
                  </a:lnTo>
                  <a:lnTo>
                    <a:pt x="18039" y="171079"/>
                  </a:lnTo>
                  <a:lnTo>
                    <a:pt x="18160" y="130396"/>
                  </a:lnTo>
                  <a:lnTo>
                    <a:pt x="21536" y="86860"/>
                  </a:lnTo>
                  <a:lnTo>
                    <a:pt x="33747" y="44954"/>
                  </a:lnTo>
                  <a:lnTo>
                    <a:pt x="50770" y="15840"/>
                  </a:lnTo>
                  <a:lnTo>
                    <a:pt x="66759" y="4548"/>
                  </a:lnTo>
                  <a:lnTo>
                    <a:pt x="75961" y="550"/>
                  </a:lnTo>
                  <a:lnTo>
                    <a:pt x="85625" y="0"/>
                  </a:lnTo>
                  <a:lnTo>
                    <a:pt x="105769" y="5035"/>
                  </a:lnTo>
                  <a:lnTo>
                    <a:pt x="122718" y="19972"/>
                  </a:lnTo>
                  <a:lnTo>
                    <a:pt x="130201" y="29882"/>
                  </a:lnTo>
                  <a:lnTo>
                    <a:pt x="138515" y="54063"/>
                  </a:lnTo>
                  <a:lnTo>
                    <a:pt x="141314" y="93563"/>
                  </a:lnTo>
                  <a:lnTo>
                    <a:pt x="139557" y="130196"/>
                  </a:lnTo>
                  <a:lnTo>
                    <a:pt x="138817" y="164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1492">
              <a:extLst>
                <a:ext uri="{FF2B5EF4-FFF2-40B4-BE49-F238E27FC236}">
                  <a16:creationId xmlns:a16="http://schemas.microsoft.com/office/drawing/2014/main" xmlns="" id="{6C4E5E55-5448-49A0-814D-078498388776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3944233" y="2451100"/>
              <a:ext cx="189618" cy="19051"/>
            </a:xfrm>
            <a:custGeom>
              <a:avLst/>
              <a:gdLst/>
              <a:ahLst/>
              <a:cxnLst/>
              <a:rect l="0" t="0" r="0" b="0"/>
              <a:pathLst>
                <a:path w="189618" h="19051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441" y="6908"/>
                  </a:lnTo>
                  <a:lnTo>
                    <a:pt x="0" y="8838"/>
                  </a:lnTo>
                  <a:lnTo>
                    <a:pt x="1822" y="10126"/>
                  </a:lnTo>
                  <a:lnTo>
                    <a:pt x="42564" y="15732"/>
                  </a:lnTo>
                  <a:lnTo>
                    <a:pt x="77928" y="15694"/>
                  </a:lnTo>
                  <a:lnTo>
                    <a:pt x="117400" y="14736"/>
                  </a:lnTo>
                  <a:lnTo>
                    <a:pt x="153758" y="16662"/>
                  </a:lnTo>
                  <a:lnTo>
                    <a:pt x="189617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1493">
              <a:extLst>
                <a:ext uri="{FF2B5EF4-FFF2-40B4-BE49-F238E27FC236}">
                  <a16:creationId xmlns:a16="http://schemas.microsoft.com/office/drawing/2014/main" xmlns="" id="{DA4A1052-C5F6-4061-B8F1-11E267A14855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3952392" y="2330450"/>
              <a:ext cx="111609" cy="12701"/>
            </a:xfrm>
            <a:custGeom>
              <a:avLst/>
              <a:gdLst/>
              <a:ahLst/>
              <a:cxnLst/>
              <a:rect l="0" t="0" r="0" b="0"/>
              <a:pathLst>
                <a:path w="111609" h="12701">
                  <a:moveTo>
                    <a:pt x="3658" y="0"/>
                  </a:moveTo>
                  <a:lnTo>
                    <a:pt x="3658" y="0"/>
                  </a:lnTo>
                  <a:lnTo>
                    <a:pt x="287" y="3371"/>
                  </a:lnTo>
                  <a:lnTo>
                    <a:pt x="0" y="4364"/>
                  </a:lnTo>
                  <a:lnTo>
                    <a:pt x="514" y="5026"/>
                  </a:lnTo>
                  <a:lnTo>
                    <a:pt x="1562" y="5467"/>
                  </a:lnTo>
                  <a:lnTo>
                    <a:pt x="42198" y="9643"/>
                  </a:lnTo>
                  <a:lnTo>
                    <a:pt x="82262" y="11794"/>
                  </a:lnTo>
                  <a:lnTo>
                    <a:pt x="111608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SMARTInkShape-Group288">
            <a:extLst>
              <a:ext uri="{FF2B5EF4-FFF2-40B4-BE49-F238E27FC236}">
                <a16:creationId xmlns:a16="http://schemas.microsoft.com/office/drawing/2014/main" xmlns="" id="{9D901EF3-B01F-4A59-B718-2D5C45D9D822}"/>
              </a:ext>
            </a:extLst>
          </p:cNvPr>
          <p:cNvGrpSpPr/>
          <p:nvPr/>
        </p:nvGrpSpPr>
        <p:grpSpPr>
          <a:xfrm>
            <a:off x="2686577" y="2256308"/>
            <a:ext cx="999866" cy="369621"/>
            <a:chOff x="2686577" y="2256308"/>
            <a:chExt cx="999866" cy="369621"/>
          </a:xfrm>
        </p:grpSpPr>
        <p:sp>
          <p:nvSpPr>
            <p:cNvPr id="347" name="SMARTInkShape-1494">
              <a:extLst>
                <a:ext uri="{FF2B5EF4-FFF2-40B4-BE49-F238E27FC236}">
                  <a16:creationId xmlns:a16="http://schemas.microsoft.com/office/drawing/2014/main" xmlns="" id="{9D9F2874-6FA6-4512-ABE2-F942A7E43738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524250" y="2256308"/>
              <a:ext cx="162193" cy="369621"/>
            </a:xfrm>
            <a:custGeom>
              <a:avLst/>
              <a:gdLst/>
              <a:ahLst/>
              <a:cxnLst/>
              <a:rect l="0" t="0" r="0" b="0"/>
              <a:pathLst>
                <a:path w="162193" h="369621">
                  <a:moveTo>
                    <a:pt x="31750" y="74142"/>
                  </a:moveTo>
                  <a:lnTo>
                    <a:pt x="31750" y="74142"/>
                  </a:lnTo>
                  <a:lnTo>
                    <a:pt x="28379" y="77513"/>
                  </a:lnTo>
                  <a:lnTo>
                    <a:pt x="23911" y="123426"/>
                  </a:lnTo>
                  <a:lnTo>
                    <a:pt x="20490" y="164474"/>
                  </a:lnTo>
                  <a:lnTo>
                    <a:pt x="20395" y="195429"/>
                  </a:lnTo>
                  <a:lnTo>
                    <a:pt x="22706" y="232705"/>
                  </a:lnTo>
                  <a:lnTo>
                    <a:pt x="22321" y="270909"/>
                  </a:lnTo>
                  <a:lnTo>
                    <a:pt x="19093" y="307644"/>
                  </a:lnTo>
                  <a:lnTo>
                    <a:pt x="10753" y="351859"/>
                  </a:lnTo>
                  <a:lnTo>
                    <a:pt x="7654" y="369193"/>
                  </a:lnTo>
                  <a:lnTo>
                    <a:pt x="7219" y="369620"/>
                  </a:lnTo>
                  <a:lnTo>
                    <a:pt x="6736" y="362099"/>
                  </a:lnTo>
                  <a:lnTo>
                    <a:pt x="7875" y="323308"/>
                  </a:lnTo>
                  <a:lnTo>
                    <a:pt x="13143" y="282249"/>
                  </a:lnTo>
                  <a:lnTo>
                    <a:pt x="17228" y="255213"/>
                  </a:lnTo>
                  <a:lnTo>
                    <a:pt x="22069" y="224490"/>
                  </a:lnTo>
                  <a:lnTo>
                    <a:pt x="27412" y="191307"/>
                  </a:lnTo>
                  <a:lnTo>
                    <a:pt x="33092" y="160718"/>
                  </a:lnTo>
                  <a:lnTo>
                    <a:pt x="38994" y="131860"/>
                  </a:lnTo>
                  <a:lnTo>
                    <a:pt x="45046" y="104154"/>
                  </a:lnTo>
                  <a:lnTo>
                    <a:pt x="59296" y="60199"/>
                  </a:lnTo>
                  <a:lnTo>
                    <a:pt x="81304" y="17094"/>
                  </a:lnTo>
                  <a:lnTo>
                    <a:pt x="88069" y="8593"/>
                  </a:lnTo>
                  <a:lnTo>
                    <a:pt x="95402" y="3632"/>
                  </a:lnTo>
                  <a:lnTo>
                    <a:pt x="111075" y="0"/>
                  </a:lnTo>
                  <a:lnTo>
                    <a:pt x="119911" y="3548"/>
                  </a:lnTo>
                  <a:lnTo>
                    <a:pt x="139136" y="18778"/>
                  </a:lnTo>
                  <a:lnTo>
                    <a:pt x="153796" y="45302"/>
                  </a:lnTo>
                  <a:lnTo>
                    <a:pt x="162192" y="77552"/>
                  </a:lnTo>
                  <a:lnTo>
                    <a:pt x="161220" y="110700"/>
                  </a:lnTo>
                  <a:lnTo>
                    <a:pt x="148559" y="142366"/>
                  </a:lnTo>
                  <a:lnTo>
                    <a:pt x="127410" y="170786"/>
                  </a:lnTo>
                  <a:lnTo>
                    <a:pt x="99195" y="192824"/>
                  </a:lnTo>
                  <a:lnTo>
                    <a:pt x="62196" y="208264"/>
                  </a:lnTo>
                  <a:lnTo>
                    <a:pt x="0" y="226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1495">
              <a:extLst>
                <a:ext uri="{FF2B5EF4-FFF2-40B4-BE49-F238E27FC236}">
                  <a16:creationId xmlns:a16="http://schemas.microsoft.com/office/drawing/2014/main" xmlns="" id="{ACFD22DB-874D-41A6-A264-2864A49E4167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332406" y="2275821"/>
              <a:ext cx="90481" cy="188366"/>
            </a:xfrm>
            <a:custGeom>
              <a:avLst/>
              <a:gdLst/>
              <a:ahLst/>
              <a:cxnLst/>
              <a:rect l="0" t="0" r="0" b="0"/>
              <a:pathLst>
                <a:path w="90481" h="188366">
                  <a:moveTo>
                    <a:pt x="83894" y="41929"/>
                  </a:moveTo>
                  <a:lnTo>
                    <a:pt x="83894" y="41929"/>
                  </a:lnTo>
                  <a:lnTo>
                    <a:pt x="83894" y="31816"/>
                  </a:lnTo>
                  <a:lnTo>
                    <a:pt x="80131" y="23088"/>
                  </a:lnTo>
                  <a:lnTo>
                    <a:pt x="77152" y="18785"/>
                  </a:lnTo>
                  <a:lnTo>
                    <a:pt x="59475" y="5987"/>
                  </a:lnTo>
                  <a:lnTo>
                    <a:pt x="36364" y="0"/>
                  </a:lnTo>
                  <a:lnTo>
                    <a:pt x="21847" y="2362"/>
                  </a:lnTo>
                  <a:lnTo>
                    <a:pt x="15013" y="4968"/>
                  </a:lnTo>
                  <a:lnTo>
                    <a:pt x="5538" y="13507"/>
                  </a:lnTo>
                  <a:lnTo>
                    <a:pt x="2023" y="18748"/>
                  </a:lnTo>
                  <a:lnTo>
                    <a:pt x="0" y="32097"/>
                  </a:lnTo>
                  <a:lnTo>
                    <a:pt x="448" y="39607"/>
                  </a:lnTo>
                  <a:lnTo>
                    <a:pt x="11191" y="63662"/>
                  </a:lnTo>
                  <a:lnTo>
                    <a:pt x="46812" y="103622"/>
                  </a:lnTo>
                  <a:lnTo>
                    <a:pt x="76491" y="133843"/>
                  </a:lnTo>
                  <a:lnTo>
                    <a:pt x="89540" y="155240"/>
                  </a:lnTo>
                  <a:lnTo>
                    <a:pt x="90480" y="161920"/>
                  </a:lnTo>
                  <a:lnTo>
                    <a:pt x="87762" y="174986"/>
                  </a:lnTo>
                  <a:lnTo>
                    <a:pt x="82944" y="180023"/>
                  </a:lnTo>
                  <a:lnTo>
                    <a:pt x="68185" y="187500"/>
                  </a:lnTo>
                  <a:lnTo>
                    <a:pt x="60721" y="188365"/>
                  </a:lnTo>
                  <a:lnTo>
                    <a:pt x="46784" y="185564"/>
                  </a:lnTo>
                  <a:lnTo>
                    <a:pt x="42221" y="182135"/>
                  </a:lnTo>
                  <a:lnTo>
                    <a:pt x="33094" y="162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1496">
              <a:extLst>
                <a:ext uri="{FF2B5EF4-FFF2-40B4-BE49-F238E27FC236}">
                  <a16:creationId xmlns:a16="http://schemas.microsoft.com/office/drawing/2014/main" xmlns="" id="{B687BD94-C144-4FA0-ADA6-2CE42FABB374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2997200" y="2406650"/>
              <a:ext cx="196851" cy="31751"/>
            </a:xfrm>
            <a:custGeom>
              <a:avLst/>
              <a:gdLst/>
              <a:ahLst/>
              <a:cxnLst/>
              <a:rect l="0" t="0" r="0" b="0"/>
              <a:pathLst>
                <a:path w="196851" h="31751">
                  <a:moveTo>
                    <a:pt x="0" y="31750"/>
                  </a:moveTo>
                  <a:lnTo>
                    <a:pt x="0" y="31750"/>
                  </a:lnTo>
                  <a:lnTo>
                    <a:pt x="36884" y="25975"/>
                  </a:lnTo>
                  <a:lnTo>
                    <a:pt x="76937" y="17260"/>
                  </a:lnTo>
                  <a:lnTo>
                    <a:pt x="108042" y="14727"/>
                  </a:lnTo>
                  <a:lnTo>
                    <a:pt x="142563" y="9838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1497">
              <a:extLst>
                <a:ext uri="{FF2B5EF4-FFF2-40B4-BE49-F238E27FC236}">
                  <a16:creationId xmlns:a16="http://schemas.microsoft.com/office/drawing/2014/main" xmlns="" id="{2AF165F9-C273-420C-98C2-6C3BE9F3DE9A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2686577" y="2271567"/>
              <a:ext cx="156449" cy="255734"/>
            </a:xfrm>
            <a:custGeom>
              <a:avLst/>
              <a:gdLst/>
              <a:ahLst/>
              <a:cxnLst/>
              <a:rect l="0" t="0" r="0" b="0"/>
              <a:pathLst>
                <a:path w="156449" h="255734">
                  <a:moveTo>
                    <a:pt x="94723" y="39833"/>
                  </a:moveTo>
                  <a:lnTo>
                    <a:pt x="94723" y="39833"/>
                  </a:lnTo>
                  <a:lnTo>
                    <a:pt x="103561" y="16689"/>
                  </a:lnTo>
                  <a:lnTo>
                    <a:pt x="103437" y="13114"/>
                  </a:lnTo>
                  <a:lnTo>
                    <a:pt x="101943" y="10026"/>
                  </a:lnTo>
                  <a:lnTo>
                    <a:pt x="99537" y="7262"/>
                  </a:lnTo>
                  <a:lnTo>
                    <a:pt x="86036" y="0"/>
                  </a:lnTo>
                  <a:lnTo>
                    <a:pt x="70871" y="1198"/>
                  </a:lnTo>
                  <a:lnTo>
                    <a:pt x="53078" y="7139"/>
                  </a:lnTo>
                  <a:lnTo>
                    <a:pt x="27899" y="23090"/>
                  </a:lnTo>
                  <a:lnTo>
                    <a:pt x="8131" y="45377"/>
                  </a:lnTo>
                  <a:lnTo>
                    <a:pt x="263" y="61582"/>
                  </a:lnTo>
                  <a:lnTo>
                    <a:pt x="0" y="69855"/>
                  </a:lnTo>
                  <a:lnTo>
                    <a:pt x="5351" y="86572"/>
                  </a:lnTo>
                  <a:lnTo>
                    <a:pt x="18549" y="101528"/>
                  </a:lnTo>
                  <a:lnTo>
                    <a:pt x="37585" y="114525"/>
                  </a:lnTo>
                  <a:lnTo>
                    <a:pt x="76069" y="131187"/>
                  </a:lnTo>
                  <a:lnTo>
                    <a:pt x="116634" y="152665"/>
                  </a:lnTo>
                  <a:lnTo>
                    <a:pt x="145351" y="173454"/>
                  </a:lnTo>
                  <a:lnTo>
                    <a:pt x="155560" y="189061"/>
                  </a:lnTo>
                  <a:lnTo>
                    <a:pt x="156448" y="197174"/>
                  </a:lnTo>
                  <a:lnTo>
                    <a:pt x="151789" y="213714"/>
                  </a:lnTo>
                  <a:lnTo>
                    <a:pt x="135138" y="228591"/>
                  </a:lnTo>
                  <a:lnTo>
                    <a:pt x="99877" y="245104"/>
                  </a:lnTo>
                  <a:lnTo>
                    <a:pt x="54741" y="254333"/>
                  </a:lnTo>
                  <a:lnTo>
                    <a:pt x="43923" y="255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5" name="SMARTInkShape-Group289">
            <a:extLst>
              <a:ext uri="{FF2B5EF4-FFF2-40B4-BE49-F238E27FC236}">
                <a16:creationId xmlns:a16="http://schemas.microsoft.com/office/drawing/2014/main" xmlns="" id="{48214E3F-80C4-4095-A0DE-12390AC47E8A}"/>
              </a:ext>
            </a:extLst>
          </p:cNvPr>
          <p:cNvGrpSpPr/>
          <p:nvPr/>
        </p:nvGrpSpPr>
        <p:grpSpPr>
          <a:xfrm>
            <a:off x="1651000" y="2211565"/>
            <a:ext cx="398651" cy="271286"/>
            <a:chOff x="1651000" y="2211565"/>
            <a:chExt cx="398651" cy="271286"/>
          </a:xfrm>
        </p:grpSpPr>
        <p:sp>
          <p:nvSpPr>
            <p:cNvPr id="352" name="SMARTInkShape-1498">
              <a:extLst>
                <a:ext uri="{FF2B5EF4-FFF2-40B4-BE49-F238E27FC236}">
                  <a16:creationId xmlns:a16="http://schemas.microsoft.com/office/drawing/2014/main" xmlns="" id="{08E3D5F1-DAB5-4772-A54D-F83DA19ADD44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913115" y="2211565"/>
              <a:ext cx="136536" cy="271286"/>
            </a:xfrm>
            <a:custGeom>
              <a:avLst/>
              <a:gdLst/>
              <a:ahLst/>
              <a:cxnLst/>
              <a:rect l="0" t="0" r="0" b="0"/>
              <a:pathLst>
                <a:path w="136536" h="271286">
                  <a:moveTo>
                    <a:pt x="10935" y="10935"/>
                  </a:moveTo>
                  <a:lnTo>
                    <a:pt x="10935" y="10935"/>
                  </a:lnTo>
                  <a:lnTo>
                    <a:pt x="0" y="0"/>
                  </a:lnTo>
                  <a:lnTo>
                    <a:pt x="12242" y="2129"/>
                  </a:lnTo>
                  <a:lnTo>
                    <a:pt x="56871" y="20719"/>
                  </a:lnTo>
                  <a:lnTo>
                    <a:pt x="96669" y="47779"/>
                  </a:lnTo>
                  <a:lnTo>
                    <a:pt x="117713" y="70349"/>
                  </a:lnTo>
                  <a:lnTo>
                    <a:pt x="135314" y="110227"/>
                  </a:lnTo>
                  <a:lnTo>
                    <a:pt x="136535" y="136909"/>
                  </a:lnTo>
                  <a:lnTo>
                    <a:pt x="130257" y="162879"/>
                  </a:lnTo>
                  <a:lnTo>
                    <a:pt x="107595" y="200594"/>
                  </a:lnTo>
                  <a:lnTo>
                    <a:pt x="74295" y="243419"/>
                  </a:lnTo>
                  <a:lnTo>
                    <a:pt x="49035" y="271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499">
              <a:extLst>
                <a:ext uri="{FF2B5EF4-FFF2-40B4-BE49-F238E27FC236}">
                  <a16:creationId xmlns:a16="http://schemas.microsoft.com/office/drawing/2014/main" xmlns="" id="{72620A95-2E7F-4192-9931-54D47348068B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1732362" y="2413000"/>
              <a:ext cx="223439" cy="42686"/>
            </a:xfrm>
            <a:custGeom>
              <a:avLst/>
              <a:gdLst/>
              <a:ahLst/>
              <a:cxnLst/>
              <a:rect l="0" t="0" r="0" b="0"/>
              <a:pathLst>
                <a:path w="223439" h="42686">
                  <a:moveTo>
                    <a:pt x="20238" y="31750"/>
                  </a:moveTo>
                  <a:lnTo>
                    <a:pt x="20238" y="31750"/>
                  </a:lnTo>
                  <a:lnTo>
                    <a:pt x="10125" y="31750"/>
                  </a:lnTo>
                  <a:lnTo>
                    <a:pt x="6440" y="33161"/>
                  </a:lnTo>
                  <a:lnTo>
                    <a:pt x="465" y="38492"/>
                  </a:lnTo>
                  <a:lnTo>
                    <a:pt x="0" y="40478"/>
                  </a:lnTo>
                  <a:lnTo>
                    <a:pt x="1102" y="41802"/>
                  </a:lnTo>
                  <a:lnTo>
                    <a:pt x="3247" y="42685"/>
                  </a:lnTo>
                  <a:lnTo>
                    <a:pt x="36606" y="40556"/>
                  </a:lnTo>
                  <a:lnTo>
                    <a:pt x="76666" y="33547"/>
                  </a:lnTo>
                  <a:lnTo>
                    <a:pt x="100190" y="28715"/>
                  </a:lnTo>
                  <a:lnTo>
                    <a:pt x="124339" y="23376"/>
                  </a:lnTo>
                  <a:lnTo>
                    <a:pt x="148906" y="17701"/>
                  </a:lnTo>
                  <a:lnTo>
                    <a:pt x="190313" y="7867"/>
                  </a:lnTo>
                  <a:lnTo>
                    <a:pt x="2234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1500">
              <a:extLst>
                <a:ext uri="{FF2B5EF4-FFF2-40B4-BE49-F238E27FC236}">
                  <a16:creationId xmlns:a16="http://schemas.microsoft.com/office/drawing/2014/main" xmlns="" id="{946A84B9-77B4-4B65-B465-0EE63E32E33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651000" y="2311400"/>
              <a:ext cx="279401" cy="19051"/>
            </a:xfrm>
            <a:custGeom>
              <a:avLst/>
              <a:gdLst/>
              <a:ahLst/>
              <a:cxnLst/>
              <a:rect l="0" t="0" r="0" b="0"/>
              <a:pathLst>
                <a:path w="279401" h="19051">
                  <a:moveTo>
                    <a:pt x="0" y="19050"/>
                  </a:moveTo>
                  <a:lnTo>
                    <a:pt x="0" y="19050"/>
                  </a:lnTo>
                  <a:lnTo>
                    <a:pt x="34531" y="15679"/>
                  </a:lnTo>
                  <a:lnTo>
                    <a:pt x="67794" y="10261"/>
                  </a:lnTo>
                  <a:lnTo>
                    <a:pt x="109153" y="4560"/>
                  </a:lnTo>
                  <a:lnTo>
                    <a:pt x="155757" y="2027"/>
                  </a:lnTo>
                  <a:lnTo>
                    <a:pt x="180038" y="1351"/>
                  </a:lnTo>
                  <a:lnTo>
                    <a:pt x="204692" y="901"/>
                  </a:lnTo>
                  <a:lnTo>
                    <a:pt x="246196" y="401"/>
                  </a:lnTo>
                  <a:lnTo>
                    <a:pt x="279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SMARTInkShape-Group290">
            <a:extLst>
              <a:ext uri="{FF2B5EF4-FFF2-40B4-BE49-F238E27FC236}">
                <a16:creationId xmlns:a16="http://schemas.microsoft.com/office/drawing/2014/main" xmlns="" id="{69DEE4B3-B162-4104-8A70-5FED04B0DAD5}"/>
              </a:ext>
            </a:extLst>
          </p:cNvPr>
          <p:cNvGrpSpPr/>
          <p:nvPr/>
        </p:nvGrpSpPr>
        <p:grpSpPr>
          <a:xfrm>
            <a:off x="7512050" y="920750"/>
            <a:ext cx="907242" cy="781333"/>
            <a:chOff x="7512050" y="920750"/>
            <a:chExt cx="907242" cy="781333"/>
          </a:xfrm>
        </p:grpSpPr>
        <p:sp>
          <p:nvSpPr>
            <p:cNvPr id="356" name="SMARTInkShape-1501">
              <a:extLst>
                <a:ext uri="{FF2B5EF4-FFF2-40B4-BE49-F238E27FC236}">
                  <a16:creationId xmlns:a16="http://schemas.microsoft.com/office/drawing/2014/main" xmlns="" id="{9E38830D-F85F-4E52-B37B-0BB1223418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8039181" y="1423792"/>
              <a:ext cx="132968" cy="278291"/>
            </a:xfrm>
            <a:custGeom>
              <a:avLst/>
              <a:gdLst/>
              <a:ahLst/>
              <a:cxnLst/>
              <a:rect l="0" t="0" r="0" b="0"/>
              <a:pathLst>
                <a:path w="132968" h="278291">
                  <a:moveTo>
                    <a:pt x="18969" y="62108"/>
                  </a:moveTo>
                  <a:lnTo>
                    <a:pt x="18969" y="62108"/>
                  </a:lnTo>
                  <a:lnTo>
                    <a:pt x="18969" y="68850"/>
                  </a:lnTo>
                  <a:lnTo>
                    <a:pt x="8917" y="112324"/>
                  </a:lnTo>
                  <a:lnTo>
                    <a:pt x="7053" y="154598"/>
                  </a:lnTo>
                  <a:lnTo>
                    <a:pt x="5912" y="186470"/>
                  </a:lnTo>
                  <a:lnTo>
                    <a:pt x="2007" y="233325"/>
                  </a:lnTo>
                  <a:lnTo>
                    <a:pt x="41" y="278290"/>
                  </a:lnTo>
                  <a:lnTo>
                    <a:pt x="0" y="278196"/>
                  </a:lnTo>
                  <a:lnTo>
                    <a:pt x="1811" y="240995"/>
                  </a:lnTo>
                  <a:lnTo>
                    <a:pt x="5700" y="206525"/>
                  </a:lnTo>
                  <a:lnTo>
                    <a:pt x="12131" y="160630"/>
                  </a:lnTo>
                  <a:lnTo>
                    <a:pt x="17231" y="136256"/>
                  </a:lnTo>
                  <a:lnTo>
                    <a:pt x="23456" y="111540"/>
                  </a:lnTo>
                  <a:lnTo>
                    <a:pt x="36486" y="66439"/>
                  </a:lnTo>
                  <a:lnTo>
                    <a:pt x="52460" y="23331"/>
                  </a:lnTo>
                  <a:lnTo>
                    <a:pt x="64193" y="7009"/>
                  </a:lnTo>
                  <a:lnTo>
                    <a:pt x="70991" y="2798"/>
                  </a:lnTo>
                  <a:lnTo>
                    <a:pt x="86070" y="0"/>
                  </a:lnTo>
                  <a:lnTo>
                    <a:pt x="105941" y="8634"/>
                  </a:lnTo>
                  <a:lnTo>
                    <a:pt x="117167" y="15875"/>
                  </a:lnTo>
                  <a:lnTo>
                    <a:pt x="124651" y="25642"/>
                  </a:lnTo>
                  <a:lnTo>
                    <a:pt x="132967" y="49664"/>
                  </a:lnTo>
                  <a:lnTo>
                    <a:pt x="131018" y="74922"/>
                  </a:lnTo>
                  <a:lnTo>
                    <a:pt x="127534" y="87584"/>
                  </a:lnTo>
                  <a:lnTo>
                    <a:pt x="99035" y="125630"/>
                  </a:lnTo>
                  <a:lnTo>
                    <a:pt x="55942" y="153602"/>
                  </a:lnTo>
                  <a:lnTo>
                    <a:pt x="25319" y="170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1502">
              <a:extLst>
                <a:ext uri="{FF2B5EF4-FFF2-40B4-BE49-F238E27FC236}">
                  <a16:creationId xmlns:a16="http://schemas.microsoft.com/office/drawing/2014/main" xmlns="" id="{907B5F68-0B91-466B-8E0B-B5935DAFD0A6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854950" y="1498600"/>
              <a:ext cx="127001" cy="19051"/>
            </a:xfrm>
            <a:custGeom>
              <a:avLst/>
              <a:gdLst/>
              <a:ahLst/>
              <a:cxnLst/>
              <a:rect l="0" t="0" r="0" b="0"/>
              <a:pathLst>
                <a:path w="127001" h="19051">
                  <a:moveTo>
                    <a:pt x="0" y="19050"/>
                  </a:moveTo>
                  <a:lnTo>
                    <a:pt x="0" y="19050"/>
                  </a:lnTo>
                  <a:lnTo>
                    <a:pt x="44735" y="8924"/>
                  </a:lnTo>
                  <a:lnTo>
                    <a:pt x="90210" y="4977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1503">
              <a:extLst>
                <a:ext uri="{FF2B5EF4-FFF2-40B4-BE49-F238E27FC236}">
                  <a16:creationId xmlns:a16="http://schemas.microsoft.com/office/drawing/2014/main" xmlns="" id="{7F0A37D6-BFEE-4DFA-AE9A-02EA48C124CA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747000" y="1428750"/>
              <a:ext cx="25401" cy="171451"/>
            </a:xfrm>
            <a:custGeom>
              <a:avLst/>
              <a:gdLst/>
              <a:ahLst/>
              <a:cxnLst/>
              <a:rect l="0" t="0" r="0" b="0"/>
              <a:pathLst>
                <a:path w="25401" h="1714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5644"/>
                  </a:lnTo>
                  <a:lnTo>
                    <a:pt x="12865" y="28248"/>
                  </a:lnTo>
                  <a:lnTo>
                    <a:pt x="17217" y="66225"/>
                  </a:lnTo>
                  <a:lnTo>
                    <a:pt x="20388" y="106876"/>
                  </a:lnTo>
                  <a:lnTo>
                    <a:pt x="24410" y="151796"/>
                  </a:lnTo>
                  <a:lnTo>
                    <a:pt x="254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1504">
              <a:extLst>
                <a:ext uri="{FF2B5EF4-FFF2-40B4-BE49-F238E27FC236}">
                  <a16:creationId xmlns:a16="http://schemas.microsoft.com/office/drawing/2014/main" xmlns="" id="{235CECBC-B0C8-4114-8B4A-5B4F4E88112F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7512050" y="1292504"/>
              <a:ext cx="723901" cy="21947"/>
            </a:xfrm>
            <a:custGeom>
              <a:avLst/>
              <a:gdLst/>
              <a:ahLst/>
              <a:cxnLst/>
              <a:rect l="0" t="0" r="0" b="0"/>
              <a:pathLst>
                <a:path w="723901" h="21947">
                  <a:moveTo>
                    <a:pt x="0" y="15596"/>
                  </a:moveTo>
                  <a:lnTo>
                    <a:pt x="0" y="15596"/>
                  </a:lnTo>
                  <a:lnTo>
                    <a:pt x="39537" y="8688"/>
                  </a:lnTo>
                  <a:lnTo>
                    <a:pt x="60224" y="6758"/>
                  </a:lnTo>
                  <a:lnTo>
                    <a:pt x="87422" y="4765"/>
                  </a:lnTo>
                  <a:lnTo>
                    <a:pt x="118959" y="2731"/>
                  </a:lnTo>
                  <a:lnTo>
                    <a:pt x="153389" y="669"/>
                  </a:lnTo>
                  <a:lnTo>
                    <a:pt x="195393" y="0"/>
                  </a:lnTo>
                  <a:lnTo>
                    <a:pt x="242445" y="260"/>
                  </a:lnTo>
                  <a:lnTo>
                    <a:pt x="292864" y="1139"/>
                  </a:lnTo>
                  <a:lnTo>
                    <a:pt x="345525" y="3136"/>
                  </a:lnTo>
                  <a:lnTo>
                    <a:pt x="399683" y="5878"/>
                  </a:lnTo>
                  <a:lnTo>
                    <a:pt x="454839" y="9117"/>
                  </a:lnTo>
                  <a:lnTo>
                    <a:pt x="504310" y="11277"/>
                  </a:lnTo>
                  <a:lnTo>
                    <a:pt x="549990" y="12716"/>
                  </a:lnTo>
                  <a:lnTo>
                    <a:pt x="593144" y="13676"/>
                  </a:lnTo>
                  <a:lnTo>
                    <a:pt x="626850" y="15022"/>
                  </a:lnTo>
                  <a:lnTo>
                    <a:pt x="654262" y="16624"/>
                  </a:lnTo>
                  <a:lnTo>
                    <a:pt x="692949" y="19581"/>
                  </a:lnTo>
                  <a:lnTo>
                    <a:pt x="723900" y="21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1505">
              <a:extLst>
                <a:ext uri="{FF2B5EF4-FFF2-40B4-BE49-F238E27FC236}">
                  <a16:creationId xmlns:a16="http://schemas.microsoft.com/office/drawing/2014/main" xmlns="" id="{9A48EEDC-DE4D-4634-A1EB-C8233DF57A43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8331200" y="920750"/>
              <a:ext cx="88092" cy="266701"/>
            </a:xfrm>
            <a:custGeom>
              <a:avLst/>
              <a:gdLst/>
              <a:ahLst/>
              <a:cxnLst/>
              <a:rect l="0" t="0" r="0" b="0"/>
              <a:pathLst>
                <a:path w="88092" h="266701">
                  <a:moveTo>
                    <a:pt x="19050" y="0"/>
                  </a:moveTo>
                  <a:lnTo>
                    <a:pt x="19050" y="0"/>
                  </a:lnTo>
                  <a:lnTo>
                    <a:pt x="30600" y="7186"/>
                  </a:lnTo>
                  <a:lnTo>
                    <a:pt x="50146" y="28156"/>
                  </a:lnTo>
                  <a:lnTo>
                    <a:pt x="69656" y="66825"/>
                  </a:lnTo>
                  <a:lnTo>
                    <a:pt x="82463" y="102607"/>
                  </a:lnTo>
                  <a:lnTo>
                    <a:pt x="87686" y="140148"/>
                  </a:lnTo>
                  <a:lnTo>
                    <a:pt x="88091" y="159049"/>
                  </a:lnTo>
                  <a:lnTo>
                    <a:pt x="75371" y="193220"/>
                  </a:lnTo>
                  <a:lnTo>
                    <a:pt x="53253" y="222753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1506">
              <a:extLst>
                <a:ext uri="{FF2B5EF4-FFF2-40B4-BE49-F238E27FC236}">
                  <a16:creationId xmlns:a16="http://schemas.microsoft.com/office/drawing/2014/main" xmlns="" id="{F0AA51E2-6BFF-4FEA-A42F-843982F3BA89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8172891" y="983167"/>
              <a:ext cx="86448" cy="163225"/>
            </a:xfrm>
            <a:custGeom>
              <a:avLst/>
              <a:gdLst/>
              <a:ahLst/>
              <a:cxnLst/>
              <a:rect l="0" t="0" r="0" b="0"/>
              <a:pathLst>
                <a:path w="86448" h="163225">
                  <a:moveTo>
                    <a:pt x="82109" y="26483"/>
                  </a:moveTo>
                  <a:lnTo>
                    <a:pt x="82109" y="26483"/>
                  </a:lnTo>
                  <a:lnTo>
                    <a:pt x="70176" y="12668"/>
                  </a:lnTo>
                  <a:lnTo>
                    <a:pt x="67804" y="8806"/>
                  </a:lnTo>
                  <a:lnTo>
                    <a:pt x="57642" y="2634"/>
                  </a:lnTo>
                  <a:lnTo>
                    <a:pt x="50981" y="0"/>
                  </a:lnTo>
                  <a:lnTo>
                    <a:pt x="34172" y="837"/>
                  </a:lnTo>
                  <a:lnTo>
                    <a:pt x="4749" y="9501"/>
                  </a:lnTo>
                  <a:lnTo>
                    <a:pt x="1608" y="13045"/>
                  </a:lnTo>
                  <a:lnTo>
                    <a:pt x="219" y="17524"/>
                  </a:lnTo>
                  <a:lnTo>
                    <a:pt x="0" y="22627"/>
                  </a:lnTo>
                  <a:lnTo>
                    <a:pt x="1970" y="27440"/>
                  </a:lnTo>
                  <a:lnTo>
                    <a:pt x="43198" y="70099"/>
                  </a:lnTo>
                  <a:lnTo>
                    <a:pt x="74240" y="103279"/>
                  </a:lnTo>
                  <a:lnTo>
                    <a:pt x="83932" y="126064"/>
                  </a:lnTo>
                  <a:lnTo>
                    <a:pt x="86447" y="139886"/>
                  </a:lnTo>
                  <a:lnTo>
                    <a:pt x="83802" y="151203"/>
                  </a:lnTo>
                  <a:lnTo>
                    <a:pt x="81121" y="156196"/>
                  </a:lnTo>
                  <a:lnTo>
                    <a:pt x="77217" y="159525"/>
                  </a:lnTo>
                  <a:lnTo>
                    <a:pt x="67234" y="163224"/>
                  </a:lnTo>
                  <a:lnTo>
                    <a:pt x="37659" y="159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1507">
              <a:extLst>
                <a:ext uri="{FF2B5EF4-FFF2-40B4-BE49-F238E27FC236}">
                  <a16:creationId xmlns:a16="http://schemas.microsoft.com/office/drawing/2014/main" xmlns="" id="{3F9994CC-3DD0-4700-96E8-0BB2A84C21E8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041791" y="1092200"/>
              <a:ext cx="117960" cy="19051"/>
            </a:xfrm>
            <a:custGeom>
              <a:avLst/>
              <a:gdLst/>
              <a:ahLst/>
              <a:cxnLst/>
              <a:rect l="0" t="0" r="0" b="0"/>
              <a:pathLst>
                <a:path w="117960" h="19051">
                  <a:moveTo>
                    <a:pt x="3659" y="19050"/>
                  </a:moveTo>
                  <a:lnTo>
                    <a:pt x="3659" y="19050"/>
                  </a:lnTo>
                  <a:lnTo>
                    <a:pt x="288" y="19050"/>
                  </a:lnTo>
                  <a:lnTo>
                    <a:pt x="0" y="18344"/>
                  </a:lnTo>
                  <a:lnTo>
                    <a:pt x="1561" y="15679"/>
                  </a:lnTo>
                  <a:lnTo>
                    <a:pt x="19892" y="10212"/>
                  </a:lnTo>
                  <a:lnTo>
                    <a:pt x="67125" y="6407"/>
                  </a:lnTo>
                  <a:lnTo>
                    <a:pt x="1179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1508">
              <a:extLst>
                <a:ext uri="{FF2B5EF4-FFF2-40B4-BE49-F238E27FC236}">
                  <a16:creationId xmlns:a16="http://schemas.microsoft.com/office/drawing/2014/main" xmlns="" id="{1BF31C08-B8E8-442A-9928-98FBA2A46BC2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792074" y="998604"/>
              <a:ext cx="100977" cy="160126"/>
            </a:xfrm>
            <a:custGeom>
              <a:avLst/>
              <a:gdLst/>
              <a:ahLst/>
              <a:cxnLst/>
              <a:rect l="0" t="0" r="0" b="0"/>
              <a:pathLst>
                <a:path w="100977" h="160126">
                  <a:moveTo>
                    <a:pt x="18426" y="36446"/>
                  </a:moveTo>
                  <a:lnTo>
                    <a:pt x="18426" y="36446"/>
                  </a:lnTo>
                  <a:lnTo>
                    <a:pt x="18426" y="33075"/>
                  </a:lnTo>
                  <a:lnTo>
                    <a:pt x="17014" y="33493"/>
                  </a:lnTo>
                  <a:lnTo>
                    <a:pt x="11684" y="37721"/>
                  </a:lnTo>
                  <a:lnTo>
                    <a:pt x="4120" y="54776"/>
                  </a:lnTo>
                  <a:lnTo>
                    <a:pt x="1" y="95940"/>
                  </a:lnTo>
                  <a:lnTo>
                    <a:pt x="164" y="140341"/>
                  </a:lnTo>
                  <a:lnTo>
                    <a:pt x="3058" y="155973"/>
                  </a:lnTo>
                  <a:lnTo>
                    <a:pt x="2536" y="158464"/>
                  </a:lnTo>
                  <a:lnTo>
                    <a:pt x="1483" y="160125"/>
                  </a:lnTo>
                  <a:lnTo>
                    <a:pt x="781" y="159115"/>
                  </a:lnTo>
                  <a:lnTo>
                    <a:pt x="0" y="152349"/>
                  </a:lnTo>
                  <a:lnTo>
                    <a:pt x="9638" y="114139"/>
                  </a:lnTo>
                  <a:lnTo>
                    <a:pt x="22485" y="69736"/>
                  </a:lnTo>
                  <a:lnTo>
                    <a:pt x="42128" y="25065"/>
                  </a:lnTo>
                  <a:lnTo>
                    <a:pt x="56807" y="3127"/>
                  </a:lnTo>
                  <a:lnTo>
                    <a:pt x="60241" y="828"/>
                  </a:lnTo>
                  <a:lnTo>
                    <a:pt x="63234" y="0"/>
                  </a:lnTo>
                  <a:lnTo>
                    <a:pt x="72208" y="4726"/>
                  </a:lnTo>
                  <a:lnTo>
                    <a:pt x="77564" y="8949"/>
                  </a:lnTo>
                  <a:lnTo>
                    <a:pt x="83515" y="23049"/>
                  </a:lnTo>
                  <a:lnTo>
                    <a:pt x="90707" y="64217"/>
                  </a:lnTo>
                  <a:lnTo>
                    <a:pt x="98216" y="107339"/>
                  </a:lnTo>
                  <a:lnTo>
                    <a:pt x="100976" y="144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1509">
              <a:extLst>
                <a:ext uri="{FF2B5EF4-FFF2-40B4-BE49-F238E27FC236}">
                  <a16:creationId xmlns:a16="http://schemas.microsoft.com/office/drawing/2014/main" xmlns="" id="{BBA8D9C8-800B-4057-A5EF-3F8E4556BAF5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589020" y="949129"/>
              <a:ext cx="107181" cy="225622"/>
            </a:xfrm>
            <a:custGeom>
              <a:avLst/>
              <a:gdLst/>
              <a:ahLst/>
              <a:cxnLst/>
              <a:rect l="0" t="0" r="0" b="0"/>
              <a:pathLst>
                <a:path w="107181" h="225622">
                  <a:moveTo>
                    <a:pt x="100830" y="3371"/>
                  </a:moveTo>
                  <a:lnTo>
                    <a:pt x="100830" y="3371"/>
                  </a:lnTo>
                  <a:lnTo>
                    <a:pt x="94088" y="0"/>
                  </a:lnTo>
                  <a:lnTo>
                    <a:pt x="87015" y="226"/>
                  </a:lnTo>
                  <a:lnTo>
                    <a:pt x="69455" y="8084"/>
                  </a:lnTo>
                  <a:lnTo>
                    <a:pt x="35287" y="33073"/>
                  </a:lnTo>
                  <a:lnTo>
                    <a:pt x="13206" y="67048"/>
                  </a:lnTo>
                  <a:lnTo>
                    <a:pt x="0" y="108394"/>
                  </a:lnTo>
                  <a:lnTo>
                    <a:pt x="1731" y="148554"/>
                  </a:lnTo>
                  <a:lnTo>
                    <a:pt x="17924" y="183893"/>
                  </a:lnTo>
                  <a:lnTo>
                    <a:pt x="43967" y="209964"/>
                  </a:lnTo>
                  <a:lnTo>
                    <a:pt x="67561" y="218663"/>
                  </a:lnTo>
                  <a:lnTo>
                    <a:pt x="107180" y="225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SMARTInkShape-Group291">
            <a:extLst>
              <a:ext uri="{FF2B5EF4-FFF2-40B4-BE49-F238E27FC236}">
                <a16:creationId xmlns:a16="http://schemas.microsoft.com/office/drawing/2014/main" xmlns="" id="{CB7ACB22-36D1-47C8-AF49-C8148C19E1BF}"/>
              </a:ext>
            </a:extLst>
          </p:cNvPr>
          <p:cNvGrpSpPr/>
          <p:nvPr/>
        </p:nvGrpSpPr>
        <p:grpSpPr>
          <a:xfrm>
            <a:off x="7010400" y="1187789"/>
            <a:ext cx="228601" cy="100379"/>
            <a:chOff x="7010400" y="1187789"/>
            <a:chExt cx="228601" cy="100379"/>
          </a:xfrm>
        </p:grpSpPr>
        <p:sp>
          <p:nvSpPr>
            <p:cNvPr id="366" name="SMARTInkShape-1510">
              <a:extLst>
                <a:ext uri="{FF2B5EF4-FFF2-40B4-BE49-F238E27FC236}">
                  <a16:creationId xmlns:a16="http://schemas.microsoft.com/office/drawing/2014/main" xmlns="" id="{6A72FC39-7B38-4AF8-8D57-6F3943A2805D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7028952" y="1276350"/>
              <a:ext cx="210049" cy="11818"/>
            </a:xfrm>
            <a:custGeom>
              <a:avLst/>
              <a:gdLst/>
              <a:ahLst/>
              <a:cxnLst/>
              <a:rect l="0" t="0" r="0" b="0"/>
              <a:pathLst>
                <a:path w="210049" h="11818">
                  <a:moveTo>
                    <a:pt x="13198" y="6350"/>
                  </a:moveTo>
                  <a:lnTo>
                    <a:pt x="13198" y="6350"/>
                  </a:lnTo>
                  <a:lnTo>
                    <a:pt x="811" y="10714"/>
                  </a:lnTo>
                  <a:lnTo>
                    <a:pt x="0" y="11376"/>
                  </a:lnTo>
                  <a:lnTo>
                    <a:pt x="167" y="11817"/>
                  </a:lnTo>
                  <a:lnTo>
                    <a:pt x="32466" y="10702"/>
                  </a:lnTo>
                  <a:lnTo>
                    <a:pt x="64800" y="7579"/>
                  </a:lnTo>
                  <a:lnTo>
                    <a:pt x="105041" y="3839"/>
                  </a:lnTo>
                  <a:lnTo>
                    <a:pt x="146915" y="1706"/>
                  </a:lnTo>
                  <a:lnTo>
                    <a:pt x="2100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1511">
              <a:extLst>
                <a:ext uri="{FF2B5EF4-FFF2-40B4-BE49-F238E27FC236}">
                  <a16:creationId xmlns:a16="http://schemas.microsoft.com/office/drawing/2014/main" xmlns="" id="{F8EFEA90-8090-47CB-9F98-5759A05E43AA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7010400" y="1187789"/>
              <a:ext cx="184151" cy="12362"/>
            </a:xfrm>
            <a:custGeom>
              <a:avLst/>
              <a:gdLst/>
              <a:ahLst/>
              <a:cxnLst/>
              <a:rect l="0" t="0" r="0" b="0"/>
              <a:pathLst>
                <a:path w="184151" h="12362">
                  <a:moveTo>
                    <a:pt x="0" y="12361"/>
                  </a:moveTo>
                  <a:lnTo>
                    <a:pt x="0" y="12361"/>
                  </a:lnTo>
                  <a:lnTo>
                    <a:pt x="44044" y="2235"/>
                  </a:lnTo>
                  <a:lnTo>
                    <a:pt x="84233" y="424"/>
                  </a:lnTo>
                  <a:lnTo>
                    <a:pt x="117870" y="0"/>
                  </a:lnTo>
                  <a:lnTo>
                    <a:pt x="159024" y="6503"/>
                  </a:lnTo>
                  <a:lnTo>
                    <a:pt x="184150" y="123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SMARTInkShape-Group292">
            <a:extLst>
              <a:ext uri="{FF2B5EF4-FFF2-40B4-BE49-F238E27FC236}">
                <a16:creationId xmlns:a16="http://schemas.microsoft.com/office/drawing/2014/main" xmlns="" id="{7E4CD36D-5F59-4369-B872-CE9061AE4DFD}"/>
              </a:ext>
            </a:extLst>
          </p:cNvPr>
          <p:cNvGrpSpPr/>
          <p:nvPr/>
        </p:nvGrpSpPr>
        <p:grpSpPr>
          <a:xfrm>
            <a:off x="6273800" y="890638"/>
            <a:ext cx="348660" cy="733298"/>
            <a:chOff x="6273800" y="890638"/>
            <a:chExt cx="348660" cy="733298"/>
          </a:xfrm>
        </p:grpSpPr>
        <p:sp>
          <p:nvSpPr>
            <p:cNvPr id="369" name="SMARTInkShape-1512">
              <a:extLst>
                <a:ext uri="{FF2B5EF4-FFF2-40B4-BE49-F238E27FC236}">
                  <a16:creationId xmlns:a16="http://schemas.microsoft.com/office/drawing/2014/main" xmlns="" id="{DACA3284-072D-406E-9EC8-B9AC0E53D82C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6443357" y="1347218"/>
              <a:ext cx="179103" cy="276718"/>
            </a:xfrm>
            <a:custGeom>
              <a:avLst/>
              <a:gdLst/>
              <a:ahLst/>
              <a:cxnLst/>
              <a:rect l="0" t="0" r="0" b="0"/>
              <a:pathLst>
                <a:path w="179103" h="276718">
                  <a:moveTo>
                    <a:pt x="20943" y="81532"/>
                  </a:moveTo>
                  <a:lnTo>
                    <a:pt x="20943" y="81532"/>
                  </a:lnTo>
                  <a:lnTo>
                    <a:pt x="7145" y="108997"/>
                  </a:lnTo>
                  <a:lnTo>
                    <a:pt x="0" y="149485"/>
                  </a:lnTo>
                  <a:lnTo>
                    <a:pt x="2431" y="189625"/>
                  </a:lnTo>
                  <a:lnTo>
                    <a:pt x="11066" y="231074"/>
                  </a:lnTo>
                  <a:lnTo>
                    <a:pt x="22874" y="274826"/>
                  </a:lnTo>
                  <a:lnTo>
                    <a:pt x="25053" y="276717"/>
                  </a:lnTo>
                  <a:lnTo>
                    <a:pt x="27211" y="276566"/>
                  </a:lnTo>
                  <a:lnTo>
                    <a:pt x="29354" y="275055"/>
                  </a:lnTo>
                  <a:lnTo>
                    <a:pt x="38571" y="239390"/>
                  </a:lnTo>
                  <a:lnTo>
                    <a:pt x="45476" y="205784"/>
                  </a:lnTo>
                  <a:lnTo>
                    <a:pt x="49485" y="165447"/>
                  </a:lnTo>
                  <a:lnTo>
                    <a:pt x="52679" y="121650"/>
                  </a:lnTo>
                  <a:lnTo>
                    <a:pt x="58801" y="76314"/>
                  </a:lnTo>
                  <a:lnTo>
                    <a:pt x="66811" y="30754"/>
                  </a:lnTo>
                  <a:lnTo>
                    <a:pt x="77023" y="6122"/>
                  </a:lnTo>
                  <a:lnTo>
                    <a:pt x="82319" y="2331"/>
                  </a:lnTo>
                  <a:lnTo>
                    <a:pt x="95729" y="0"/>
                  </a:lnTo>
                  <a:lnTo>
                    <a:pt x="122516" y="9397"/>
                  </a:lnTo>
                  <a:lnTo>
                    <a:pt x="161055" y="36604"/>
                  </a:lnTo>
                  <a:lnTo>
                    <a:pt x="173996" y="52627"/>
                  </a:lnTo>
                  <a:lnTo>
                    <a:pt x="178807" y="71037"/>
                  </a:lnTo>
                  <a:lnTo>
                    <a:pt x="179102" y="80885"/>
                  </a:lnTo>
                  <a:lnTo>
                    <a:pt x="176477" y="89568"/>
                  </a:lnTo>
                  <a:lnTo>
                    <a:pt x="166033" y="104859"/>
                  </a:lnTo>
                  <a:lnTo>
                    <a:pt x="134175" y="121997"/>
                  </a:lnTo>
                  <a:lnTo>
                    <a:pt x="93456" y="125899"/>
                  </a:lnTo>
                  <a:lnTo>
                    <a:pt x="70339" y="120301"/>
                  </a:lnTo>
                  <a:lnTo>
                    <a:pt x="39993" y="106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1513">
              <a:extLst>
                <a:ext uri="{FF2B5EF4-FFF2-40B4-BE49-F238E27FC236}">
                  <a16:creationId xmlns:a16="http://schemas.microsoft.com/office/drawing/2014/main" xmlns="" id="{55CB65DA-014C-4F75-A443-80CBD355FD6F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273800" y="1234306"/>
              <a:ext cx="342901" cy="29345"/>
            </a:xfrm>
            <a:custGeom>
              <a:avLst/>
              <a:gdLst/>
              <a:ahLst/>
              <a:cxnLst/>
              <a:rect l="0" t="0" r="0" b="0"/>
              <a:pathLst>
                <a:path w="342901" h="29345">
                  <a:moveTo>
                    <a:pt x="0" y="29344"/>
                  </a:moveTo>
                  <a:lnTo>
                    <a:pt x="0" y="29344"/>
                  </a:lnTo>
                  <a:lnTo>
                    <a:pt x="40799" y="23699"/>
                  </a:lnTo>
                  <a:lnTo>
                    <a:pt x="80927" y="14841"/>
                  </a:lnTo>
                  <a:lnTo>
                    <a:pt x="105457" y="10503"/>
                  </a:lnTo>
                  <a:lnTo>
                    <a:pt x="131688" y="6200"/>
                  </a:lnTo>
                  <a:lnTo>
                    <a:pt x="159759" y="3331"/>
                  </a:lnTo>
                  <a:lnTo>
                    <a:pt x="189056" y="1419"/>
                  </a:lnTo>
                  <a:lnTo>
                    <a:pt x="219170" y="144"/>
                  </a:lnTo>
                  <a:lnTo>
                    <a:pt x="246302" y="0"/>
                  </a:lnTo>
                  <a:lnTo>
                    <a:pt x="271445" y="609"/>
                  </a:lnTo>
                  <a:lnTo>
                    <a:pt x="311142" y="2462"/>
                  </a:lnTo>
                  <a:lnTo>
                    <a:pt x="342900" y="39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1514">
              <a:extLst>
                <a:ext uri="{FF2B5EF4-FFF2-40B4-BE49-F238E27FC236}">
                  <a16:creationId xmlns:a16="http://schemas.microsoft.com/office/drawing/2014/main" xmlns="" id="{830FC021-4A67-48AF-91FB-46C9D958A52F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386594" y="890638"/>
              <a:ext cx="161361" cy="255461"/>
            </a:xfrm>
            <a:custGeom>
              <a:avLst/>
              <a:gdLst/>
              <a:ahLst/>
              <a:cxnLst/>
              <a:rect l="0" t="0" r="0" b="0"/>
              <a:pathLst>
                <a:path w="161361" h="255461">
                  <a:moveTo>
                    <a:pt x="160256" y="36462"/>
                  </a:moveTo>
                  <a:lnTo>
                    <a:pt x="160256" y="36462"/>
                  </a:lnTo>
                  <a:lnTo>
                    <a:pt x="149411" y="21959"/>
                  </a:lnTo>
                  <a:lnTo>
                    <a:pt x="139208" y="13318"/>
                  </a:lnTo>
                  <a:lnTo>
                    <a:pt x="111451" y="3891"/>
                  </a:lnTo>
                  <a:lnTo>
                    <a:pt x="76416" y="0"/>
                  </a:lnTo>
                  <a:lnTo>
                    <a:pt x="39223" y="8960"/>
                  </a:lnTo>
                  <a:lnTo>
                    <a:pt x="19680" y="21182"/>
                  </a:lnTo>
                  <a:lnTo>
                    <a:pt x="11505" y="28392"/>
                  </a:lnTo>
                  <a:lnTo>
                    <a:pt x="2422" y="43929"/>
                  </a:lnTo>
                  <a:lnTo>
                    <a:pt x="0" y="52023"/>
                  </a:lnTo>
                  <a:lnTo>
                    <a:pt x="501" y="60242"/>
                  </a:lnTo>
                  <a:lnTo>
                    <a:pt x="6704" y="76899"/>
                  </a:lnTo>
                  <a:lnTo>
                    <a:pt x="25924" y="93710"/>
                  </a:lnTo>
                  <a:lnTo>
                    <a:pt x="66595" y="119041"/>
                  </a:lnTo>
                  <a:lnTo>
                    <a:pt x="109929" y="144421"/>
                  </a:lnTo>
                  <a:lnTo>
                    <a:pt x="146520" y="169814"/>
                  </a:lnTo>
                  <a:lnTo>
                    <a:pt x="155332" y="178280"/>
                  </a:lnTo>
                  <a:lnTo>
                    <a:pt x="159796" y="186746"/>
                  </a:lnTo>
                  <a:lnTo>
                    <a:pt x="161360" y="195213"/>
                  </a:lnTo>
                  <a:lnTo>
                    <a:pt x="160992" y="203679"/>
                  </a:lnTo>
                  <a:lnTo>
                    <a:pt x="155807" y="212146"/>
                  </a:lnTo>
                  <a:lnTo>
                    <a:pt x="136879" y="229079"/>
                  </a:lnTo>
                  <a:lnTo>
                    <a:pt x="98452" y="247737"/>
                  </a:lnTo>
                  <a:lnTo>
                    <a:pt x="62530" y="255460"/>
                  </a:lnTo>
                  <a:lnTo>
                    <a:pt x="44150" y="253504"/>
                  </a:lnTo>
                  <a:lnTo>
                    <a:pt x="20556" y="246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6" name="SMARTInkShape-Group293">
            <a:extLst>
              <a:ext uri="{FF2B5EF4-FFF2-40B4-BE49-F238E27FC236}">
                <a16:creationId xmlns:a16="http://schemas.microsoft.com/office/drawing/2014/main" xmlns="" id="{8AE06E95-46A2-4810-B263-487EB25B990F}"/>
              </a:ext>
            </a:extLst>
          </p:cNvPr>
          <p:cNvGrpSpPr/>
          <p:nvPr/>
        </p:nvGrpSpPr>
        <p:grpSpPr>
          <a:xfrm>
            <a:off x="5359400" y="965200"/>
            <a:ext cx="436060" cy="228601"/>
            <a:chOff x="5359400" y="965200"/>
            <a:chExt cx="436060" cy="228601"/>
          </a:xfrm>
        </p:grpSpPr>
        <p:sp>
          <p:nvSpPr>
            <p:cNvPr id="373" name="SMARTInkShape-1515">
              <a:extLst>
                <a:ext uri="{FF2B5EF4-FFF2-40B4-BE49-F238E27FC236}">
                  <a16:creationId xmlns:a16="http://schemas.microsoft.com/office/drawing/2014/main" xmlns="" id="{E7F98E35-E19E-41C8-90B8-AC9B20E0B486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657850" y="965200"/>
              <a:ext cx="137610" cy="228601"/>
            </a:xfrm>
            <a:custGeom>
              <a:avLst/>
              <a:gdLst/>
              <a:ahLst/>
              <a:cxnLst/>
              <a:rect l="0" t="0" r="0" b="0"/>
              <a:pathLst>
                <a:path w="137610" h="2286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47403" y="21654"/>
                  </a:lnTo>
                  <a:lnTo>
                    <a:pt x="92462" y="48335"/>
                  </a:lnTo>
                  <a:lnTo>
                    <a:pt x="117942" y="72491"/>
                  </a:lnTo>
                  <a:lnTo>
                    <a:pt x="135527" y="104264"/>
                  </a:lnTo>
                  <a:lnTo>
                    <a:pt x="137609" y="128184"/>
                  </a:lnTo>
                  <a:lnTo>
                    <a:pt x="132421" y="152221"/>
                  </a:lnTo>
                  <a:lnTo>
                    <a:pt x="107976" y="196396"/>
                  </a:lnTo>
                  <a:lnTo>
                    <a:pt x="8890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1516">
              <a:extLst>
                <a:ext uri="{FF2B5EF4-FFF2-40B4-BE49-F238E27FC236}">
                  <a16:creationId xmlns:a16="http://schemas.microsoft.com/office/drawing/2014/main" xmlns="" id="{CAE1FCE2-617A-434A-9C7B-655419B07013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405284" y="1104900"/>
              <a:ext cx="309717" cy="62618"/>
            </a:xfrm>
            <a:custGeom>
              <a:avLst/>
              <a:gdLst/>
              <a:ahLst/>
              <a:cxnLst/>
              <a:rect l="0" t="0" r="0" b="0"/>
              <a:pathLst>
                <a:path w="309717" h="62618">
                  <a:moveTo>
                    <a:pt x="23966" y="57150"/>
                  </a:moveTo>
                  <a:lnTo>
                    <a:pt x="23966" y="57150"/>
                  </a:lnTo>
                  <a:lnTo>
                    <a:pt x="718" y="62176"/>
                  </a:lnTo>
                  <a:lnTo>
                    <a:pt x="0" y="62617"/>
                  </a:lnTo>
                  <a:lnTo>
                    <a:pt x="39555" y="54595"/>
                  </a:lnTo>
                  <a:lnTo>
                    <a:pt x="78167" y="47548"/>
                  </a:lnTo>
                  <a:lnTo>
                    <a:pt x="123549" y="39712"/>
                  </a:lnTo>
                  <a:lnTo>
                    <a:pt x="148211" y="34941"/>
                  </a:lnTo>
                  <a:lnTo>
                    <a:pt x="173824" y="29644"/>
                  </a:lnTo>
                  <a:lnTo>
                    <a:pt x="200071" y="23996"/>
                  </a:lnTo>
                  <a:lnTo>
                    <a:pt x="246169" y="13958"/>
                  </a:lnTo>
                  <a:lnTo>
                    <a:pt x="3097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1517">
              <a:extLst>
                <a:ext uri="{FF2B5EF4-FFF2-40B4-BE49-F238E27FC236}">
                  <a16:creationId xmlns:a16="http://schemas.microsoft.com/office/drawing/2014/main" xmlns="" id="{39B00F34-8C1B-4AC9-8110-96EE97E9FA59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359400" y="1039850"/>
              <a:ext cx="304801" cy="26951"/>
            </a:xfrm>
            <a:custGeom>
              <a:avLst/>
              <a:gdLst/>
              <a:ahLst/>
              <a:cxnLst/>
              <a:rect l="0" t="0" r="0" b="0"/>
              <a:pathLst>
                <a:path w="304801" h="26951">
                  <a:moveTo>
                    <a:pt x="0" y="26950"/>
                  </a:moveTo>
                  <a:lnTo>
                    <a:pt x="0" y="26950"/>
                  </a:lnTo>
                  <a:lnTo>
                    <a:pt x="34637" y="21880"/>
                  </a:lnTo>
                  <a:lnTo>
                    <a:pt x="67135" y="18112"/>
                  </a:lnTo>
                  <a:lnTo>
                    <a:pt x="110742" y="12203"/>
                  </a:lnTo>
                  <a:lnTo>
                    <a:pt x="135212" y="8652"/>
                  </a:lnTo>
                  <a:lnTo>
                    <a:pt x="159989" y="5579"/>
                  </a:lnTo>
                  <a:lnTo>
                    <a:pt x="184977" y="2825"/>
                  </a:lnTo>
                  <a:lnTo>
                    <a:pt x="231789" y="0"/>
                  </a:lnTo>
                  <a:lnTo>
                    <a:pt x="269059" y="3448"/>
                  </a:lnTo>
                  <a:lnTo>
                    <a:pt x="304800" y="7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0" name="SMARTInkShape-Group294">
            <a:extLst>
              <a:ext uri="{FF2B5EF4-FFF2-40B4-BE49-F238E27FC236}">
                <a16:creationId xmlns:a16="http://schemas.microsoft.com/office/drawing/2014/main" xmlns="" id="{956309A8-3308-42AA-AA52-BF7C14FE7E5A}"/>
              </a:ext>
            </a:extLst>
          </p:cNvPr>
          <p:cNvGrpSpPr/>
          <p:nvPr/>
        </p:nvGrpSpPr>
        <p:grpSpPr>
          <a:xfrm>
            <a:off x="3765550" y="980592"/>
            <a:ext cx="509332" cy="177720"/>
            <a:chOff x="3765550" y="980592"/>
            <a:chExt cx="509332" cy="177720"/>
          </a:xfrm>
        </p:grpSpPr>
        <p:sp>
          <p:nvSpPr>
            <p:cNvPr id="377" name="SMARTInkShape-1518">
              <a:extLst>
                <a:ext uri="{FF2B5EF4-FFF2-40B4-BE49-F238E27FC236}">
                  <a16:creationId xmlns:a16="http://schemas.microsoft.com/office/drawing/2014/main" xmlns="" id="{BED1FB21-57F9-4451-9459-2B1377A6985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4093990" y="980592"/>
              <a:ext cx="180892" cy="177720"/>
            </a:xfrm>
            <a:custGeom>
              <a:avLst/>
              <a:gdLst/>
              <a:ahLst/>
              <a:cxnLst/>
              <a:rect l="0" t="0" r="0" b="0"/>
              <a:pathLst>
                <a:path w="180892" h="177720">
                  <a:moveTo>
                    <a:pt x="116060" y="3658"/>
                  </a:moveTo>
                  <a:lnTo>
                    <a:pt x="116060" y="3658"/>
                  </a:lnTo>
                  <a:lnTo>
                    <a:pt x="93665" y="0"/>
                  </a:lnTo>
                  <a:lnTo>
                    <a:pt x="58938" y="4377"/>
                  </a:lnTo>
                  <a:lnTo>
                    <a:pt x="36580" y="13150"/>
                  </a:lnTo>
                  <a:lnTo>
                    <a:pt x="18647" y="27867"/>
                  </a:lnTo>
                  <a:lnTo>
                    <a:pt x="10901" y="36731"/>
                  </a:lnTo>
                  <a:lnTo>
                    <a:pt x="2295" y="59750"/>
                  </a:lnTo>
                  <a:lnTo>
                    <a:pt x="0" y="72802"/>
                  </a:lnTo>
                  <a:lnTo>
                    <a:pt x="4976" y="98594"/>
                  </a:lnTo>
                  <a:lnTo>
                    <a:pt x="18006" y="123463"/>
                  </a:lnTo>
                  <a:lnTo>
                    <a:pt x="49142" y="155180"/>
                  </a:lnTo>
                  <a:lnTo>
                    <a:pt x="84474" y="173045"/>
                  </a:lnTo>
                  <a:lnTo>
                    <a:pt x="106725" y="177719"/>
                  </a:lnTo>
                  <a:lnTo>
                    <a:pt x="128374" y="172270"/>
                  </a:lnTo>
                  <a:lnTo>
                    <a:pt x="139086" y="166866"/>
                  </a:lnTo>
                  <a:lnTo>
                    <a:pt x="167646" y="135663"/>
                  </a:lnTo>
                  <a:lnTo>
                    <a:pt x="177792" y="103484"/>
                  </a:lnTo>
                  <a:lnTo>
                    <a:pt x="180891" y="68486"/>
                  </a:lnTo>
                  <a:lnTo>
                    <a:pt x="177564" y="38821"/>
                  </a:lnTo>
                  <a:lnTo>
                    <a:pt x="167619" y="19051"/>
                  </a:lnTo>
                  <a:lnTo>
                    <a:pt x="161017" y="11803"/>
                  </a:lnTo>
                  <a:lnTo>
                    <a:pt x="152381" y="7677"/>
                  </a:lnTo>
                  <a:lnTo>
                    <a:pt x="109710" y="3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1519">
              <a:extLst>
                <a:ext uri="{FF2B5EF4-FFF2-40B4-BE49-F238E27FC236}">
                  <a16:creationId xmlns:a16="http://schemas.microsoft.com/office/drawing/2014/main" xmlns="" id="{DC96B48C-DB4F-43EA-A62C-DCCD0254688B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817369" y="1104900"/>
              <a:ext cx="202182" cy="38101"/>
            </a:xfrm>
            <a:custGeom>
              <a:avLst/>
              <a:gdLst/>
              <a:ahLst/>
              <a:cxnLst/>
              <a:rect l="0" t="0" r="0" b="0"/>
              <a:pathLst>
                <a:path w="202182" h="38101">
                  <a:moveTo>
                    <a:pt x="11681" y="38100"/>
                  </a:moveTo>
                  <a:lnTo>
                    <a:pt x="11681" y="38100"/>
                  </a:lnTo>
                  <a:lnTo>
                    <a:pt x="0" y="38100"/>
                  </a:lnTo>
                  <a:lnTo>
                    <a:pt x="39327" y="31619"/>
                  </a:lnTo>
                  <a:lnTo>
                    <a:pt x="78296" y="22520"/>
                  </a:lnTo>
                  <a:lnTo>
                    <a:pt x="125719" y="13301"/>
                  </a:lnTo>
                  <a:lnTo>
                    <a:pt x="168198" y="5912"/>
                  </a:lnTo>
                  <a:lnTo>
                    <a:pt x="2021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1520">
              <a:extLst>
                <a:ext uri="{FF2B5EF4-FFF2-40B4-BE49-F238E27FC236}">
                  <a16:creationId xmlns:a16="http://schemas.microsoft.com/office/drawing/2014/main" xmlns="" id="{C2256972-C578-419D-B6AE-0E06970B53A5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765550" y="1045114"/>
              <a:ext cx="209551" cy="15337"/>
            </a:xfrm>
            <a:custGeom>
              <a:avLst/>
              <a:gdLst/>
              <a:ahLst/>
              <a:cxnLst/>
              <a:rect l="0" t="0" r="0" b="0"/>
              <a:pathLst>
                <a:path w="209551" h="15337">
                  <a:moveTo>
                    <a:pt x="0" y="15336"/>
                  </a:moveTo>
                  <a:lnTo>
                    <a:pt x="0" y="15336"/>
                  </a:lnTo>
                  <a:lnTo>
                    <a:pt x="42063" y="8428"/>
                  </a:lnTo>
                  <a:lnTo>
                    <a:pt x="75845" y="4505"/>
                  </a:lnTo>
                  <a:lnTo>
                    <a:pt x="116729" y="409"/>
                  </a:lnTo>
                  <a:lnTo>
                    <a:pt x="155126" y="0"/>
                  </a:lnTo>
                  <a:lnTo>
                    <a:pt x="209550" y="2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SMARTInkShape-Group295">
            <a:extLst>
              <a:ext uri="{FF2B5EF4-FFF2-40B4-BE49-F238E27FC236}">
                <a16:creationId xmlns:a16="http://schemas.microsoft.com/office/drawing/2014/main" xmlns="" id="{0BCED736-A564-4D9C-A999-393141901DC0}"/>
              </a:ext>
            </a:extLst>
          </p:cNvPr>
          <p:cNvGrpSpPr/>
          <p:nvPr/>
        </p:nvGrpSpPr>
        <p:grpSpPr>
          <a:xfrm>
            <a:off x="2606479" y="609600"/>
            <a:ext cx="748811" cy="860483"/>
            <a:chOff x="2606479" y="609600"/>
            <a:chExt cx="748811" cy="860483"/>
          </a:xfrm>
        </p:grpSpPr>
        <p:sp>
          <p:nvSpPr>
            <p:cNvPr id="381" name="SMARTInkShape-1521">
              <a:extLst>
                <a:ext uri="{FF2B5EF4-FFF2-40B4-BE49-F238E27FC236}">
                  <a16:creationId xmlns:a16="http://schemas.microsoft.com/office/drawing/2014/main" xmlns="" id="{DF4040C2-61AB-4A43-BF0D-C2338C21690C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3170649" y="658432"/>
              <a:ext cx="93252" cy="192469"/>
            </a:xfrm>
            <a:custGeom>
              <a:avLst/>
              <a:gdLst/>
              <a:ahLst/>
              <a:cxnLst/>
              <a:rect l="0" t="0" r="0" b="0"/>
              <a:pathLst>
                <a:path w="93252" h="192469">
                  <a:moveTo>
                    <a:pt x="93251" y="21018"/>
                  </a:moveTo>
                  <a:lnTo>
                    <a:pt x="93251" y="21018"/>
                  </a:lnTo>
                  <a:lnTo>
                    <a:pt x="72973" y="7221"/>
                  </a:lnTo>
                  <a:lnTo>
                    <a:pt x="57897" y="1245"/>
                  </a:lnTo>
                  <a:lnTo>
                    <a:pt x="41790" y="0"/>
                  </a:lnTo>
                  <a:lnTo>
                    <a:pt x="25224" y="2505"/>
                  </a:lnTo>
                  <a:lnTo>
                    <a:pt x="8453" y="8321"/>
                  </a:lnTo>
                  <a:lnTo>
                    <a:pt x="3558" y="12553"/>
                  </a:lnTo>
                  <a:lnTo>
                    <a:pt x="1000" y="17492"/>
                  </a:lnTo>
                  <a:lnTo>
                    <a:pt x="0" y="22900"/>
                  </a:lnTo>
                  <a:lnTo>
                    <a:pt x="1451" y="28623"/>
                  </a:lnTo>
                  <a:lnTo>
                    <a:pt x="30612" y="69942"/>
                  </a:lnTo>
                  <a:lnTo>
                    <a:pt x="58243" y="106692"/>
                  </a:lnTo>
                  <a:lnTo>
                    <a:pt x="68375" y="131383"/>
                  </a:lnTo>
                  <a:lnTo>
                    <a:pt x="67849" y="148151"/>
                  </a:lnTo>
                  <a:lnTo>
                    <a:pt x="65733" y="156573"/>
                  </a:lnTo>
                  <a:lnTo>
                    <a:pt x="60794" y="163599"/>
                  </a:lnTo>
                  <a:lnTo>
                    <a:pt x="45900" y="175169"/>
                  </a:lnTo>
                  <a:lnTo>
                    <a:pt x="4351" y="192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1522">
              <a:extLst>
                <a:ext uri="{FF2B5EF4-FFF2-40B4-BE49-F238E27FC236}">
                  <a16:creationId xmlns:a16="http://schemas.microsoft.com/office/drawing/2014/main" xmlns="" id="{CF152FB3-9534-4E49-9B50-88F98237E4F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3263900" y="609600"/>
              <a:ext cx="91390" cy="273051"/>
            </a:xfrm>
            <a:custGeom>
              <a:avLst/>
              <a:gdLst/>
              <a:ahLst/>
              <a:cxnLst/>
              <a:rect l="0" t="0" r="0" b="0"/>
              <a:pathLst>
                <a:path w="91390" h="273051">
                  <a:moveTo>
                    <a:pt x="44450" y="0"/>
                  </a:moveTo>
                  <a:lnTo>
                    <a:pt x="44450" y="0"/>
                  </a:lnTo>
                  <a:lnTo>
                    <a:pt x="74336" y="36628"/>
                  </a:lnTo>
                  <a:lnTo>
                    <a:pt x="91327" y="81408"/>
                  </a:lnTo>
                  <a:lnTo>
                    <a:pt x="91389" y="118496"/>
                  </a:lnTo>
                  <a:lnTo>
                    <a:pt x="82245" y="157087"/>
                  </a:lnTo>
                  <a:lnTo>
                    <a:pt x="64070" y="193054"/>
                  </a:lnTo>
                  <a:lnTo>
                    <a:pt x="39999" y="225972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1523">
              <a:extLst>
                <a:ext uri="{FF2B5EF4-FFF2-40B4-BE49-F238E27FC236}">
                  <a16:creationId xmlns:a16="http://schemas.microsoft.com/office/drawing/2014/main" xmlns="" id="{CF54EA9D-7CBE-4F6B-BDD3-F2966CE7EC2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606479" y="1020660"/>
              <a:ext cx="593922" cy="46141"/>
            </a:xfrm>
            <a:custGeom>
              <a:avLst/>
              <a:gdLst/>
              <a:ahLst/>
              <a:cxnLst/>
              <a:rect l="0" t="0" r="0" b="0"/>
              <a:pathLst>
                <a:path w="593922" h="46141">
                  <a:moveTo>
                    <a:pt x="3371" y="46140"/>
                  </a:moveTo>
                  <a:lnTo>
                    <a:pt x="3371" y="46140"/>
                  </a:lnTo>
                  <a:lnTo>
                    <a:pt x="0" y="42769"/>
                  </a:lnTo>
                  <a:lnTo>
                    <a:pt x="418" y="41070"/>
                  </a:lnTo>
                  <a:lnTo>
                    <a:pt x="4646" y="37302"/>
                  </a:lnTo>
                  <a:lnTo>
                    <a:pt x="35688" y="31393"/>
                  </a:lnTo>
                  <a:lnTo>
                    <a:pt x="58782" y="27842"/>
                  </a:lnTo>
                  <a:lnTo>
                    <a:pt x="91817" y="23358"/>
                  </a:lnTo>
                  <a:lnTo>
                    <a:pt x="131479" y="18252"/>
                  </a:lnTo>
                  <a:lnTo>
                    <a:pt x="175560" y="12731"/>
                  </a:lnTo>
                  <a:lnTo>
                    <a:pt x="223291" y="8345"/>
                  </a:lnTo>
                  <a:lnTo>
                    <a:pt x="273456" y="4716"/>
                  </a:lnTo>
                  <a:lnTo>
                    <a:pt x="325245" y="1590"/>
                  </a:lnTo>
                  <a:lnTo>
                    <a:pt x="372470" y="212"/>
                  </a:lnTo>
                  <a:lnTo>
                    <a:pt x="416654" y="0"/>
                  </a:lnTo>
                  <a:lnTo>
                    <a:pt x="458809" y="563"/>
                  </a:lnTo>
                  <a:lnTo>
                    <a:pt x="492558" y="2350"/>
                  </a:lnTo>
                  <a:lnTo>
                    <a:pt x="520701" y="4952"/>
                  </a:lnTo>
                  <a:lnTo>
                    <a:pt x="561379" y="10195"/>
                  </a:lnTo>
                  <a:lnTo>
                    <a:pt x="593921" y="14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1524">
              <a:extLst>
                <a:ext uri="{FF2B5EF4-FFF2-40B4-BE49-F238E27FC236}">
                  <a16:creationId xmlns:a16="http://schemas.microsoft.com/office/drawing/2014/main" xmlns="" id="{A06CE5AA-4E37-4A60-A47E-46496A3FF276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787650" y="1234879"/>
              <a:ext cx="25401" cy="149422"/>
            </a:xfrm>
            <a:custGeom>
              <a:avLst/>
              <a:gdLst/>
              <a:ahLst/>
              <a:cxnLst/>
              <a:rect l="0" t="0" r="0" b="0"/>
              <a:pathLst>
                <a:path w="25401" h="149422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1411" y="418"/>
                  </a:lnTo>
                  <a:lnTo>
                    <a:pt x="6742" y="4646"/>
                  </a:lnTo>
                  <a:lnTo>
                    <a:pt x="14306" y="25072"/>
                  </a:lnTo>
                  <a:lnTo>
                    <a:pt x="22477" y="72307"/>
                  </a:lnTo>
                  <a:lnTo>
                    <a:pt x="24823" y="117072"/>
                  </a:lnTo>
                  <a:lnTo>
                    <a:pt x="25400" y="149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1525">
              <a:extLst>
                <a:ext uri="{FF2B5EF4-FFF2-40B4-BE49-F238E27FC236}">
                  <a16:creationId xmlns:a16="http://schemas.microsoft.com/office/drawing/2014/main" xmlns="" id="{DC55FECC-B799-4844-AE42-85F9B2BE082B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003550" y="787400"/>
              <a:ext cx="107951" cy="19051"/>
            </a:xfrm>
            <a:custGeom>
              <a:avLst/>
              <a:gdLst/>
              <a:ahLst/>
              <a:cxnLst/>
              <a:rect l="0" t="0" r="0" b="0"/>
              <a:pathLst>
                <a:path w="1079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706" y="14686"/>
                  </a:lnTo>
                  <a:lnTo>
                    <a:pt x="1882" y="14024"/>
                  </a:lnTo>
                  <a:lnTo>
                    <a:pt x="35469" y="7790"/>
                  </a:lnTo>
                  <a:lnTo>
                    <a:pt x="81560" y="3264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1526">
              <a:extLst>
                <a:ext uri="{FF2B5EF4-FFF2-40B4-BE49-F238E27FC236}">
                  <a16:creationId xmlns:a16="http://schemas.microsoft.com/office/drawing/2014/main" xmlns="" id="{CFF3087D-BDE7-479A-8DD3-2B3F2F2DF6FC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816488" y="705805"/>
              <a:ext cx="86771" cy="170496"/>
            </a:xfrm>
            <a:custGeom>
              <a:avLst/>
              <a:gdLst/>
              <a:ahLst/>
              <a:cxnLst/>
              <a:rect l="0" t="0" r="0" b="0"/>
              <a:pathLst>
                <a:path w="86771" h="170496">
                  <a:moveTo>
                    <a:pt x="15612" y="49845"/>
                  </a:moveTo>
                  <a:lnTo>
                    <a:pt x="15612" y="49845"/>
                  </a:lnTo>
                  <a:lnTo>
                    <a:pt x="8870" y="59958"/>
                  </a:lnTo>
                  <a:lnTo>
                    <a:pt x="1815" y="102256"/>
                  </a:lnTo>
                  <a:lnTo>
                    <a:pt x="0" y="129109"/>
                  </a:lnTo>
                  <a:lnTo>
                    <a:pt x="2741" y="155605"/>
                  </a:lnTo>
                  <a:lnTo>
                    <a:pt x="6268" y="115507"/>
                  </a:lnTo>
                  <a:lnTo>
                    <a:pt x="15117" y="70241"/>
                  </a:lnTo>
                  <a:lnTo>
                    <a:pt x="26676" y="30096"/>
                  </a:lnTo>
                  <a:lnTo>
                    <a:pt x="38639" y="12610"/>
                  </a:lnTo>
                  <a:lnTo>
                    <a:pt x="51951" y="2252"/>
                  </a:lnTo>
                  <a:lnTo>
                    <a:pt x="62572" y="0"/>
                  </a:lnTo>
                  <a:lnTo>
                    <a:pt x="67380" y="2504"/>
                  </a:lnTo>
                  <a:lnTo>
                    <a:pt x="76485" y="12812"/>
                  </a:lnTo>
                  <a:lnTo>
                    <a:pt x="86173" y="44595"/>
                  </a:lnTo>
                  <a:lnTo>
                    <a:pt x="86770" y="85292"/>
                  </a:lnTo>
                  <a:lnTo>
                    <a:pt x="85720" y="132446"/>
                  </a:lnTo>
                  <a:lnTo>
                    <a:pt x="85462" y="170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1527">
              <a:extLst>
                <a:ext uri="{FF2B5EF4-FFF2-40B4-BE49-F238E27FC236}">
                  <a16:creationId xmlns:a16="http://schemas.microsoft.com/office/drawing/2014/main" xmlns="" id="{32A88B6E-D374-4E9D-BFCE-53690AFECBE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640616" y="635883"/>
              <a:ext cx="89885" cy="272168"/>
            </a:xfrm>
            <a:custGeom>
              <a:avLst/>
              <a:gdLst/>
              <a:ahLst/>
              <a:cxnLst/>
              <a:rect l="0" t="0" r="0" b="0"/>
              <a:pathLst>
                <a:path w="89885" h="272168">
                  <a:moveTo>
                    <a:pt x="89884" y="5467"/>
                  </a:moveTo>
                  <a:lnTo>
                    <a:pt x="89884" y="5467"/>
                  </a:lnTo>
                  <a:lnTo>
                    <a:pt x="86513" y="2096"/>
                  </a:lnTo>
                  <a:lnTo>
                    <a:pt x="81095" y="441"/>
                  </a:lnTo>
                  <a:lnTo>
                    <a:pt x="77675" y="0"/>
                  </a:lnTo>
                  <a:lnTo>
                    <a:pt x="68230" y="3272"/>
                  </a:lnTo>
                  <a:lnTo>
                    <a:pt x="62748" y="6120"/>
                  </a:lnTo>
                  <a:lnTo>
                    <a:pt x="41548" y="33726"/>
                  </a:lnTo>
                  <a:lnTo>
                    <a:pt x="25598" y="65064"/>
                  </a:lnTo>
                  <a:lnTo>
                    <a:pt x="11218" y="102510"/>
                  </a:lnTo>
                  <a:lnTo>
                    <a:pt x="2475" y="142671"/>
                  </a:lnTo>
                  <a:lnTo>
                    <a:pt x="0" y="180276"/>
                  </a:lnTo>
                  <a:lnTo>
                    <a:pt x="3369" y="212982"/>
                  </a:lnTo>
                  <a:lnTo>
                    <a:pt x="14274" y="236926"/>
                  </a:lnTo>
                  <a:lnTo>
                    <a:pt x="32291" y="253212"/>
                  </a:lnTo>
                  <a:lnTo>
                    <a:pt x="64484" y="272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1528">
              <a:extLst>
                <a:ext uri="{FF2B5EF4-FFF2-40B4-BE49-F238E27FC236}">
                  <a16:creationId xmlns:a16="http://schemas.microsoft.com/office/drawing/2014/main" xmlns="" id="{00359D6B-222F-4B28-A3D4-BE666DC765C8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048000" y="1168747"/>
              <a:ext cx="155696" cy="301336"/>
            </a:xfrm>
            <a:custGeom>
              <a:avLst/>
              <a:gdLst/>
              <a:ahLst/>
              <a:cxnLst/>
              <a:rect l="0" t="0" r="0" b="0"/>
              <a:pathLst>
                <a:path w="155696" h="301336">
                  <a:moveTo>
                    <a:pt x="38100" y="107603"/>
                  </a:moveTo>
                  <a:lnTo>
                    <a:pt x="38100" y="107603"/>
                  </a:lnTo>
                  <a:lnTo>
                    <a:pt x="34729" y="114345"/>
                  </a:lnTo>
                  <a:lnTo>
                    <a:pt x="40850" y="161875"/>
                  </a:lnTo>
                  <a:lnTo>
                    <a:pt x="43383" y="197532"/>
                  </a:lnTo>
                  <a:lnTo>
                    <a:pt x="40763" y="238279"/>
                  </a:lnTo>
                  <a:lnTo>
                    <a:pt x="34262" y="284038"/>
                  </a:lnTo>
                  <a:lnTo>
                    <a:pt x="32494" y="300834"/>
                  </a:lnTo>
                  <a:lnTo>
                    <a:pt x="32246" y="301335"/>
                  </a:lnTo>
                  <a:lnTo>
                    <a:pt x="28157" y="263878"/>
                  </a:lnTo>
                  <a:lnTo>
                    <a:pt x="29683" y="225036"/>
                  </a:lnTo>
                  <a:lnTo>
                    <a:pt x="31783" y="200708"/>
                  </a:lnTo>
                  <a:lnTo>
                    <a:pt x="34594" y="173907"/>
                  </a:lnTo>
                  <a:lnTo>
                    <a:pt x="37879" y="145455"/>
                  </a:lnTo>
                  <a:lnTo>
                    <a:pt x="41481" y="120138"/>
                  </a:lnTo>
                  <a:lnTo>
                    <a:pt x="49245" y="75074"/>
                  </a:lnTo>
                  <a:lnTo>
                    <a:pt x="64921" y="27488"/>
                  </a:lnTo>
                  <a:lnTo>
                    <a:pt x="78713" y="10142"/>
                  </a:lnTo>
                  <a:lnTo>
                    <a:pt x="86342" y="4529"/>
                  </a:lnTo>
                  <a:lnTo>
                    <a:pt x="102345" y="174"/>
                  </a:lnTo>
                  <a:lnTo>
                    <a:pt x="110563" y="0"/>
                  </a:lnTo>
                  <a:lnTo>
                    <a:pt x="127221" y="9215"/>
                  </a:lnTo>
                  <a:lnTo>
                    <a:pt x="142620" y="25775"/>
                  </a:lnTo>
                  <a:lnTo>
                    <a:pt x="154168" y="47246"/>
                  </a:lnTo>
                  <a:lnTo>
                    <a:pt x="155695" y="58193"/>
                  </a:lnTo>
                  <a:lnTo>
                    <a:pt x="151748" y="79763"/>
                  </a:lnTo>
                  <a:lnTo>
                    <a:pt x="127513" y="115112"/>
                  </a:lnTo>
                  <a:lnTo>
                    <a:pt x="86778" y="145654"/>
                  </a:lnTo>
                  <a:lnTo>
                    <a:pt x="53385" y="160028"/>
                  </a:lnTo>
                  <a:lnTo>
                    <a:pt x="0" y="177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1529">
              <a:extLst>
                <a:ext uri="{FF2B5EF4-FFF2-40B4-BE49-F238E27FC236}">
                  <a16:creationId xmlns:a16="http://schemas.microsoft.com/office/drawing/2014/main" xmlns="" id="{29730F5D-3FB8-42C5-BB5F-0F50D980E2F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870200" y="1289050"/>
              <a:ext cx="133351" cy="25401"/>
            </a:xfrm>
            <a:custGeom>
              <a:avLst/>
              <a:gdLst/>
              <a:ahLst/>
              <a:cxnLst/>
              <a:rect l="0" t="0" r="0" b="0"/>
              <a:pathLst>
                <a:path w="133351" h="25401">
                  <a:moveTo>
                    <a:pt x="0" y="25400"/>
                  </a:moveTo>
                  <a:lnTo>
                    <a:pt x="0" y="25400"/>
                  </a:lnTo>
                  <a:lnTo>
                    <a:pt x="3371" y="22029"/>
                  </a:lnTo>
                  <a:lnTo>
                    <a:pt x="44812" y="10473"/>
                  </a:lnTo>
                  <a:lnTo>
                    <a:pt x="81560" y="757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1" name="SMARTInkShape-1530">
            <a:extLst>
              <a:ext uri="{FF2B5EF4-FFF2-40B4-BE49-F238E27FC236}">
                <a16:creationId xmlns:a16="http://schemas.microsoft.com/office/drawing/2014/main" xmlns="" id="{367A62B7-C216-4B82-B8F6-A3761C69C40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044700" y="946150"/>
            <a:ext cx="158751" cy="31751"/>
          </a:xfrm>
          <a:custGeom>
            <a:avLst/>
            <a:gdLst/>
            <a:ahLst/>
            <a:cxnLst/>
            <a:rect l="0" t="0" r="0" b="0"/>
            <a:pathLst>
              <a:path w="158751" h="31751">
                <a:moveTo>
                  <a:pt x="0" y="31750"/>
                </a:moveTo>
                <a:lnTo>
                  <a:pt x="0" y="31750"/>
                </a:lnTo>
                <a:lnTo>
                  <a:pt x="12961" y="30339"/>
                </a:lnTo>
                <a:lnTo>
                  <a:pt x="57123" y="17935"/>
                </a:lnTo>
                <a:lnTo>
                  <a:pt x="88182" y="10793"/>
                </a:lnTo>
                <a:lnTo>
                  <a:pt x="135019" y="3512"/>
                </a:lnTo>
                <a:lnTo>
                  <a:pt x="1587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5" name="SMARTInkShape-Group297">
            <a:extLst>
              <a:ext uri="{FF2B5EF4-FFF2-40B4-BE49-F238E27FC236}">
                <a16:creationId xmlns:a16="http://schemas.microsoft.com/office/drawing/2014/main" xmlns="" id="{56D6EDE2-77D4-4E01-9E27-0A60453F63A2}"/>
              </a:ext>
            </a:extLst>
          </p:cNvPr>
          <p:cNvGrpSpPr/>
          <p:nvPr/>
        </p:nvGrpSpPr>
        <p:grpSpPr>
          <a:xfrm>
            <a:off x="1319833" y="612190"/>
            <a:ext cx="311213" cy="824270"/>
            <a:chOff x="1319833" y="612190"/>
            <a:chExt cx="311213" cy="824270"/>
          </a:xfrm>
        </p:grpSpPr>
        <p:sp>
          <p:nvSpPr>
            <p:cNvPr id="392" name="SMARTInkShape-1531">
              <a:extLst>
                <a:ext uri="{FF2B5EF4-FFF2-40B4-BE49-F238E27FC236}">
                  <a16:creationId xmlns:a16="http://schemas.microsoft.com/office/drawing/2014/main" xmlns="" id="{80477900-2153-4436-8DBB-AAE662325A1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499384" y="1099921"/>
              <a:ext cx="131662" cy="336539"/>
            </a:xfrm>
            <a:custGeom>
              <a:avLst/>
              <a:gdLst/>
              <a:ahLst/>
              <a:cxnLst/>
              <a:rect l="0" t="0" r="0" b="0"/>
              <a:pathLst>
                <a:path w="131662" h="336539">
                  <a:moveTo>
                    <a:pt x="18266" y="55779"/>
                  </a:moveTo>
                  <a:lnTo>
                    <a:pt x="18266" y="55779"/>
                  </a:lnTo>
                  <a:lnTo>
                    <a:pt x="8153" y="69263"/>
                  </a:lnTo>
                  <a:lnTo>
                    <a:pt x="1864" y="101245"/>
                  </a:lnTo>
                  <a:lnTo>
                    <a:pt x="0" y="142001"/>
                  </a:lnTo>
                  <a:lnTo>
                    <a:pt x="3328" y="174533"/>
                  </a:lnTo>
                  <a:lnTo>
                    <a:pt x="8804" y="209453"/>
                  </a:lnTo>
                  <a:lnTo>
                    <a:pt x="13591" y="243788"/>
                  </a:lnTo>
                  <a:lnTo>
                    <a:pt x="16188" y="275981"/>
                  </a:lnTo>
                  <a:lnTo>
                    <a:pt x="17856" y="323407"/>
                  </a:lnTo>
                  <a:lnTo>
                    <a:pt x="18144" y="336159"/>
                  </a:lnTo>
                  <a:lnTo>
                    <a:pt x="16774" y="336538"/>
                  </a:lnTo>
                  <a:lnTo>
                    <a:pt x="11488" y="333196"/>
                  </a:lnTo>
                  <a:lnTo>
                    <a:pt x="3950" y="303155"/>
                  </a:lnTo>
                  <a:lnTo>
                    <a:pt x="3201" y="264737"/>
                  </a:lnTo>
                  <a:lnTo>
                    <a:pt x="5926" y="218499"/>
                  </a:lnTo>
                  <a:lnTo>
                    <a:pt x="11841" y="172079"/>
                  </a:lnTo>
                  <a:lnTo>
                    <a:pt x="19173" y="125577"/>
                  </a:lnTo>
                  <a:lnTo>
                    <a:pt x="27136" y="82567"/>
                  </a:lnTo>
                  <a:lnTo>
                    <a:pt x="40258" y="36670"/>
                  </a:lnTo>
                  <a:lnTo>
                    <a:pt x="51323" y="16947"/>
                  </a:lnTo>
                  <a:lnTo>
                    <a:pt x="63297" y="4889"/>
                  </a:lnTo>
                  <a:lnTo>
                    <a:pt x="69453" y="686"/>
                  </a:lnTo>
                  <a:lnTo>
                    <a:pt x="77085" y="0"/>
                  </a:lnTo>
                  <a:lnTo>
                    <a:pt x="94973" y="4883"/>
                  </a:lnTo>
                  <a:lnTo>
                    <a:pt x="110919" y="17872"/>
                  </a:lnTo>
                  <a:lnTo>
                    <a:pt x="123651" y="36109"/>
                  </a:lnTo>
                  <a:lnTo>
                    <a:pt x="131661" y="58326"/>
                  </a:lnTo>
                  <a:lnTo>
                    <a:pt x="130047" y="82311"/>
                  </a:lnTo>
                  <a:lnTo>
                    <a:pt x="120863" y="105671"/>
                  </a:lnTo>
                  <a:lnTo>
                    <a:pt x="95859" y="133983"/>
                  </a:lnTo>
                  <a:lnTo>
                    <a:pt x="66108" y="154680"/>
                  </a:lnTo>
                  <a:lnTo>
                    <a:pt x="45408" y="162765"/>
                  </a:lnTo>
                  <a:lnTo>
                    <a:pt x="37067" y="163792"/>
                  </a:lnTo>
                  <a:lnTo>
                    <a:pt x="11916" y="157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1532">
              <a:extLst>
                <a:ext uri="{FF2B5EF4-FFF2-40B4-BE49-F238E27FC236}">
                  <a16:creationId xmlns:a16="http://schemas.microsoft.com/office/drawing/2014/main" xmlns="" id="{C56D2415-5435-44BD-9E05-820C51E79AB0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319833" y="996950"/>
              <a:ext cx="305768" cy="62618"/>
            </a:xfrm>
            <a:custGeom>
              <a:avLst/>
              <a:gdLst/>
              <a:ahLst/>
              <a:cxnLst/>
              <a:rect l="0" t="0" r="0" b="0"/>
              <a:pathLst>
                <a:path w="305768" h="62618">
                  <a:moveTo>
                    <a:pt x="7317" y="57150"/>
                  </a:moveTo>
                  <a:lnTo>
                    <a:pt x="7317" y="57150"/>
                  </a:lnTo>
                  <a:lnTo>
                    <a:pt x="575" y="60521"/>
                  </a:lnTo>
                  <a:lnTo>
                    <a:pt x="0" y="61514"/>
                  </a:lnTo>
                  <a:lnTo>
                    <a:pt x="1028" y="62176"/>
                  </a:lnTo>
                  <a:lnTo>
                    <a:pt x="3124" y="62617"/>
                  </a:lnTo>
                  <a:lnTo>
                    <a:pt x="46209" y="51775"/>
                  </a:lnTo>
                  <a:lnTo>
                    <a:pt x="89043" y="39004"/>
                  </a:lnTo>
                  <a:lnTo>
                    <a:pt x="114718" y="32353"/>
                  </a:lnTo>
                  <a:lnTo>
                    <a:pt x="142417" y="25802"/>
                  </a:lnTo>
                  <a:lnTo>
                    <a:pt x="171467" y="19318"/>
                  </a:lnTo>
                  <a:lnTo>
                    <a:pt x="199300" y="14290"/>
                  </a:lnTo>
                  <a:lnTo>
                    <a:pt x="226323" y="10232"/>
                  </a:lnTo>
                  <a:lnTo>
                    <a:pt x="270458" y="4547"/>
                  </a:lnTo>
                  <a:lnTo>
                    <a:pt x="305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1533">
              <a:extLst>
                <a:ext uri="{FF2B5EF4-FFF2-40B4-BE49-F238E27FC236}">
                  <a16:creationId xmlns:a16="http://schemas.microsoft.com/office/drawing/2014/main" xmlns="" id="{77B7D52B-58B7-4F39-9358-F9EF6258BFB2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411652" y="612190"/>
              <a:ext cx="168355" cy="271384"/>
            </a:xfrm>
            <a:custGeom>
              <a:avLst/>
              <a:gdLst/>
              <a:ahLst/>
              <a:cxnLst/>
              <a:rect l="0" t="0" r="0" b="0"/>
              <a:pathLst>
                <a:path w="168355" h="271384">
                  <a:moveTo>
                    <a:pt x="156798" y="60910"/>
                  </a:moveTo>
                  <a:lnTo>
                    <a:pt x="156798" y="60910"/>
                  </a:lnTo>
                  <a:lnTo>
                    <a:pt x="168354" y="19501"/>
                  </a:lnTo>
                  <a:lnTo>
                    <a:pt x="166619" y="14959"/>
                  </a:lnTo>
                  <a:lnTo>
                    <a:pt x="159046" y="6150"/>
                  </a:lnTo>
                  <a:lnTo>
                    <a:pt x="144862" y="1295"/>
                  </a:lnTo>
                  <a:lnTo>
                    <a:pt x="136141" y="0"/>
                  </a:lnTo>
                  <a:lnTo>
                    <a:pt x="100269" y="8290"/>
                  </a:lnTo>
                  <a:lnTo>
                    <a:pt x="54990" y="27523"/>
                  </a:lnTo>
                  <a:lnTo>
                    <a:pt x="19310" y="57838"/>
                  </a:lnTo>
                  <a:lnTo>
                    <a:pt x="977" y="83518"/>
                  </a:lnTo>
                  <a:lnTo>
                    <a:pt x="0" y="90799"/>
                  </a:lnTo>
                  <a:lnTo>
                    <a:pt x="4560" y="104533"/>
                  </a:lnTo>
                  <a:lnTo>
                    <a:pt x="32512" y="127536"/>
                  </a:lnTo>
                  <a:lnTo>
                    <a:pt x="72073" y="148855"/>
                  </a:lnTo>
                  <a:lnTo>
                    <a:pt x="111703" y="168577"/>
                  </a:lnTo>
                  <a:lnTo>
                    <a:pt x="140144" y="187826"/>
                  </a:lnTo>
                  <a:lnTo>
                    <a:pt x="144990" y="194910"/>
                  </a:lnTo>
                  <a:lnTo>
                    <a:pt x="148493" y="210306"/>
                  </a:lnTo>
                  <a:lnTo>
                    <a:pt x="144911" y="218363"/>
                  </a:lnTo>
                  <a:lnTo>
                    <a:pt x="129643" y="234841"/>
                  </a:lnTo>
                  <a:lnTo>
                    <a:pt x="86052" y="261935"/>
                  </a:lnTo>
                  <a:lnTo>
                    <a:pt x="54149" y="271383"/>
                  </a:lnTo>
                  <a:lnTo>
                    <a:pt x="17098" y="270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41433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MARTInkShape-3383">
            <a:extLst>
              <a:ext uri="{FF2B5EF4-FFF2-40B4-BE49-F238E27FC236}">
                <a16:creationId xmlns:a16="http://schemas.microsoft.com/office/drawing/2014/main" xmlns="" id="{2E24FED9-55DD-420D-A74B-15E4FF4FB41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9861550" y="3175000"/>
            <a:ext cx="398039" cy="1092201"/>
          </a:xfrm>
          <a:custGeom>
            <a:avLst/>
            <a:gdLst/>
            <a:ahLst/>
            <a:cxnLst/>
            <a:rect l="0" t="0" r="0" b="0"/>
            <a:pathLst>
              <a:path w="398039" h="1092201">
                <a:moveTo>
                  <a:pt x="279400" y="0"/>
                </a:moveTo>
                <a:lnTo>
                  <a:pt x="279400" y="0"/>
                </a:lnTo>
                <a:lnTo>
                  <a:pt x="279398" y="3371"/>
                </a:lnTo>
                <a:lnTo>
                  <a:pt x="301063" y="44458"/>
                </a:lnTo>
                <a:lnTo>
                  <a:pt x="313413" y="85061"/>
                </a:lnTo>
                <a:lnTo>
                  <a:pt x="321800" y="121295"/>
                </a:lnTo>
                <a:lnTo>
                  <a:pt x="333991" y="164681"/>
                </a:lnTo>
                <a:lnTo>
                  <a:pt x="348113" y="212186"/>
                </a:lnTo>
                <a:lnTo>
                  <a:pt x="354841" y="236707"/>
                </a:lnTo>
                <a:lnTo>
                  <a:pt x="361445" y="261522"/>
                </a:lnTo>
                <a:lnTo>
                  <a:pt x="367963" y="286531"/>
                </a:lnTo>
                <a:lnTo>
                  <a:pt x="374424" y="311671"/>
                </a:lnTo>
                <a:lnTo>
                  <a:pt x="380849" y="336896"/>
                </a:lnTo>
                <a:lnTo>
                  <a:pt x="385839" y="363593"/>
                </a:lnTo>
                <a:lnTo>
                  <a:pt x="389871" y="391267"/>
                </a:lnTo>
                <a:lnTo>
                  <a:pt x="393264" y="419595"/>
                </a:lnTo>
                <a:lnTo>
                  <a:pt x="395526" y="447652"/>
                </a:lnTo>
                <a:lnTo>
                  <a:pt x="397034" y="475529"/>
                </a:lnTo>
                <a:lnTo>
                  <a:pt x="398038" y="503286"/>
                </a:lnTo>
                <a:lnTo>
                  <a:pt x="397299" y="530963"/>
                </a:lnTo>
                <a:lnTo>
                  <a:pt x="395394" y="558586"/>
                </a:lnTo>
                <a:lnTo>
                  <a:pt x="392712" y="586174"/>
                </a:lnTo>
                <a:lnTo>
                  <a:pt x="388103" y="613738"/>
                </a:lnTo>
                <a:lnTo>
                  <a:pt x="382207" y="641287"/>
                </a:lnTo>
                <a:lnTo>
                  <a:pt x="375455" y="668825"/>
                </a:lnTo>
                <a:lnTo>
                  <a:pt x="367426" y="695650"/>
                </a:lnTo>
                <a:lnTo>
                  <a:pt x="358545" y="722000"/>
                </a:lnTo>
                <a:lnTo>
                  <a:pt x="349097" y="748033"/>
                </a:lnTo>
                <a:lnTo>
                  <a:pt x="337858" y="773150"/>
                </a:lnTo>
                <a:lnTo>
                  <a:pt x="325428" y="797656"/>
                </a:lnTo>
                <a:lnTo>
                  <a:pt x="297740" y="843464"/>
                </a:lnTo>
                <a:lnTo>
                  <a:pt x="266620" y="882637"/>
                </a:lnTo>
                <a:lnTo>
                  <a:pt x="233973" y="918863"/>
                </a:lnTo>
                <a:lnTo>
                  <a:pt x="199238" y="952367"/>
                </a:lnTo>
                <a:lnTo>
                  <a:pt x="160281" y="981368"/>
                </a:lnTo>
                <a:lnTo>
                  <a:pt x="125094" y="1006488"/>
                </a:lnTo>
                <a:lnTo>
                  <a:pt x="79398" y="1038581"/>
                </a:lnTo>
                <a:lnTo>
                  <a:pt x="39048" y="1065965"/>
                </a:lnTo>
                <a:lnTo>
                  <a:pt x="0" y="10922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SMARTInkShape-3384">
            <a:extLst>
              <a:ext uri="{FF2B5EF4-FFF2-40B4-BE49-F238E27FC236}">
                <a16:creationId xmlns:a16="http://schemas.microsoft.com/office/drawing/2014/main" xmlns="" id="{B98C567B-2AD6-46FF-B3F2-7A73E07718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784271" y="3225800"/>
            <a:ext cx="264230" cy="1047751"/>
          </a:xfrm>
          <a:custGeom>
            <a:avLst/>
            <a:gdLst/>
            <a:ahLst/>
            <a:cxnLst/>
            <a:rect l="0" t="0" r="0" b="0"/>
            <a:pathLst>
              <a:path w="264230" h="1047751">
                <a:moveTo>
                  <a:pt x="264229" y="0"/>
                </a:moveTo>
                <a:lnTo>
                  <a:pt x="264229" y="0"/>
                </a:lnTo>
                <a:lnTo>
                  <a:pt x="222199" y="14927"/>
                </a:lnTo>
                <a:lnTo>
                  <a:pt x="191980" y="36085"/>
                </a:lnTo>
                <a:lnTo>
                  <a:pt x="154682" y="76065"/>
                </a:lnTo>
                <a:lnTo>
                  <a:pt x="122174" y="111203"/>
                </a:lnTo>
                <a:lnTo>
                  <a:pt x="85731" y="156735"/>
                </a:lnTo>
                <a:lnTo>
                  <a:pt x="60717" y="189369"/>
                </a:lnTo>
                <a:lnTo>
                  <a:pt x="39254" y="222688"/>
                </a:lnTo>
                <a:lnTo>
                  <a:pt x="16947" y="269417"/>
                </a:lnTo>
                <a:lnTo>
                  <a:pt x="5870" y="311955"/>
                </a:lnTo>
                <a:lnTo>
                  <a:pt x="0" y="357720"/>
                </a:lnTo>
                <a:lnTo>
                  <a:pt x="38" y="391114"/>
                </a:lnTo>
                <a:lnTo>
                  <a:pt x="4758" y="427123"/>
                </a:lnTo>
                <a:lnTo>
                  <a:pt x="9679" y="464293"/>
                </a:lnTo>
                <a:lnTo>
                  <a:pt x="13512" y="501275"/>
                </a:lnTo>
                <a:lnTo>
                  <a:pt x="15216" y="536526"/>
                </a:lnTo>
                <a:lnTo>
                  <a:pt x="17855" y="572889"/>
                </a:lnTo>
                <a:lnTo>
                  <a:pt x="20673" y="610217"/>
                </a:lnTo>
                <a:lnTo>
                  <a:pt x="21926" y="647974"/>
                </a:lnTo>
                <a:lnTo>
                  <a:pt x="22484" y="682159"/>
                </a:lnTo>
                <a:lnTo>
                  <a:pt x="22796" y="727290"/>
                </a:lnTo>
                <a:lnTo>
                  <a:pt x="26653" y="767473"/>
                </a:lnTo>
                <a:lnTo>
                  <a:pt x="36733" y="806190"/>
                </a:lnTo>
                <a:lnTo>
                  <a:pt x="50537" y="844473"/>
                </a:lnTo>
                <a:lnTo>
                  <a:pt x="74165" y="891964"/>
                </a:lnTo>
                <a:lnTo>
                  <a:pt x="98510" y="934610"/>
                </a:lnTo>
                <a:lnTo>
                  <a:pt x="122052" y="979612"/>
                </a:lnTo>
                <a:lnTo>
                  <a:pt x="153247" y="1021943"/>
                </a:lnTo>
                <a:lnTo>
                  <a:pt x="181679" y="10477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8" name="SMARTInkShape-Group648">
            <a:extLst>
              <a:ext uri="{FF2B5EF4-FFF2-40B4-BE49-F238E27FC236}">
                <a16:creationId xmlns:a16="http://schemas.microsoft.com/office/drawing/2014/main" xmlns="" id="{8D9DAED3-B142-4579-BF78-1042E53477E8}"/>
              </a:ext>
            </a:extLst>
          </p:cNvPr>
          <p:cNvGrpSpPr/>
          <p:nvPr/>
        </p:nvGrpSpPr>
        <p:grpSpPr>
          <a:xfrm>
            <a:off x="8767145" y="1229179"/>
            <a:ext cx="3094656" cy="632892"/>
            <a:chOff x="8767145" y="1229179"/>
            <a:chExt cx="3094656" cy="632892"/>
          </a:xfrm>
        </p:grpSpPr>
        <p:sp>
          <p:nvSpPr>
            <p:cNvPr id="551" name="SMARTInkShape-3385">
              <a:extLst>
                <a:ext uri="{FF2B5EF4-FFF2-40B4-BE49-F238E27FC236}">
                  <a16:creationId xmlns:a16="http://schemas.microsoft.com/office/drawing/2014/main" xmlns="" id="{02ACA7D6-AEE8-4D5A-BC1A-D9746119563F}"/>
                </a:ext>
              </a:extLst>
            </p:cNvPr>
            <p:cNvSpPr/>
            <p:nvPr>
              <p:custDataLst>
                <p:tags r:id="rId252"/>
              </p:custDataLst>
            </p:nvPr>
          </p:nvSpPr>
          <p:spPr>
            <a:xfrm>
              <a:off x="11741150" y="1301750"/>
              <a:ext cx="120651" cy="266701"/>
            </a:xfrm>
            <a:custGeom>
              <a:avLst/>
              <a:gdLst/>
              <a:ahLst/>
              <a:cxnLst/>
              <a:rect l="0" t="0" r="0" b="0"/>
              <a:pathLst>
                <a:path w="120651" h="266701">
                  <a:moveTo>
                    <a:pt x="120650" y="0"/>
                  </a:moveTo>
                  <a:lnTo>
                    <a:pt x="120650" y="0"/>
                  </a:lnTo>
                  <a:lnTo>
                    <a:pt x="117280" y="3371"/>
                  </a:lnTo>
                  <a:lnTo>
                    <a:pt x="115182" y="15580"/>
                  </a:lnTo>
                  <a:lnTo>
                    <a:pt x="114474" y="50925"/>
                  </a:lnTo>
                  <a:lnTo>
                    <a:pt x="114353" y="94895"/>
                  </a:lnTo>
                  <a:lnTo>
                    <a:pt x="114322" y="129664"/>
                  </a:lnTo>
                  <a:lnTo>
                    <a:pt x="106781" y="162521"/>
                  </a:lnTo>
                  <a:lnTo>
                    <a:pt x="91910" y="192176"/>
                  </a:lnTo>
                  <a:lnTo>
                    <a:pt x="55768" y="227999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SMARTInkShape-3386">
              <a:extLst>
                <a:ext uri="{FF2B5EF4-FFF2-40B4-BE49-F238E27FC236}">
                  <a16:creationId xmlns:a16="http://schemas.microsoft.com/office/drawing/2014/main" xmlns="" id="{0C0385EE-9828-4A80-92C4-6DE831E11A56}"/>
                </a:ext>
              </a:extLst>
            </p:cNvPr>
            <p:cNvSpPr/>
            <p:nvPr>
              <p:custDataLst>
                <p:tags r:id="rId253"/>
              </p:custDataLst>
            </p:nvPr>
          </p:nvSpPr>
          <p:spPr>
            <a:xfrm>
              <a:off x="11709400" y="1277233"/>
              <a:ext cx="88901" cy="96007"/>
            </a:xfrm>
            <a:custGeom>
              <a:avLst/>
              <a:gdLst/>
              <a:ahLst/>
              <a:cxnLst/>
              <a:rect l="0" t="0" r="0" b="0"/>
              <a:pathLst>
                <a:path w="88901" h="96007">
                  <a:moveTo>
                    <a:pt x="0" y="5467"/>
                  </a:moveTo>
                  <a:lnTo>
                    <a:pt x="0" y="5467"/>
                  </a:lnTo>
                  <a:lnTo>
                    <a:pt x="3370" y="2096"/>
                  </a:lnTo>
                  <a:lnTo>
                    <a:pt x="8789" y="441"/>
                  </a:lnTo>
                  <a:lnTo>
                    <a:pt x="12208" y="0"/>
                  </a:lnTo>
                  <a:lnTo>
                    <a:pt x="21653" y="3272"/>
                  </a:lnTo>
                  <a:lnTo>
                    <a:pt x="41594" y="16871"/>
                  </a:lnTo>
                  <a:lnTo>
                    <a:pt x="43957" y="22242"/>
                  </a:lnTo>
                  <a:lnTo>
                    <a:pt x="44701" y="35735"/>
                  </a:lnTo>
                  <a:lnTo>
                    <a:pt x="42500" y="41874"/>
                  </a:lnTo>
                  <a:lnTo>
                    <a:pt x="34413" y="52457"/>
                  </a:lnTo>
                  <a:lnTo>
                    <a:pt x="4279" y="78615"/>
                  </a:lnTo>
                  <a:lnTo>
                    <a:pt x="1901" y="83368"/>
                  </a:lnTo>
                  <a:lnTo>
                    <a:pt x="1974" y="84918"/>
                  </a:lnTo>
                  <a:lnTo>
                    <a:pt x="2725" y="85951"/>
                  </a:lnTo>
                  <a:lnTo>
                    <a:pt x="19119" y="94351"/>
                  </a:lnTo>
                  <a:lnTo>
                    <a:pt x="33663" y="96006"/>
                  </a:lnTo>
                  <a:lnTo>
                    <a:pt x="88900" y="880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SMARTInkShape-3387">
              <a:extLst>
                <a:ext uri="{FF2B5EF4-FFF2-40B4-BE49-F238E27FC236}">
                  <a16:creationId xmlns:a16="http://schemas.microsoft.com/office/drawing/2014/main" xmlns="" id="{18ED699A-5E66-467F-B71A-115941F5BC0E}"/>
                </a:ext>
              </a:extLst>
            </p:cNvPr>
            <p:cNvSpPr/>
            <p:nvPr>
              <p:custDataLst>
                <p:tags r:id="rId254"/>
              </p:custDataLst>
            </p:nvPr>
          </p:nvSpPr>
          <p:spPr>
            <a:xfrm>
              <a:off x="11639550" y="1352550"/>
              <a:ext cx="39574" cy="171451"/>
            </a:xfrm>
            <a:custGeom>
              <a:avLst/>
              <a:gdLst/>
              <a:ahLst/>
              <a:cxnLst/>
              <a:rect l="0" t="0" r="0" b="0"/>
              <a:pathLst>
                <a:path w="39574" h="171451">
                  <a:moveTo>
                    <a:pt x="12700" y="0"/>
                  </a:moveTo>
                  <a:lnTo>
                    <a:pt x="12700" y="0"/>
                  </a:lnTo>
                  <a:lnTo>
                    <a:pt x="16070" y="0"/>
                  </a:lnTo>
                  <a:lnTo>
                    <a:pt x="19607" y="3763"/>
                  </a:lnTo>
                  <a:lnTo>
                    <a:pt x="27445" y="21341"/>
                  </a:lnTo>
                  <a:lnTo>
                    <a:pt x="39368" y="68578"/>
                  </a:lnTo>
                  <a:lnTo>
                    <a:pt x="39573" y="107573"/>
                  </a:lnTo>
                  <a:lnTo>
                    <a:pt x="28423" y="142567"/>
                  </a:lnTo>
                  <a:lnTo>
                    <a:pt x="17571" y="156967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3388">
              <a:extLst>
                <a:ext uri="{FF2B5EF4-FFF2-40B4-BE49-F238E27FC236}">
                  <a16:creationId xmlns:a16="http://schemas.microsoft.com/office/drawing/2014/main" xmlns="" id="{27A61B0E-0835-4559-BFFC-B758DD9E518F}"/>
                </a:ext>
              </a:extLst>
            </p:cNvPr>
            <p:cNvSpPr/>
            <p:nvPr>
              <p:custDataLst>
                <p:tags r:id="rId255"/>
              </p:custDataLst>
            </p:nvPr>
          </p:nvSpPr>
          <p:spPr>
            <a:xfrm>
              <a:off x="11430000" y="1382389"/>
              <a:ext cx="133351" cy="122562"/>
            </a:xfrm>
            <a:custGeom>
              <a:avLst/>
              <a:gdLst/>
              <a:ahLst/>
              <a:cxnLst/>
              <a:rect l="0" t="0" r="0" b="0"/>
              <a:pathLst>
                <a:path w="133351" h="122562">
                  <a:moveTo>
                    <a:pt x="0" y="122561"/>
                  </a:moveTo>
                  <a:lnTo>
                    <a:pt x="0" y="122561"/>
                  </a:lnTo>
                  <a:lnTo>
                    <a:pt x="3370" y="115819"/>
                  </a:lnTo>
                  <a:lnTo>
                    <a:pt x="45841" y="70530"/>
                  </a:lnTo>
                  <a:lnTo>
                    <a:pt x="78017" y="24690"/>
                  </a:lnTo>
                  <a:lnTo>
                    <a:pt x="86885" y="8507"/>
                  </a:lnTo>
                  <a:lnTo>
                    <a:pt x="88264" y="4192"/>
                  </a:lnTo>
                  <a:lnTo>
                    <a:pt x="88476" y="1315"/>
                  </a:lnTo>
                  <a:lnTo>
                    <a:pt x="87206" y="102"/>
                  </a:lnTo>
                  <a:lnTo>
                    <a:pt x="84948" y="0"/>
                  </a:lnTo>
                  <a:lnTo>
                    <a:pt x="82032" y="637"/>
                  </a:lnTo>
                  <a:lnTo>
                    <a:pt x="67814" y="15017"/>
                  </a:lnTo>
                  <a:lnTo>
                    <a:pt x="49823" y="53889"/>
                  </a:lnTo>
                  <a:lnTo>
                    <a:pt x="42593" y="79322"/>
                  </a:lnTo>
                  <a:lnTo>
                    <a:pt x="43154" y="88762"/>
                  </a:lnTo>
                  <a:lnTo>
                    <a:pt x="44998" y="91562"/>
                  </a:lnTo>
                  <a:lnTo>
                    <a:pt x="47636" y="93428"/>
                  </a:lnTo>
                  <a:lnTo>
                    <a:pt x="50809" y="94672"/>
                  </a:lnTo>
                  <a:lnTo>
                    <a:pt x="59975" y="94173"/>
                  </a:lnTo>
                  <a:lnTo>
                    <a:pt x="65383" y="93053"/>
                  </a:lnTo>
                  <a:lnTo>
                    <a:pt x="83110" y="81362"/>
                  </a:lnTo>
                  <a:lnTo>
                    <a:pt x="118668" y="42189"/>
                  </a:lnTo>
                  <a:lnTo>
                    <a:pt x="119328" y="43580"/>
                  </a:lnTo>
                  <a:lnTo>
                    <a:pt x="124336" y="80573"/>
                  </a:lnTo>
                  <a:lnTo>
                    <a:pt x="133350" y="1035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3389">
              <a:extLst>
                <a:ext uri="{FF2B5EF4-FFF2-40B4-BE49-F238E27FC236}">
                  <a16:creationId xmlns:a16="http://schemas.microsoft.com/office/drawing/2014/main" xmlns="" id="{F2F661F3-FA60-487A-A126-A0C6C7870FB5}"/>
                </a:ext>
              </a:extLst>
            </p:cNvPr>
            <p:cNvSpPr/>
            <p:nvPr>
              <p:custDataLst>
                <p:tags r:id="rId256"/>
              </p:custDataLst>
            </p:nvPr>
          </p:nvSpPr>
          <p:spPr>
            <a:xfrm>
              <a:off x="11334750" y="1473200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0" y="0"/>
                  </a:moveTo>
                  <a:lnTo>
                    <a:pt x="0" y="0"/>
                  </a:lnTo>
                  <a:lnTo>
                    <a:pt x="46677" y="0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3390">
              <a:extLst>
                <a:ext uri="{FF2B5EF4-FFF2-40B4-BE49-F238E27FC236}">
                  <a16:creationId xmlns:a16="http://schemas.microsoft.com/office/drawing/2014/main" xmlns="" id="{2EF4D77D-A018-4AF4-94D0-682EDC6E6AA2}"/>
                </a:ext>
              </a:extLst>
            </p:cNvPr>
            <p:cNvSpPr/>
            <p:nvPr>
              <p:custDataLst>
                <p:tags r:id="rId257"/>
              </p:custDataLst>
            </p:nvPr>
          </p:nvSpPr>
          <p:spPr>
            <a:xfrm>
              <a:off x="11186471" y="1480433"/>
              <a:ext cx="65730" cy="84160"/>
            </a:xfrm>
            <a:custGeom>
              <a:avLst/>
              <a:gdLst/>
              <a:ahLst/>
              <a:cxnLst/>
              <a:rect l="0" t="0" r="0" b="0"/>
              <a:pathLst>
                <a:path w="65730" h="84160">
                  <a:moveTo>
                    <a:pt x="2229" y="5467"/>
                  </a:moveTo>
                  <a:lnTo>
                    <a:pt x="2229" y="5467"/>
                  </a:lnTo>
                  <a:lnTo>
                    <a:pt x="5599" y="2096"/>
                  </a:lnTo>
                  <a:lnTo>
                    <a:pt x="17809" y="0"/>
                  </a:lnTo>
                  <a:lnTo>
                    <a:pt x="34832" y="2750"/>
                  </a:lnTo>
                  <a:lnTo>
                    <a:pt x="46540" y="8033"/>
                  </a:lnTo>
                  <a:lnTo>
                    <a:pt x="48704" y="11411"/>
                  </a:lnTo>
                  <a:lnTo>
                    <a:pt x="51107" y="20809"/>
                  </a:lnTo>
                  <a:lnTo>
                    <a:pt x="49629" y="26278"/>
                  </a:lnTo>
                  <a:lnTo>
                    <a:pt x="42347" y="38000"/>
                  </a:lnTo>
                  <a:lnTo>
                    <a:pt x="1004" y="76711"/>
                  </a:lnTo>
                  <a:lnTo>
                    <a:pt x="0" y="79068"/>
                  </a:lnTo>
                  <a:lnTo>
                    <a:pt x="39" y="81346"/>
                  </a:lnTo>
                  <a:lnTo>
                    <a:pt x="769" y="83569"/>
                  </a:lnTo>
                  <a:lnTo>
                    <a:pt x="10987" y="84159"/>
                  </a:lnTo>
                  <a:lnTo>
                    <a:pt x="65729" y="753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3391">
              <a:extLst>
                <a:ext uri="{FF2B5EF4-FFF2-40B4-BE49-F238E27FC236}">
                  <a16:creationId xmlns:a16="http://schemas.microsoft.com/office/drawing/2014/main" xmlns="" id="{61B065DA-9549-4FF2-BAA5-8B5CD6CA3CB8}"/>
                </a:ext>
              </a:extLst>
            </p:cNvPr>
            <p:cNvSpPr/>
            <p:nvPr>
              <p:custDataLst>
                <p:tags r:id="rId258"/>
              </p:custDataLst>
            </p:nvPr>
          </p:nvSpPr>
          <p:spPr>
            <a:xfrm>
              <a:off x="11036300" y="1377950"/>
              <a:ext cx="133351" cy="158751"/>
            </a:xfrm>
            <a:custGeom>
              <a:avLst/>
              <a:gdLst/>
              <a:ahLst/>
              <a:cxnLst/>
              <a:rect l="0" t="0" r="0" b="0"/>
              <a:pathLst>
                <a:path w="133351" h="158751">
                  <a:moveTo>
                    <a:pt x="133350" y="0"/>
                  </a:moveTo>
                  <a:lnTo>
                    <a:pt x="133350" y="0"/>
                  </a:lnTo>
                  <a:lnTo>
                    <a:pt x="126607" y="0"/>
                  </a:lnTo>
                  <a:lnTo>
                    <a:pt x="112301" y="10113"/>
                  </a:lnTo>
                  <a:lnTo>
                    <a:pt x="75379" y="49266"/>
                  </a:lnTo>
                  <a:lnTo>
                    <a:pt x="42171" y="96201"/>
                  </a:lnTo>
                  <a:lnTo>
                    <a:pt x="11257" y="142005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3392">
              <a:extLst>
                <a:ext uri="{FF2B5EF4-FFF2-40B4-BE49-F238E27FC236}">
                  <a16:creationId xmlns:a16="http://schemas.microsoft.com/office/drawing/2014/main" xmlns="" id="{CDCCB8CF-BC6E-4E35-96B3-A3500A0DF6A9}"/>
                </a:ext>
              </a:extLst>
            </p:cNvPr>
            <p:cNvSpPr/>
            <p:nvPr>
              <p:custDataLst>
                <p:tags r:id="rId259"/>
              </p:custDataLst>
            </p:nvPr>
          </p:nvSpPr>
          <p:spPr>
            <a:xfrm>
              <a:off x="11023600" y="1377950"/>
              <a:ext cx="120651" cy="139701"/>
            </a:xfrm>
            <a:custGeom>
              <a:avLst/>
              <a:gdLst/>
              <a:ahLst/>
              <a:cxnLst/>
              <a:rect l="0" t="0" r="0" b="0"/>
              <a:pathLst>
                <a:path w="120651" h="139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33904" y="44444"/>
                  </a:lnTo>
                  <a:lnTo>
                    <a:pt x="67349" y="83385"/>
                  </a:lnTo>
                  <a:lnTo>
                    <a:pt x="100565" y="124026"/>
                  </a:lnTo>
                  <a:lnTo>
                    <a:pt x="120650" y="139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3393">
              <a:extLst>
                <a:ext uri="{FF2B5EF4-FFF2-40B4-BE49-F238E27FC236}">
                  <a16:creationId xmlns:a16="http://schemas.microsoft.com/office/drawing/2014/main" xmlns="" id="{302FFB7A-0CDF-4238-BC3F-52CD8BA47B19}"/>
                </a:ext>
              </a:extLst>
            </p:cNvPr>
            <p:cNvSpPr/>
            <p:nvPr>
              <p:custDataLst>
                <p:tags r:id="rId260"/>
              </p:custDataLst>
            </p:nvPr>
          </p:nvSpPr>
          <p:spPr>
            <a:xfrm>
              <a:off x="10909021" y="1347606"/>
              <a:ext cx="76480" cy="189095"/>
            </a:xfrm>
            <a:custGeom>
              <a:avLst/>
              <a:gdLst/>
              <a:ahLst/>
              <a:cxnLst/>
              <a:rect l="0" t="0" r="0" b="0"/>
              <a:pathLst>
                <a:path w="76480" h="189095">
                  <a:moveTo>
                    <a:pt x="76479" y="17644"/>
                  </a:moveTo>
                  <a:lnTo>
                    <a:pt x="76479" y="17644"/>
                  </a:lnTo>
                  <a:lnTo>
                    <a:pt x="71453" y="5711"/>
                  </a:lnTo>
                  <a:lnTo>
                    <a:pt x="71012" y="3338"/>
                  </a:lnTo>
                  <a:lnTo>
                    <a:pt x="69305" y="1757"/>
                  </a:lnTo>
                  <a:lnTo>
                    <a:pt x="63646" y="0"/>
                  </a:lnTo>
                  <a:lnTo>
                    <a:pt x="54548" y="6745"/>
                  </a:lnTo>
                  <a:lnTo>
                    <a:pt x="28088" y="40813"/>
                  </a:lnTo>
                  <a:lnTo>
                    <a:pt x="10713" y="79385"/>
                  </a:lnTo>
                  <a:lnTo>
                    <a:pt x="0" y="122094"/>
                  </a:lnTo>
                  <a:lnTo>
                    <a:pt x="391" y="145675"/>
                  </a:lnTo>
                  <a:lnTo>
                    <a:pt x="2470" y="155915"/>
                  </a:lnTo>
                  <a:lnTo>
                    <a:pt x="12306" y="171055"/>
                  </a:lnTo>
                  <a:lnTo>
                    <a:pt x="32029" y="1890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3394">
              <a:extLst>
                <a:ext uri="{FF2B5EF4-FFF2-40B4-BE49-F238E27FC236}">
                  <a16:creationId xmlns:a16="http://schemas.microsoft.com/office/drawing/2014/main" xmlns="" id="{F5BD6B58-1B90-4F88-A385-74DE8123AE91}"/>
                </a:ext>
              </a:extLst>
            </p:cNvPr>
            <p:cNvSpPr/>
            <p:nvPr>
              <p:custDataLst>
                <p:tags r:id="rId261"/>
              </p:custDataLst>
            </p:nvPr>
          </p:nvSpPr>
          <p:spPr>
            <a:xfrm>
              <a:off x="8767145" y="1667524"/>
              <a:ext cx="275256" cy="194547"/>
            </a:xfrm>
            <a:custGeom>
              <a:avLst/>
              <a:gdLst/>
              <a:ahLst/>
              <a:cxnLst/>
              <a:rect l="0" t="0" r="0" b="0"/>
              <a:pathLst>
                <a:path w="275256" h="194547">
                  <a:moveTo>
                    <a:pt x="14905" y="78726"/>
                  </a:moveTo>
                  <a:lnTo>
                    <a:pt x="14905" y="78726"/>
                  </a:lnTo>
                  <a:lnTo>
                    <a:pt x="14905" y="82097"/>
                  </a:lnTo>
                  <a:lnTo>
                    <a:pt x="16786" y="85634"/>
                  </a:lnTo>
                  <a:lnTo>
                    <a:pt x="18275" y="87564"/>
                  </a:lnTo>
                  <a:lnTo>
                    <a:pt x="25575" y="89710"/>
                  </a:lnTo>
                  <a:lnTo>
                    <a:pt x="30485" y="90282"/>
                  </a:lnTo>
                  <a:lnTo>
                    <a:pt x="73145" y="80355"/>
                  </a:lnTo>
                  <a:lnTo>
                    <a:pt x="109773" y="63922"/>
                  </a:lnTo>
                  <a:lnTo>
                    <a:pt x="148467" y="35324"/>
                  </a:lnTo>
                  <a:lnTo>
                    <a:pt x="163605" y="15537"/>
                  </a:lnTo>
                  <a:lnTo>
                    <a:pt x="166955" y="9083"/>
                  </a:lnTo>
                  <a:lnTo>
                    <a:pt x="165659" y="4781"/>
                  </a:lnTo>
                  <a:lnTo>
                    <a:pt x="161269" y="1912"/>
                  </a:lnTo>
                  <a:lnTo>
                    <a:pt x="154814" y="0"/>
                  </a:lnTo>
                  <a:lnTo>
                    <a:pt x="122133" y="4051"/>
                  </a:lnTo>
                  <a:lnTo>
                    <a:pt x="77800" y="20930"/>
                  </a:lnTo>
                  <a:lnTo>
                    <a:pt x="35656" y="53919"/>
                  </a:lnTo>
                  <a:lnTo>
                    <a:pt x="9843" y="91602"/>
                  </a:lnTo>
                  <a:lnTo>
                    <a:pt x="0" y="126207"/>
                  </a:lnTo>
                  <a:lnTo>
                    <a:pt x="5223" y="148042"/>
                  </a:lnTo>
                  <a:lnTo>
                    <a:pt x="10567" y="158803"/>
                  </a:lnTo>
                  <a:lnTo>
                    <a:pt x="27794" y="174523"/>
                  </a:lnTo>
                  <a:lnTo>
                    <a:pt x="51678" y="185508"/>
                  </a:lnTo>
                  <a:lnTo>
                    <a:pt x="83459" y="192742"/>
                  </a:lnTo>
                  <a:lnTo>
                    <a:pt x="122515" y="194546"/>
                  </a:lnTo>
                  <a:lnTo>
                    <a:pt x="162921" y="193702"/>
                  </a:lnTo>
                  <a:lnTo>
                    <a:pt x="197341" y="193326"/>
                  </a:lnTo>
                  <a:lnTo>
                    <a:pt x="244487" y="186373"/>
                  </a:lnTo>
                  <a:lnTo>
                    <a:pt x="275255" y="1803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3395">
              <a:extLst>
                <a:ext uri="{FF2B5EF4-FFF2-40B4-BE49-F238E27FC236}">
                  <a16:creationId xmlns:a16="http://schemas.microsoft.com/office/drawing/2014/main" xmlns="" id="{64A81221-F730-4455-B9FA-BB39F6D734B7}"/>
                </a:ext>
              </a:extLst>
            </p:cNvPr>
            <p:cNvSpPr/>
            <p:nvPr>
              <p:custDataLst>
                <p:tags r:id="rId262"/>
              </p:custDataLst>
            </p:nvPr>
          </p:nvSpPr>
          <p:spPr>
            <a:xfrm>
              <a:off x="8820150" y="140335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12700"/>
                  </a:moveTo>
                  <a:lnTo>
                    <a:pt x="0" y="12700"/>
                  </a:lnTo>
                  <a:lnTo>
                    <a:pt x="44258" y="5792"/>
                  </a:lnTo>
                  <a:lnTo>
                    <a:pt x="91842" y="1144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3396">
              <a:extLst>
                <a:ext uri="{FF2B5EF4-FFF2-40B4-BE49-F238E27FC236}">
                  <a16:creationId xmlns:a16="http://schemas.microsoft.com/office/drawing/2014/main" xmlns="" id="{1BF4A748-3A82-4BF8-8B3E-635A9E182C19}"/>
                </a:ext>
              </a:extLst>
            </p:cNvPr>
            <p:cNvSpPr/>
            <p:nvPr>
              <p:custDataLst>
                <p:tags r:id="rId263"/>
              </p:custDataLst>
            </p:nvPr>
          </p:nvSpPr>
          <p:spPr>
            <a:xfrm>
              <a:off x="9133991" y="1292029"/>
              <a:ext cx="10010" cy="117672"/>
            </a:xfrm>
            <a:custGeom>
              <a:avLst/>
              <a:gdLst/>
              <a:ahLst/>
              <a:cxnLst/>
              <a:rect l="0" t="0" r="0" b="0"/>
              <a:pathLst>
                <a:path w="10010" h="117672">
                  <a:moveTo>
                    <a:pt x="3659" y="3371"/>
                  </a:moveTo>
                  <a:lnTo>
                    <a:pt x="3659" y="3371"/>
                  </a:lnTo>
                  <a:lnTo>
                    <a:pt x="3657" y="0"/>
                  </a:lnTo>
                  <a:lnTo>
                    <a:pt x="0" y="26616"/>
                  </a:lnTo>
                  <a:lnTo>
                    <a:pt x="6408" y="72354"/>
                  </a:lnTo>
                  <a:lnTo>
                    <a:pt x="10009" y="1176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3397">
              <a:extLst>
                <a:ext uri="{FF2B5EF4-FFF2-40B4-BE49-F238E27FC236}">
                  <a16:creationId xmlns:a16="http://schemas.microsoft.com/office/drawing/2014/main" xmlns="" id="{9FC0B570-6D8C-43C4-AE82-5B4D62C7FF66}"/>
                </a:ext>
              </a:extLst>
            </p:cNvPr>
            <p:cNvSpPr/>
            <p:nvPr>
              <p:custDataLst>
                <p:tags r:id="rId264"/>
              </p:custDataLst>
            </p:nvPr>
          </p:nvSpPr>
          <p:spPr>
            <a:xfrm>
              <a:off x="9017000" y="1471051"/>
              <a:ext cx="184151" cy="21200"/>
            </a:xfrm>
            <a:custGeom>
              <a:avLst/>
              <a:gdLst/>
              <a:ahLst/>
              <a:cxnLst/>
              <a:rect l="0" t="0" r="0" b="0"/>
              <a:pathLst>
                <a:path w="184151" h="21200">
                  <a:moveTo>
                    <a:pt x="0" y="21199"/>
                  </a:moveTo>
                  <a:lnTo>
                    <a:pt x="0" y="21199"/>
                  </a:lnTo>
                  <a:lnTo>
                    <a:pt x="19459" y="14291"/>
                  </a:lnTo>
                  <a:lnTo>
                    <a:pt x="66480" y="6272"/>
                  </a:lnTo>
                  <a:lnTo>
                    <a:pt x="113695" y="0"/>
                  </a:lnTo>
                  <a:lnTo>
                    <a:pt x="156689" y="415"/>
                  </a:lnTo>
                  <a:lnTo>
                    <a:pt x="184150" y="21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3398">
              <a:extLst>
                <a:ext uri="{FF2B5EF4-FFF2-40B4-BE49-F238E27FC236}">
                  <a16:creationId xmlns:a16="http://schemas.microsoft.com/office/drawing/2014/main" xmlns="" id="{762EEA9D-9EEC-4F7B-912D-5AB83FC0AA13}"/>
                </a:ext>
              </a:extLst>
            </p:cNvPr>
            <p:cNvSpPr/>
            <p:nvPr>
              <p:custDataLst>
                <p:tags r:id="rId265"/>
              </p:custDataLst>
            </p:nvPr>
          </p:nvSpPr>
          <p:spPr>
            <a:xfrm>
              <a:off x="9017883" y="1531310"/>
              <a:ext cx="119768" cy="68891"/>
            </a:xfrm>
            <a:custGeom>
              <a:avLst/>
              <a:gdLst/>
              <a:ahLst/>
              <a:cxnLst/>
              <a:rect l="0" t="0" r="0" b="0"/>
              <a:pathLst>
                <a:path w="119768" h="68891">
                  <a:moveTo>
                    <a:pt x="5467" y="11740"/>
                  </a:moveTo>
                  <a:lnTo>
                    <a:pt x="5467" y="11740"/>
                  </a:lnTo>
                  <a:lnTo>
                    <a:pt x="0" y="6273"/>
                  </a:lnTo>
                  <a:lnTo>
                    <a:pt x="6120" y="2280"/>
                  </a:lnTo>
                  <a:lnTo>
                    <a:pt x="20242" y="0"/>
                  </a:lnTo>
                  <a:lnTo>
                    <a:pt x="41202" y="2696"/>
                  </a:lnTo>
                  <a:lnTo>
                    <a:pt x="46223" y="5710"/>
                  </a:lnTo>
                  <a:lnTo>
                    <a:pt x="49572" y="9837"/>
                  </a:lnTo>
                  <a:lnTo>
                    <a:pt x="58316" y="28298"/>
                  </a:lnTo>
                  <a:lnTo>
                    <a:pt x="57633" y="32656"/>
                  </a:lnTo>
                  <a:lnTo>
                    <a:pt x="43210" y="49791"/>
                  </a:lnTo>
                  <a:lnTo>
                    <a:pt x="33304" y="60022"/>
                  </a:lnTo>
                  <a:lnTo>
                    <a:pt x="31950" y="63302"/>
                  </a:lnTo>
                  <a:lnTo>
                    <a:pt x="31589" y="65165"/>
                  </a:lnTo>
                  <a:lnTo>
                    <a:pt x="32054" y="66407"/>
                  </a:lnTo>
                  <a:lnTo>
                    <a:pt x="33069" y="67234"/>
                  </a:lnTo>
                  <a:lnTo>
                    <a:pt x="34453" y="67786"/>
                  </a:lnTo>
                  <a:lnTo>
                    <a:pt x="75698" y="68793"/>
                  </a:lnTo>
                  <a:lnTo>
                    <a:pt x="119767" y="688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3399">
              <a:extLst>
                <a:ext uri="{FF2B5EF4-FFF2-40B4-BE49-F238E27FC236}">
                  <a16:creationId xmlns:a16="http://schemas.microsoft.com/office/drawing/2014/main" xmlns="" id="{99BDBA7A-020F-44A3-ABB3-E3873E63E652}"/>
                </a:ext>
              </a:extLst>
            </p:cNvPr>
            <p:cNvSpPr/>
            <p:nvPr>
              <p:custDataLst>
                <p:tags r:id="rId266"/>
              </p:custDataLst>
            </p:nvPr>
          </p:nvSpPr>
          <p:spPr>
            <a:xfrm>
              <a:off x="9140759" y="1574800"/>
              <a:ext cx="92142" cy="36517"/>
            </a:xfrm>
            <a:custGeom>
              <a:avLst/>
              <a:gdLst/>
              <a:ahLst/>
              <a:cxnLst/>
              <a:rect l="0" t="0" r="0" b="0"/>
              <a:pathLst>
                <a:path w="92142" h="36517">
                  <a:moveTo>
                    <a:pt x="41341" y="0"/>
                  </a:moveTo>
                  <a:lnTo>
                    <a:pt x="41341" y="0"/>
                  </a:lnTo>
                  <a:lnTo>
                    <a:pt x="37970" y="0"/>
                  </a:lnTo>
                  <a:lnTo>
                    <a:pt x="34434" y="1882"/>
                  </a:lnTo>
                  <a:lnTo>
                    <a:pt x="32502" y="3371"/>
                  </a:lnTo>
                  <a:lnTo>
                    <a:pt x="30356" y="8789"/>
                  </a:lnTo>
                  <a:lnTo>
                    <a:pt x="27267" y="19773"/>
                  </a:lnTo>
                  <a:lnTo>
                    <a:pt x="21884" y="30083"/>
                  </a:lnTo>
                  <a:lnTo>
                    <a:pt x="19903" y="32755"/>
                  </a:lnTo>
                  <a:lnTo>
                    <a:pt x="17172" y="34537"/>
                  </a:lnTo>
                  <a:lnTo>
                    <a:pt x="10374" y="36516"/>
                  </a:lnTo>
                  <a:lnTo>
                    <a:pt x="7995" y="36338"/>
                  </a:lnTo>
                  <a:lnTo>
                    <a:pt x="6412" y="35515"/>
                  </a:lnTo>
                  <a:lnTo>
                    <a:pt x="496" y="29123"/>
                  </a:lnTo>
                  <a:lnTo>
                    <a:pt x="0" y="26471"/>
                  </a:lnTo>
                  <a:lnTo>
                    <a:pt x="1329" y="19761"/>
                  </a:lnTo>
                  <a:lnTo>
                    <a:pt x="6045" y="11421"/>
                  </a:lnTo>
                  <a:lnTo>
                    <a:pt x="13661" y="8604"/>
                  </a:lnTo>
                  <a:lnTo>
                    <a:pt x="61254" y="676"/>
                  </a:lnTo>
                  <a:lnTo>
                    <a:pt x="9214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3400">
              <a:extLst>
                <a:ext uri="{FF2B5EF4-FFF2-40B4-BE49-F238E27FC236}">
                  <a16:creationId xmlns:a16="http://schemas.microsoft.com/office/drawing/2014/main" xmlns="" id="{3FE55A27-F517-4ABA-A692-76A30F8D5B50}"/>
                </a:ext>
              </a:extLst>
            </p:cNvPr>
            <p:cNvSpPr/>
            <p:nvPr>
              <p:custDataLst>
                <p:tags r:id="rId267"/>
              </p:custDataLst>
            </p:nvPr>
          </p:nvSpPr>
          <p:spPr>
            <a:xfrm>
              <a:off x="9258300" y="1508664"/>
              <a:ext cx="127001" cy="58852"/>
            </a:xfrm>
            <a:custGeom>
              <a:avLst/>
              <a:gdLst/>
              <a:ahLst/>
              <a:cxnLst/>
              <a:rect l="0" t="0" r="0" b="0"/>
              <a:pathLst>
                <a:path w="127001" h="58852">
                  <a:moveTo>
                    <a:pt x="0" y="15336"/>
                  </a:moveTo>
                  <a:lnTo>
                    <a:pt x="0" y="15336"/>
                  </a:lnTo>
                  <a:lnTo>
                    <a:pt x="3370" y="11965"/>
                  </a:lnTo>
                  <a:lnTo>
                    <a:pt x="29232" y="409"/>
                  </a:lnTo>
                  <a:lnTo>
                    <a:pt x="39803" y="0"/>
                  </a:lnTo>
                  <a:lnTo>
                    <a:pt x="50146" y="2170"/>
                  </a:lnTo>
                  <a:lnTo>
                    <a:pt x="57094" y="5486"/>
                  </a:lnTo>
                  <a:lnTo>
                    <a:pt x="58524" y="8769"/>
                  </a:lnTo>
                  <a:lnTo>
                    <a:pt x="58231" y="18062"/>
                  </a:lnTo>
                  <a:lnTo>
                    <a:pt x="55747" y="25485"/>
                  </a:lnTo>
                  <a:lnTo>
                    <a:pt x="46622" y="37393"/>
                  </a:lnTo>
                  <a:lnTo>
                    <a:pt x="34687" y="50267"/>
                  </a:lnTo>
                  <a:lnTo>
                    <a:pt x="33055" y="53909"/>
                  </a:lnTo>
                  <a:lnTo>
                    <a:pt x="32620" y="55868"/>
                  </a:lnTo>
                  <a:lnTo>
                    <a:pt x="33741" y="57174"/>
                  </a:lnTo>
                  <a:lnTo>
                    <a:pt x="38750" y="58625"/>
                  </a:lnTo>
                  <a:lnTo>
                    <a:pt x="59237" y="58851"/>
                  </a:lnTo>
                  <a:lnTo>
                    <a:pt x="104661" y="54289"/>
                  </a:lnTo>
                  <a:lnTo>
                    <a:pt x="127000" y="534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3401">
              <a:extLst>
                <a:ext uri="{FF2B5EF4-FFF2-40B4-BE49-F238E27FC236}">
                  <a16:creationId xmlns:a16="http://schemas.microsoft.com/office/drawing/2014/main" xmlns="" id="{228F0B64-6A06-4040-B9C7-839C16F825C9}"/>
                </a:ext>
              </a:extLst>
            </p:cNvPr>
            <p:cNvSpPr/>
            <p:nvPr>
              <p:custDataLst>
                <p:tags r:id="rId268"/>
              </p:custDataLst>
            </p:nvPr>
          </p:nvSpPr>
          <p:spPr>
            <a:xfrm>
              <a:off x="9547421" y="1301750"/>
              <a:ext cx="117280" cy="266701"/>
            </a:xfrm>
            <a:custGeom>
              <a:avLst/>
              <a:gdLst/>
              <a:ahLst/>
              <a:cxnLst/>
              <a:rect l="0" t="0" r="0" b="0"/>
              <a:pathLst>
                <a:path w="117280" h="266701">
                  <a:moveTo>
                    <a:pt x="104579" y="0"/>
                  </a:moveTo>
                  <a:lnTo>
                    <a:pt x="104579" y="0"/>
                  </a:lnTo>
                  <a:lnTo>
                    <a:pt x="101208" y="0"/>
                  </a:lnTo>
                  <a:lnTo>
                    <a:pt x="85626" y="6742"/>
                  </a:lnTo>
                  <a:lnTo>
                    <a:pt x="63137" y="24419"/>
                  </a:lnTo>
                  <a:lnTo>
                    <a:pt x="38600" y="61014"/>
                  </a:lnTo>
                  <a:lnTo>
                    <a:pt x="23749" y="95321"/>
                  </a:lnTo>
                  <a:lnTo>
                    <a:pt x="10799" y="134087"/>
                  </a:lnTo>
                  <a:lnTo>
                    <a:pt x="340" y="174835"/>
                  </a:lnTo>
                  <a:lnTo>
                    <a:pt x="0" y="220588"/>
                  </a:lnTo>
                  <a:lnTo>
                    <a:pt x="5933" y="231725"/>
                  </a:lnTo>
                  <a:lnTo>
                    <a:pt x="25694" y="249744"/>
                  </a:lnTo>
                  <a:lnTo>
                    <a:pt x="58466" y="259164"/>
                  </a:lnTo>
                  <a:lnTo>
                    <a:pt x="117279" y="2667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SMARTInkShape-3402">
              <a:extLst>
                <a:ext uri="{FF2B5EF4-FFF2-40B4-BE49-F238E27FC236}">
                  <a16:creationId xmlns:a16="http://schemas.microsoft.com/office/drawing/2014/main" xmlns="" id="{2944CB08-F624-4DF2-857F-285F0F67085D}"/>
                </a:ext>
              </a:extLst>
            </p:cNvPr>
            <p:cNvSpPr/>
            <p:nvPr>
              <p:custDataLst>
                <p:tags r:id="rId269"/>
              </p:custDataLst>
            </p:nvPr>
          </p:nvSpPr>
          <p:spPr>
            <a:xfrm>
              <a:off x="9724072" y="1353956"/>
              <a:ext cx="80329" cy="189095"/>
            </a:xfrm>
            <a:custGeom>
              <a:avLst/>
              <a:gdLst/>
              <a:ahLst/>
              <a:cxnLst/>
              <a:rect l="0" t="0" r="0" b="0"/>
              <a:pathLst>
                <a:path w="80329" h="189095">
                  <a:moveTo>
                    <a:pt x="80328" y="17644"/>
                  </a:moveTo>
                  <a:lnTo>
                    <a:pt x="80328" y="17644"/>
                  </a:lnTo>
                  <a:lnTo>
                    <a:pt x="76958" y="10902"/>
                  </a:lnTo>
                  <a:lnTo>
                    <a:pt x="71539" y="5710"/>
                  </a:lnTo>
                  <a:lnTo>
                    <a:pt x="64426" y="1757"/>
                  </a:lnTo>
                  <a:lnTo>
                    <a:pt x="56564" y="0"/>
                  </a:lnTo>
                  <a:lnTo>
                    <a:pt x="46480" y="4863"/>
                  </a:lnTo>
                  <a:lnTo>
                    <a:pt x="34239" y="16197"/>
                  </a:lnTo>
                  <a:lnTo>
                    <a:pt x="13600" y="46378"/>
                  </a:lnTo>
                  <a:lnTo>
                    <a:pt x="2779" y="82837"/>
                  </a:lnTo>
                  <a:lnTo>
                    <a:pt x="0" y="110354"/>
                  </a:lnTo>
                  <a:lnTo>
                    <a:pt x="4410" y="135284"/>
                  </a:lnTo>
                  <a:lnTo>
                    <a:pt x="18791" y="165389"/>
                  </a:lnTo>
                  <a:lnTo>
                    <a:pt x="35878" y="1890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SMARTInkShape-3403">
              <a:extLst>
                <a:ext uri="{FF2B5EF4-FFF2-40B4-BE49-F238E27FC236}">
                  <a16:creationId xmlns:a16="http://schemas.microsoft.com/office/drawing/2014/main" xmlns="" id="{6FF774C8-62DB-4F53-97D9-0528F4DB40A9}"/>
                </a:ext>
              </a:extLst>
            </p:cNvPr>
            <p:cNvSpPr/>
            <p:nvPr>
              <p:custDataLst>
                <p:tags r:id="rId270"/>
              </p:custDataLst>
            </p:nvPr>
          </p:nvSpPr>
          <p:spPr>
            <a:xfrm>
              <a:off x="9862433" y="1371600"/>
              <a:ext cx="94368" cy="114301"/>
            </a:xfrm>
            <a:custGeom>
              <a:avLst/>
              <a:gdLst/>
              <a:ahLst/>
              <a:cxnLst/>
              <a:rect l="0" t="0" r="0" b="0"/>
              <a:pathLst>
                <a:path w="94368" h="11430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4" y="2117"/>
                  </a:lnTo>
                  <a:lnTo>
                    <a:pt x="0" y="10113"/>
                  </a:lnTo>
                  <a:lnTo>
                    <a:pt x="2528" y="15209"/>
                  </a:lnTo>
                  <a:lnTo>
                    <a:pt x="38128" y="61159"/>
                  </a:lnTo>
                  <a:lnTo>
                    <a:pt x="61398" y="89461"/>
                  </a:lnTo>
                  <a:lnTo>
                    <a:pt x="94367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3404">
              <a:extLst>
                <a:ext uri="{FF2B5EF4-FFF2-40B4-BE49-F238E27FC236}">
                  <a16:creationId xmlns:a16="http://schemas.microsoft.com/office/drawing/2014/main" xmlns="" id="{37E6126B-811B-45B1-886A-23ACE23146E7}"/>
                </a:ext>
              </a:extLst>
            </p:cNvPr>
            <p:cNvSpPr/>
            <p:nvPr>
              <p:custDataLst>
                <p:tags r:id="rId271"/>
              </p:custDataLst>
            </p:nvPr>
          </p:nvSpPr>
          <p:spPr>
            <a:xfrm>
              <a:off x="9906000" y="1365250"/>
              <a:ext cx="107951" cy="171451"/>
            </a:xfrm>
            <a:custGeom>
              <a:avLst/>
              <a:gdLst/>
              <a:ahLst/>
              <a:cxnLst/>
              <a:rect l="0" t="0" r="0" b="0"/>
              <a:pathLst>
                <a:path w="107951" h="171451">
                  <a:moveTo>
                    <a:pt x="107950" y="0"/>
                  </a:moveTo>
                  <a:lnTo>
                    <a:pt x="107950" y="0"/>
                  </a:lnTo>
                  <a:lnTo>
                    <a:pt x="77194" y="19773"/>
                  </a:lnTo>
                  <a:lnTo>
                    <a:pt x="67469" y="29954"/>
                  </a:lnTo>
                  <a:lnTo>
                    <a:pt x="42097" y="67117"/>
                  </a:lnTo>
                  <a:lnTo>
                    <a:pt x="22116" y="102672"/>
                  </a:lnTo>
                  <a:lnTo>
                    <a:pt x="6093" y="149241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3405">
              <a:extLst>
                <a:ext uri="{FF2B5EF4-FFF2-40B4-BE49-F238E27FC236}">
                  <a16:creationId xmlns:a16="http://schemas.microsoft.com/office/drawing/2014/main" xmlns="" id="{2F48964C-6865-4A21-AA8B-4F1C3CF570E5}"/>
                </a:ext>
              </a:extLst>
            </p:cNvPr>
            <p:cNvSpPr/>
            <p:nvPr>
              <p:custDataLst>
                <p:tags r:id="rId272"/>
              </p:custDataLst>
            </p:nvPr>
          </p:nvSpPr>
          <p:spPr>
            <a:xfrm>
              <a:off x="10039350" y="1504950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19050" y="0"/>
                  </a:moveTo>
                  <a:lnTo>
                    <a:pt x="19050" y="0"/>
                  </a:lnTo>
                  <a:lnTo>
                    <a:pt x="4123" y="4478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3406">
              <a:extLst>
                <a:ext uri="{FF2B5EF4-FFF2-40B4-BE49-F238E27FC236}">
                  <a16:creationId xmlns:a16="http://schemas.microsoft.com/office/drawing/2014/main" xmlns="" id="{66567511-8ED7-4497-AF8B-C00229A9CFEC}"/>
                </a:ext>
              </a:extLst>
            </p:cNvPr>
            <p:cNvSpPr/>
            <p:nvPr>
              <p:custDataLst>
                <p:tags r:id="rId273"/>
              </p:custDataLst>
            </p:nvPr>
          </p:nvSpPr>
          <p:spPr>
            <a:xfrm>
              <a:off x="10109200" y="1473200"/>
              <a:ext cx="82551" cy="25401"/>
            </a:xfrm>
            <a:custGeom>
              <a:avLst/>
              <a:gdLst/>
              <a:ahLst/>
              <a:cxnLst/>
              <a:rect l="0" t="0" r="0" b="0"/>
              <a:pathLst>
                <a:path w="82551" h="25401">
                  <a:moveTo>
                    <a:pt x="0" y="25400"/>
                  </a:moveTo>
                  <a:lnTo>
                    <a:pt x="0" y="25400"/>
                  </a:lnTo>
                  <a:lnTo>
                    <a:pt x="3371" y="18658"/>
                  </a:lnTo>
                  <a:lnTo>
                    <a:pt x="8789" y="13467"/>
                  </a:lnTo>
                  <a:lnTo>
                    <a:pt x="21653" y="6577"/>
                  </a:lnTo>
                  <a:lnTo>
                    <a:pt x="33613" y="2923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3407">
              <a:extLst>
                <a:ext uri="{FF2B5EF4-FFF2-40B4-BE49-F238E27FC236}">
                  <a16:creationId xmlns:a16="http://schemas.microsoft.com/office/drawing/2014/main" xmlns="" id="{92DB4BD4-4BA9-4F25-B750-3BF1A9BA9982}"/>
                </a:ext>
              </a:extLst>
            </p:cNvPr>
            <p:cNvSpPr/>
            <p:nvPr>
              <p:custDataLst>
                <p:tags r:id="rId274"/>
              </p:custDataLst>
            </p:nvPr>
          </p:nvSpPr>
          <p:spPr>
            <a:xfrm>
              <a:off x="10229850" y="1391294"/>
              <a:ext cx="177801" cy="139057"/>
            </a:xfrm>
            <a:custGeom>
              <a:avLst/>
              <a:gdLst/>
              <a:ahLst/>
              <a:cxnLst/>
              <a:rect l="0" t="0" r="0" b="0"/>
              <a:pathLst>
                <a:path w="177801" h="139057">
                  <a:moveTo>
                    <a:pt x="0" y="139056"/>
                  </a:moveTo>
                  <a:lnTo>
                    <a:pt x="0" y="139056"/>
                  </a:lnTo>
                  <a:lnTo>
                    <a:pt x="6481" y="128211"/>
                  </a:lnTo>
                  <a:lnTo>
                    <a:pt x="35975" y="90251"/>
                  </a:lnTo>
                  <a:lnTo>
                    <a:pt x="63081" y="48015"/>
                  </a:lnTo>
                  <a:lnTo>
                    <a:pt x="90013" y="1863"/>
                  </a:lnTo>
                  <a:lnTo>
                    <a:pt x="90348" y="322"/>
                  </a:lnTo>
                  <a:lnTo>
                    <a:pt x="89865" y="0"/>
                  </a:lnTo>
                  <a:lnTo>
                    <a:pt x="82444" y="6289"/>
                  </a:lnTo>
                  <a:lnTo>
                    <a:pt x="67999" y="36265"/>
                  </a:lnTo>
                  <a:lnTo>
                    <a:pt x="61383" y="64463"/>
                  </a:lnTo>
                  <a:lnTo>
                    <a:pt x="62089" y="79798"/>
                  </a:lnTo>
                  <a:lnTo>
                    <a:pt x="66635" y="89906"/>
                  </a:lnTo>
                  <a:lnTo>
                    <a:pt x="69823" y="93589"/>
                  </a:lnTo>
                  <a:lnTo>
                    <a:pt x="74771" y="94634"/>
                  </a:lnTo>
                  <a:lnTo>
                    <a:pt x="87794" y="92031"/>
                  </a:lnTo>
                  <a:lnTo>
                    <a:pt x="110992" y="79262"/>
                  </a:lnTo>
                  <a:lnTo>
                    <a:pt x="148738" y="32639"/>
                  </a:lnTo>
                  <a:lnTo>
                    <a:pt x="158064" y="24732"/>
                  </a:lnTo>
                  <a:lnTo>
                    <a:pt x="162526" y="22623"/>
                  </a:lnTo>
                  <a:lnTo>
                    <a:pt x="165500" y="22629"/>
                  </a:lnTo>
                  <a:lnTo>
                    <a:pt x="167484" y="24043"/>
                  </a:lnTo>
                  <a:lnTo>
                    <a:pt x="172155" y="36539"/>
                  </a:lnTo>
                  <a:lnTo>
                    <a:pt x="176686" y="66046"/>
                  </a:lnTo>
                  <a:lnTo>
                    <a:pt x="177800" y="1009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SMARTInkShape-3408">
              <a:extLst>
                <a:ext uri="{FF2B5EF4-FFF2-40B4-BE49-F238E27FC236}">
                  <a16:creationId xmlns:a16="http://schemas.microsoft.com/office/drawing/2014/main" xmlns="" id="{24033D52-7896-4FBC-9D45-38C5BFB152FA}"/>
                </a:ext>
              </a:extLst>
            </p:cNvPr>
            <p:cNvSpPr/>
            <p:nvPr>
              <p:custDataLst>
                <p:tags r:id="rId275"/>
              </p:custDataLst>
            </p:nvPr>
          </p:nvSpPr>
          <p:spPr>
            <a:xfrm>
              <a:off x="10439400" y="1340733"/>
              <a:ext cx="51544" cy="195968"/>
            </a:xfrm>
            <a:custGeom>
              <a:avLst/>
              <a:gdLst/>
              <a:ahLst/>
              <a:cxnLst/>
              <a:rect l="0" t="0" r="0" b="0"/>
              <a:pathLst>
                <a:path w="51544" h="195968">
                  <a:moveTo>
                    <a:pt x="12700" y="5467"/>
                  </a:moveTo>
                  <a:lnTo>
                    <a:pt x="12700" y="5467"/>
                  </a:lnTo>
                  <a:lnTo>
                    <a:pt x="12700" y="2096"/>
                  </a:lnTo>
                  <a:lnTo>
                    <a:pt x="13405" y="1103"/>
                  </a:lnTo>
                  <a:lnTo>
                    <a:pt x="14581" y="441"/>
                  </a:lnTo>
                  <a:lnTo>
                    <a:pt x="16071" y="0"/>
                  </a:lnTo>
                  <a:lnTo>
                    <a:pt x="28280" y="9491"/>
                  </a:lnTo>
                  <a:lnTo>
                    <a:pt x="41932" y="32451"/>
                  </a:lnTo>
                  <a:lnTo>
                    <a:pt x="51543" y="71710"/>
                  </a:lnTo>
                  <a:lnTo>
                    <a:pt x="48747" y="112348"/>
                  </a:lnTo>
                  <a:lnTo>
                    <a:pt x="35609" y="151200"/>
                  </a:lnTo>
                  <a:lnTo>
                    <a:pt x="0" y="1959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SMARTInkShape-3409">
              <a:extLst>
                <a:ext uri="{FF2B5EF4-FFF2-40B4-BE49-F238E27FC236}">
                  <a16:creationId xmlns:a16="http://schemas.microsoft.com/office/drawing/2014/main" xmlns="" id="{3A672BCF-6B3E-4B13-9E42-25D41C835CF2}"/>
                </a:ext>
              </a:extLst>
            </p:cNvPr>
            <p:cNvSpPr/>
            <p:nvPr>
              <p:custDataLst>
                <p:tags r:id="rId276"/>
              </p:custDataLst>
            </p:nvPr>
          </p:nvSpPr>
          <p:spPr>
            <a:xfrm>
              <a:off x="10501080" y="1229179"/>
              <a:ext cx="103421" cy="122461"/>
            </a:xfrm>
            <a:custGeom>
              <a:avLst/>
              <a:gdLst/>
              <a:ahLst/>
              <a:cxnLst/>
              <a:rect l="0" t="0" r="0" b="0"/>
              <a:pathLst>
                <a:path w="103421" h="122461">
                  <a:moveTo>
                    <a:pt x="8170" y="21771"/>
                  </a:moveTo>
                  <a:lnTo>
                    <a:pt x="8170" y="21771"/>
                  </a:lnTo>
                  <a:lnTo>
                    <a:pt x="1427" y="15029"/>
                  </a:lnTo>
                  <a:lnTo>
                    <a:pt x="148" y="12337"/>
                  </a:lnTo>
                  <a:lnTo>
                    <a:pt x="0" y="9838"/>
                  </a:lnTo>
                  <a:lnTo>
                    <a:pt x="607" y="7465"/>
                  </a:lnTo>
                  <a:lnTo>
                    <a:pt x="5043" y="2948"/>
                  </a:lnTo>
                  <a:lnTo>
                    <a:pt x="8203" y="756"/>
                  </a:lnTo>
                  <a:lnTo>
                    <a:pt x="11720" y="0"/>
                  </a:lnTo>
                  <a:lnTo>
                    <a:pt x="19389" y="1041"/>
                  </a:lnTo>
                  <a:lnTo>
                    <a:pt x="31642" y="5594"/>
                  </a:lnTo>
                  <a:lnTo>
                    <a:pt x="50950" y="18154"/>
                  </a:lnTo>
                  <a:lnTo>
                    <a:pt x="54329" y="25004"/>
                  </a:lnTo>
                  <a:lnTo>
                    <a:pt x="54321" y="42023"/>
                  </a:lnTo>
                  <a:lnTo>
                    <a:pt x="38453" y="80282"/>
                  </a:lnTo>
                  <a:lnTo>
                    <a:pt x="13853" y="118758"/>
                  </a:lnTo>
                  <a:lnTo>
                    <a:pt x="14075" y="120296"/>
                  </a:lnTo>
                  <a:lnTo>
                    <a:pt x="16339" y="121321"/>
                  </a:lnTo>
                  <a:lnTo>
                    <a:pt x="24501" y="122460"/>
                  </a:lnTo>
                  <a:lnTo>
                    <a:pt x="71940" y="116344"/>
                  </a:lnTo>
                  <a:lnTo>
                    <a:pt x="103420" y="1106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3410">
              <a:extLst>
                <a:ext uri="{FF2B5EF4-FFF2-40B4-BE49-F238E27FC236}">
                  <a16:creationId xmlns:a16="http://schemas.microsoft.com/office/drawing/2014/main" xmlns="" id="{B12BBA9C-5117-4FF4-978B-9BEE04EC5A26}"/>
                </a:ext>
              </a:extLst>
            </p:cNvPr>
            <p:cNvSpPr/>
            <p:nvPr>
              <p:custDataLst>
                <p:tags r:id="rId277"/>
              </p:custDataLst>
            </p:nvPr>
          </p:nvSpPr>
          <p:spPr>
            <a:xfrm>
              <a:off x="10629900" y="1447800"/>
              <a:ext cx="171451" cy="38101"/>
            </a:xfrm>
            <a:custGeom>
              <a:avLst/>
              <a:gdLst/>
              <a:ahLst/>
              <a:cxnLst/>
              <a:rect l="0" t="0" r="0" b="0"/>
              <a:pathLst>
                <a:path w="171451" h="38101">
                  <a:moveTo>
                    <a:pt x="0" y="38100"/>
                  </a:moveTo>
                  <a:lnTo>
                    <a:pt x="0" y="38100"/>
                  </a:lnTo>
                  <a:lnTo>
                    <a:pt x="3370" y="34729"/>
                  </a:lnTo>
                  <a:lnTo>
                    <a:pt x="39705" y="25858"/>
                  </a:lnTo>
                  <a:lnTo>
                    <a:pt x="75973" y="16431"/>
                  </a:lnTo>
                  <a:lnTo>
                    <a:pt x="114199" y="894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3411">
              <a:extLst>
                <a:ext uri="{FF2B5EF4-FFF2-40B4-BE49-F238E27FC236}">
                  <a16:creationId xmlns:a16="http://schemas.microsoft.com/office/drawing/2014/main" xmlns="" id="{7A0A95A0-59AD-4687-BBCB-F29D3D40F636}"/>
                </a:ext>
              </a:extLst>
            </p:cNvPr>
            <p:cNvSpPr/>
            <p:nvPr>
              <p:custDataLst>
                <p:tags r:id="rId278"/>
              </p:custDataLst>
            </p:nvPr>
          </p:nvSpPr>
          <p:spPr>
            <a:xfrm>
              <a:off x="10712596" y="1409700"/>
              <a:ext cx="31605" cy="127001"/>
            </a:xfrm>
            <a:custGeom>
              <a:avLst/>
              <a:gdLst/>
              <a:ahLst/>
              <a:cxnLst/>
              <a:rect l="0" t="0" r="0" b="0"/>
              <a:pathLst>
                <a:path w="31605" h="127001">
                  <a:moveTo>
                    <a:pt x="25254" y="0"/>
                  </a:moveTo>
                  <a:lnTo>
                    <a:pt x="25254" y="0"/>
                  </a:lnTo>
                  <a:lnTo>
                    <a:pt x="15141" y="0"/>
                  </a:lnTo>
                  <a:lnTo>
                    <a:pt x="11457" y="1411"/>
                  </a:lnTo>
                  <a:lnTo>
                    <a:pt x="5481" y="6742"/>
                  </a:lnTo>
                  <a:lnTo>
                    <a:pt x="2355" y="15696"/>
                  </a:lnTo>
                  <a:lnTo>
                    <a:pt x="73" y="54826"/>
                  </a:lnTo>
                  <a:lnTo>
                    <a:pt x="0" y="64067"/>
                  </a:lnTo>
                  <a:lnTo>
                    <a:pt x="5563" y="81861"/>
                  </a:lnTo>
                  <a:lnTo>
                    <a:pt x="31604" y="1270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SMARTInkShape-Group649">
            <a:extLst>
              <a:ext uri="{FF2B5EF4-FFF2-40B4-BE49-F238E27FC236}">
                <a16:creationId xmlns:a16="http://schemas.microsoft.com/office/drawing/2014/main" xmlns="" id="{51E5585B-5D6A-4E4D-A0DE-48B7044387B7}"/>
              </a:ext>
            </a:extLst>
          </p:cNvPr>
          <p:cNvGrpSpPr/>
          <p:nvPr/>
        </p:nvGrpSpPr>
        <p:grpSpPr>
          <a:xfrm>
            <a:off x="8088080" y="1657350"/>
            <a:ext cx="166921" cy="122616"/>
            <a:chOff x="8088080" y="1657350"/>
            <a:chExt cx="166921" cy="122616"/>
          </a:xfrm>
        </p:grpSpPr>
        <p:sp>
          <p:nvSpPr>
            <p:cNvPr id="579" name="SMARTInkShape-3412">
              <a:extLst>
                <a:ext uri="{FF2B5EF4-FFF2-40B4-BE49-F238E27FC236}">
                  <a16:creationId xmlns:a16="http://schemas.microsoft.com/office/drawing/2014/main" xmlns="" id="{4F26DF24-66E9-4C13-80CE-8C9AD57EB150}"/>
                </a:ext>
              </a:extLst>
            </p:cNvPr>
            <p:cNvSpPr/>
            <p:nvPr>
              <p:custDataLst>
                <p:tags r:id="rId250"/>
              </p:custDataLst>
            </p:nvPr>
          </p:nvSpPr>
          <p:spPr>
            <a:xfrm>
              <a:off x="8131861" y="1758950"/>
              <a:ext cx="123140" cy="21016"/>
            </a:xfrm>
            <a:custGeom>
              <a:avLst/>
              <a:gdLst/>
              <a:ahLst/>
              <a:cxnLst/>
              <a:rect l="0" t="0" r="0" b="0"/>
              <a:pathLst>
                <a:path w="123140" h="21016">
                  <a:moveTo>
                    <a:pt x="8839" y="0"/>
                  </a:moveTo>
                  <a:lnTo>
                    <a:pt x="8839" y="0"/>
                  </a:lnTo>
                  <a:lnTo>
                    <a:pt x="0" y="14306"/>
                  </a:lnTo>
                  <a:lnTo>
                    <a:pt x="124" y="16593"/>
                  </a:lnTo>
                  <a:lnTo>
                    <a:pt x="1618" y="18823"/>
                  </a:lnTo>
                  <a:lnTo>
                    <a:pt x="4025" y="21015"/>
                  </a:lnTo>
                  <a:lnTo>
                    <a:pt x="49856" y="20170"/>
                  </a:lnTo>
                  <a:lnTo>
                    <a:pt x="85865" y="19548"/>
                  </a:lnTo>
                  <a:lnTo>
                    <a:pt x="123139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3413">
              <a:extLst>
                <a:ext uri="{FF2B5EF4-FFF2-40B4-BE49-F238E27FC236}">
                  <a16:creationId xmlns:a16="http://schemas.microsoft.com/office/drawing/2014/main" xmlns="" id="{4B9ED6D1-C400-423D-90CD-66AC613E5A12}"/>
                </a:ext>
              </a:extLst>
            </p:cNvPr>
            <p:cNvSpPr/>
            <p:nvPr>
              <p:custDataLst>
                <p:tags r:id="rId251"/>
              </p:custDataLst>
            </p:nvPr>
          </p:nvSpPr>
          <p:spPr>
            <a:xfrm>
              <a:off x="8088080" y="1657350"/>
              <a:ext cx="141521" cy="6351"/>
            </a:xfrm>
            <a:custGeom>
              <a:avLst/>
              <a:gdLst/>
              <a:ahLst/>
              <a:cxnLst/>
              <a:rect l="0" t="0" r="0" b="0"/>
              <a:pathLst>
                <a:path w="141521" h="6351">
                  <a:moveTo>
                    <a:pt x="8170" y="0"/>
                  </a:moveTo>
                  <a:lnTo>
                    <a:pt x="8170" y="0"/>
                  </a:lnTo>
                  <a:lnTo>
                    <a:pt x="0" y="0"/>
                  </a:lnTo>
                  <a:lnTo>
                    <a:pt x="606" y="0"/>
                  </a:lnTo>
                  <a:lnTo>
                    <a:pt x="4831" y="3371"/>
                  </a:lnTo>
                  <a:lnTo>
                    <a:pt x="24036" y="5467"/>
                  </a:lnTo>
                  <a:lnTo>
                    <a:pt x="62182" y="2717"/>
                  </a:lnTo>
                  <a:lnTo>
                    <a:pt x="109232" y="4176"/>
                  </a:lnTo>
                  <a:lnTo>
                    <a:pt x="14152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6" name="SMARTInkShape-Group650">
            <a:extLst>
              <a:ext uri="{FF2B5EF4-FFF2-40B4-BE49-F238E27FC236}">
                <a16:creationId xmlns:a16="http://schemas.microsoft.com/office/drawing/2014/main" xmlns="" id="{86133748-9260-42D3-9E50-022C7DF820D4}"/>
              </a:ext>
            </a:extLst>
          </p:cNvPr>
          <p:cNvGrpSpPr/>
          <p:nvPr/>
        </p:nvGrpSpPr>
        <p:grpSpPr>
          <a:xfrm>
            <a:off x="9867900" y="191383"/>
            <a:ext cx="1257301" cy="731860"/>
            <a:chOff x="9867900" y="191383"/>
            <a:chExt cx="1257301" cy="731860"/>
          </a:xfrm>
        </p:grpSpPr>
        <p:sp>
          <p:nvSpPr>
            <p:cNvPr id="582" name="SMARTInkShape-3414">
              <a:extLst>
                <a:ext uri="{FF2B5EF4-FFF2-40B4-BE49-F238E27FC236}">
                  <a16:creationId xmlns:a16="http://schemas.microsoft.com/office/drawing/2014/main" xmlns="" id="{E178D927-B724-4F83-84E3-67815F6C2FF0}"/>
                </a:ext>
              </a:extLst>
            </p:cNvPr>
            <p:cNvSpPr/>
            <p:nvPr>
              <p:custDataLst>
                <p:tags r:id="rId236"/>
              </p:custDataLst>
            </p:nvPr>
          </p:nvSpPr>
          <p:spPr>
            <a:xfrm>
              <a:off x="10801350" y="616289"/>
              <a:ext cx="107951" cy="43327"/>
            </a:xfrm>
            <a:custGeom>
              <a:avLst/>
              <a:gdLst/>
              <a:ahLst/>
              <a:cxnLst/>
              <a:rect l="0" t="0" r="0" b="0"/>
              <a:pathLst>
                <a:path w="107951" h="43327">
                  <a:moveTo>
                    <a:pt x="0" y="12361"/>
                  </a:moveTo>
                  <a:lnTo>
                    <a:pt x="0" y="12361"/>
                  </a:lnTo>
                  <a:lnTo>
                    <a:pt x="0" y="8990"/>
                  </a:lnTo>
                  <a:lnTo>
                    <a:pt x="1881" y="5453"/>
                  </a:lnTo>
                  <a:lnTo>
                    <a:pt x="3370" y="3523"/>
                  </a:lnTo>
                  <a:lnTo>
                    <a:pt x="10670" y="1377"/>
                  </a:lnTo>
                  <a:lnTo>
                    <a:pt x="29232" y="0"/>
                  </a:lnTo>
                  <a:lnTo>
                    <a:pt x="36039" y="1693"/>
                  </a:lnTo>
                  <a:lnTo>
                    <a:pt x="38843" y="3132"/>
                  </a:lnTo>
                  <a:lnTo>
                    <a:pt x="40713" y="5503"/>
                  </a:lnTo>
                  <a:lnTo>
                    <a:pt x="42790" y="11900"/>
                  </a:lnTo>
                  <a:lnTo>
                    <a:pt x="41930" y="15581"/>
                  </a:lnTo>
                  <a:lnTo>
                    <a:pt x="36099" y="26799"/>
                  </a:lnTo>
                  <a:lnTo>
                    <a:pt x="36062" y="29747"/>
                  </a:lnTo>
                  <a:lnTo>
                    <a:pt x="37899" y="34905"/>
                  </a:lnTo>
                  <a:lnTo>
                    <a:pt x="41068" y="39549"/>
                  </a:lnTo>
                  <a:lnTo>
                    <a:pt x="44828" y="42083"/>
                  </a:lnTo>
                  <a:lnTo>
                    <a:pt x="50263" y="43210"/>
                  </a:lnTo>
                  <a:lnTo>
                    <a:pt x="83061" y="43326"/>
                  </a:lnTo>
                  <a:lnTo>
                    <a:pt x="107950" y="377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SMARTInkShape-3415">
              <a:extLst>
                <a:ext uri="{FF2B5EF4-FFF2-40B4-BE49-F238E27FC236}">
                  <a16:creationId xmlns:a16="http://schemas.microsoft.com/office/drawing/2014/main" xmlns="" id="{CC44821E-C5A2-44E5-BDEF-72FFE15CAC15}"/>
                </a:ext>
              </a:extLst>
            </p:cNvPr>
            <p:cNvSpPr/>
            <p:nvPr>
              <p:custDataLst>
                <p:tags r:id="rId237"/>
              </p:custDataLst>
            </p:nvPr>
          </p:nvSpPr>
          <p:spPr>
            <a:xfrm>
              <a:off x="10627906" y="660400"/>
              <a:ext cx="154395" cy="61151"/>
            </a:xfrm>
            <a:custGeom>
              <a:avLst/>
              <a:gdLst/>
              <a:ahLst/>
              <a:cxnLst/>
              <a:rect l="0" t="0" r="0" b="0"/>
              <a:pathLst>
                <a:path w="154395" h="61151">
                  <a:moveTo>
                    <a:pt x="59144" y="19050"/>
                  </a:moveTo>
                  <a:lnTo>
                    <a:pt x="59144" y="19050"/>
                  </a:lnTo>
                  <a:lnTo>
                    <a:pt x="18831" y="57951"/>
                  </a:lnTo>
                  <a:lnTo>
                    <a:pt x="10418" y="61034"/>
                  </a:lnTo>
                  <a:lnTo>
                    <a:pt x="6903" y="61150"/>
                  </a:lnTo>
                  <a:lnTo>
                    <a:pt x="1117" y="59398"/>
                  </a:lnTo>
                  <a:lnTo>
                    <a:pt x="0" y="57238"/>
                  </a:lnTo>
                  <a:lnTo>
                    <a:pt x="637" y="51074"/>
                  </a:lnTo>
                  <a:lnTo>
                    <a:pt x="4962" y="36300"/>
                  </a:lnTo>
                  <a:lnTo>
                    <a:pt x="8205" y="31961"/>
                  </a:lnTo>
                  <a:lnTo>
                    <a:pt x="17454" y="25259"/>
                  </a:lnTo>
                  <a:lnTo>
                    <a:pt x="63767" y="7934"/>
                  </a:lnTo>
                  <a:lnTo>
                    <a:pt x="105761" y="1567"/>
                  </a:lnTo>
                  <a:lnTo>
                    <a:pt x="15439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SMARTInkShape-3416">
              <a:extLst>
                <a:ext uri="{FF2B5EF4-FFF2-40B4-BE49-F238E27FC236}">
                  <a16:creationId xmlns:a16="http://schemas.microsoft.com/office/drawing/2014/main" xmlns="" id="{AA980845-CF62-4C6D-BE73-0720E56E8760}"/>
                </a:ext>
              </a:extLst>
            </p:cNvPr>
            <p:cNvSpPr/>
            <p:nvPr>
              <p:custDataLst>
                <p:tags r:id="rId238"/>
              </p:custDataLst>
            </p:nvPr>
          </p:nvSpPr>
          <p:spPr>
            <a:xfrm>
              <a:off x="10493179" y="607240"/>
              <a:ext cx="104972" cy="87715"/>
            </a:xfrm>
            <a:custGeom>
              <a:avLst/>
              <a:gdLst/>
              <a:ahLst/>
              <a:cxnLst/>
              <a:rect l="0" t="0" r="0" b="0"/>
              <a:pathLst>
                <a:path w="104972" h="87715">
                  <a:moveTo>
                    <a:pt x="3371" y="15060"/>
                  </a:moveTo>
                  <a:lnTo>
                    <a:pt x="3371" y="15060"/>
                  </a:lnTo>
                  <a:lnTo>
                    <a:pt x="0" y="15060"/>
                  </a:lnTo>
                  <a:lnTo>
                    <a:pt x="417" y="13649"/>
                  </a:lnTo>
                  <a:lnTo>
                    <a:pt x="4645" y="8318"/>
                  </a:lnTo>
                  <a:lnTo>
                    <a:pt x="18330" y="754"/>
                  </a:lnTo>
                  <a:lnTo>
                    <a:pt x="31657" y="0"/>
                  </a:lnTo>
                  <a:lnTo>
                    <a:pt x="49381" y="3542"/>
                  </a:lnTo>
                  <a:lnTo>
                    <a:pt x="53094" y="5265"/>
                  </a:lnTo>
                  <a:lnTo>
                    <a:pt x="59102" y="12823"/>
                  </a:lnTo>
                  <a:lnTo>
                    <a:pt x="61691" y="17802"/>
                  </a:lnTo>
                  <a:lnTo>
                    <a:pt x="62688" y="28979"/>
                  </a:lnTo>
                  <a:lnTo>
                    <a:pt x="61966" y="34923"/>
                  </a:lnTo>
                  <a:lnTo>
                    <a:pt x="58661" y="40296"/>
                  </a:lnTo>
                  <a:lnTo>
                    <a:pt x="21899" y="78451"/>
                  </a:lnTo>
                  <a:lnTo>
                    <a:pt x="20663" y="80604"/>
                  </a:lnTo>
                  <a:lnTo>
                    <a:pt x="20543" y="82039"/>
                  </a:lnTo>
                  <a:lnTo>
                    <a:pt x="21168" y="82996"/>
                  </a:lnTo>
                  <a:lnTo>
                    <a:pt x="28793" y="87714"/>
                  </a:lnTo>
                  <a:lnTo>
                    <a:pt x="73850" y="85767"/>
                  </a:lnTo>
                  <a:lnTo>
                    <a:pt x="104971" y="849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SMARTInkShape-3417">
              <a:extLst>
                <a:ext uri="{FF2B5EF4-FFF2-40B4-BE49-F238E27FC236}">
                  <a16:creationId xmlns:a16="http://schemas.microsoft.com/office/drawing/2014/main" xmlns="" id="{D1DD7B85-DC4F-47A8-B8C0-E1A7E68F61A1}"/>
                </a:ext>
              </a:extLst>
            </p:cNvPr>
            <p:cNvSpPr/>
            <p:nvPr>
              <p:custDataLst>
                <p:tags r:id="rId239"/>
              </p:custDataLst>
            </p:nvPr>
          </p:nvSpPr>
          <p:spPr>
            <a:xfrm>
              <a:off x="10210800" y="539750"/>
              <a:ext cx="635001" cy="24102"/>
            </a:xfrm>
            <a:custGeom>
              <a:avLst/>
              <a:gdLst/>
              <a:ahLst/>
              <a:cxnLst/>
              <a:rect l="0" t="0" r="0" b="0"/>
              <a:pathLst>
                <a:path w="635001" h="24102">
                  <a:moveTo>
                    <a:pt x="0" y="0"/>
                  </a:moveTo>
                  <a:lnTo>
                    <a:pt x="0" y="0"/>
                  </a:lnTo>
                  <a:lnTo>
                    <a:pt x="6743" y="6742"/>
                  </a:lnTo>
                  <a:lnTo>
                    <a:pt x="31159" y="14306"/>
                  </a:lnTo>
                  <a:lnTo>
                    <a:pt x="62766" y="18823"/>
                  </a:lnTo>
                  <a:lnTo>
                    <a:pt x="109036" y="22477"/>
                  </a:lnTo>
                  <a:lnTo>
                    <a:pt x="141129" y="23451"/>
                  </a:lnTo>
                  <a:lnTo>
                    <a:pt x="176637" y="24101"/>
                  </a:lnTo>
                  <a:lnTo>
                    <a:pt x="218653" y="23123"/>
                  </a:lnTo>
                  <a:lnTo>
                    <a:pt x="265007" y="21060"/>
                  </a:lnTo>
                  <a:lnTo>
                    <a:pt x="314254" y="18273"/>
                  </a:lnTo>
                  <a:lnTo>
                    <a:pt x="363312" y="15710"/>
                  </a:lnTo>
                  <a:lnTo>
                    <a:pt x="412248" y="13295"/>
                  </a:lnTo>
                  <a:lnTo>
                    <a:pt x="461098" y="10980"/>
                  </a:lnTo>
                  <a:lnTo>
                    <a:pt x="500722" y="9437"/>
                  </a:lnTo>
                  <a:lnTo>
                    <a:pt x="534191" y="8408"/>
                  </a:lnTo>
                  <a:lnTo>
                    <a:pt x="563560" y="7722"/>
                  </a:lnTo>
                  <a:lnTo>
                    <a:pt x="599957" y="6960"/>
                  </a:lnTo>
                  <a:lnTo>
                    <a:pt x="635000" y="6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3418">
              <a:extLst>
                <a:ext uri="{FF2B5EF4-FFF2-40B4-BE49-F238E27FC236}">
                  <a16:creationId xmlns:a16="http://schemas.microsoft.com/office/drawing/2014/main" xmlns="" id="{D47F3D94-384B-4698-99C0-88006AC280D8}"/>
                </a:ext>
              </a:extLst>
            </p:cNvPr>
            <p:cNvSpPr/>
            <p:nvPr>
              <p:custDataLst>
                <p:tags r:id="rId240"/>
              </p:custDataLst>
            </p:nvPr>
          </p:nvSpPr>
          <p:spPr>
            <a:xfrm>
              <a:off x="10998200" y="191383"/>
              <a:ext cx="127001" cy="132468"/>
            </a:xfrm>
            <a:custGeom>
              <a:avLst/>
              <a:gdLst/>
              <a:ahLst/>
              <a:cxnLst/>
              <a:rect l="0" t="0" r="0" b="0"/>
              <a:pathLst>
                <a:path w="127001" h="132468">
                  <a:moveTo>
                    <a:pt x="0" y="5467"/>
                  </a:moveTo>
                  <a:lnTo>
                    <a:pt x="0" y="5467"/>
                  </a:lnTo>
                  <a:lnTo>
                    <a:pt x="3370" y="2096"/>
                  </a:lnTo>
                  <a:lnTo>
                    <a:pt x="15580" y="0"/>
                  </a:lnTo>
                  <a:lnTo>
                    <a:pt x="46692" y="702"/>
                  </a:lnTo>
                  <a:lnTo>
                    <a:pt x="58617" y="5936"/>
                  </a:lnTo>
                  <a:lnTo>
                    <a:pt x="66739" y="14848"/>
                  </a:lnTo>
                  <a:lnTo>
                    <a:pt x="69893" y="20188"/>
                  </a:lnTo>
                  <a:lnTo>
                    <a:pt x="71516" y="33647"/>
                  </a:lnTo>
                  <a:lnTo>
                    <a:pt x="70960" y="41187"/>
                  </a:lnTo>
                  <a:lnTo>
                    <a:pt x="62818" y="55209"/>
                  </a:lnTo>
                  <a:lnTo>
                    <a:pt x="23655" y="93913"/>
                  </a:lnTo>
                  <a:lnTo>
                    <a:pt x="23531" y="96887"/>
                  </a:lnTo>
                  <a:lnTo>
                    <a:pt x="24860" y="99575"/>
                  </a:lnTo>
                  <a:lnTo>
                    <a:pt x="27156" y="102072"/>
                  </a:lnTo>
                  <a:lnTo>
                    <a:pt x="59958" y="115467"/>
                  </a:lnTo>
                  <a:lnTo>
                    <a:pt x="104346" y="122964"/>
                  </a:lnTo>
                  <a:lnTo>
                    <a:pt x="127000" y="1324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SMARTInkShape-3419">
              <a:extLst>
                <a:ext uri="{FF2B5EF4-FFF2-40B4-BE49-F238E27FC236}">
                  <a16:creationId xmlns:a16="http://schemas.microsoft.com/office/drawing/2014/main" xmlns="" id="{188C2226-A02A-43DF-9D11-8D6515288B46}"/>
                </a:ext>
              </a:extLst>
            </p:cNvPr>
            <p:cNvSpPr/>
            <p:nvPr>
              <p:custDataLst>
                <p:tags r:id="rId241"/>
              </p:custDataLst>
            </p:nvPr>
          </p:nvSpPr>
          <p:spPr>
            <a:xfrm>
              <a:off x="10966450" y="304800"/>
              <a:ext cx="30915" cy="146051"/>
            </a:xfrm>
            <a:custGeom>
              <a:avLst/>
              <a:gdLst/>
              <a:ahLst/>
              <a:cxnLst/>
              <a:rect l="0" t="0" r="0" b="0"/>
              <a:pathLst>
                <a:path w="30915" h="1460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3657" y="1411"/>
                  </a:lnTo>
                  <a:lnTo>
                    <a:pt x="2094" y="6742"/>
                  </a:lnTo>
                  <a:lnTo>
                    <a:pt x="10338" y="17578"/>
                  </a:lnTo>
                  <a:lnTo>
                    <a:pt x="17476" y="24419"/>
                  </a:lnTo>
                  <a:lnTo>
                    <a:pt x="25404" y="39545"/>
                  </a:lnTo>
                  <a:lnTo>
                    <a:pt x="30914" y="85693"/>
                  </a:lnTo>
                  <a:lnTo>
                    <a:pt x="29704" y="121558"/>
                  </a:lnTo>
                  <a:lnTo>
                    <a:pt x="28270" y="127606"/>
                  </a:lnTo>
                  <a:lnTo>
                    <a:pt x="24491" y="132343"/>
                  </a:lnTo>
                  <a:lnTo>
                    <a:pt x="0" y="146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SMARTInkShape-3420">
              <a:extLst>
                <a:ext uri="{FF2B5EF4-FFF2-40B4-BE49-F238E27FC236}">
                  <a16:creationId xmlns:a16="http://schemas.microsoft.com/office/drawing/2014/main" xmlns="" id="{3C7E78CB-46D3-4F76-A00D-C43D1D76688A}"/>
                </a:ext>
              </a:extLst>
            </p:cNvPr>
            <p:cNvSpPr/>
            <p:nvPr>
              <p:custDataLst>
                <p:tags r:id="rId242"/>
              </p:custDataLst>
            </p:nvPr>
          </p:nvSpPr>
          <p:spPr>
            <a:xfrm>
              <a:off x="10687050" y="306959"/>
              <a:ext cx="171451" cy="150242"/>
            </a:xfrm>
            <a:custGeom>
              <a:avLst/>
              <a:gdLst/>
              <a:ahLst/>
              <a:cxnLst/>
              <a:rect l="0" t="0" r="0" b="0"/>
              <a:pathLst>
                <a:path w="171451" h="150242">
                  <a:moveTo>
                    <a:pt x="0" y="150241"/>
                  </a:moveTo>
                  <a:lnTo>
                    <a:pt x="0" y="150241"/>
                  </a:lnTo>
                  <a:lnTo>
                    <a:pt x="6481" y="139396"/>
                  </a:lnTo>
                  <a:lnTo>
                    <a:pt x="43739" y="99621"/>
                  </a:lnTo>
                  <a:lnTo>
                    <a:pt x="66739" y="70018"/>
                  </a:lnTo>
                  <a:lnTo>
                    <a:pt x="87868" y="28091"/>
                  </a:lnTo>
                  <a:lnTo>
                    <a:pt x="94790" y="13402"/>
                  </a:lnTo>
                  <a:lnTo>
                    <a:pt x="95516" y="2170"/>
                  </a:lnTo>
                  <a:lnTo>
                    <a:pt x="94016" y="21"/>
                  </a:lnTo>
                  <a:lnTo>
                    <a:pt x="91604" y="0"/>
                  </a:lnTo>
                  <a:lnTo>
                    <a:pt x="88586" y="1397"/>
                  </a:lnTo>
                  <a:lnTo>
                    <a:pt x="83351" y="8594"/>
                  </a:lnTo>
                  <a:lnTo>
                    <a:pt x="68414" y="46660"/>
                  </a:lnTo>
                  <a:lnTo>
                    <a:pt x="64147" y="90879"/>
                  </a:lnTo>
                  <a:lnTo>
                    <a:pt x="65344" y="96555"/>
                  </a:lnTo>
                  <a:lnTo>
                    <a:pt x="70434" y="104744"/>
                  </a:lnTo>
                  <a:lnTo>
                    <a:pt x="75179" y="105798"/>
                  </a:lnTo>
                  <a:lnTo>
                    <a:pt x="87974" y="103207"/>
                  </a:lnTo>
                  <a:lnTo>
                    <a:pt x="107676" y="90444"/>
                  </a:lnTo>
                  <a:lnTo>
                    <a:pt x="141545" y="49059"/>
                  </a:lnTo>
                  <a:lnTo>
                    <a:pt x="164951" y="23688"/>
                  </a:lnTo>
                  <a:lnTo>
                    <a:pt x="162447" y="26027"/>
                  </a:lnTo>
                  <a:lnTo>
                    <a:pt x="159845" y="42019"/>
                  </a:lnTo>
                  <a:lnTo>
                    <a:pt x="159075" y="64631"/>
                  </a:lnTo>
                  <a:lnTo>
                    <a:pt x="162659" y="79031"/>
                  </a:lnTo>
                  <a:lnTo>
                    <a:pt x="171450" y="994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SMARTInkShape-3421">
              <a:extLst>
                <a:ext uri="{FF2B5EF4-FFF2-40B4-BE49-F238E27FC236}">
                  <a16:creationId xmlns:a16="http://schemas.microsoft.com/office/drawing/2014/main" xmlns="" id="{25FAACCE-50A6-49AD-B9C3-AF17631E7B83}"/>
                </a:ext>
              </a:extLst>
            </p:cNvPr>
            <p:cNvSpPr/>
            <p:nvPr>
              <p:custDataLst>
                <p:tags r:id="rId243"/>
              </p:custDataLst>
            </p:nvPr>
          </p:nvSpPr>
          <p:spPr>
            <a:xfrm>
              <a:off x="10541000" y="406400"/>
              <a:ext cx="101601" cy="6351"/>
            </a:xfrm>
            <a:custGeom>
              <a:avLst/>
              <a:gdLst/>
              <a:ahLst/>
              <a:cxnLst/>
              <a:rect l="0" t="0" r="0" b="0"/>
              <a:pathLst>
                <a:path w="101601" h="6351">
                  <a:moveTo>
                    <a:pt x="0" y="6350"/>
                  </a:moveTo>
                  <a:lnTo>
                    <a:pt x="0" y="6350"/>
                  </a:lnTo>
                  <a:lnTo>
                    <a:pt x="38557" y="6350"/>
                  </a:lnTo>
                  <a:lnTo>
                    <a:pt x="80525" y="2979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SMARTInkShape-3422">
              <a:extLst>
                <a:ext uri="{FF2B5EF4-FFF2-40B4-BE49-F238E27FC236}">
                  <a16:creationId xmlns:a16="http://schemas.microsoft.com/office/drawing/2014/main" xmlns="" id="{3D297CE2-87B0-49B2-8592-A5F7DD742E43}"/>
                </a:ext>
              </a:extLst>
            </p:cNvPr>
            <p:cNvSpPr/>
            <p:nvPr>
              <p:custDataLst>
                <p:tags r:id="rId244"/>
              </p:custDataLst>
            </p:nvPr>
          </p:nvSpPr>
          <p:spPr>
            <a:xfrm>
              <a:off x="10363200" y="419863"/>
              <a:ext cx="95251" cy="67698"/>
            </a:xfrm>
            <a:custGeom>
              <a:avLst/>
              <a:gdLst/>
              <a:ahLst/>
              <a:cxnLst/>
              <a:rect l="0" t="0" r="0" b="0"/>
              <a:pathLst>
                <a:path w="95251" h="67698">
                  <a:moveTo>
                    <a:pt x="0" y="11937"/>
                  </a:moveTo>
                  <a:lnTo>
                    <a:pt x="0" y="11937"/>
                  </a:lnTo>
                  <a:lnTo>
                    <a:pt x="3370" y="8566"/>
                  </a:lnTo>
                  <a:lnTo>
                    <a:pt x="5026" y="5030"/>
                  </a:lnTo>
                  <a:lnTo>
                    <a:pt x="5467" y="3099"/>
                  </a:lnTo>
                  <a:lnTo>
                    <a:pt x="7172" y="1811"/>
                  </a:lnTo>
                  <a:lnTo>
                    <a:pt x="16315" y="0"/>
                  </a:lnTo>
                  <a:lnTo>
                    <a:pt x="27961" y="169"/>
                  </a:lnTo>
                  <a:lnTo>
                    <a:pt x="36182" y="2708"/>
                  </a:lnTo>
                  <a:lnTo>
                    <a:pt x="42656" y="9952"/>
                  </a:lnTo>
                  <a:lnTo>
                    <a:pt x="45372" y="14847"/>
                  </a:lnTo>
                  <a:lnTo>
                    <a:pt x="45063" y="20227"/>
                  </a:lnTo>
                  <a:lnTo>
                    <a:pt x="39077" y="31849"/>
                  </a:lnTo>
                  <a:lnTo>
                    <a:pt x="15094" y="62048"/>
                  </a:lnTo>
                  <a:lnTo>
                    <a:pt x="14297" y="64394"/>
                  </a:lnTo>
                  <a:lnTo>
                    <a:pt x="15174" y="65959"/>
                  </a:lnTo>
                  <a:lnTo>
                    <a:pt x="17172" y="67001"/>
                  </a:lnTo>
                  <a:lnTo>
                    <a:pt x="19915" y="67697"/>
                  </a:lnTo>
                  <a:lnTo>
                    <a:pt x="62368" y="60127"/>
                  </a:lnTo>
                  <a:lnTo>
                    <a:pt x="95250" y="563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SMARTInkShape-3423">
              <a:extLst>
                <a:ext uri="{FF2B5EF4-FFF2-40B4-BE49-F238E27FC236}">
                  <a16:creationId xmlns:a16="http://schemas.microsoft.com/office/drawing/2014/main" xmlns="" id="{4E7C356D-FF25-4609-A8D4-8DFD15634145}"/>
                </a:ext>
              </a:extLst>
            </p:cNvPr>
            <p:cNvSpPr/>
            <p:nvPr>
              <p:custDataLst>
                <p:tags r:id="rId245"/>
              </p:custDataLst>
            </p:nvPr>
          </p:nvSpPr>
          <p:spPr>
            <a:xfrm>
              <a:off x="10274300" y="324733"/>
              <a:ext cx="88901" cy="145168"/>
            </a:xfrm>
            <a:custGeom>
              <a:avLst/>
              <a:gdLst/>
              <a:ahLst/>
              <a:cxnLst/>
              <a:rect l="0" t="0" r="0" b="0"/>
              <a:pathLst>
                <a:path w="88901" h="145168">
                  <a:moveTo>
                    <a:pt x="88900" y="5467"/>
                  </a:moveTo>
                  <a:lnTo>
                    <a:pt x="88900" y="5467"/>
                  </a:lnTo>
                  <a:lnTo>
                    <a:pt x="88900" y="2096"/>
                  </a:lnTo>
                  <a:lnTo>
                    <a:pt x="87488" y="1103"/>
                  </a:lnTo>
                  <a:lnTo>
                    <a:pt x="82157" y="0"/>
                  </a:lnTo>
                  <a:lnTo>
                    <a:pt x="78761" y="1822"/>
                  </a:lnTo>
                  <a:lnTo>
                    <a:pt x="41794" y="41801"/>
                  </a:lnTo>
                  <a:lnTo>
                    <a:pt x="18316" y="82154"/>
                  </a:lnTo>
                  <a:lnTo>
                    <a:pt x="8141" y="103050"/>
                  </a:lnTo>
                  <a:lnTo>
                    <a:pt x="0" y="1451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SMARTInkShape-3424">
              <a:extLst>
                <a:ext uri="{FF2B5EF4-FFF2-40B4-BE49-F238E27FC236}">
                  <a16:creationId xmlns:a16="http://schemas.microsoft.com/office/drawing/2014/main" xmlns="" id="{033616D5-3079-40E6-B842-60DAEF6269E9}"/>
                </a:ext>
              </a:extLst>
            </p:cNvPr>
            <p:cNvSpPr/>
            <p:nvPr>
              <p:custDataLst>
                <p:tags r:id="rId246"/>
              </p:custDataLst>
            </p:nvPr>
          </p:nvSpPr>
          <p:spPr>
            <a:xfrm>
              <a:off x="10232541" y="326542"/>
              <a:ext cx="98910" cy="124309"/>
            </a:xfrm>
            <a:custGeom>
              <a:avLst/>
              <a:gdLst/>
              <a:ahLst/>
              <a:cxnLst/>
              <a:rect l="0" t="0" r="0" b="0"/>
              <a:pathLst>
                <a:path w="98910" h="124309">
                  <a:moveTo>
                    <a:pt x="3659" y="3658"/>
                  </a:moveTo>
                  <a:lnTo>
                    <a:pt x="3659" y="3658"/>
                  </a:lnTo>
                  <a:lnTo>
                    <a:pt x="0" y="0"/>
                  </a:lnTo>
                  <a:lnTo>
                    <a:pt x="2967" y="3672"/>
                  </a:lnTo>
                  <a:lnTo>
                    <a:pt x="36207" y="49037"/>
                  </a:lnTo>
                  <a:lnTo>
                    <a:pt x="77318" y="87376"/>
                  </a:lnTo>
                  <a:lnTo>
                    <a:pt x="89313" y="102249"/>
                  </a:lnTo>
                  <a:lnTo>
                    <a:pt x="98909" y="1243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SMARTInkShape-3425">
              <a:extLst>
                <a:ext uri="{FF2B5EF4-FFF2-40B4-BE49-F238E27FC236}">
                  <a16:creationId xmlns:a16="http://schemas.microsoft.com/office/drawing/2014/main" xmlns="" id="{3256C921-F4A0-433D-A7ED-C81FABA74FEE}"/>
                </a:ext>
              </a:extLst>
            </p:cNvPr>
            <p:cNvSpPr/>
            <p:nvPr>
              <p:custDataLst>
                <p:tags r:id="rId247"/>
              </p:custDataLst>
            </p:nvPr>
          </p:nvSpPr>
          <p:spPr>
            <a:xfrm>
              <a:off x="10106575" y="286273"/>
              <a:ext cx="78826" cy="172954"/>
            </a:xfrm>
            <a:custGeom>
              <a:avLst/>
              <a:gdLst/>
              <a:ahLst/>
              <a:cxnLst/>
              <a:rect l="0" t="0" r="0" b="0"/>
              <a:pathLst>
                <a:path w="78826" h="172954">
                  <a:moveTo>
                    <a:pt x="78825" y="12177"/>
                  </a:moveTo>
                  <a:lnTo>
                    <a:pt x="78825" y="12177"/>
                  </a:lnTo>
                  <a:lnTo>
                    <a:pt x="78825" y="5435"/>
                  </a:lnTo>
                  <a:lnTo>
                    <a:pt x="77413" y="3449"/>
                  </a:lnTo>
                  <a:lnTo>
                    <a:pt x="75062" y="2125"/>
                  </a:lnTo>
                  <a:lnTo>
                    <a:pt x="61149" y="0"/>
                  </a:lnTo>
                  <a:lnTo>
                    <a:pt x="45601" y="6374"/>
                  </a:lnTo>
                  <a:lnTo>
                    <a:pt x="27588" y="23942"/>
                  </a:lnTo>
                  <a:lnTo>
                    <a:pt x="8847" y="57134"/>
                  </a:lnTo>
                  <a:lnTo>
                    <a:pt x="0" y="94877"/>
                  </a:lnTo>
                  <a:lnTo>
                    <a:pt x="4120" y="129500"/>
                  </a:lnTo>
                  <a:lnTo>
                    <a:pt x="17650" y="158731"/>
                  </a:lnTo>
                  <a:lnTo>
                    <a:pt x="29058" y="169034"/>
                  </a:lnTo>
                  <a:lnTo>
                    <a:pt x="35064" y="171782"/>
                  </a:lnTo>
                  <a:lnTo>
                    <a:pt x="49263" y="172953"/>
                  </a:lnTo>
                  <a:lnTo>
                    <a:pt x="72475" y="1709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SMARTInkShape-3426">
              <a:extLst>
                <a:ext uri="{FF2B5EF4-FFF2-40B4-BE49-F238E27FC236}">
                  <a16:creationId xmlns:a16="http://schemas.microsoft.com/office/drawing/2014/main" xmlns="" id="{A41D7102-D097-4B6C-9B53-E08297339EF6}"/>
                </a:ext>
              </a:extLst>
            </p:cNvPr>
            <p:cNvSpPr/>
            <p:nvPr>
              <p:custDataLst>
                <p:tags r:id="rId248"/>
              </p:custDataLst>
            </p:nvPr>
          </p:nvSpPr>
          <p:spPr>
            <a:xfrm>
              <a:off x="9867900" y="431800"/>
              <a:ext cx="139701" cy="19051"/>
            </a:xfrm>
            <a:custGeom>
              <a:avLst/>
              <a:gdLst/>
              <a:ahLst/>
              <a:cxnLst/>
              <a:rect l="0" t="0" r="0" b="0"/>
              <a:pathLst>
                <a:path w="139701" h="19051">
                  <a:moveTo>
                    <a:pt x="0" y="19050"/>
                  </a:moveTo>
                  <a:lnTo>
                    <a:pt x="0" y="19050"/>
                  </a:lnTo>
                  <a:lnTo>
                    <a:pt x="42096" y="10212"/>
                  </a:lnTo>
                  <a:lnTo>
                    <a:pt x="80756" y="4123"/>
                  </a:lnTo>
                  <a:lnTo>
                    <a:pt x="124398" y="814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SMARTInkShape-3427">
              <a:extLst>
                <a:ext uri="{FF2B5EF4-FFF2-40B4-BE49-F238E27FC236}">
                  <a16:creationId xmlns:a16="http://schemas.microsoft.com/office/drawing/2014/main" xmlns="" id="{5B4554A7-7710-4DFF-B757-7B2B8B149542}"/>
                </a:ext>
              </a:extLst>
            </p:cNvPr>
            <p:cNvSpPr/>
            <p:nvPr>
              <p:custDataLst>
                <p:tags r:id="rId249"/>
              </p:custDataLst>
            </p:nvPr>
          </p:nvSpPr>
          <p:spPr>
            <a:xfrm>
              <a:off x="9919460" y="699845"/>
              <a:ext cx="272291" cy="223398"/>
            </a:xfrm>
            <a:custGeom>
              <a:avLst/>
              <a:gdLst/>
              <a:ahLst/>
              <a:cxnLst/>
              <a:rect l="0" t="0" r="0" b="0"/>
              <a:pathLst>
                <a:path w="272291" h="223398">
                  <a:moveTo>
                    <a:pt x="37340" y="119305"/>
                  </a:moveTo>
                  <a:lnTo>
                    <a:pt x="37340" y="119305"/>
                  </a:lnTo>
                  <a:lnTo>
                    <a:pt x="37340" y="122676"/>
                  </a:lnTo>
                  <a:lnTo>
                    <a:pt x="44866" y="126212"/>
                  </a:lnTo>
                  <a:lnTo>
                    <a:pt x="66851" y="130289"/>
                  </a:lnTo>
                  <a:lnTo>
                    <a:pt x="76064" y="130861"/>
                  </a:lnTo>
                  <a:lnTo>
                    <a:pt x="109257" y="121553"/>
                  </a:lnTo>
                  <a:lnTo>
                    <a:pt x="149273" y="102019"/>
                  </a:lnTo>
                  <a:lnTo>
                    <a:pt x="178927" y="74985"/>
                  </a:lnTo>
                  <a:lnTo>
                    <a:pt x="194375" y="41262"/>
                  </a:lnTo>
                  <a:lnTo>
                    <a:pt x="194241" y="31293"/>
                  </a:lnTo>
                  <a:lnTo>
                    <a:pt x="186567" y="14572"/>
                  </a:lnTo>
                  <a:lnTo>
                    <a:pt x="169985" y="3848"/>
                  </a:lnTo>
                  <a:lnTo>
                    <a:pt x="159636" y="0"/>
                  </a:lnTo>
                  <a:lnTo>
                    <a:pt x="133088" y="1369"/>
                  </a:lnTo>
                  <a:lnTo>
                    <a:pt x="101766" y="10445"/>
                  </a:lnTo>
                  <a:lnTo>
                    <a:pt x="66680" y="26237"/>
                  </a:lnTo>
                  <a:lnTo>
                    <a:pt x="39326" y="48779"/>
                  </a:lnTo>
                  <a:lnTo>
                    <a:pt x="19172" y="75966"/>
                  </a:lnTo>
                  <a:lnTo>
                    <a:pt x="5512" y="106863"/>
                  </a:lnTo>
                  <a:lnTo>
                    <a:pt x="0" y="152621"/>
                  </a:lnTo>
                  <a:lnTo>
                    <a:pt x="8985" y="178797"/>
                  </a:lnTo>
                  <a:lnTo>
                    <a:pt x="16320" y="190717"/>
                  </a:lnTo>
                  <a:lnTo>
                    <a:pt x="39520" y="207723"/>
                  </a:lnTo>
                  <a:lnTo>
                    <a:pt x="70060" y="218574"/>
                  </a:lnTo>
                  <a:lnTo>
                    <a:pt x="107150" y="223397"/>
                  </a:lnTo>
                  <a:lnTo>
                    <a:pt x="143390" y="219896"/>
                  </a:lnTo>
                  <a:lnTo>
                    <a:pt x="176901" y="211990"/>
                  </a:lnTo>
                  <a:lnTo>
                    <a:pt x="218863" y="199605"/>
                  </a:lnTo>
                  <a:lnTo>
                    <a:pt x="265707" y="180102"/>
                  </a:lnTo>
                  <a:lnTo>
                    <a:pt x="272290" y="1764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2" name="SMARTInkShape-Group651">
            <a:extLst>
              <a:ext uri="{FF2B5EF4-FFF2-40B4-BE49-F238E27FC236}">
                <a16:creationId xmlns:a16="http://schemas.microsoft.com/office/drawing/2014/main" xmlns="" id="{8F072C36-3209-441A-83AE-D743DEAEB94B}"/>
              </a:ext>
            </a:extLst>
          </p:cNvPr>
          <p:cNvGrpSpPr/>
          <p:nvPr/>
        </p:nvGrpSpPr>
        <p:grpSpPr>
          <a:xfrm>
            <a:off x="8210812" y="121633"/>
            <a:ext cx="1307839" cy="729268"/>
            <a:chOff x="8210812" y="121633"/>
            <a:chExt cx="1307839" cy="729268"/>
          </a:xfrm>
        </p:grpSpPr>
        <p:sp>
          <p:nvSpPr>
            <p:cNvPr id="597" name="SMARTInkShape-3428">
              <a:extLst>
                <a:ext uri="{FF2B5EF4-FFF2-40B4-BE49-F238E27FC236}">
                  <a16:creationId xmlns:a16="http://schemas.microsoft.com/office/drawing/2014/main" xmlns="" id="{DD09AAC7-DCAF-4F1F-8EB9-35DAFE2909E1}"/>
                </a:ext>
              </a:extLst>
            </p:cNvPr>
            <p:cNvSpPr/>
            <p:nvPr>
              <p:custDataLst>
                <p:tags r:id="rId221"/>
              </p:custDataLst>
            </p:nvPr>
          </p:nvSpPr>
          <p:spPr>
            <a:xfrm>
              <a:off x="9499598" y="844550"/>
              <a:ext cx="19053" cy="6351"/>
            </a:xfrm>
            <a:custGeom>
              <a:avLst/>
              <a:gdLst/>
              <a:ahLst/>
              <a:cxnLst/>
              <a:rect l="0" t="0" r="0" b="0"/>
              <a:pathLst>
                <a:path w="19053" h="6351">
                  <a:moveTo>
                    <a:pt x="2" y="6350"/>
                  </a:moveTo>
                  <a:lnTo>
                    <a:pt x="2" y="6350"/>
                  </a:lnTo>
                  <a:lnTo>
                    <a:pt x="0" y="2979"/>
                  </a:lnTo>
                  <a:lnTo>
                    <a:pt x="2119" y="1986"/>
                  </a:lnTo>
                  <a:lnTo>
                    <a:pt x="1905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SMARTInkShape-3429">
              <a:extLst>
                <a:ext uri="{FF2B5EF4-FFF2-40B4-BE49-F238E27FC236}">
                  <a16:creationId xmlns:a16="http://schemas.microsoft.com/office/drawing/2014/main" xmlns="" id="{4A71868E-6777-4B44-88D7-CFA397DA5882}"/>
                </a:ext>
              </a:extLst>
            </p:cNvPr>
            <p:cNvSpPr/>
            <p:nvPr>
              <p:custDataLst>
                <p:tags r:id="rId222"/>
              </p:custDataLst>
            </p:nvPr>
          </p:nvSpPr>
          <p:spPr>
            <a:xfrm>
              <a:off x="9026041" y="515644"/>
              <a:ext cx="98910" cy="68168"/>
            </a:xfrm>
            <a:custGeom>
              <a:avLst/>
              <a:gdLst/>
              <a:ahLst/>
              <a:cxnLst/>
              <a:rect l="0" t="0" r="0" b="0"/>
              <a:pathLst>
                <a:path w="98910" h="68168">
                  <a:moveTo>
                    <a:pt x="3659" y="5056"/>
                  </a:moveTo>
                  <a:lnTo>
                    <a:pt x="3659" y="5056"/>
                  </a:lnTo>
                  <a:lnTo>
                    <a:pt x="288" y="5056"/>
                  </a:lnTo>
                  <a:lnTo>
                    <a:pt x="0" y="4350"/>
                  </a:lnTo>
                  <a:lnTo>
                    <a:pt x="1563" y="1685"/>
                  </a:lnTo>
                  <a:lnTo>
                    <a:pt x="8372" y="30"/>
                  </a:lnTo>
                  <a:lnTo>
                    <a:pt x="17748" y="0"/>
                  </a:lnTo>
                  <a:lnTo>
                    <a:pt x="26619" y="2338"/>
                  </a:lnTo>
                  <a:lnTo>
                    <a:pt x="29550" y="3950"/>
                  </a:lnTo>
                  <a:lnTo>
                    <a:pt x="31500" y="5730"/>
                  </a:lnTo>
                  <a:lnTo>
                    <a:pt x="32803" y="7622"/>
                  </a:lnTo>
                  <a:lnTo>
                    <a:pt x="34637" y="20398"/>
                  </a:lnTo>
                  <a:lnTo>
                    <a:pt x="31301" y="31630"/>
                  </a:lnTo>
                  <a:lnTo>
                    <a:pt x="25117" y="42267"/>
                  </a:lnTo>
                  <a:lnTo>
                    <a:pt x="13411" y="54844"/>
                  </a:lnTo>
                  <a:lnTo>
                    <a:pt x="11017" y="61906"/>
                  </a:lnTo>
                  <a:lnTo>
                    <a:pt x="10681" y="64123"/>
                  </a:lnTo>
                  <a:lnTo>
                    <a:pt x="11867" y="65601"/>
                  </a:lnTo>
                  <a:lnTo>
                    <a:pt x="16950" y="67242"/>
                  </a:lnTo>
                  <a:lnTo>
                    <a:pt x="27744" y="68167"/>
                  </a:lnTo>
                  <a:lnTo>
                    <a:pt x="68936" y="63479"/>
                  </a:lnTo>
                  <a:lnTo>
                    <a:pt x="98909" y="622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3430">
              <a:extLst>
                <a:ext uri="{FF2B5EF4-FFF2-40B4-BE49-F238E27FC236}">
                  <a16:creationId xmlns:a16="http://schemas.microsoft.com/office/drawing/2014/main" xmlns="" id="{38FD0EB5-E63F-4DAE-8450-0F42A1E06DEC}"/>
                </a:ext>
              </a:extLst>
            </p:cNvPr>
            <p:cNvSpPr/>
            <p:nvPr>
              <p:custDataLst>
                <p:tags r:id="rId223"/>
              </p:custDataLst>
            </p:nvPr>
          </p:nvSpPr>
          <p:spPr>
            <a:xfrm>
              <a:off x="8866762" y="575698"/>
              <a:ext cx="124839" cy="51553"/>
            </a:xfrm>
            <a:custGeom>
              <a:avLst/>
              <a:gdLst/>
              <a:ahLst/>
              <a:cxnLst/>
              <a:rect l="0" t="0" r="0" b="0"/>
              <a:pathLst>
                <a:path w="124839" h="51553">
                  <a:moveTo>
                    <a:pt x="48638" y="14852"/>
                  </a:moveTo>
                  <a:lnTo>
                    <a:pt x="48638" y="14852"/>
                  </a:lnTo>
                  <a:lnTo>
                    <a:pt x="48638" y="18223"/>
                  </a:lnTo>
                  <a:lnTo>
                    <a:pt x="41895" y="30432"/>
                  </a:lnTo>
                  <a:lnTo>
                    <a:pt x="22155" y="48228"/>
                  </a:lnTo>
                  <a:lnTo>
                    <a:pt x="17347" y="50853"/>
                  </a:lnTo>
                  <a:lnTo>
                    <a:pt x="15077" y="51552"/>
                  </a:lnTo>
                  <a:lnTo>
                    <a:pt x="8792" y="50448"/>
                  </a:lnTo>
                  <a:lnTo>
                    <a:pt x="5141" y="49166"/>
                  </a:lnTo>
                  <a:lnTo>
                    <a:pt x="2707" y="46900"/>
                  </a:lnTo>
                  <a:lnTo>
                    <a:pt x="0" y="40620"/>
                  </a:lnTo>
                  <a:lnTo>
                    <a:pt x="680" y="33125"/>
                  </a:lnTo>
                  <a:lnTo>
                    <a:pt x="1850" y="29150"/>
                  </a:lnTo>
                  <a:lnTo>
                    <a:pt x="6913" y="22853"/>
                  </a:lnTo>
                  <a:lnTo>
                    <a:pt x="15981" y="16997"/>
                  </a:lnTo>
                  <a:lnTo>
                    <a:pt x="57124" y="1015"/>
                  </a:lnTo>
                  <a:lnTo>
                    <a:pt x="72163" y="0"/>
                  </a:lnTo>
                  <a:lnTo>
                    <a:pt x="118284" y="2068"/>
                  </a:lnTo>
                  <a:lnTo>
                    <a:pt x="124838" y="21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3431">
              <a:extLst>
                <a:ext uri="{FF2B5EF4-FFF2-40B4-BE49-F238E27FC236}">
                  <a16:creationId xmlns:a16="http://schemas.microsoft.com/office/drawing/2014/main" xmlns="" id="{D8EC3F62-EE4D-4DE2-8371-C0802D9F7A94}"/>
                </a:ext>
              </a:extLst>
            </p:cNvPr>
            <p:cNvSpPr/>
            <p:nvPr>
              <p:custDataLst>
                <p:tags r:id="rId224"/>
              </p:custDataLst>
            </p:nvPr>
          </p:nvSpPr>
          <p:spPr>
            <a:xfrm>
              <a:off x="8694915" y="528272"/>
              <a:ext cx="156986" cy="93901"/>
            </a:xfrm>
            <a:custGeom>
              <a:avLst/>
              <a:gdLst/>
              <a:ahLst/>
              <a:cxnLst/>
              <a:rect l="0" t="0" r="0" b="0"/>
              <a:pathLst>
                <a:path w="156986" h="93901">
                  <a:moveTo>
                    <a:pt x="10935" y="17828"/>
                  </a:moveTo>
                  <a:lnTo>
                    <a:pt x="10935" y="17828"/>
                  </a:lnTo>
                  <a:lnTo>
                    <a:pt x="4192" y="17828"/>
                  </a:lnTo>
                  <a:lnTo>
                    <a:pt x="2208" y="17122"/>
                  </a:lnTo>
                  <a:lnTo>
                    <a:pt x="882" y="15947"/>
                  </a:lnTo>
                  <a:lnTo>
                    <a:pt x="0" y="14457"/>
                  </a:lnTo>
                  <a:lnTo>
                    <a:pt x="117" y="12758"/>
                  </a:lnTo>
                  <a:lnTo>
                    <a:pt x="2129" y="8990"/>
                  </a:lnTo>
                  <a:lnTo>
                    <a:pt x="17343" y="2901"/>
                  </a:lnTo>
                  <a:lnTo>
                    <a:pt x="43094" y="0"/>
                  </a:lnTo>
                  <a:lnTo>
                    <a:pt x="69695" y="5882"/>
                  </a:lnTo>
                  <a:lnTo>
                    <a:pt x="81266" y="12754"/>
                  </a:lnTo>
                  <a:lnTo>
                    <a:pt x="85339" y="16562"/>
                  </a:lnTo>
                  <a:lnTo>
                    <a:pt x="87348" y="21923"/>
                  </a:lnTo>
                  <a:lnTo>
                    <a:pt x="87700" y="35405"/>
                  </a:lnTo>
                  <a:lnTo>
                    <a:pt x="83623" y="47042"/>
                  </a:lnTo>
                  <a:lnTo>
                    <a:pt x="75696" y="57623"/>
                  </a:lnTo>
                  <a:lnTo>
                    <a:pt x="41608" y="84038"/>
                  </a:lnTo>
                  <a:lnTo>
                    <a:pt x="26281" y="92573"/>
                  </a:lnTo>
                  <a:lnTo>
                    <a:pt x="26105" y="93058"/>
                  </a:lnTo>
                  <a:lnTo>
                    <a:pt x="26692" y="93381"/>
                  </a:lnTo>
                  <a:lnTo>
                    <a:pt x="39446" y="93900"/>
                  </a:lnTo>
                  <a:lnTo>
                    <a:pt x="82309" y="87104"/>
                  </a:lnTo>
                  <a:lnTo>
                    <a:pt x="116749" y="81158"/>
                  </a:lnTo>
                  <a:lnTo>
                    <a:pt x="156985" y="749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SMARTInkShape-3432">
              <a:extLst>
                <a:ext uri="{FF2B5EF4-FFF2-40B4-BE49-F238E27FC236}">
                  <a16:creationId xmlns:a16="http://schemas.microsoft.com/office/drawing/2014/main" xmlns="" id="{41C11AB2-B38E-47EE-A72B-9888A1D39E05}"/>
                </a:ext>
              </a:extLst>
            </p:cNvPr>
            <p:cNvSpPr/>
            <p:nvPr>
              <p:custDataLst>
                <p:tags r:id="rId225"/>
              </p:custDataLst>
            </p:nvPr>
          </p:nvSpPr>
          <p:spPr>
            <a:xfrm>
              <a:off x="8515350" y="457200"/>
              <a:ext cx="539751" cy="38101"/>
            </a:xfrm>
            <a:custGeom>
              <a:avLst/>
              <a:gdLst/>
              <a:ahLst/>
              <a:cxnLst/>
              <a:rect l="0" t="0" r="0" b="0"/>
              <a:pathLst>
                <a:path w="539751" h="38101">
                  <a:moveTo>
                    <a:pt x="0" y="38100"/>
                  </a:moveTo>
                  <a:lnTo>
                    <a:pt x="0" y="38100"/>
                  </a:lnTo>
                  <a:lnTo>
                    <a:pt x="39999" y="29262"/>
                  </a:lnTo>
                  <a:lnTo>
                    <a:pt x="71870" y="27116"/>
                  </a:lnTo>
                  <a:lnTo>
                    <a:pt x="112375" y="25457"/>
                  </a:lnTo>
                  <a:lnTo>
                    <a:pt x="137006" y="24027"/>
                  </a:lnTo>
                  <a:lnTo>
                    <a:pt x="163304" y="22368"/>
                  </a:lnTo>
                  <a:lnTo>
                    <a:pt x="191420" y="20556"/>
                  </a:lnTo>
                  <a:lnTo>
                    <a:pt x="220746" y="18643"/>
                  </a:lnTo>
                  <a:lnTo>
                    <a:pt x="250880" y="16662"/>
                  </a:lnTo>
                  <a:lnTo>
                    <a:pt x="282259" y="14636"/>
                  </a:lnTo>
                  <a:lnTo>
                    <a:pt x="314467" y="12579"/>
                  </a:lnTo>
                  <a:lnTo>
                    <a:pt x="347227" y="10503"/>
                  </a:lnTo>
                  <a:lnTo>
                    <a:pt x="378945" y="8413"/>
                  </a:lnTo>
                  <a:lnTo>
                    <a:pt x="409970" y="6314"/>
                  </a:lnTo>
                  <a:lnTo>
                    <a:pt x="440529" y="4209"/>
                  </a:lnTo>
                  <a:lnTo>
                    <a:pt x="483893" y="1871"/>
                  </a:lnTo>
                  <a:lnTo>
                    <a:pt x="531244" y="246"/>
                  </a:lnTo>
                  <a:lnTo>
                    <a:pt x="5397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SMARTInkShape-3433">
              <a:extLst>
                <a:ext uri="{FF2B5EF4-FFF2-40B4-BE49-F238E27FC236}">
                  <a16:creationId xmlns:a16="http://schemas.microsoft.com/office/drawing/2014/main" xmlns="" id="{9006251E-0D50-4921-B40D-98236FA62A6B}"/>
                </a:ext>
              </a:extLst>
            </p:cNvPr>
            <p:cNvSpPr/>
            <p:nvPr>
              <p:custDataLst>
                <p:tags r:id="rId226"/>
              </p:custDataLst>
            </p:nvPr>
          </p:nvSpPr>
          <p:spPr>
            <a:xfrm>
              <a:off x="9239250" y="121633"/>
              <a:ext cx="101601" cy="94268"/>
            </a:xfrm>
            <a:custGeom>
              <a:avLst/>
              <a:gdLst/>
              <a:ahLst/>
              <a:cxnLst/>
              <a:rect l="0" t="0" r="0" b="0"/>
              <a:pathLst>
                <a:path w="101601" h="94268">
                  <a:moveTo>
                    <a:pt x="0" y="18067"/>
                  </a:moveTo>
                  <a:lnTo>
                    <a:pt x="0" y="18067"/>
                  </a:lnTo>
                  <a:lnTo>
                    <a:pt x="0" y="3761"/>
                  </a:lnTo>
                  <a:lnTo>
                    <a:pt x="705" y="2180"/>
                  </a:lnTo>
                  <a:lnTo>
                    <a:pt x="1881" y="1126"/>
                  </a:lnTo>
                  <a:lnTo>
                    <a:pt x="3370" y="423"/>
                  </a:lnTo>
                  <a:lnTo>
                    <a:pt x="25334" y="0"/>
                  </a:lnTo>
                  <a:lnTo>
                    <a:pt x="38070" y="2511"/>
                  </a:lnTo>
                  <a:lnTo>
                    <a:pt x="42313" y="5580"/>
                  </a:lnTo>
                  <a:lnTo>
                    <a:pt x="45142" y="9742"/>
                  </a:lnTo>
                  <a:lnTo>
                    <a:pt x="53053" y="31631"/>
                  </a:lnTo>
                  <a:lnTo>
                    <a:pt x="51567" y="43851"/>
                  </a:lnTo>
                  <a:lnTo>
                    <a:pt x="45496" y="55632"/>
                  </a:lnTo>
                  <a:lnTo>
                    <a:pt x="29997" y="72812"/>
                  </a:lnTo>
                  <a:lnTo>
                    <a:pt x="28465" y="75730"/>
                  </a:lnTo>
                  <a:lnTo>
                    <a:pt x="28149" y="78381"/>
                  </a:lnTo>
                  <a:lnTo>
                    <a:pt x="29679" y="83209"/>
                  </a:lnTo>
                  <a:lnTo>
                    <a:pt x="34592" y="87706"/>
                  </a:lnTo>
                  <a:lnTo>
                    <a:pt x="37879" y="89893"/>
                  </a:lnTo>
                  <a:lnTo>
                    <a:pt x="52615" y="92971"/>
                  </a:lnTo>
                  <a:lnTo>
                    <a:pt x="101600" y="942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3434">
              <a:extLst>
                <a:ext uri="{FF2B5EF4-FFF2-40B4-BE49-F238E27FC236}">
                  <a16:creationId xmlns:a16="http://schemas.microsoft.com/office/drawing/2014/main" xmlns="" id="{1A6B14C3-3AD3-4A94-9B03-62E47368AD30}"/>
                </a:ext>
              </a:extLst>
            </p:cNvPr>
            <p:cNvSpPr/>
            <p:nvPr>
              <p:custDataLst>
                <p:tags r:id="rId227"/>
              </p:custDataLst>
            </p:nvPr>
          </p:nvSpPr>
          <p:spPr>
            <a:xfrm>
              <a:off x="9207500" y="215900"/>
              <a:ext cx="56231" cy="152401"/>
            </a:xfrm>
            <a:custGeom>
              <a:avLst/>
              <a:gdLst/>
              <a:ahLst/>
              <a:cxnLst/>
              <a:rect l="0" t="0" r="0" b="0"/>
              <a:pathLst>
                <a:path w="56231" h="152401">
                  <a:moveTo>
                    <a:pt x="19050" y="0"/>
                  </a:moveTo>
                  <a:lnTo>
                    <a:pt x="19050" y="0"/>
                  </a:lnTo>
                  <a:lnTo>
                    <a:pt x="19050" y="6742"/>
                  </a:lnTo>
                  <a:lnTo>
                    <a:pt x="26576" y="15696"/>
                  </a:lnTo>
                  <a:lnTo>
                    <a:pt x="37211" y="27437"/>
                  </a:lnTo>
                  <a:lnTo>
                    <a:pt x="55614" y="69535"/>
                  </a:lnTo>
                  <a:lnTo>
                    <a:pt x="56230" y="89701"/>
                  </a:lnTo>
                  <a:lnTo>
                    <a:pt x="50391" y="109717"/>
                  </a:lnTo>
                  <a:lnTo>
                    <a:pt x="22506" y="147450"/>
                  </a:lnTo>
                  <a:lnTo>
                    <a:pt x="17826" y="150511"/>
                  </a:lnTo>
                  <a:lnTo>
                    <a:pt x="13295" y="151846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SMARTInkShape-3435">
              <a:extLst>
                <a:ext uri="{FF2B5EF4-FFF2-40B4-BE49-F238E27FC236}">
                  <a16:creationId xmlns:a16="http://schemas.microsoft.com/office/drawing/2014/main" xmlns="" id="{B37FB106-2409-4656-9218-3A24B66323B9}"/>
                </a:ext>
              </a:extLst>
            </p:cNvPr>
            <p:cNvSpPr/>
            <p:nvPr>
              <p:custDataLst>
                <p:tags r:id="rId228"/>
              </p:custDataLst>
            </p:nvPr>
          </p:nvSpPr>
          <p:spPr>
            <a:xfrm>
              <a:off x="8966200" y="224124"/>
              <a:ext cx="196851" cy="156877"/>
            </a:xfrm>
            <a:custGeom>
              <a:avLst/>
              <a:gdLst/>
              <a:ahLst/>
              <a:cxnLst/>
              <a:rect l="0" t="0" r="0" b="0"/>
              <a:pathLst>
                <a:path w="196851" h="156877">
                  <a:moveTo>
                    <a:pt x="0" y="156876"/>
                  </a:moveTo>
                  <a:lnTo>
                    <a:pt x="0" y="156876"/>
                  </a:lnTo>
                  <a:lnTo>
                    <a:pt x="11933" y="143061"/>
                  </a:lnTo>
                  <a:lnTo>
                    <a:pt x="39146" y="102982"/>
                  </a:lnTo>
                  <a:lnTo>
                    <a:pt x="60335" y="63131"/>
                  </a:lnTo>
                  <a:lnTo>
                    <a:pt x="77853" y="15769"/>
                  </a:lnTo>
                  <a:lnTo>
                    <a:pt x="78714" y="11299"/>
                  </a:lnTo>
                  <a:lnTo>
                    <a:pt x="76671" y="0"/>
                  </a:lnTo>
                  <a:lnTo>
                    <a:pt x="68049" y="44652"/>
                  </a:lnTo>
                  <a:lnTo>
                    <a:pt x="72866" y="85319"/>
                  </a:lnTo>
                  <a:lnTo>
                    <a:pt x="78584" y="110039"/>
                  </a:lnTo>
                  <a:lnTo>
                    <a:pt x="81316" y="115068"/>
                  </a:lnTo>
                  <a:lnTo>
                    <a:pt x="84550" y="118421"/>
                  </a:lnTo>
                  <a:lnTo>
                    <a:pt x="88116" y="120656"/>
                  </a:lnTo>
                  <a:lnTo>
                    <a:pt x="93318" y="120735"/>
                  </a:lnTo>
                  <a:lnTo>
                    <a:pt x="106621" y="117059"/>
                  </a:lnTo>
                  <a:lnTo>
                    <a:pt x="118178" y="108841"/>
                  </a:lnTo>
                  <a:lnTo>
                    <a:pt x="128019" y="96721"/>
                  </a:lnTo>
                  <a:lnTo>
                    <a:pt x="143952" y="60196"/>
                  </a:lnTo>
                  <a:lnTo>
                    <a:pt x="157373" y="20716"/>
                  </a:lnTo>
                  <a:lnTo>
                    <a:pt x="157830" y="21653"/>
                  </a:lnTo>
                  <a:lnTo>
                    <a:pt x="167552" y="67516"/>
                  </a:lnTo>
                  <a:lnTo>
                    <a:pt x="173666" y="86890"/>
                  </a:lnTo>
                  <a:lnTo>
                    <a:pt x="181606" y="95902"/>
                  </a:lnTo>
                  <a:lnTo>
                    <a:pt x="196850" y="1060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3436">
              <a:extLst>
                <a:ext uri="{FF2B5EF4-FFF2-40B4-BE49-F238E27FC236}">
                  <a16:creationId xmlns:a16="http://schemas.microsoft.com/office/drawing/2014/main" xmlns="" id="{4D100093-5799-4EC5-85F2-3C4EC5D28AD5}"/>
                </a:ext>
              </a:extLst>
            </p:cNvPr>
            <p:cNvSpPr/>
            <p:nvPr>
              <p:custDataLst>
                <p:tags r:id="rId229"/>
              </p:custDataLst>
            </p:nvPr>
          </p:nvSpPr>
          <p:spPr>
            <a:xfrm>
              <a:off x="8832850" y="29845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12700"/>
                  </a:moveTo>
                  <a:lnTo>
                    <a:pt x="0" y="12700"/>
                  </a:lnTo>
                  <a:lnTo>
                    <a:pt x="43307" y="10819"/>
                  </a:lnTo>
                  <a:lnTo>
                    <a:pt x="89324" y="2574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3437">
              <a:extLst>
                <a:ext uri="{FF2B5EF4-FFF2-40B4-BE49-F238E27FC236}">
                  <a16:creationId xmlns:a16="http://schemas.microsoft.com/office/drawing/2014/main" xmlns="" id="{1C6C30B5-3C5B-4345-812B-6743E36686DE}"/>
                </a:ext>
              </a:extLst>
            </p:cNvPr>
            <p:cNvSpPr/>
            <p:nvPr>
              <p:custDataLst>
                <p:tags r:id="rId230"/>
              </p:custDataLst>
            </p:nvPr>
          </p:nvSpPr>
          <p:spPr>
            <a:xfrm>
              <a:off x="8743950" y="317500"/>
              <a:ext cx="5468" cy="82551"/>
            </a:xfrm>
            <a:custGeom>
              <a:avLst/>
              <a:gdLst/>
              <a:ahLst/>
              <a:cxnLst/>
              <a:rect l="0" t="0" r="0" b="0"/>
              <a:pathLst>
                <a:path w="5468" h="8255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5467" y="15580"/>
                  </a:lnTo>
                  <a:lnTo>
                    <a:pt x="536" y="57319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3438">
              <a:extLst>
                <a:ext uri="{FF2B5EF4-FFF2-40B4-BE49-F238E27FC236}">
                  <a16:creationId xmlns:a16="http://schemas.microsoft.com/office/drawing/2014/main" xmlns="" id="{94F3F046-0579-452B-A27C-2AB5420EF561}"/>
                </a:ext>
              </a:extLst>
            </p:cNvPr>
            <p:cNvSpPr/>
            <p:nvPr>
              <p:custDataLst>
                <p:tags r:id="rId231"/>
              </p:custDataLst>
            </p:nvPr>
          </p:nvSpPr>
          <p:spPr>
            <a:xfrm>
              <a:off x="8619153" y="185915"/>
              <a:ext cx="99398" cy="176036"/>
            </a:xfrm>
            <a:custGeom>
              <a:avLst/>
              <a:gdLst/>
              <a:ahLst/>
              <a:cxnLst/>
              <a:rect l="0" t="0" r="0" b="0"/>
              <a:pathLst>
                <a:path w="99398" h="176036">
                  <a:moveTo>
                    <a:pt x="99397" y="10935"/>
                  </a:moveTo>
                  <a:lnTo>
                    <a:pt x="99397" y="10935"/>
                  </a:lnTo>
                  <a:lnTo>
                    <a:pt x="96026" y="4193"/>
                  </a:lnTo>
                  <a:lnTo>
                    <a:pt x="94328" y="2207"/>
                  </a:lnTo>
                  <a:lnTo>
                    <a:pt x="90558" y="0"/>
                  </a:lnTo>
                  <a:lnTo>
                    <a:pt x="88566" y="117"/>
                  </a:lnTo>
                  <a:lnTo>
                    <a:pt x="84468" y="2129"/>
                  </a:lnTo>
                  <a:lnTo>
                    <a:pt x="74826" y="13970"/>
                  </a:lnTo>
                  <a:lnTo>
                    <a:pt x="56660" y="56900"/>
                  </a:lnTo>
                  <a:lnTo>
                    <a:pt x="40078" y="98018"/>
                  </a:lnTo>
                  <a:lnTo>
                    <a:pt x="13465" y="138700"/>
                  </a:lnTo>
                  <a:lnTo>
                    <a:pt x="0" y="168558"/>
                  </a:lnTo>
                  <a:lnTo>
                    <a:pt x="676" y="171050"/>
                  </a:lnTo>
                  <a:lnTo>
                    <a:pt x="2539" y="172712"/>
                  </a:lnTo>
                  <a:lnTo>
                    <a:pt x="10497" y="1760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3439">
              <a:extLst>
                <a:ext uri="{FF2B5EF4-FFF2-40B4-BE49-F238E27FC236}">
                  <a16:creationId xmlns:a16="http://schemas.microsoft.com/office/drawing/2014/main" xmlns="" id="{A857F6C8-28B3-445D-A9BA-1BB7A55785D2}"/>
                </a:ext>
              </a:extLst>
            </p:cNvPr>
            <p:cNvSpPr/>
            <p:nvPr>
              <p:custDataLst>
                <p:tags r:id="rId232"/>
              </p:custDataLst>
            </p:nvPr>
          </p:nvSpPr>
          <p:spPr>
            <a:xfrm>
              <a:off x="8604248" y="223394"/>
              <a:ext cx="101603" cy="132207"/>
            </a:xfrm>
            <a:custGeom>
              <a:avLst/>
              <a:gdLst/>
              <a:ahLst/>
              <a:cxnLst/>
              <a:rect l="0" t="0" r="0" b="0"/>
              <a:pathLst>
                <a:path w="101603" h="132207">
                  <a:moveTo>
                    <a:pt x="2" y="11556"/>
                  </a:moveTo>
                  <a:lnTo>
                    <a:pt x="2" y="11556"/>
                  </a:lnTo>
                  <a:lnTo>
                    <a:pt x="0" y="2718"/>
                  </a:lnTo>
                  <a:lnTo>
                    <a:pt x="707" y="1430"/>
                  </a:lnTo>
                  <a:lnTo>
                    <a:pt x="1883" y="572"/>
                  </a:lnTo>
                  <a:lnTo>
                    <a:pt x="3372" y="0"/>
                  </a:lnTo>
                  <a:lnTo>
                    <a:pt x="5071" y="324"/>
                  </a:lnTo>
                  <a:lnTo>
                    <a:pt x="8840" y="2566"/>
                  </a:lnTo>
                  <a:lnTo>
                    <a:pt x="50673" y="47200"/>
                  </a:lnTo>
                  <a:lnTo>
                    <a:pt x="76682" y="93008"/>
                  </a:lnTo>
                  <a:lnTo>
                    <a:pt x="94576" y="130180"/>
                  </a:lnTo>
                  <a:lnTo>
                    <a:pt x="95507" y="130855"/>
                  </a:lnTo>
                  <a:lnTo>
                    <a:pt x="101602" y="1322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3440">
              <a:extLst>
                <a:ext uri="{FF2B5EF4-FFF2-40B4-BE49-F238E27FC236}">
                  <a16:creationId xmlns:a16="http://schemas.microsoft.com/office/drawing/2014/main" xmlns="" id="{903101FA-126E-4E9D-8623-993A760D4AAD}"/>
                </a:ext>
              </a:extLst>
            </p:cNvPr>
            <p:cNvSpPr/>
            <p:nvPr>
              <p:custDataLst>
                <p:tags r:id="rId233"/>
              </p:custDataLst>
            </p:nvPr>
          </p:nvSpPr>
          <p:spPr>
            <a:xfrm>
              <a:off x="8490265" y="204344"/>
              <a:ext cx="56836" cy="173300"/>
            </a:xfrm>
            <a:custGeom>
              <a:avLst/>
              <a:gdLst/>
              <a:ahLst/>
              <a:cxnLst/>
              <a:rect l="0" t="0" r="0" b="0"/>
              <a:pathLst>
                <a:path w="56836" h="173300">
                  <a:moveTo>
                    <a:pt x="56835" y="11556"/>
                  </a:moveTo>
                  <a:lnTo>
                    <a:pt x="56835" y="11556"/>
                  </a:lnTo>
                  <a:lnTo>
                    <a:pt x="46003" y="1430"/>
                  </a:lnTo>
                  <a:lnTo>
                    <a:pt x="41907" y="0"/>
                  </a:lnTo>
                  <a:lnTo>
                    <a:pt x="39828" y="324"/>
                  </a:lnTo>
                  <a:lnTo>
                    <a:pt x="35636" y="2566"/>
                  </a:lnTo>
                  <a:lnTo>
                    <a:pt x="29308" y="11166"/>
                  </a:lnTo>
                  <a:lnTo>
                    <a:pt x="7779" y="56039"/>
                  </a:lnTo>
                  <a:lnTo>
                    <a:pt x="1283" y="96647"/>
                  </a:lnTo>
                  <a:lnTo>
                    <a:pt x="0" y="136758"/>
                  </a:lnTo>
                  <a:lnTo>
                    <a:pt x="1237" y="153279"/>
                  </a:lnTo>
                  <a:lnTo>
                    <a:pt x="6489" y="165326"/>
                  </a:lnTo>
                  <a:lnTo>
                    <a:pt x="10571" y="169102"/>
                  </a:lnTo>
                  <a:lnTo>
                    <a:pt x="20750" y="173299"/>
                  </a:lnTo>
                  <a:lnTo>
                    <a:pt x="30450" y="173282"/>
                  </a:lnTo>
                  <a:lnTo>
                    <a:pt x="44135" y="170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SMARTInkShape-3441">
              <a:extLst>
                <a:ext uri="{FF2B5EF4-FFF2-40B4-BE49-F238E27FC236}">
                  <a16:creationId xmlns:a16="http://schemas.microsoft.com/office/drawing/2014/main" xmlns="" id="{BABAEAC8-29B3-4A22-BE77-215A019297B1}"/>
                </a:ext>
              </a:extLst>
            </p:cNvPr>
            <p:cNvSpPr/>
            <p:nvPr>
              <p:custDataLst>
                <p:tags r:id="rId234"/>
              </p:custDataLst>
            </p:nvPr>
          </p:nvSpPr>
          <p:spPr>
            <a:xfrm>
              <a:off x="8274050" y="32385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12700"/>
                  </a:moveTo>
                  <a:lnTo>
                    <a:pt x="0" y="12700"/>
                  </a:lnTo>
                  <a:lnTo>
                    <a:pt x="44152" y="11994"/>
                  </a:lnTo>
                  <a:lnTo>
                    <a:pt x="84905" y="7233"/>
                  </a:lnTo>
                  <a:lnTo>
                    <a:pt x="128850" y="2160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SMARTInkShape-3442">
              <a:extLst>
                <a:ext uri="{FF2B5EF4-FFF2-40B4-BE49-F238E27FC236}">
                  <a16:creationId xmlns:a16="http://schemas.microsoft.com/office/drawing/2014/main" xmlns="" id="{BDCC0C28-EBFE-4512-9C6D-DC4217E6CCF5}"/>
                </a:ext>
              </a:extLst>
            </p:cNvPr>
            <p:cNvSpPr/>
            <p:nvPr>
              <p:custDataLst>
                <p:tags r:id="rId235"/>
              </p:custDataLst>
            </p:nvPr>
          </p:nvSpPr>
          <p:spPr>
            <a:xfrm>
              <a:off x="8210812" y="612321"/>
              <a:ext cx="202939" cy="179291"/>
            </a:xfrm>
            <a:custGeom>
              <a:avLst/>
              <a:gdLst/>
              <a:ahLst/>
              <a:cxnLst/>
              <a:rect l="0" t="0" r="0" b="0"/>
              <a:pathLst>
                <a:path w="202939" h="179291">
                  <a:moveTo>
                    <a:pt x="6088" y="54429"/>
                  </a:moveTo>
                  <a:lnTo>
                    <a:pt x="6088" y="54429"/>
                  </a:lnTo>
                  <a:lnTo>
                    <a:pt x="620" y="54429"/>
                  </a:lnTo>
                  <a:lnTo>
                    <a:pt x="326" y="55135"/>
                  </a:lnTo>
                  <a:lnTo>
                    <a:pt x="0" y="57800"/>
                  </a:lnTo>
                  <a:lnTo>
                    <a:pt x="11970" y="88307"/>
                  </a:lnTo>
                  <a:lnTo>
                    <a:pt x="19521" y="99590"/>
                  </a:lnTo>
                  <a:lnTo>
                    <a:pt x="27580" y="106250"/>
                  </a:lnTo>
                  <a:lnTo>
                    <a:pt x="35866" y="109211"/>
                  </a:lnTo>
                  <a:lnTo>
                    <a:pt x="46133" y="106763"/>
                  </a:lnTo>
                  <a:lnTo>
                    <a:pt x="58458" y="99561"/>
                  </a:lnTo>
                  <a:lnTo>
                    <a:pt x="79147" y="79639"/>
                  </a:lnTo>
                  <a:lnTo>
                    <a:pt x="93531" y="47623"/>
                  </a:lnTo>
                  <a:lnTo>
                    <a:pt x="97163" y="32354"/>
                  </a:lnTo>
                  <a:lnTo>
                    <a:pt x="96425" y="20864"/>
                  </a:lnTo>
                  <a:lnTo>
                    <a:pt x="91864" y="11054"/>
                  </a:lnTo>
                  <a:lnTo>
                    <a:pt x="88671" y="6462"/>
                  </a:lnTo>
                  <a:lnTo>
                    <a:pt x="81362" y="1360"/>
                  </a:lnTo>
                  <a:lnTo>
                    <a:pt x="77437" y="0"/>
                  </a:lnTo>
                  <a:lnTo>
                    <a:pt x="65550" y="2251"/>
                  </a:lnTo>
                  <a:lnTo>
                    <a:pt x="58430" y="4827"/>
                  </a:lnTo>
                  <a:lnTo>
                    <a:pt x="38295" y="21937"/>
                  </a:lnTo>
                  <a:lnTo>
                    <a:pt x="13939" y="58071"/>
                  </a:lnTo>
                  <a:lnTo>
                    <a:pt x="6520" y="78390"/>
                  </a:lnTo>
                  <a:lnTo>
                    <a:pt x="5118" y="109663"/>
                  </a:lnTo>
                  <a:lnTo>
                    <a:pt x="11671" y="146060"/>
                  </a:lnTo>
                  <a:lnTo>
                    <a:pt x="18211" y="160771"/>
                  </a:lnTo>
                  <a:lnTo>
                    <a:pt x="27704" y="170601"/>
                  </a:lnTo>
                  <a:lnTo>
                    <a:pt x="33198" y="174210"/>
                  </a:lnTo>
                  <a:lnTo>
                    <a:pt x="57787" y="179290"/>
                  </a:lnTo>
                  <a:lnTo>
                    <a:pt x="97527" y="177424"/>
                  </a:lnTo>
                  <a:lnTo>
                    <a:pt x="138309" y="172403"/>
                  </a:lnTo>
                  <a:lnTo>
                    <a:pt x="182066" y="169213"/>
                  </a:lnTo>
                  <a:lnTo>
                    <a:pt x="202938" y="1687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3" name="SMARTInkShape-3443">
            <a:extLst>
              <a:ext uri="{FF2B5EF4-FFF2-40B4-BE49-F238E27FC236}">
                <a16:creationId xmlns:a16="http://schemas.microsoft.com/office/drawing/2014/main" xmlns="" id="{EB87BFCC-3B1F-4A62-9460-C3CA03E8655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714796" y="151903"/>
            <a:ext cx="4470855" cy="2496048"/>
          </a:xfrm>
          <a:custGeom>
            <a:avLst/>
            <a:gdLst/>
            <a:ahLst/>
            <a:cxnLst/>
            <a:rect l="0" t="0" r="0" b="0"/>
            <a:pathLst>
              <a:path w="4470855" h="2496048">
                <a:moveTo>
                  <a:pt x="171904" y="13197"/>
                </a:moveTo>
                <a:lnTo>
                  <a:pt x="171904" y="13197"/>
                </a:lnTo>
                <a:lnTo>
                  <a:pt x="178645" y="3084"/>
                </a:lnTo>
                <a:lnTo>
                  <a:pt x="182043" y="811"/>
                </a:lnTo>
                <a:lnTo>
                  <a:pt x="185719" y="0"/>
                </a:lnTo>
                <a:lnTo>
                  <a:pt x="189580" y="166"/>
                </a:lnTo>
                <a:lnTo>
                  <a:pt x="199515" y="9757"/>
                </a:lnTo>
                <a:lnTo>
                  <a:pt x="205128" y="17254"/>
                </a:lnTo>
                <a:lnTo>
                  <a:pt x="215128" y="46280"/>
                </a:lnTo>
                <a:lnTo>
                  <a:pt x="222160" y="89284"/>
                </a:lnTo>
                <a:lnTo>
                  <a:pt x="223047" y="117544"/>
                </a:lnTo>
                <a:lnTo>
                  <a:pt x="222933" y="148378"/>
                </a:lnTo>
                <a:lnTo>
                  <a:pt x="222151" y="186573"/>
                </a:lnTo>
                <a:lnTo>
                  <a:pt x="220924" y="229676"/>
                </a:lnTo>
                <a:lnTo>
                  <a:pt x="219401" y="276049"/>
                </a:lnTo>
                <a:lnTo>
                  <a:pt x="215563" y="327426"/>
                </a:lnTo>
                <a:lnTo>
                  <a:pt x="210182" y="382139"/>
                </a:lnTo>
                <a:lnTo>
                  <a:pt x="203772" y="439075"/>
                </a:lnTo>
                <a:lnTo>
                  <a:pt x="197383" y="501021"/>
                </a:lnTo>
                <a:lnTo>
                  <a:pt x="191007" y="566308"/>
                </a:lnTo>
                <a:lnTo>
                  <a:pt x="184639" y="633821"/>
                </a:lnTo>
                <a:lnTo>
                  <a:pt x="178277" y="705641"/>
                </a:lnTo>
                <a:lnTo>
                  <a:pt x="171920" y="780332"/>
                </a:lnTo>
                <a:lnTo>
                  <a:pt x="165565" y="856937"/>
                </a:lnTo>
                <a:lnTo>
                  <a:pt x="159916" y="934112"/>
                </a:lnTo>
                <a:lnTo>
                  <a:pt x="154741" y="1011668"/>
                </a:lnTo>
                <a:lnTo>
                  <a:pt x="149876" y="1089478"/>
                </a:lnTo>
                <a:lnTo>
                  <a:pt x="144520" y="1166751"/>
                </a:lnTo>
                <a:lnTo>
                  <a:pt x="138831" y="1243666"/>
                </a:lnTo>
                <a:lnTo>
                  <a:pt x="132922" y="1320343"/>
                </a:lnTo>
                <a:lnTo>
                  <a:pt x="126160" y="1396861"/>
                </a:lnTo>
                <a:lnTo>
                  <a:pt x="118830" y="1473273"/>
                </a:lnTo>
                <a:lnTo>
                  <a:pt x="111122" y="1549614"/>
                </a:lnTo>
                <a:lnTo>
                  <a:pt x="103866" y="1623086"/>
                </a:lnTo>
                <a:lnTo>
                  <a:pt x="96911" y="1694645"/>
                </a:lnTo>
                <a:lnTo>
                  <a:pt x="90159" y="1764929"/>
                </a:lnTo>
                <a:lnTo>
                  <a:pt x="82129" y="1830130"/>
                </a:lnTo>
                <a:lnTo>
                  <a:pt x="73248" y="1891941"/>
                </a:lnTo>
                <a:lnTo>
                  <a:pt x="63800" y="1951493"/>
                </a:lnTo>
                <a:lnTo>
                  <a:pt x="55384" y="2006011"/>
                </a:lnTo>
                <a:lnTo>
                  <a:pt x="47659" y="2057173"/>
                </a:lnTo>
                <a:lnTo>
                  <a:pt x="40388" y="2106098"/>
                </a:lnTo>
                <a:lnTo>
                  <a:pt x="32722" y="2148592"/>
                </a:lnTo>
                <a:lnTo>
                  <a:pt x="24789" y="2186799"/>
                </a:lnTo>
                <a:lnTo>
                  <a:pt x="16676" y="2222148"/>
                </a:lnTo>
                <a:lnTo>
                  <a:pt x="10563" y="2252065"/>
                </a:lnTo>
                <a:lnTo>
                  <a:pt x="5782" y="2278359"/>
                </a:lnTo>
                <a:lnTo>
                  <a:pt x="0" y="2321686"/>
                </a:lnTo>
                <a:lnTo>
                  <a:pt x="1417" y="2364500"/>
                </a:lnTo>
                <a:lnTo>
                  <a:pt x="6997" y="2383254"/>
                </a:lnTo>
                <a:lnTo>
                  <a:pt x="13283" y="2389807"/>
                </a:lnTo>
                <a:lnTo>
                  <a:pt x="31555" y="2398970"/>
                </a:lnTo>
                <a:lnTo>
                  <a:pt x="68839" y="2399750"/>
                </a:lnTo>
                <a:lnTo>
                  <a:pt x="92611" y="2397982"/>
                </a:lnTo>
                <a:lnTo>
                  <a:pt x="122570" y="2394687"/>
                </a:lnTo>
                <a:lnTo>
                  <a:pt x="156654" y="2390374"/>
                </a:lnTo>
                <a:lnTo>
                  <a:pt x="193486" y="2385382"/>
                </a:lnTo>
                <a:lnTo>
                  <a:pt x="237798" y="2379231"/>
                </a:lnTo>
                <a:lnTo>
                  <a:pt x="287095" y="2372309"/>
                </a:lnTo>
                <a:lnTo>
                  <a:pt x="339715" y="2364871"/>
                </a:lnTo>
                <a:lnTo>
                  <a:pt x="401605" y="2356385"/>
                </a:lnTo>
                <a:lnTo>
                  <a:pt x="469677" y="2347200"/>
                </a:lnTo>
                <a:lnTo>
                  <a:pt x="541869" y="2337549"/>
                </a:lnTo>
                <a:lnTo>
                  <a:pt x="620337" y="2328293"/>
                </a:lnTo>
                <a:lnTo>
                  <a:pt x="702986" y="2319300"/>
                </a:lnTo>
                <a:lnTo>
                  <a:pt x="788426" y="2310482"/>
                </a:lnTo>
                <a:lnTo>
                  <a:pt x="880663" y="2301782"/>
                </a:lnTo>
                <a:lnTo>
                  <a:pt x="977432" y="2293159"/>
                </a:lnTo>
                <a:lnTo>
                  <a:pt x="1077222" y="2284588"/>
                </a:lnTo>
                <a:lnTo>
                  <a:pt x="1186790" y="2276758"/>
                </a:lnTo>
                <a:lnTo>
                  <a:pt x="1302871" y="2269421"/>
                </a:lnTo>
                <a:lnTo>
                  <a:pt x="1423298" y="2262413"/>
                </a:lnTo>
                <a:lnTo>
                  <a:pt x="1548034" y="2257741"/>
                </a:lnTo>
                <a:lnTo>
                  <a:pt x="1675641" y="2254626"/>
                </a:lnTo>
                <a:lnTo>
                  <a:pt x="1805162" y="2252550"/>
                </a:lnTo>
                <a:lnTo>
                  <a:pt x="1938075" y="2252576"/>
                </a:lnTo>
                <a:lnTo>
                  <a:pt x="2073252" y="2254006"/>
                </a:lnTo>
                <a:lnTo>
                  <a:pt x="2209935" y="2256369"/>
                </a:lnTo>
                <a:lnTo>
                  <a:pt x="2348331" y="2260768"/>
                </a:lnTo>
                <a:lnTo>
                  <a:pt x="2487866" y="2266522"/>
                </a:lnTo>
                <a:lnTo>
                  <a:pt x="2628161" y="2273180"/>
                </a:lnTo>
                <a:lnTo>
                  <a:pt x="2764026" y="2281853"/>
                </a:lnTo>
                <a:lnTo>
                  <a:pt x="2896936" y="2291868"/>
                </a:lnTo>
                <a:lnTo>
                  <a:pt x="3027875" y="2302777"/>
                </a:lnTo>
                <a:lnTo>
                  <a:pt x="3153268" y="2314284"/>
                </a:lnTo>
                <a:lnTo>
                  <a:pt x="3274962" y="2326188"/>
                </a:lnTo>
                <a:lnTo>
                  <a:pt x="3394193" y="2338358"/>
                </a:lnTo>
                <a:lnTo>
                  <a:pt x="3507548" y="2351410"/>
                </a:lnTo>
                <a:lnTo>
                  <a:pt x="3616981" y="2365050"/>
                </a:lnTo>
                <a:lnTo>
                  <a:pt x="3723807" y="2379082"/>
                </a:lnTo>
                <a:lnTo>
                  <a:pt x="3819716" y="2391965"/>
                </a:lnTo>
                <a:lnTo>
                  <a:pt x="3908350" y="2404081"/>
                </a:lnTo>
                <a:lnTo>
                  <a:pt x="3992134" y="2415686"/>
                </a:lnTo>
                <a:lnTo>
                  <a:pt x="4067746" y="2426246"/>
                </a:lnTo>
                <a:lnTo>
                  <a:pt x="4137909" y="2436107"/>
                </a:lnTo>
                <a:lnTo>
                  <a:pt x="4204441" y="2445504"/>
                </a:lnTo>
                <a:lnTo>
                  <a:pt x="4263611" y="2453885"/>
                </a:lnTo>
                <a:lnTo>
                  <a:pt x="4317878" y="2461589"/>
                </a:lnTo>
                <a:lnTo>
                  <a:pt x="4368866" y="2468842"/>
                </a:lnTo>
                <a:lnTo>
                  <a:pt x="4402861" y="2475088"/>
                </a:lnTo>
                <a:lnTo>
                  <a:pt x="4440636" y="2485791"/>
                </a:lnTo>
                <a:lnTo>
                  <a:pt x="4470854" y="249604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0" name="SMARTInkShape-Group653">
            <a:extLst>
              <a:ext uri="{FF2B5EF4-FFF2-40B4-BE49-F238E27FC236}">
                <a16:creationId xmlns:a16="http://schemas.microsoft.com/office/drawing/2014/main" xmlns="" id="{43C75D9A-13C0-4DE3-9A8C-0CD9480E8772}"/>
              </a:ext>
            </a:extLst>
          </p:cNvPr>
          <p:cNvGrpSpPr/>
          <p:nvPr/>
        </p:nvGrpSpPr>
        <p:grpSpPr>
          <a:xfrm>
            <a:off x="574700" y="514464"/>
            <a:ext cx="568301" cy="421806"/>
            <a:chOff x="574700" y="514464"/>
            <a:chExt cx="568301" cy="421806"/>
          </a:xfrm>
        </p:grpSpPr>
        <p:sp>
          <p:nvSpPr>
            <p:cNvPr id="614" name="SMARTInkShape-3444">
              <a:extLst>
                <a:ext uri="{FF2B5EF4-FFF2-40B4-BE49-F238E27FC236}">
                  <a16:creationId xmlns:a16="http://schemas.microsoft.com/office/drawing/2014/main" xmlns="" id="{E41B997F-6FAB-4E77-9AC2-2633CDDC1A19}"/>
                </a:ext>
              </a:extLst>
            </p:cNvPr>
            <p:cNvSpPr/>
            <p:nvPr>
              <p:custDataLst>
                <p:tags r:id="rId215"/>
              </p:custDataLst>
            </p:nvPr>
          </p:nvSpPr>
          <p:spPr>
            <a:xfrm>
              <a:off x="1120659" y="717550"/>
              <a:ext cx="22342" cy="1"/>
            </a:xfrm>
            <a:custGeom>
              <a:avLst/>
              <a:gdLst/>
              <a:ahLst/>
              <a:cxnLst/>
              <a:rect l="0" t="0" r="0" b="0"/>
              <a:pathLst>
                <a:path w="22342" h="1">
                  <a:moveTo>
                    <a:pt x="22341" y="0"/>
                  </a:moveTo>
                  <a:lnTo>
                    <a:pt x="22341" y="0"/>
                  </a:lnTo>
                  <a:lnTo>
                    <a:pt x="0" y="0"/>
                  </a:lnTo>
                  <a:lnTo>
                    <a:pt x="329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3445">
              <a:extLst>
                <a:ext uri="{FF2B5EF4-FFF2-40B4-BE49-F238E27FC236}">
                  <a16:creationId xmlns:a16="http://schemas.microsoft.com/office/drawing/2014/main" xmlns="" id="{3EB0A748-A18C-4D00-B805-6BEBF650344B}"/>
                </a:ext>
              </a:extLst>
            </p:cNvPr>
            <p:cNvSpPr/>
            <p:nvPr>
              <p:custDataLst>
                <p:tags r:id="rId216"/>
              </p:custDataLst>
            </p:nvPr>
          </p:nvSpPr>
          <p:spPr>
            <a:xfrm>
              <a:off x="1054100" y="603250"/>
              <a:ext cx="31751" cy="6351"/>
            </a:xfrm>
            <a:custGeom>
              <a:avLst/>
              <a:gdLst/>
              <a:ahLst/>
              <a:cxnLst/>
              <a:rect l="0" t="0" r="0" b="0"/>
              <a:pathLst>
                <a:path w="31751" h="6351">
                  <a:moveTo>
                    <a:pt x="0" y="0"/>
                  </a:moveTo>
                  <a:lnTo>
                    <a:pt x="0" y="0"/>
                  </a:lnTo>
                  <a:lnTo>
                    <a:pt x="12552" y="1881"/>
                  </a:lnTo>
                  <a:lnTo>
                    <a:pt x="317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3446">
              <a:extLst>
                <a:ext uri="{FF2B5EF4-FFF2-40B4-BE49-F238E27FC236}">
                  <a16:creationId xmlns:a16="http://schemas.microsoft.com/office/drawing/2014/main" xmlns="" id="{F5C91CEF-6FF7-43A9-983D-CB95BDAFCF7C}"/>
                </a:ext>
              </a:extLst>
            </p:cNvPr>
            <p:cNvSpPr/>
            <p:nvPr>
              <p:custDataLst>
                <p:tags r:id="rId217"/>
              </p:custDataLst>
            </p:nvPr>
          </p:nvSpPr>
          <p:spPr>
            <a:xfrm>
              <a:off x="785573" y="755650"/>
              <a:ext cx="262178" cy="130540"/>
            </a:xfrm>
            <a:custGeom>
              <a:avLst/>
              <a:gdLst/>
              <a:ahLst/>
              <a:cxnLst/>
              <a:rect l="0" t="0" r="0" b="0"/>
              <a:pathLst>
                <a:path w="262178" h="130540">
                  <a:moveTo>
                    <a:pt x="58977" y="95250"/>
                  </a:moveTo>
                  <a:lnTo>
                    <a:pt x="58977" y="95250"/>
                  </a:lnTo>
                  <a:lnTo>
                    <a:pt x="13125" y="119117"/>
                  </a:lnTo>
                  <a:lnTo>
                    <a:pt x="1204" y="127024"/>
                  </a:lnTo>
                  <a:lnTo>
                    <a:pt x="0" y="129133"/>
                  </a:lnTo>
                  <a:lnTo>
                    <a:pt x="609" y="130539"/>
                  </a:lnTo>
                  <a:lnTo>
                    <a:pt x="39190" y="116175"/>
                  </a:lnTo>
                  <a:lnTo>
                    <a:pt x="73701" y="99846"/>
                  </a:lnTo>
                  <a:lnTo>
                    <a:pt x="116321" y="78948"/>
                  </a:lnTo>
                  <a:lnTo>
                    <a:pt x="163485" y="54844"/>
                  </a:lnTo>
                  <a:lnTo>
                    <a:pt x="187916" y="41501"/>
                  </a:lnTo>
                  <a:lnTo>
                    <a:pt x="229172" y="18445"/>
                  </a:lnTo>
                  <a:lnTo>
                    <a:pt x="2621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3447">
              <a:extLst>
                <a:ext uri="{FF2B5EF4-FFF2-40B4-BE49-F238E27FC236}">
                  <a16:creationId xmlns:a16="http://schemas.microsoft.com/office/drawing/2014/main" xmlns="" id="{5C74D5C2-06B5-471B-B338-16DAD80B04CD}"/>
                </a:ext>
              </a:extLst>
            </p:cNvPr>
            <p:cNvSpPr/>
            <p:nvPr>
              <p:custDataLst>
                <p:tags r:id="rId218"/>
              </p:custDataLst>
            </p:nvPr>
          </p:nvSpPr>
          <p:spPr>
            <a:xfrm>
              <a:off x="574700" y="800100"/>
              <a:ext cx="371451" cy="136170"/>
            </a:xfrm>
            <a:custGeom>
              <a:avLst/>
              <a:gdLst/>
              <a:ahLst/>
              <a:cxnLst/>
              <a:rect l="0" t="0" r="0" b="0"/>
              <a:pathLst>
                <a:path w="371451" h="136170">
                  <a:moveTo>
                    <a:pt x="34900" y="114300"/>
                  </a:moveTo>
                  <a:lnTo>
                    <a:pt x="34900" y="114300"/>
                  </a:lnTo>
                  <a:lnTo>
                    <a:pt x="1600" y="134404"/>
                  </a:lnTo>
                  <a:lnTo>
                    <a:pt x="0" y="136169"/>
                  </a:lnTo>
                  <a:lnTo>
                    <a:pt x="42222" y="120972"/>
                  </a:lnTo>
                  <a:lnTo>
                    <a:pt x="88013" y="99391"/>
                  </a:lnTo>
                  <a:lnTo>
                    <a:pt x="116170" y="86722"/>
                  </a:lnTo>
                  <a:lnTo>
                    <a:pt x="146936" y="73337"/>
                  </a:lnTo>
                  <a:lnTo>
                    <a:pt x="179440" y="59475"/>
                  </a:lnTo>
                  <a:lnTo>
                    <a:pt x="210283" y="47411"/>
                  </a:lnTo>
                  <a:lnTo>
                    <a:pt x="240016" y="36546"/>
                  </a:lnTo>
                  <a:lnTo>
                    <a:pt x="269011" y="26481"/>
                  </a:lnTo>
                  <a:lnTo>
                    <a:pt x="314397" y="11534"/>
                  </a:lnTo>
                  <a:lnTo>
                    <a:pt x="354546" y="830"/>
                  </a:lnTo>
                  <a:lnTo>
                    <a:pt x="3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3448">
              <a:extLst>
                <a:ext uri="{FF2B5EF4-FFF2-40B4-BE49-F238E27FC236}">
                  <a16:creationId xmlns:a16="http://schemas.microsoft.com/office/drawing/2014/main" xmlns="" id="{3FCC9997-F90F-415B-A9E3-9301BF2AA03D}"/>
                </a:ext>
              </a:extLst>
            </p:cNvPr>
            <p:cNvSpPr/>
            <p:nvPr>
              <p:custDataLst>
                <p:tags r:id="rId219"/>
              </p:custDataLst>
            </p:nvPr>
          </p:nvSpPr>
          <p:spPr>
            <a:xfrm>
              <a:off x="783521" y="631303"/>
              <a:ext cx="226130" cy="127290"/>
            </a:xfrm>
            <a:custGeom>
              <a:avLst/>
              <a:gdLst/>
              <a:ahLst/>
              <a:cxnLst/>
              <a:rect l="0" t="0" r="0" b="0"/>
              <a:pathLst>
                <a:path w="226130" h="127290">
                  <a:moveTo>
                    <a:pt x="16579" y="54497"/>
                  </a:moveTo>
                  <a:lnTo>
                    <a:pt x="16579" y="54497"/>
                  </a:lnTo>
                  <a:lnTo>
                    <a:pt x="3487" y="45063"/>
                  </a:lnTo>
                  <a:lnTo>
                    <a:pt x="177" y="40191"/>
                  </a:lnTo>
                  <a:lnTo>
                    <a:pt x="0" y="37199"/>
                  </a:lnTo>
                  <a:lnTo>
                    <a:pt x="1685" y="30111"/>
                  </a:lnTo>
                  <a:lnTo>
                    <a:pt x="10430" y="22257"/>
                  </a:lnTo>
                  <a:lnTo>
                    <a:pt x="25840" y="14768"/>
                  </a:lnTo>
                  <a:lnTo>
                    <a:pt x="49152" y="9088"/>
                  </a:lnTo>
                  <a:lnTo>
                    <a:pt x="72213" y="11737"/>
                  </a:lnTo>
                  <a:lnTo>
                    <a:pt x="83302" y="15407"/>
                  </a:lnTo>
                  <a:lnTo>
                    <a:pt x="90694" y="21382"/>
                  </a:lnTo>
                  <a:lnTo>
                    <a:pt x="98908" y="37427"/>
                  </a:lnTo>
                  <a:lnTo>
                    <a:pt x="98796" y="58199"/>
                  </a:lnTo>
                  <a:lnTo>
                    <a:pt x="93336" y="80131"/>
                  </a:lnTo>
                  <a:lnTo>
                    <a:pt x="78363" y="106934"/>
                  </a:lnTo>
                  <a:lnTo>
                    <a:pt x="61931" y="123029"/>
                  </a:lnTo>
                  <a:lnTo>
                    <a:pt x="54845" y="127289"/>
                  </a:lnTo>
                  <a:lnTo>
                    <a:pt x="54084" y="125603"/>
                  </a:lnTo>
                  <a:lnTo>
                    <a:pt x="57002" y="116203"/>
                  </a:lnTo>
                  <a:lnTo>
                    <a:pt x="76148" y="80692"/>
                  </a:lnTo>
                  <a:lnTo>
                    <a:pt x="104493" y="33226"/>
                  </a:lnTo>
                  <a:lnTo>
                    <a:pt x="125549" y="269"/>
                  </a:lnTo>
                  <a:lnTo>
                    <a:pt x="125914" y="0"/>
                  </a:lnTo>
                  <a:lnTo>
                    <a:pt x="125453" y="1233"/>
                  </a:lnTo>
                  <a:lnTo>
                    <a:pt x="98095" y="42205"/>
                  </a:lnTo>
                  <a:lnTo>
                    <a:pt x="95617" y="50536"/>
                  </a:lnTo>
                  <a:lnTo>
                    <a:pt x="96628" y="65436"/>
                  </a:lnTo>
                  <a:lnTo>
                    <a:pt x="100284" y="71668"/>
                  </a:lnTo>
                  <a:lnTo>
                    <a:pt x="111872" y="82354"/>
                  </a:lnTo>
                  <a:lnTo>
                    <a:pt x="147746" y="89562"/>
                  </a:lnTo>
                  <a:lnTo>
                    <a:pt x="194124" y="84956"/>
                  </a:lnTo>
                  <a:lnTo>
                    <a:pt x="226129" y="79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3449">
              <a:extLst>
                <a:ext uri="{FF2B5EF4-FFF2-40B4-BE49-F238E27FC236}">
                  <a16:creationId xmlns:a16="http://schemas.microsoft.com/office/drawing/2014/main" xmlns="" id="{80D3C106-5669-4D33-98B6-9C3A86B0C894}"/>
                </a:ext>
              </a:extLst>
            </p:cNvPr>
            <p:cNvSpPr/>
            <p:nvPr>
              <p:custDataLst>
                <p:tags r:id="rId220"/>
              </p:custDataLst>
            </p:nvPr>
          </p:nvSpPr>
          <p:spPr>
            <a:xfrm>
              <a:off x="580542" y="514464"/>
              <a:ext cx="225909" cy="336037"/>
            </a:xfrm>
            <a:custGeom>
              <a:avLst/>
              <a:gdLst/>
              <a:ahLst/>
              <a:cxnLst/>
              <a:rect l="0" t="0" r="0" b="0"/>
              <a:pathLst>
                <a:path w="225909" h="336037">
                  <a:moveTo>
                    <a:pt x="3658" y="88786"/>
                  </a:moveTo>
                  <a:lnTo>
                    <a:pt x="3658" y="88786"/>
                  </a:lnTo>
                  <a:lnTo>
                    <a:pt x="287" y="92157"/>
                  </a:lnTo>
                  <a:lnTo>
                    <a:pt x="0" y="93856"/>
                  </a:lnTo>
                  <a:lnTo>
                    <a:pt x="513" y="95694"/>
                  </a:lnTo>
                  <a:lnTo>
                    <a:pt x="6408" y="103713"/>
                  </a:lnTo>
                  <a:lnTo>
                    <a:pt x="15934" y="106004"/>
                  </a:lnTo>
                  <a:lnTo>
                    <a:pt x="30986" y="105610"/>
                  </a:lnTo>
                  <a:lnTo>
                    <a:pt x="77025" y="91979"/>
                  </a:lnTo>
                  <a:lnTo>
                    <a:pt x="119000" y="71387"/>
                  </a:lnTo>
                  <a:lnTo>
                    <a:pt x="158954" y="42944"/>
                  </a:lnTo>
                  <a:lnTo>
                    <a:pt x="193946" y="11841"/>
                  </a:lnTo>
                  <a:lnTo>
                    <a:pt x="196839" y="7150"/>
                  </a:lnTo>
                  <a:lnTo>
                    <a:pt x="197356" y="3318"/>
                  </a:lnTo>
                  <a:lnTo>
                    <a:pt x="196290" y="57"/>
                  </a:lnTo>
                  <a:lnTo>
                    <a:pt x="191346" y="0"/>
                  </a:lnTo>
                  <a:lnTo>
                    <a:pt x="163456" y="11444"/>
                  </a:lnTo>
                  <a:lnTo>
                    <a:pt x="123521" y="37256"/>
                  </a:lnTo>
                  <a:lnTo>
                    <a:pt x="79076" y="71401"/>
                  </a:lnTo>
                  <a:lnTo>
                    <a:pt x="42988" y="115220"/>
                  </a:lnTo>
                  <a:lnTo>
                    <a:pt x="38345" y="123342"/>
                  </a:lnTo>
                  <a:lnTo>
                    <a:pt x="36660" y="130168"/>
                  </a:lnTo>
                  <a:lnTo>
                    <a:pt x="36949" y="136130"/>
                  </a:lnTo>
                  <a:lnTo>
                    <a:pt x="38552" y="141515"/>
                  </a:lnTo>
                  <a:lnTo>
                    <a:pt x="43148" y="145811"/>
                  </a:lnTo>
                  <a:lnTo>
                    <a:pt x="57663" y="152466"/>
                  </a:lnTo>
                  <a:lnTo>
                    <a:pt x="100728" y="161465"/>
                  </a:lnTo>
                  <a:lnTo>
                    <a:pt x="103649" y="164755"/>
                  </a:lnTo>
                  <a:lnTo>
                    <a:pt x="104891" y="169066"/>
                  </a:lnTo>
                  <a:lnTo>
                    <a:pt x="105013" y="174056"/>
                  </a:lnTo>
                  <a:lnTo>
                    <a:pt x="95073" y="194563"/>
                  </a:lnTo>
                  <a:lnTo>
                    <a:pt x="62611" y="236915"/>
                  </a:lnTo>
                  <a:lnTo>
                    <a:pt x="33982" y="273552"/>
                  </a:lnTo>
                  <a:lnTo>
                    <a:pt x="10275" y="316332"/>
                  </a:lnTo>
                  <a:lnTo>
                    <a:pt x="8069" y="323033"/>
                  </a:lnTo>
                  <a:lnTo>
                    <a:pt x="8716" y="328206"/>
                  </a:lnTo>
                  <a:lnTo>
                    <a:pt x="11263" y="332361"/>
                  </a:lnTo>
                  <a:lnTo>
                    <a:pt x="15078" y="335836"/>
                  </a:lnTo>
                  <a:lnTo>
                    <a:pt x="21855" y="336036"/>
                  </a:lnTo>
                  <a:lnTo>
                    <a:pt x="68792" y="319267"/>
                  </a:lnTo>
                  <a:lnTo>
                    <a:pt x="101751" y="304816"/>
                  </a:lnTo>
                  <a:lnTo>
                    <a:pt x="135214" y="288987"/>
                  </a:lnTo>
                  <a:lnTo>
                    <a:pt x="170783" y="272544"/>
                  </a:lnTo>
                  <a:lnTo>
                    <a:pt x="225908" y="247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3" name="SMARTInkShape-Group654">
            <a:extLst>
              <a:ext uri="{FF2B5EF4-FFF2-40B4-BE49-F238E27FC236}">
                <a16:creationId xmlns:a16="http://schemas.microsoft.com/office/drawing/2014/main" xmlns="" id="{D78FF319-8A36-408A-8CC2-EC02C217D6AF}"/>
              </a:ext>
            </a:extLst>
          </p:cNvPr>
          <p:cNvGrpSpPr/>
          <p:nvPr/>
        </p:nvGrpSpPr>
        <p:grpSpPr>
          <a:xfrm>
            <a:off x="1783885" y="419983"/>
            <a:ext cx="1533324" cy="399248"/>
            <a:chOff x="1783885" y="419983"/>
            <a:chExt cx="1533324" cy="399248"/>
          </a:xfrm>
        </p:grpSpPr>
        <p:sp>
          <p:nvSpPr>
            <p:cNvPr id="621" name="SMARTInkShape-3450">
              <a:extLst>
                <a:ext uri="{FF2B5EF4-FFF2-40B4-BE49-F238E27FC236}">
                  <a16:creationId xmlns:a16="http://schemas.microsoft.com/office/drawing/2014/main" xmlns="" id="{B1D01FDE-7AF0-44EF-9A08-9E0F213F9D09}"/>
                </a:ext>
              </a:extLst>
            </p:cNvPr>
            <p:cNvSpPr/>
            <p:nvPr>
              <p:custDataLst>
                <p:tags r:id="rId203"/>
              </p:custDataLst>
            </p:nvPr>
          </p:nvSpPr>
          <p:spPr>
            <a:xfrm>
              <a:off x="3244850" y="419983"/>
              <a:ext cx="72359" cy="386468"/>
            </a:xfrm>
            <a:custGeom>
              <a:avLst/>
              <a:gdLst/>
              <a:ahLst/>
              <a:cxnLst/>
              <a:rect l="0" t="0" r="0" b="0"/>
              <a:pathLst>
                <a:path w="72359" h="3864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1411" y="1103"/>
                  </a:lnTo>
                  <a:lnTo>
                    <a:pt x="6742" y="0"/>
                  </a:lnTo>
                  <a:lnTo>
                    <a:pt x="13815" y="3272"/>
                  </a:lnTo>
                  <a:lnTo>
                    <a:pt x="17676" y="6120"/>
                  </a:lnTo>
                  <a:lnTo>
                    <a:pt x="29854" y="23613"/>
                  </a:lnTo>
                  <a:lnTo>
                    <a:pt x="39027" y="50041"/>
                  </a:lnTo>
                  <a:lnTo>
                    <a:pt x="39472" y="80214"/>
                  </a:lnTo>
                  <a:lnTo>
                    <a:pt x="28232" y="121309"/>
                  </a:lnTo>
                  <a:lnTo>
                    <a:pt x="5521" y="168789"/>
                  </a:lnTo>
                  <a:lnTo>
                    <a:pt x="1091" y="188848"/>
                  </a:lnTo>
                  <a:lnTo>
                    <a:pt x="727" y="193337"/>
                  </a:lnTo>
                  <a:lnTo>
                    <a:pt x="4086" y="202089"/>
                  </a:lnTo>
                  <a:lnTo>
                    <a:pt x="40088" y="247318"/>
                  </a:lnTo>
                  <a:lnTo>
                    <a:pt x="63893" y="272276"/>
                  </a:lnTo>
                  <a:lnTo>
                    <a:pt x="70730" y="288678"/>
                  </a:lnTo>
                  <a:lnTo>
                    <a:pt x="72358" y="307022"/>
                  </a:lnTo>
                  <a:lnTo>
                    <a:pt x="68378" y="324582"/>
                  </a:lnTo>
                  <a:lnTo>
                    <a:pt x="58142" y="339913"/>
                  </a:lnTo>
                  <a:lnTo>
                    <a:pt x="25531" y="372079"/>
                  </a:lnTo>
                  <a:lnTo>
                    <a:pt x="0" y="386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3451">
              <a:extLst>
                <a:ext uri="{FF2B5EF4-FFF2-40B4-BE49-F238E27FC236}">
                  <a16:creationId xmlns:a16="http://schemas.microsoft.com/office/drawing/2014/main" xmlns="" id="{F144EF75-5976-400E-8817-CCC31B9E9565}"/>
                </a:ext>
              </a:extLst>
            </p:cNvPr>
            <p:cNvSpPr/>
            <p:nvPr>
              <p:custDataLst>
                <p:tags r:id="rId204"/>
              </p:custDataLst>
            </p:nvPr>
          </p:nvSpPr>
          <p:spPr>
            <a:xfrm>
              <a:off x="3092835" y="703991"/>
              <a:ext cx="63116" cy="82586"/>
            </a:xfrm>
            <a:custGeom>
              <a:avLst/>
              <a:gdLst/>
              <a:ahLst/>
              <a:cxnLst/>
              <a:rect l="0" t="0" r="0" b="0"/>
              <a:pathLst>
                <a:path w="63116" h="82586">
                  <a:moveTo>
                    <a:pt x="25015" y="32609"/>
                  </a:moveTo>
                  <a:lnTo>
                    <a:pt x="25015" y="32609"/>
                  </a:lnTo>
                  <a:lnTo>
                    <a:pt x="1564" y="79235"/>
                  </a:lnTo>
                  <a:lnTo>
                    <a:pt x="0" y="82585"/>
                  </a:lnTo>
                  <a:lnTo>
                    <a:pt x="11174" y="35672"/>
                  </a:lnTo>
                  <a:lnTo>
                    <a:pt x="17923" y="18213"/>
                  </a:lnTo>
                  <a:lnTo>
                    <a:pt x="27507" y="6690"/>
                  </a:lnTo>
                  <a:lnTo>
                    <a:pt x="37412" y="628"/>
                  </a:lnTo>
                  <a:lnTo>
                    <a:pt x="41041" y="0"/>
                  </a:lnTo>
                  <a:lnTo>
                    <a:pt x="44166" y="286"/>
                  </a:lnTo>
                  <a:lnTo>
                    <a:pt x="46954" y="1888"/>
                  </a:lnTo>
                  <a:lnTo>
                    <a:pt x="51934" y="7431"/>
                  </a:lnTo>
                  <a:lnTo>
                    <a:pt x="59712" y="48374"/>
                  </a:lnTo>
                  <a:lnTo>
                    <a:pt x="63115" y="77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SMARTInkShape-3452">
              <a:extLst>
                <a:ext uri="{FF2B5EF4-FFF2-40B4-BE49-F238E27FC236}">
                  <a16:creationId xmlns:a16="http://schemas.microsoft.com/office/drawing/2014/main" xmlns="" id="{5640F04D-6E57-4B26-86EF-065151E76924}"/>
                </a:ext>
              </a:extLst>
            </p:cNvPr>
            <p:cNvSpPr/>
            <p:nvPr>
              <p:custDataLst>
                <p:tags r:id="rId205"/>
              </p:custDataLst>
            </p:nvPr>
          </p:nvSpPr>
          <p:spPr>
            <a:xfrm>
              <a:off x="2901950" y="482600"/>
              <a:ext cx="177801" cy="279401"/>
            </a:xfrm>
            <a:custGeom>
              <a:avLst/>
              <a:gdLst/>
              <a:ahLst/>
              <a:cxnLst/>
              <a:rect l="0" t="0" r="0" b="0"/>
              <a:pathLst>
                <a:path w="177801" h="279401">
                  <a:moveTo>
                    <a:pt x="177800" y="0"/>
                  </a:moveTo>
                  <a:lnTo>
                    <a:pt x="177800" y="0"/>
                  </a:lnTo>
                  <a:lnTo>
                    <a:pt x="167687" y="3371"/>
                  </a:lnTo>
                  <a:lnTo>
                    <a:pt x="135168" y="32520"/>
                  </a:lnTo>
                  <a:lnTo>
                    <a:pt x="105117" y="71881"/>
                  </a:lnTo>
                  <a:lnTo>
                    <a:pt x="84348" y="105325"/>
                  </a:lnTo>
                  <a:lnTo>
                    <a:pt x="63358" y="139474"/>
                  </a:lnTo>
                  <a:lnTo>
                    <a:pt x="42976" y="172761"/>
                  </a:lnTo>
                  <a:lnTo>
                    <a:pt x="17751" y="217856"/>
                  </a:lnTo>
                  <a:lnTo>
                    <a:pt x="3715" y="259770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3453">
              <a:extLst>
                <a:ext uri="{FF2B5EF4-FFF2-40B4-BE49-F238E27FC236}">
                  <a16:creationId xmlns:a16="http://schemas.microsoft.com/office/drawing/2014/main" xmlns="" id="{C1B7E67F-0242-481F-ACD2-09393A3BE8FB}"/>
                </a:ext>
              </a:extLst>
            </p:cNvPr>
            <p:cNvSpPr/>
            <p:nvPr>
              <p:custDataLst>
                <p:tags r:id="rId206"/>
              </p:custDataLst>
            </p:nvPr>
          </p:nvSpPr>
          <p:spPr>
            <a:xfrm>
              <a:off x="2901950" y="527050"/>
              <a:ext cx="152401" cy="196851"/>
            </a:xfrm>
            <a:custGeom>
              <a:avLst/>
              <a:gdLst/>
              <a:ahLst/>
              <a:cxnLst/>
              <a:rect l="0" t="0" r="0" b="0"/>
              <a:pathLst>
                <a:path w="152401" h="196851">
                  <a:moveTo>
                    <a:pt x="0" y="0"/>
                  </a:moveTo>
                  <a:lnTo>
                    <a:pt x="0" y="0"/>
                  </a:lnTo>
                  <a:lnTo>
                    <a:pt x="16606" y="18723"/>
                  </a:lnTo>
                  <a:lnTo>
                    <a:pt x="44516" y="57713"/>
                  </a:lnTo>
                  <a:lnTo>
                    <a:pt x="86796" y="102965"/>
                  </a:lnTo>
                  <a:lnTo>
                    <a:pt x="122638" y="146895"/>
                  </a:lnTo>
                  <a:lnTo>
                    <a:pt x="15240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3454">
              <a:extLst>
                <a:ext uri="{FF2B5EF4-FFF2-40B4-BE49-F238E27FC236}">
                  <a16:creationId xmlns:a16="http://schemas.microsoft.com/office/drawing/2014/main" xmlns="" id="{7A020519-5B08-4347-9879-5BD1144E0022}"/>
                </a:ext>
              </a:extLst>
            </p:cNvPr>
            <p:cNvSpPr/>
            <p:nvPr>
              <p:custDataLst>
                <p:tags r:id="rId207"/>
              </p:custDataLst>
            </p:nvPr>
          </p:nvSpPr>
          <p:spPr>
            <a:xfrm>
              <a:off x="2724150" y="749300"/>
              <a:ext cx="31751" cy="44451"/>
            </a:xfrm>
            <a:custGeom>
              <a:avLst/>
              <a:gdLst/>
              <a:ahLst/>
              <a:cxnLst/>
              <a:rect l="0" t="0" r="0" b="0"/>
              <a:pathLst>
                <a:path w="31751" h="44451">
                  <a:moveTo>
                    <a:pt x="31750" y="0"/>
                  </a:moveTo>
                  <a:lnTo>
                    <a:pt x="31750" y="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3455">
              <a:extLst>
                <a:ext uri="{FF2B5EF4-FFF2-40B4-BE49-F238E27FC236}">
                  <a16:creationId xmlns:a16="http://schemas.microsoft.com/office/drawing/2014/main" xmlns="" id="{9A5A14DF-8F73-4BFC-A3E8-2F549A65C02A}"/>
                </a:ext>
              </a:extLst>
            </p:cNvPr>
            <p:cNvSpPr/>
            <p:nvPr>
              <p:custDataLst>
                <p:tags r:id="rId208"/>
              </p:custDataLst>
            </p:nvPr>
          </p:nvSpPr>
          <p:spPr>
            <a:xfrm>
              <a:off x="2584450" y="730250"/>
              <a:ext cx="31751" cy="1"/>
            </a:xfrm>
            <a:custGeom>
              <a:avLst/>
              <a:gdLst/>
              <a:ahLst/>
              <a:cxnLst/>
              <a:rect l="0" t="0" r="0" b="0"/>
              <a:pathLst>
                <a:path w="31751" h="1">
                  <a:moveTo>
                    <a:pt x="0" y="0"/>
                  </a:moveTo>
                  <a:lnTo>
                    <a:pt x="0" y="0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SMARTInkShape-3456">
              <a:extLst>
                <a:ext uri="{FF2B5EF4-FFF2-40B4-BE49-F238E27FC236}">
                  <a16:creationId xmlns:a16="http://schemas.microsoft.com/office/drawing/2014/main" xmlns="" id="{DEBDB391-9B2C-4760-9BD6-03498EE743C9}"/>
                </a:ext>
              </a:extLst>
            </p:cNvPr>
            <p:cNvSpPr/>
            <p:nvPr>
              <p:custDataLst>
                <p:tags r:id="rId209"/>
              </p:custDataLst>
            </p:nvPr>
          </p:nvSpPr>
          <p:spPr>
            <a:xfrm>
              <a:off x="2381250" y="742950"/>
              <a:ext cx="63501" cy="6351"/>
            </a:xfrm>
            <a:custGeom>
              <a:avLst/>
              <a:gdLst/>
              <a:ahLst/>
              <a:cxnLst/>
              <a:rect l="0" t="0" r="0" b="0"/>
              <a:pathLst>
                <a:path w="63501" h="6351">
                  <a:moveTo>
                    <a:pt x="0" y="6350"/>
                  </a:moveTo>
                  <a:lnTo>
                    <a:pt x="0" y="6350"/>
                  </a:lnTo>
                  <a:lnTo>
                    <a:pt x="44553" y="392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3457">
              <a:extLst>
                <a:ext uri="{FF2B5EF4-FFF2-40B4-BE49-F238E27FC236}">
                  <a16:creationId xmlns:a16="http://schemas.microsoft.com/office/drawing/2014/main" xmlns="" id="{E56F2B43-9E9E-4F23-B65C-8F7E846362FB}"/>
                </a:ext>
              </a:extLst>
            </p:cNvPr>
            <p:cNvSpPr/>
            <p:nvPr>
              <p:custDataLst>
                <p:tags r:id="rId210"/>
              </p:custDataLst>
            </p:nvPr>
          </p:nvSpPr>
          <p:spPr>
            <a:xfrm>
              <a:off x="2235200" y="7556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12700" y="0"/>
                  </a:lnTo>
                  <a:lnTo>
                    <a:pt x="9329" y="3371"/>
                  </a:lnTo>
                  <a:lnTo>
                    <a:pt x="5792" y="5026"/>
                  </a:lnTo>
                  <a:lnTo>
                    <a:pt x="3862" y="5467"/>
                  </a:lnTo>
                  <a:lnTo>
                    <a:pt x="2574" y="6467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3458">
              <a:extLst>
                <a:ext uri="{FF2B5EF4-FFF2-40B4-BE49-F238E27FC236}">
                  <a16:creationId xmlns:a16="http://schemas.microsoft.com/office/drawing/2014/main" xmlns="" id="{33E61673-5892-4DC3-B9D6-5B291C5257E5}"/>
                </a:ext>
              </a:extLst>
            </p:cNvPr>
            <p:cNvSpPr/>
            <p:nvPr>
              <p:custDataLst>
                <p:tags r:id="rId211"/>
              </p:custDataLst>
            </p:nvPr>
          </p:nvSpPr>
          <p:spPr>
            <a:xfrm>
              <a:off x="2140833" y="698500"/>
              <a:ext cx="5468" cy="95251"/>
            </a:xfrm>
            <a:custGeom>
              <a:avLst/>
              <a:gdLst/>
              <a:ahLst/>
              <a:cxnLst/>
              <a:rect l="0" t="0" r="0" b="0"/>
              <a:pathLst>
                <a:path w="5468" h="95251">
                  <a:moveTo>
                    <a:pt x="5467" y="0"/>
                  </a:moveTo>
                  <a:lnTo>
                    <a:pt x="5467" y="0"/>
                  </a:lnTo>
                  <a:lnTo>
                    <a:pt x="4761" y="15901"/>
                  </a:lnTo>
                  <a:lnTo>
                    <a:pt x="0" y="39497"/>
                  </a:lnTo>
                  <a:lnTo>
                    <a:pt x="1115" y="75060"/>
                  </a:lnTo>
                  <a:lnTo>
                    <a:pt x="5467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3459">
              <a:extLst>
                <a:ext uri="{FF2B5EF4-FFF2-40B4-BE49-F238E27FC236}">
                  <a16:creationId xmlns:a16="http://schemas.microsoft.com/office/drawing/2014/main" xmlns="" id="{6E8E4E49-AA2F-4AFC-B4DC-96C3F4A0FB52}"/>
                </a:ext>
              </a:extLst>
            </p:cNvPr>
            <p:cNvSpPr/>
            <p:nvPr>
              <p:custDataLst>
                <p:tags r:id="rId212"/>
              </p:custDataLst>
            </p:nvPr>
          </p:nvSpPr>
          <p:spPr>
            <a:xfrm>
              <a:off x="1981200" y="518218"/>
              <a:ext cx="158751" cy="262833"/>
            </a:xfrm>
            <a:custGeom>
              <a:avLst/>
              <a:gdLst/>
              <a:ahLst/>
              <a:cxnLst/>
              <a:rect l="0" t="0" r="0" b="0"/>
              <a:pathLst>
                <a:path w="158751" h="262833">
                  <a:moveTo>
                    <a:pt x="158750" y="15182"/>
                  </a:moveTo>
                  <a:lnTo>
                    <a:pt x="158750" y="15182"/>
                  </a:lnTo>
                  <a:lnTo>
                    <a:pt x="158750" y="8440"/>
                  </a:lnTo>
                  <a:lnTo>
                    <a:pt x="156868" y="3249"/>
                  </a:lnTo>
                  <a:lnTo>
                    <a:pt x="155379" y="876"/>
                  </a:lnTo>
                  <a:lnTo>
                    <a:pt x="152975" y="0"/>
                  </a:lnTo>
                  <a:lnTo>
                    <a:pt x="146540" y="909"/>
                  </a:lnTo>
                  <a:lnTo>
                    <a:pt x="120067" y="28930"/>
                  </a:lnTo>
                  <a:lnTo>
                    <a:pt x="91706" y="68096"/>
                  </a:lnTo>
                  <a:lnTo>
                    <a:pt x="71332" y="101494"/>
                  </a:lnTo>
                  <a:lnTo>
                    <a:pt x="50518" y="135622"/>
                  </a:lnTo>
                  <a:lnTo>
                    <a:pt x="30919" y="168900"/>
                  </a:lnTo>
                  <a:lnTo>
                    <a:pt x="10102" y="213990"/>
                  </a:lnTo>
                  <a:lnTo>
                    <a:pt x="0" y="262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3460">
              <a:extLst>
                <a:ext uri="{FF2B5EF4-FFF2-40B4-BE49-F238E27FC236}">
                  <a16:creationId xmlns:a16="http://schemas.microsoft.com/office/drawing/2014/main" xmlns="" id="{64FA95D4-97EA-4573-AEA4-E8A86B511F56}"/>
                </a:ext>
              </a:extLst>
            </p:cNvPr>
            <p:cNvSpPr/>
            <p:nvPr>
              <p:custDataLst>
                <p:tags r:id="rId213"/>
              </p:custDataLst>
            </p:nvPr>
          </p:nvSpPr>
          <p:spPr>
            <a:xfrm>
              <a:off x="1954024" y="554215"/>
              <a:ext cx="166877" cy="188736"/>
            </a:xfrm>
            <a:custGeom>
              <a:avLst/>
              <a:gdLst/>
              <a:ahLst/>
              <a:cxnLst/>
              <a:rect l="0" t="0" r="0" b="0"/>
              <a:pathLst>
                <a:path w="166877" h="188736">
                  <a:moveTo>
                    <a:pt x="14476" y="10935"/>
                  </a:moveTo>
                  <a:lnTo>
                    <a:pt x="14476" y="10935"/>
                  </a:lnTo>
                  <a:lnTo>
                    <a:pt x="5042" y="2207"/>
                  </a:lnTo>
                  <a:lnTo>
                    <a:pt x="170" y="0"/>
                  </a:lnTo>
                  <a:lnTo>
                    <a:pt x="0" y="823"/>
                  </a:lnTo>
                  <a:lnTo>
                    <a:pt x="38919" y="41612"/>
                  </a:lnTo>
                  <a:lnTo>
                    <a:pt x="82020" y="88177"/>
                  </a:lnTo>
                  <a:lnTo>
                    <a:pt x="113903" y="125544"/>
                  </a:lnTo>
                  <a:lnTo>
                    <a:pt x="151172" y="171198"/>
                  </a:lnTo>
                  <a:lnTo>
                    <a:pt x="166876" y="188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SMARTInkShape-3461">
              <a:extLst>
                <a:ext uri="{FF2B5EF4-FFF2-40B4-BE49-F238E27FC236}">
                  <a16:creationId xmlns:a16="http://schemas.microsoft.com/office/drawing/2014/main" xmlns="" id="{15E91D85-9E72-49F1-B391-E4510053C318}"/>
                </a:ext>
              </a:extLst>
            </p:cNvPr>
            <p:cNvSpPr/>
            <p:nvPr>
              <p:custDataLst>
                <p:tags r:id="rId214"/>
              </p:custDataLst>
            </p:nvPr>
          </p:nvSpPr>
          <p:spPr>
            <a:xfrm>
              <a:off x="1783885" y="476813"/>
              <a:ext cx="102066" cy="342418"/>
            </a:xfrm>
            <a:custGeom>
              <a:avLst/>
              <a:gdLst/>
              <a:ahLst/>
              <a:cxnLst/>
              <a:rect l="0" t="0" r="0" b="0"/>
              <a:pathLst>
                <a:path w="102066" h="342418">
                  <a:moveTo>
                    <a:pt x="102065" y="43887"/>
                  </a:moveTo>
                  <a:lnTo>
                    <a:pt x="102065" y="43887"/>
                  </a:lnTo>
                  <a:lnTo>
                    <a:pt x="93227" y="17372"/>
                  </a:lnTo>
                  <a:lnTo>
                    <a:pt x="85437" y="9054"/>
                  </a:lnTo>
                  <a:lnTo>
                    <a:pt x="80396" y="5849"/>
                  </a:lnTo>
                  <a:lnTo>
                    <a:pt x="59818" y="1337"/>
                  </a:lnTo>
                  <a:lnTo>
                    <a:pt x="39218" y="0"/>
                  </a:lnTo>
                  <a:lnTo>
                    <a:pt x="28036" y="3450"/>
                  </a:lnTo>
                  <a:lnTo>
                    <a:pt x="9361" y="17163"/>
                  </a:lnTo>
                  <a:lnTo>
                    <a:pt x="7101" y="21132"/>
                  </a:lnTo>
                  <a:lnTo>
                    <a:pt x="6300" y="25189"/>
                  </a:lnTo>
                  <a:lnTo>
                    <a:pt x="6472" y="29305"/>
                  </a:lnTo>
                  <a:lnTo>
                    <a:pt x="21956" y="56189"/>
                  </a:lnTo>
                  <a:lnTo>
                    <a:pt x="51586" y="97030"/>
                  </a:lnTo>
                  <a:lnTo>
                    <a:pt x="67039" y="125642"/>
                  </a:lnTo>
                  <a:lnTo>
                    <a:pt x="70505" y="146074"/>
                  </a:lnTo>
                  <a:lnTo>
                    <a:pt x="68989" y="165504"/>
                  </a:lnTo>
                  <a:lnTo>
                    <a:pt x="63610" y="181194"/>
                  </a:lnTo>
                  <a:lnTo>
                    <a:pt x="52754" y="193342"/>
                  </a:lnTo>
                  <a:lnTo>
                    <a:pt x="26159" y="209268"/>
                  </a:lnTo>
                  <a:lnTo>
                    <a:pt x="20416" y="209880"/>
                  </a:lnTo>
                  <a:lnTo>
                    <a:pt x="10273" y="206797"/>
                  </a:lnTo>
                  <a:lnTo>
                    <a:pt x="2943" y="200723"/>
                  </a:lnTo>
                  <a:lnTo>
                    <a:pt x="0" y="197128"/>
                  </a:lnTo>
                  <a:lnTo>
                    <a:pt x="155" y="193320"/>
                  </a:lnTo>
                  <a:lnTo>
                    <a:pt x="5971" y="185326"/>
                  </a:lnTo>
                  <a:lnTo>
                    <a:pt x="17775" y="176263"/>
                  </a:lnTo>
                  <a:lnTo>
                    <a:pt x="21883" y="175176"/>
                  </a:lnTo>
                  <a:lnTo>
                    <a:pt x="30210" y="175851"/>
                  </a:lnTo>
                  <a:lnTo>
                    <a:pt x="38615" y="184147"/>
                  </a:lnTo>
                  <a:lnTo>
                    <a:pt x="42831" y="190310"/>
                  </a:lnTo>
                  <a:lnTo>
                    <a:pt x="45635" y="204684"/>
                  </a:lnTo>
                  <a:lnTo>
                    <a:pt x="43824" y="221186"/>
                  </a:lnTo>
                  <a:lnTo>
                    <a:pt x="31163" y="262406"/>
                  </a:lnTo>
                  <a:lnTo>
                    <a:pt x="15074" y="304362"/>
                  </a:lnTo>
                  <a:lnTo>
                    <a:pt x="7540" y="341398"/>
                  </a:lnTo>
                  <a:lnTo>
                    <a:pt x="12943" y="342417"/>
                  </a:lnTo>
                  <a:lnTo>
                    <a:pt x="33998" y="339785"/>
                  </a:lnTo>
                  <a:lnTo>
                    <a:pt x="74214" y="323629"/>
                  </a:lnTo>
                  <a:lnTo>
                    <a:pt x="102065" y="310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9" name="SMARTInkShape-Group655">
            <a:extLst>
              <a:ext uri="{FF2B5EF4-FFF2-40B4-BE49-F238E27FC236}">
                <a16:creationId xmlns:a16="http://schemas.microsoft.com/office/drawing/2014/main" xmlns="" id="{96FECBDE-2E66-4769-ABAC-39CF1690113E}"/>
              </a:ext>
            </a:extLst>
          </p:cNvPr>
          <p:cNvGrpSpPr/>
          <p:nvPr/>
        </p:nvGrpSpPr>
        <p:grpSpPr>
          <a:xfrm>
            <a:off x="3804533" y="398074"/>
            <a:ext cx="263335" cy="300427"/>
            <a:chOff x="3804533" y="398074"/>
            <a:chExt cx="263335" cy="300427"/>
          </a:xfrm>
        </p:grpSpPr>
        <p:sp>
          <p:nvSpPr>
            <p:cNvPr id="634" name="SMARTInkShape-3462">
              <a:extLst>
                <a:ext uri="{FF2B5EF4-FFF2-40B4-BE49-F238E27FC236}">
                  <a16:creationId xmlns:a16="http://schemas.microsoft.com/office/drawing/2014/main" xmlns="" id="{8DEC48D7-7009-4813-A62C-CD054C6B77F6}"/>
                </a:ext>
              </a:extLst>
            </p:cNvPr>
            <p:cNvSpPr/>
            <p:nvPr>
              <p:custDataLst>
                <p:tags r:id="rId198"/>
              </p:custDataLst>
            </p:nvPr>
          </p:nvSpPr>
          <p:spPr>
            <a:xfrm>
              <a:off x="3971305" y="398074"/>
              <a:ext cx="96563" cy="278664"/>
            </a:xfrm>
            <a:custGeom>
              <a:avLst/>
              <a:gdLst/>
              <a:ahLst/>
              <a:cxnLst/>
              <a:rect l="0" t="0" r="0" b="0"/>
              <a:pathLst>
                <a:path w="96563" h="278664">
                  <a:moveTo>
                    <a:pt x="67295" y="186126"/>
                  </a:moveTo>
                  <a:lnTo>
                    <a:pt x="67295" y="186126"/>
                  </a:lnTo>
                  <a:lnTo>
                    <a:pt x="60553" y="186126"/>
                  </a:lnTo>
                  <a:lnTo>
                    <a:pt x="55362" y="184245"/>
                  </a:lnTo>
                  <a:lnTo>
                    <a:pt x="50702" y="181762"/>
                  </a:lnTo>
                  <a:lnTo>
                    <a:pt x="46280" y="180659"/>
                  </a:lnTo>
                  <a:lnTo>
                    <a:pt x="33081" y="183408"/>
                  </a:lnTo>
                  <a:lnTo>
                    <a:pt x="23631" y="190563"/>
                  </a:lnTo>
                  <a:lnTo>
                    <a:pt x="6067" y="215773"/>
                  </a:lnTo>
                  <a:lnTo>
                    <a:pt x="0" y="239674"/>
                  </a:lnTo>
                  <a:lnTo>
                    <a:pt x="462" y="252494"/>
                  </a:lnTo>
                  <a:lnTo>
                    <a:pt x="3724" y="262895"/>
                  </a:lnTo>
                  <a:lnTo>
                    <a:pt x="9878" y="272221"/>
                  </a:lnTo>
                  <a:lnTo>
                    <a:pt x="17317" y="277307"/>
                  </a:lnTo>
                  <a:lnTo>
                    <a:pt x="21276" y="278663"/>
                  </a:lnTo>
                  <a:lnTo>
                    <a:pt x="26033" y="277451"/>
                  </a:lnTo>
                  <a:lnTo>
                    <a:pt x="36962" y="270459"/>
                  </a:lnTo>
                  <a:lnTo>
                    <a:pt x="55014" y="247881"/>
                  </a:lnTo>
                  <a:lnTo>
                    <a:pt x="70398" y="212106"/>
                  </a:lnTo>
                  <a:lnTo>
                    <a:pt x="79493" y="178858"/>
                  </a:lnTo>
                  <a:lnTo>
                    <a:pt x="87533" y="137740"/>
                  </a:lnTo>
                  <a:lnTo>
                    <a:pt x="90665" y="112947"/>
                  </a:lnTo>
                  <a:lnTo>
                    <a:pt x="93459" y="86540"/>
                  </a:lnTo>
                  <a:lnTo>
                    <a:pt x="96562" y="45910"/>
                  </a:lnTo>
                  <a:lnTo>
                    <a:pt x="95825" y="17269"/>
                  </a:lnTo>
                  <a:lnTo>
                    <a:pt x="92665" y="8643"/>
                  </a:lnTo>
                  <a:lnTo>
                    <a:pt x="88441" y="2188"/>
                  </a:lnTo>
                  <a:lnTo>
                    <a:pt x="84215" y="0"/>
                  </a:lnTo>
                  <a:lnTo>
                    <a:pt x="79986" y="659"/>
                  </a:lnTo>
                  <a:lnTo>
                    <a:pt x="75756" y="3215"/>
                  </a:lnTo>
                  <a:lnTo>
                    <a:pt x="63060" y="27037"/>
                  </a:lnTo>
                  <a:lnTo>
                    <a:pt x="57103" y="74391"/>
                  </a:lnTo>
                  <a:lnTo>
                    <a:pt x="55710" y="112948"/>
                  </a:lnTo>
                  <a:lnTo>
                    <a:pt x="56501" y="151486"/>
                  </a:lnTo>
                  <a:lnTo>
                    <a:pt x="61557" y="185077"/>
                  </a:lnTo>
                  <a:lnTo>
                    <a:pt x="75708" y="225013"/>
                  </a:lnTo>
                  <a:lnTo>
                    <a:pt x="86345" y="249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3463">
              <a:extLst>
                <a:ext uri="{FF2B5EF4-FFF2-40B4-BE49-F238E27FC236}">
                  <a16:creationId xmlns:a16="http://schemas.microsoft.com/office/drawing/2014/main" xmlns="" id="{8CCDF09F-62CB-43B4-A814-EE8AB15076F4}"/>
                </a:ext>
              </a:extLst>
            </p:cNvPr>
            <p:cNvSpPr/>
            <p:nvPr>
              <p:custDataLst>
                <p:tags r:id="rId199"/>
              </p:custDataLst>
            </p:nvPr>
          </p:nvSpPr>
          <p:spPr>
            <a:xfrm>
              <a:off x="3898900" y="5080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SMARTInkShape-3464">
              <a:extLst>
                <a:ext uri="{FF2B5EF4-FFF2-40B4-BE49-F238E27FC236}">
                  <a16:creationId xmlns:a16="http://schemas.microsoft.com/office/drawing/2014/main" xmlns="" id="{18C8E15F-003A-4C26-B1FE-DF5A546B4F28}"/>
                </a:ext>
              </a:extLst>
            </p:cNvPr>
            <p:cNvSpPr/>
            <p:nvPr>
              <p:custDataLst>
                <p:tags r:id="rId200"/>
              </p:custDataLst>
            </p:nvPr>
          </p:nvSpPr>
          <p:spPr>
            <a:xfrm>
              <a:off x="3895529" y="596900"/>
              <a:ext cx="3372" cy="50801"/>
            </a:xfrm>
            <a:custGeom>
              <a:avLst/>
              <a:gdLst/>
              <a:ahLst/>
              <a:cxnLst/>
              <a:rect l="0" t="0" r="0" b="0"/>
              <a:pathLst>
                <a:path w="3372" h="50801">
                  <a:moveTo>
                    <a:pt x="3371" y="0"/>
                  </a:moveTo>
                  <a:lnTo>
                    <a:pt x="3371" y="0"/>
                  </a:lnTo>
                  <a:lnTo>
                    <a:pt x="0" y="6742"/>
                  </a:lnTo>
                  <a:lnTo>
                    <a:pt x="227" y="15696"/>
                  </a:lnTo>
                  <a:lnTo>
                    <a:pt x="3371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SMARTInkShape-3465">
              <a:extLst>
                <a:ext uri="{FF2B5EF4-FFF2-40B4-BE49-F238E27FC236}">
                  <a16:creationId xmlns:a16="http://schemas.microsoft.com/office/drawing/2014/main" xmlns="" id="{212021C8-6C63-4ED2-BA2A-291DCBA28D77}"/>
                </a:ext>
              </a:extLst>
            </p:cNvPr>
            <p:cNvSpPr/>
            <p:nvPr>
              <p:custDataLst>
                <p:tags r:id="rId201"/>
              </p:custDataLst>
            </p:nvPr>
          </p:nvSpPr>
          <p:spPr>
            <a:xfrm>
              <a:off x="3804533" y="521583"/>
              <a:ext cx="5468" cy="5468"/>
            </a:xfrm>
            <a:custGeom>
              <a:avLst/>
              <a:gdLst/>
              <a:ahLst/>
              <a:cxnLst/>
              <a:rect l="0" t="0" r="0" b="0"/>
              <a:pathLst>
                <a:path w="5468" h="5468">
                  <a:moveTo>
                    <a:pt x="5467" y="5467"/>
                  </a:moveTo>
                  <a:lnTo>
                    <a:pt x="5467" y="54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3466">
              <a:extLst>
                <a:ext uri="{FF2B5EF4-FFF2-40B4-BE49-F238E27FC236}">
                  <a16:creationId xmlns:a16="http://schemas.microsoft.com/office/drawing/2014/main" xmlns="" id="{0E1B0FE4-CDA4-4C66-8343-71DA04956DCF}"/>
                </a:ext>
              </a:extLst>
            </p:cNvPr>
            <p:cNvSpPr/>
            <p:nvPr>
              <p:custDataLst>
                <p:tags r:id="rId202"/>
              </p:custDataLst>
            </p:nvPr>
          </p:nvSpPr>
          <p:spPr>
            <a:xfrm>
              <a:off x="3816938" y="590550"/>
              <a:ext cx="5763" cy="107951"/>
            </a:xfrm>
            <a:custGeom>
              <a:avLst/>
              <a:gdLst/>
              <a:ahLst/>
              <a:cxnLst/>
              <a:rect l="0" t="0" r="0" b="0"/>
              <a:pathLst>
                <a:path w="5763" h="107951">
                  <a:moveTo>
                    <a:pt x="5762" y="0"/>
                  </a:moveTo>
                  <a:lnTo>
                    <a:pt x="5762" y="0"/>
                  </a:lnTo>
                  <a:lnTo>
                    <a:pt x="2391" y="0"/>
                  </a:lnTo>
                  <a:lnTo>
                    <a:pt x="1398" y="1411"/>
                  </a:lnTo>
                  <a:lnTo>
                    <a:pt x="0" y="11550"/>
                  </a:lnTo>
                  <a:lnTo>
                    <a:pt x="169" y="55676"/>
                  </a:lnTo>
                  <a:lnTo>
                    <a:pt x="5762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0" name="SMARTInkShape-3467">
            <a:extLst>
              <a:ext uri="{FF2B5EF4-FFF2-40B4-BE49-F238E27FC236}">
                <a16:creationId xmlns:a16="http://schemas.microsoft.com/office/drawing/2014/main" xmlns="" id="{7C81CF37-93D4-4E85-88EB-2F82686BFC8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657774" y="692150"/>
            <a:ext cx="520527" cy="193985"/>
          </a:xfrm>
          <a:custGeom>
            <a:avLst/>
            <a:gdLst/>
            <a:ahLst/>
            <a:cxnLst/>
            <a:rect l="0" t="0" r="0" b="0"/>
            <a:pathLst>
              <a:path w="520527" h="193985">
                <a:moveTo>
                  <a:pt x="6176" y="184150"/>
                </a:moveTo>
                <a:lnTo>
                  <a:pt x="6176" y="184150"/>
                </a:lnTo>
                <a:lnTo>
                  <a:pt x="709" y="189617"/>
                </a:lnTo>
                <a:lnTo>
                  <a:pt x="0" y="193984"/>
                </a:lnTo>
                <a:lnTo>
                  <a:pt x="546" y="173573"/>
                </a:lnTo>
                <a:lnTo>
                  <a:pt x="10499" y="131261"/>
                </a:lnTo>
                <a:lnTo>
                  <a:pt x="22208" y="107727"/>
                </a:lnTo>
                <a:lnTo>
                  <a:pt x="47928" y="76761"/>
                </a:lnTo>
                <a:lnTo>
                  <a:pt x="65184" y="63279"/>
                </a:lnTo>
                <a:lnTo>
                  <a:pt x="97508" y="51127"/>
                </a:lnTo>
                <a:lnTo>
                  <a:pt x="137267" y="49799"/>
                </a:lnTo>
                <a:lnTo>
                  <a:pt x="183699" y="57245"/>
                </a:lnTo>
                <a:lnTo>
                  <a:pt x="226462" y="75131"/>
                </a:lnTo>
                <a:lnTo>
                  <a:pt x="265944" y="98304"/>
                </a:lnTo>
                <a:lnTo>
                  <a:pt x="312142" y="119868"/>
                </a:lnTo>
                <a:lnTo>
                  <a:pt x="344561" y="124181"/>
                </a:lnTo>
                <a:lnTo>
                  <a:pt x="375803" y="120599"/>
                </a:lnTo>
                <a:lnTo>
                  <a:pt x="404659" y="108797"/>
                </a:lnTo>
                <a:lnTo>
                  <a:pt x="451621" y="76158"/>
                </a:lnTo>
                <a:lnTo>
                  <a:pt x="494921" y="42325"/>
                </a:lnTo>
                <a:lnTo>
                  <a:pt x="515212" y="20302"/>
                </a:lnTo>
                <a:lnTo>
                  <a:pt x="519811" y="10669"/>
                </a:lnTo>
                <a:lnTo>
                  <a:pt x="520526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3" name="SMARTInkShape-Group657">
            <a:extLst>
              <a:ext uri="{FF2B5EF4-FFF2-40B4-BE49-F238E27FC236}">
                <a16:creationId xmlns:a16="http://schemas.microsoft.com/office/drawing/2014/main" xmlns="" id="{9B9A6B9E-7EFF-4288-9962-16EF3FB83854}"/>
              </a:ext>
            </a:extLst>
          </p:cNvPr>
          <p:cNvGrpSpPr/>
          <p:nvPr/>
        </p:nvGrpSpPr>
        <p:grpSpPr>
          <a:xfrm>
            <a:off x="4751296" y="369183"/>
            <a:ext cx="2703605" cy="516616"/>
            <a:chOff x="4751296" y="369183"/>
            <a:chExt cx="2703605" cy="516616"/>
          </a:xfrm>
        </p:grpSpPr>
        <p:sp>
          <p:nvSpPr>
            <p:cNvPr id="641" name="SMARTInkShape-3468">
              <a:extLst>
                <a:ext uri="{FF2B5EF4-FFF2-40B4-BE49-F238E27FC236}">
                  <a16:creationId xmlns:a16="http://schemas.microsoft.com/office/drawing/2014/main" xmlns="" id="{7BBCEE9B-1F0E-4FAE-B5C6-D6808AC62267}"/>
                </a:ext>
              </a:extLst>
            </p:cNvPr>
            <p:cNvSpPr/>
            <p:nvPr>
              <p:custDataLst>
                <p:tags r:id="rId186"/>
              </p:custDataLst>
            </p:nvPr>
          </p:nvSpPr>
          <p:spPr>
            <a:xfrm>
              <a:off x="7448550" y="6540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SMARTInkShape-3469">
              <a:extLst>
                <a:ext uri="{FF2B5EF4-FFF2-40B4-BE49-F238E27FC236}">
                  <a16:creationId xmlns:a16="http://schemas.microsoft.com/office/drawing/2014/main" xmlns="" id="{CAC30CFC-4193-4CBF-8211-AB89B298691F}"/>
                </a:ext>
              </a:extLst>
            </p:cNvPr>
            <p:cNvSpPr/>
            <p:nvPr>
              <p:custDataLst>
                <p:tags r:id="rId187"/>
              </p:custDataLst>
            </p:nvPr>
          </p:nvSpPr>
          <p:spPr>
            <a:xfrm>
              <a:off x="7245350" y="369183"/>
              <a:ext cx="144046" cy="386468"/>
            </a:xfrm>
            <a:custGeom>
              <a:avLst/>
              <a:gdLst/>
              <a:ahLst/>
              <a:cxnLst/>
              <a:rect l="0" t="0" r="0" b="0"/>
              <a:pathLst>
                <a:path w="144046" h="386468">
                  <a:moveTo>
                    <a:pt x="57150" y="5467"/>
                  </a:moveTo>
                  <a:lnTo>
                    <a:pt x="57150" y="5467"/>
                  </a:lnTo>
                  <a:lnTo>
                    <a:pt x="53779" y="2096"/>
                  </a:lnTo>
                  <a:lnTo>
                    <a:pt x="53491" y="1103"/>
                  </a:lnTo>
                  <a:lnTo>
                    <a:pt x="54005" y="441"/>
                  </a:lnTo>
                  <a:lnTo>
                    <a:pt x="55052" y="0"/>
                  </a:lnTo>
                  <a:lnTo>
                    <a:pt x="66642" y="6120"/>
                  </a:lnTo>
                  <a:lnTo>
                    <a:pt x="99427" y="51249"/>
                  </a:lnTo>
                  <a:lnTo>
                    <a:pt x="116862" y="82259"/>
                  </a:lnTo>
                  <a:lnTo>
                    <a:pt x="131666" y="119560"/>
                  </a:lnTo>
                  <a:lnTo>
                    <a:pt x="141539" y="161538"/>
                  </a:lnTo>
                  <a:lnTo>
                    <a:pt x="144045" y="205360"/>
                  </a:lnTo>
                  <a:lnTo>
                    <a:pt x="133401" y="248354"/>
                  </a:lnTo>
                  <a:lnTo>
                    <a:pt x="115027" y="289100"/>
                  </a:lnTo>
                  <a:lnTo>
                    <a:pt x="92046" y="325554"/>
                  </a:lnTo>
                  <a:lnTo>
                    <a:pt x="52046" y="363088"/>
                  </a:lnTo>
                  <a:lnTo>
                    <a:pt x="0" y="386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SMARTInkShape-3470">
              <a:extLst>
                <a:ext uri="{FF2B5EF4-FFF2-40B4-BE49-F238E27FC236}">
                  <a16:creationId xmlns:a16="http://schemas.microsoft.com/office/drawing/2014/main" xmlns="" id="{254696D5-2F3C-474B-9DA3-0B39D99683E1}"/>
                </a:ext>
              </a:extLst>
            </p:cNvPr>
            <p:cNvSpPr/>
            <p:nvPr>
              <p:custDataLst>
                <p:tags r:id="rId188"/>
              </p:custDataLst>
            </p:nvPr>
          </p:nvSpPr>
          <p:spPr>
            <a:xfrm>
              <a:off x="7100183" y="401917"/>
              <a:ext cx="126118" cy="83619"/>
            </a:xfrm>
            <a:custGeom>
              <a:avLst/>
              <a:gdLst/>
              <a:ahLst/>
              <a:cxnLst/>
              <a:rect l="0" t="0" r="0" b="0"/>
              <a:pathLst>
                <a:path w="126118" h="83619">
                  <a:moveTo>
                    <a:pt x="5467" y="23533"/>
                  </a:moveTo>
                  <a:lnTo>
                    <a:pt x="5467" y="23533"/>
                  </a:lnTo>
                  <a:lnTo>
                    <a:pt x="2096" y="20162"/>
                  </a:lnTo>
                  <a:lnTo>
                    <a:pt x="441" y="16625"/>
                  </a:lnTo>
                  <a:lnTo>
                    <a:pt x="0" y="14695"/>
                  </a:lnTo>
                  <a:lnTo>
                    <a:pt x="1821" y="12702"/>
                  </a:lnTo>
                  <a:lnTo>
                    <a:pt x="15205" y="6526"/>
                  </a:lnTo>
                  <a:lnTo>
                    <a:pt x="46537" y="0"/>
                  </a:lnTo>
                  <a:lnTo>
                    <a:pt x="63936" y="374"/>
                  </a:lnTo>
                  <a:lnTo>
                    <a:pt x="76374" y="5244"/>
                  </a:lnTo>
                  <a:lnTo>
                    <a:pt x="80255" y="9223"/>
                  </a:lnTo>
                  <a:lnTo>
                    <a:pt x="84567" y="19290"/>
                  </a:lnTo>
                  <a:lnTo>
                    <a:pt x="82720" y="30819"/>
                  </a:lnTo>
                  <a:lnTo>
                    <a:pt x="80253" y="36857"/>
                  </a:lnTo>
                  <a:lnTo>
                    <a:pt x="63295" y="55468"/>
                  </a:lnTo>
                  <a:lnTo>
                    <a:pt x="35518" y="77376"/>
                  </a:lnTo>
                  <a:lnTo>
                    <a:pt x="35379" y="78478"/>
                  </a:lnTo>
                  <a:lnTo>
                    <a:pt x="35991" y="79213"/>
                  </a:lnTo>
                  <a:lnTo>
                    <a:pt x="46967" y="83618"/>
                  </a:lnTo>
                  <a:lnTo>
                    <a:pt x="91461" y="81557"/>
                  </a:lnTo>
                  <a:lnTo>
                    <a:pt x="126117" y="80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3471">
              <a:extLst>
                <a:ext uri="{FF2B5EF4-FFF2-40B4-BE49-F238E27FC236}">
                  <a16:creationId xmlns:a16="http://schemas.microsoft.com/office/drawing/2014/main" xmlns="" id="{3AB22718-4FB5-4CB9-9536-87887DA2B87D}"/>
                </a:ext>
              </a:extLst>
            </p:cNvPr>
            <p:cNvSpPr/>
            <p:nvPr>
              <p:custDataLst>
                <p:tags r:id="rId189"/>
              </p:custDataLst>
            </p:nvPr>
          </p:nvSpPr>
          <p:spPr>
            <a:xfrm>
              <a:off x="6726955" y="571500"/>
              <a:ext cx="404096" cy="139290"/>
            </a:xfrm>
            <a:custGeom>
              <a:avLst/>
              <a:gdLst/>
              <a:ahLst/>
              <a:cxnLst/>
              <a:rect l="0" t="0" r="0" b="0"/>
              <a:pathLst>
                <a:path w="404096" h="139290">
                  <a:moveTo>
                    <a:pt x="92945" y="25400"/>
                  </a:moveTo>
                  <a:lnTo>
                    <a:pt x="92945" y="25400"/>
                  </a:lnTo>
                  <a:lnTo>
                    <a:pt x="99686" y="22029"/>
                  </a:lnTo>
                  <a:lnTo>
                    <a:pt x="102379" y="21742"/>
                  </a:lnTo>
                  <a:lnTo>
                    <a:pt x="107250" y="23304"/>
                  </a:lnTo>
                  <a:lnTo>
                    <a:pt x="117330" y="34892"/>
                  </a:lnTo>
                  <a:lnTo>
                    <a:pt x="121422" y="47728"/>
                  </a:lnTo>
                  <a:lnTo>
                    <a:pt x="122514" y="55102"/>
                  </a:lnTo>
                  <a:lnTo>
                    <a:pt x="113934" y="85706"/>
                  </a:lnTo>
                  <a:lnTo>
                    <a:pt x="97989" y="114843"/>
                  </a:lnTo>
                  <a:lnTo>
                    <a:pt x="82251" y="128888"/>
                  </a:lnTo>
                  <a:lnTo>
                    <a:pt x="64203" y="137717"/>
                  </a:lnTo>
                  <a:lnTo>
                    <a:pt x="46775" y="139289"/>
                  </a:lnTo>
                  <a:lnTo>
                    <a:pt x="29621" y="133873"/>
                  </a:lnTo>
                  <a:lnTo>
                    <a:pt x="21095" y="129465"/>
                  </a:lnTo>
                  <a:lnTo>
                    <a:pt x="7859" y="113279"/>
                  </a:lnTo>
                  <a:lnTo>
                    <a:pt x="2355" y="103036"/>
                  </a:lnTo>
                  <a:lnTo>
                    <a:pt x="0" y="84129"/>
                  </a:lnTo>
                  <a:lnTo>
                    <a:pt x="1349" y="75136"/>
                  </a:lnTo>
                  <a:lnTo>
                    <a:pt x="12255" y="59499"/>
                  </a:lnTo>
                  <a:lnTo>
                    <a:pt x="30977" y="46200"/>
                  </a:lnTo>
                  <a:lnTo>
                    <a:pt x="58112" y="35585"/>
                  </a:lnTo>
                  <a:lnTo>
                    <a:pt x="104040" y="26164"/>
                  </a:lnTo>
                  <a:lnTo>
                    <a:pt x="132091" y="21676"/>
                  </a:lnTo>
                  <a:lnTo>
                    <a:pt x="162787" y="17273"/>
                  </a:lnTo>
                  <a:lnTo>
                    <a:pt x="195246" y="12926"/>
                  </a:lnTo>
                  <a:lnTo>
                    <a:pt x="228879" y="8617"/>
                  </a:lnTo>
                  <a:lnTo>
                    <a:pt x="259062" y="5745"/>
                  </a:lnTo>
                  <a:lnTo>
                    <a:pt x="286945" y="3830"/>
                  </a:lnTo>
                  <a:lnTo>
                    <a:pt x="313294" y="2553"/>
                  </a:lnTo>
                  <a:lnTo>
                    <a:pt x="353862" y="1135"/>
                  </a:lnTo>
                  <a:lnTo>
                    <a:pt x="4040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3472">
              <a:extLst>
                <a:ext uri="{FF2B5EF4-FFF2-40B4-BE49-F238E27FC236}">
                  <a16:creationId xmlns:a16="http://schemas.microsoft.com/office/drawing/2014/main" xmlns="" id="{8A1EAEA5-940E-4D74-B312-3921D96ECCBB}"/>
                </a:ext>
              </a:extLst>
            </p:cNvPr>
            <p:cNvSpPr/>
            <p:nvPr>
              <p:custDataLst>
                <p:tags r:id="rId190"/>
              </p:custDataLst>
            </p:nvPr>
          </p:nvSpPr>
          <p:spPr>
            <a:xfrm>
              <a:off x="6502400" y="704850"/>
              <a:ext cx="38101" cy="82551"/>
            </a:xfrm>
            <a:custGeom>
              <a:avLst/>
              <a:gdLst/>
              <a:ahLst/>
              <a:cxnLst/>
              <a:rect l="0" t="0" r="0" b="0"/>
              <a:pathLst>
                <a:path w="38101" h="82551">
                  <a:moveTo>
                    <a:pt x="38100" y="0"/>
                  </a:moveTo>
                  <a:lnTo>
                    <a:pt x="38100" y="0"/>
                  </a:lnTo>
                  <a:lnTo>
                    <a:pt x="38100" y="6742"/>
                  </a:lnTo>
                  <a:lnTo>
                    <a:pt x="20424" y="47530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SMARTInkShape-3473">
              <a:extLst>
                <a:ext uri="{FF2B5EF4-FFF2-40B4-BE49-F238E27FC236}">
                  <a16:creationId xmlns:a16="http://schemas.microsoft.com/office/drawing/2014/main" xmlns="" id="{5828108B-3B0C-4661-B892-0E78C198F644}"/>
                </a:ext>
              </a:extLst>
            </p:cNvPr>
            <p:cNvSpPr/>
            <p:nvPr>
              <p:custDataLst>
                <p:tags r:id="rId191"/>
              </p:custDataLst>
            </p:nvPr>
          </p:nvSpPr>
          <p:spPr>
            <a:xfrm>
              <a:off x="6236583" y="528189"/>
              <a:ext cx="208668" cy="232929"/>
            </a:xfrm>
            <a:custGeom>
              <a:avLst/>
              <a:gdLst/>
              <a:ahLst/>
              <a:cxnLst/>
              <a:rect l="0" t="0" r="0" b="0"/>
              <a:pathLst>
                <a:path w="208668" h="232929">
                  <a:moveTo>
                    <a:pt x="5467" y="227461"/>
                  </a:moveTo>
                  <a:lnTo>
                    <a:pt x="5467" y="227461"/>
                  </a:lnTo>
                  <a:lnTo>
                    <a:pt x="0" y="232928"/>
                  </a:lnTo>
                  <a:lnTo>
                    <a:pt x="31743" y="197814"/>
                  </a:lnTo>
                  <a:lnTo>
                    <a:pt x="46806" y="163800"/>
                  </a:lnTo>
                  <a:lnTo>
                    <a:pt x="63576" y="119071"/>
                  </a:lnTo>
                  <a:lnTo>
                    <a:pt x="75210" y="73441"/>
                  </a:lnTo>
                  <a:lnTo>
                    <a:pt x="76382" y="32013"/>
                  </a:lnTo>
                  <a:lnTo>
                    <a:pt x="75632" y="6410"/>
                  </a:lnTo>
                  <a:lnTo>
                    <a:pt x="73411" y="2483"/>
                  </a:lnTo>
                  <a:lnTo>
                    <a:pt x="69812" y="570"/>
                  </a:lnTo>
                  <a:lnTo>
                    <a:pt x="65297" y="0"/>
                  </a:lnTo>
                  <a:lnTo>
                    <a:pt x="60876" y="3854"/>
                  </a:lnTo>
                  <a:lnTo>
                    <a:pt x="52201" y="19425"/>
                  </a:lnTo>
                  <a:lnTo>
                    <a:pt x="42754" y="55362"/>
                  </a:lnTo>
                  <a:lnTo>
                    <a:pt x="42229" y="97290"/>
                  </a:lnTo>
                  <a:lnTo>
                    <a:pt x="49913" y="137621"/>
                  </a:lnTo>
                  <a:lnTo>
                    <a:pt x="65151" y="176920"/>
                  </a:lnTo>
                  <a:lnTo>
                    <a:pt x="73386" y="186889"/>
                  </a:lnTo>
                  <a:lnTo>
                    <a:pt x="78263" y="188418"/>
                  </a:lnTo>
                  <a:lnTo>
                    <a:pt x="89326" y="186355"/>
                  </a:lnTo>
                  <a:lnTo>
                    <a:pt x="110826" y="167147"/>
                  </a:lnTo>
                  <a:lnTo>
                    <a:pt x="131700" y="132371"/>
                  </a:lnTo>
                  <a:lnTo>
                    <a:pt x="151289" y="87416"/>
                  </a:lnTo>
                  <a:lnTo>
                    <a:pt x="163758" y="45090"/>
                  </a:lnTo>
                  <a:lnTo>
                    <a:pt x="169969" y="9362"/>
                  </a:lnTo>
                  <a:lnTo>
                    <a:pt x="170302" y="12701"/>
                  </a:lnTo>
                  <a:lnTo>
                    <a:pt x="170532" y="53156"/>
                  </a:lnTo>
                  <a:lnTo>
                    <a:pt x="171968" y="88796"/>
                  </a:lnTo>
                  <a:lnTo>
                    <a:pt x="184380" y="135003"/>
                  </a:lnTo>
                  <a:lnTo>
                    <a:pt x="208667" y="183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3474">
              <a:extLst>
                <a:ext uri="{FF2B5EF4-FFF2-40B4-BE49-F238E27FC236}">
                  <a16:creationId xmlns:a16="http://schemas.microsoft.com/office/drawing/2014/main" xmlns="" id="{40F52EDD-DC18-4CB8-86CE-173B0274DBE9}"/>
                </a:ext>
              </a:extLst>
            </p:cNvPr>
            <p:cNvSpPr/>
            <p:nvPr>
              <p:custDataLst>
                <p:tags r:id="rId192"/>
              </p:custDataLst>
            </p:nvPr>
          </p:nvSpPr>
          <p:spPr>
            <a:xfrm>
              <a:off x="6033546" y="429048"/>
              <a:ext cx="125955" cy="352003"/>
            </a:xfrm>
            <a:custGeom>
              <a:avLst/>
              <a:gdLst/>
              <a:ahLst/>
              <a:cxnLst/>
              <a:rect l="0" t="0" r="0" b="0"/>
              <a:pathLst>
                <a:path w="125955" h="352003">
                  <a:moveTo>
                    <a:pt x="125954" y="9102"/>
                  </a:moveTo>
                  <a:lnTo>
                    <a:pt x="125954" y="9102"/>
                  </a:lnTo>
                  <a:lnTo>
                    <a:pt x="108278" y="264"/>
                  </a:lnTo>
                  <a:lnTo>
                    <a:pt x="98342" y="0"/>
                  </a:lnTo>
                  <a:lnTo>
                    <a:pt x="92730" y="917"/>
                  </a:lnTo>
                  <a:lnTo>
                    <a:pt x="71346" y="15692"/>
                  </a:lnTo>
                  <a:lnTo>
                    <a:pt x="43765" y="51428"/>
                  </a:lnTo>
                  <a:lnTo>
                    <a:pt x="29218" y="87415"/>
                  </a:lnTo>
                  <a:lnTo>
                    <a:pt x="17343" y="129280"/>
                  </a:lnTo>
                  <a:lnTo>
                    <a:pt x="5011" y="173757"/>
                  </a:lnTo>
                  <a:lnTo>
                    <a:pt x="0" y="215632"/>
                  </a:lnTo>
                  <a:lnTo>
                    <a:pt x="829" y="253999"/>
                  </a:lnTo>
                  <a:lnTo>
                    <a:pt x="5902" y="287513"/>
                  </a:lnTo>
                  <a:lnTo>
                    <a:pt x="18506" y="313227"/>
                  </a:lnTo>
                  <a:lnTo>
                    <a:pt x="26804" y="324036"/>
                  </a:lnTo>
                  <a:lnTo>
                    <a:pt x="49197" y="337926"/>
                  </a:lnTo>
                  <a:lnTo>
                    <a:pt x="87854" y="352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3475">
              <a:extLst>
                <a:ext uri="{FF2B5EF4-FFF2-40B4-BE49-F238E27FC236}">
                  <a16:creationId xmlns:a16="http://schemas.microsoft.com/office/drawing/2014/main" xmlns="" id="{B1407B90-B4C2-40AC-9B9D-2F17671B19BD}"/>
                </a:ext>
              </a:extLst>
            </p:cNvPr>
            <p:cNvSpPr/>
            <p:nvPr>
              <p:custDataLst>
                <p:tags r:id="rId193"/>
              </p:custDataLst>
            </p:nvPr>
          </p:nvSpPr>
          <p:spPr>
            <a:xfrm>
              <a:off x="5642690" y="428758"/>
              <a:ext cx="246550" cy="340731"/>
            </a:xfrm>
            <a:custGeom>
              <a:avLst/>
              <a:gdLst/>
              <a:ahLst/>
              <a:cxnLst/>
              <a:rect l="0" t="0" r="0" b="0"/>
              <a:pathLst>
                <a:path w="246550" h="340731">
                  <a:moveTo>
                    <a:pt x="110410" y="250692"/>
                  </a:moveTo>
                  <a:lnTo>
                    <a:pt x="110410" y="250692"/>
                  </a:lnTo>
                  <a:lnTo>
                    <a:pt x="84384" y="229735"/>
                  </a:lnTo>
                  <a:lnTo>
                    <a:pt x="75089" y="224209"/>
                  </a:lnTo>
                  <a:lnTo>
                    <a:pt x="60610" y="223165"/>
                  </a:lnTo>
                  <a:lnTo>
                    <a:pt x="51809" y="223874"/>
                  </a:lnTo>
                  <a:lnTo>
                    <a:pt x="36388" y="232188"/>
                  </a:lnTo>
                  <a:lnTo>
                    <a:pt x="22479" y="246701"/>
                  </a:lnTo>
                  <a:lnTo>
                    <a:pt x="4863" y="277967"/>
                  </a:lnTo>
                  <a:lnTo>
                    <a:pt x="0" y="299268"/>
                  </a:lnTo>
                  <a:lnTo>
                    <a:pt x="1602" y="316731"/>
                  </a:lnTo>
                  <a:lnTo>
                    <a:pt x="4005" y="324351"/>
                  </a:lnTo>
                  <a:lnTo>
                    <a:pt x="8429" y="330137"/>
                  </a:lnTo>
                  <a:lnTo>
                    <a:pt x="20870" y="338447"/>
                  </a:lnTo>
                  <a:lnTo>
                    <a:pt x="33926" y="340730"/>
                  </a:lnTo>
                  <a:lnTo>
                    <a:pt x="40370" y="340350"/>
                  </a:lnTo>
                  <a:lnTo>
                    <a:pt x="53175" y="334285"/>
                  </a:lnTo>
                  <a:lnTo>
                    <a:pt x="65217" y="323828"/>
                  </a:lnTo>
                  <a:lnTo>
                    <a:pt x="79224" y="302074"/>
                  </a:lnTo>
                  <a:lnTo>
                    <a:pt x="89622" y="274557"/>
                  </a:lnTo>
                  <a:lnTo>
                    <a:pt x="90907" y="273658"/>
                  </a:lnTo>
                  <a:lnTo>
                    <a:pt x="92469" y="273764"/>
                  </a:lnTo>
                  <a:lnTo>
                    <a:pt x="94216" y="274540"/>
                  </a:lnTo>
                  <a:lnTo>
                    <a:pt x="96157" y="281046"/>
                  </a:lnTo>
                  <a:lnTo>
                    <a:pt x="96674" y="285745"/>
                  </a:lnTo>
                  <a:lnTo>
                    <a:pt x="101013" y="294729"/>
                  </a:lnTo>
                  <a:lnTo>
                    <a:pt x="111925" y="311994"/>
                  </a:lnTo>
                  <a:lnTo>
                    <a:pt x="116358" y="314138"/>
                  </a:lnTo>
                  <a:lnTo>
                    <a:pt x="128811" y="314638"/>
                  </a:lnTo>
                  <a:lnTo>
                    <a:pt x="151689" y="304211"/>
                  </a:lnTo>
                  <a:lnTo>
                    <a:pt x="172970" y="277603"/>
                  </a:lnTo>
                  <a:lnTo>
                    <a:pt x="188074" y="247366"/>
                  </a:lnTo>
                  <a:lnTo>
                    <a:pt x="204194" y="209702"/>
                  </a:lnTo>
                  <a:lnTo>
                    <a:pt x="220766" y="167093"/>
                  </a:lnTo>
                  <a:lnTo>
                    <a:pt x="233775" y="122285"/>
                  </a:lnTo>
                  <a:lnTo>
                    <a:pt x="242850" y="80028"/>
                  </a:lnTo>
                  <a:lnTo>
                    <a:pt x="246549" y="33849"/>
                  </a:lnTo>
                  <a:lnTo>
                    <a:pt x="242412" y="11560"/>
                  </a:lnTo>
                  <a:lnTo>
                    <a:pt x="237923" y="5193"/>
                  </a:lnTo>
                  <a:lnTo>
                    <a:pt x="232107" y="1654"/>
                  </a:lnTo>
                  <a:lnTo>
                    <a:pt x="225409" y="0"/>
                  </a:lnTo>
                  <a:lnTo>
                    <a:pt x="218120" y="2425"/>
                  </a:lnTo>
                  <a:lnTo>
                    <a:pt x="202496" y="14527"/>
                  </a:lnTo>
                  <a:lnTo>
                    <a:pt x="181204" y="58029"/>
                  </a:lnTo>
                  <a:lnTo>
                    <a:pt x="173623" y="99447"/>
                  </a:lnTo>
                  <a:lnTo>
                    <a:pt x="170256" y="144667"/>
                  </a:lnTo>
                  <a:lnTo>
                    <a:pt x="168758" y="188283"/>
                  </a:lnTo>
                  <a:lnTo>
                    <a:pt x="173738" y="227423"/>
                  </a:lnTo>
                  <a:lnTo>
                    <a:pt x="182299" y="261517"/>
                  </a:lnTo>
                  <a:lnTo>
                    <a:pt x="196464" y="299839"/>
                  </a:lnTo>
                  <a:lnTo>
                    <a:pt x="224710" y="3395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3476">
              <a:extLst>
                <a:ext uri="{FF2B5EF4-FFF2-40B4-BE49-F238E27FC236}">
                  <a16:creationId xmlns:a16="http://schemas.microsoft.com/office/drawing/2014/main" xmlns="" id="{255EC326-FE9E-483D-A24C-CF5A4DCCB4EC}"/>
                </a:ext>
              </a:extLst>
            </p:cNvPr>
            <p:cNvSpPr/>
            <p:nvPr>
              <p:custDataLst>
                <p:tags r:id="rId194"/>
              </p:custDataLst>
            </p:nvPr>
          </p:nvSpPr>
          <p:spPr>
            <a:xfrm>
              <a:off x="5404782" y="622799"/>
              <a:ext cx="176869" cy="183808"/>
            </a:xfrm>
            <a:custGeom>
              <a:avLst/>
              <a:gdLst/>
              <a:ahLst/>
              <a:cxnLst/>
              <a:rect l="0" t="0" r="0" b="0"/>
              <a:pathLst>
                <a:path w="176869" h="183808">
                  <a:moveTo>
                    <a:pt x="5418" y="24901"/>
                  </a:moveTo>
                  <a:lnTo>
                    <a:pt x="5418" y="24901"/>
                  </a:lnTo>
                  <a:lnTo>
                    <a:pt x="8789" y="28272"/>
                  </a:lnTo>
                  <a:lnTo>
                    <a:pt x="11376" y="71041"/>
                  </a:lnTo>
                  <a:lnTo>
                    <a:pt x="11652" y="112420"/>
                  </a:lnTo>
                  <a:lnTo>
                    <a:pt x="9853" y="149610"/>
                  </a:lnTo>
                  <a:lnTo>
                    <a:pt x="4849" y="175446"/>
                  </a:lnTo>
                  <a:lnTo>
                    <a:pt x="1637" y="182827"/>
                  </a:lnTo>
                  <a:lnTo>
                    <a:pt x="781" y="183807"/>
                  </a:lnTo>
                  <a:lnTo>
                    <a:pt x="210" y="183755"/>
                  </a:lnTo>
                  <a:lnTo>
                    <a:pt x="0" y="161277"/>
                  </a:lnTo>
                  <a:lnTo>
                    <a:pt x="4204" y="124418"/>
                  </a:lnTo>
                  <a:lnTo>
                    <a:pt x="11330" y="80180"/>
                  </a:lnTo>
                  <a:lnTo>
                    <a:pt x="26220" y="45200"/>
                  </a:lnTo>
                  <a:lnTo>
                    <a:pt x="37947" y="28278"/>
                  </a:lnTo>
                  <a:lnTo>
                    <a:pt x="50214" y="19346"/>
                  </a:lnTo>
                  <a:lnTo>
                    <a:pt x="56449" y="16965"/>
                  </a:lnTo>
                  <a:lnTo>
                    <a:pt x="62016" y="17493"/>
                  </a:lnTo>
                  <a:lnTo>
                    <a:pt x="71965" y="23725"/>
                  </a:lnTo>
                  <a:lnTo>
                    <a:pt x="85500" y="49247"/>
                  </a:lnTo>
                  <a:lnTo>
                    <a:pt x="95038" y="95596"/>
                  </a:lnTo>
                  <a:lnTo>
                    <a:pt x="97460" y="106416"/>
                  </a:lnTo>
                  <a:lnTo>
                    <a:pt x="96185" y="113576"/>
                  </a:lnTo>
                  <a:lnTo>
                    <a:pt x="95563" y="114357"/>
                  </a:lnTo>
                  <a:lnTo>
                    <a:pt x="95148" y="113466"/>
                  </a:lnTo>
                  <a:lnTo>
                    <a:pt x="94871" y="111461"/>
                  </a:lnTo>
                  <a:lnTo>
                    <a:pt x="106325" y="69679"/>
                  </a:lnTo>
                  <a:lnTo>
                    <a:pt x="112354" y="45508"/>
                  </a:lnTo>
                  <a:lnTo>
                    <a:pt x="131591" y="10758"/>
                  </a:lnTo>
                  <a:lnTo>
                    <a:pt x="139106" y="1682"/>
                  </a:lnTo>
                  <a:lnTo>
                    <a:pt x="141110" y="249"/>
                  </a:lnTo>
                  <a:lnTo>
                    <a:pt x="142446" y="0"/>
                  </a:lnTo>
                  <a:lnTo>
                    <a:pt x="151068" y="13133"/>
                  </a:lnTo>
                  <a:lnTo>
                    <a:pt x="160848" y="52994"/>
                  </a:lnTo>
                  <a:lnTo>
                    <a:pt x="163890" y="89199"/>
                  </a:lnTo>
                  <a:lnTo>
                    <a:pt x="170881" y="135596"/>
                  </a:lnTo>
                  <a:lnTo>
                    <a:pt x="176868" y="164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3477">
              <a:extLst>
                <a:ext uri="{FF2B5EF4-FFF2-40B4-BE49-F238E27FC236}">
                  <a16:creationId xmlns:a16="http://schemas.microsoft.com/office/drawing/2014/main" xmlns="" id="{DEEBA51B-ED9B-4A3C-9CBE-9BC546593885}"/>
                </a:ext>
              </a:extLst>
            </p:cNvPr>
            <p:cNvSpPr/>
            <p:nvPr>
              <p:custDataLst>
                <p:tags r:id="rId195"/>
              </p:custDataLst>
            </p:nvPr>
          </p:nvSpPr>
          <p:spPr>
            <a:xfrm>
              <a:off x="5213350" y="635000"/>
              <a:ext cx="133351" cy="170541"/>
            </a:xfrm>
            <a:custGeom>
              <a:avLst/>
              <a:gdLst/>
              <a:ahLst/>
              <a:cxnLst/>
              <a:rect l="0" t="0" r="0" b="0"/>
              <a:pathLst>
                <a:path w="133351" h="170541">
                  <a:moveTo>
                    <a:pt x="0" y="19050"/>
                  </a:moveTo>
                  <a:lnTo>
                    <a:pt x="0" y="19050"/>
                  </a:lnTo>
                  <a:lnTo>
                    <a:pt x="8838" y="10212"/>
                  </a:lnTo>
                  <a:lnTo>
                    <a:pt x="11537" y="9630"/>
                  </a:lnTo>
                  <a:lnTo>
                    <a:pt x="18298" y="10865"/>
                  </a:lnTo>
                  <a:lnTo>
                    <a:pt x="36780" y="18898"/>
                  </a:lnTo>
                  <a:lnTo>
                    <a:pt x="60130" y="43700"/>
                  </a:lnTo>
                  <a:lnTo>
                    <a:pt x="81550" y="81230"/>
                  </a:lnTo>
                  <a:lnTo>
                    <a:pt x="94562" y="120259"/>
                  </a:lnTo>
                  <a:lnTo>
                    <a:pt x="94709" y="142113"/>
                  </a:lnTo>
                  <a:lnTo>
                    <a:pt x="88740" y="164639"/>
                  </a:lnTo>
                  <a:lnTo>
                    <a:pt x="86676" y="169026"/>
                  </a:lnTo>
                  <a:lnTo>
                    <a:pt x="83889" y="170540"/>
                  </a:lnTo>
                  <a:lnTo>
                    <a:pt x="80621" y="170137"/>
                  </a:lnTo>
                  <a:lnTo>
                    <a:pt x="77031" y="168458"/>
                  </a:lnTo>
                  <a:lnTo>
                    <a:pt x="73041" y="153422"/>
                  </a:lnTo>
                  <a:lnTo>
                    <a:pt x="70795" y="115308"/>
                  </a:lnTo>
                  <a:lnTo>
                    <a:pt x="73092" y="85115"/>
                  </a:lnTo>
                  <a:lnTo>
                    <a:pt x="90253" y="43172"/>
                  </a:lnTo>
                  <a:lnTo>
                    <a:pt x="117572" y="12369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3478">
              <a:extLst>
                <a:ext uri="{FF2B5EF4-FFF2-40B4-BE49-F238E27FC236}">
                  <a16:creationId xmlns:a16="http://schemas.microsoft.com/office/drawing/2014/main" xmlns="" id="{EF6DE43C-2E37-4F90-8977-FA8EF8137ACE}"/>
                </a:ext>
              </a:extLst>
            </p:cNvPr>
            <p:cNvSpPr/>
            <p:nvPr>
              <p:custDataLst>
                <p:tags r:id="rId196"/>
              </p:custDataLst>
            </p:nvPr>
          </p:nvSpPr>
          <p:spPr>
            <a:xfrm>
              <a:off x="5097564" y="632732"/>
              <a:ext cx="90387" cy="161908"/>
            </a:xfrm>
            <a:custGeom>
              <a:avLst/>
              <a:gdLst/>
              <a:ahLst/>
              <a:cxnLst/>
              <a:rect l="0" t="0" r="0" b="0"/>
              <a:pathLst>
                <a:path w="90387" h="161908">
                  <a:moveTo>
                    <a:pt x="90386" y="72118"/>
                  </a:moveTo>
                  <a:lnTo>
                    <a:pt x="90386" y="72118"/>
                  </a:lnTo>
                  <a:lnTo>
                    <a:pt x="81548" y="31297"/>
                  </a:lnTo>
                  <a:lnTo>
                    <a:pt x="72088" y="9693"/>
                  </a:lnTo>
                  <a:lnTo>
                    <a:pt x="67604" y="5102"/>
                  </a:lnTo>
                  <a:lnTo>
                    <a:pt x="56978" y="0"/>
                  </a:lnTo>
                  <a:lnTo>
                    <a:pt x="43317" y="1495"/>
                  </a:lnTo>
                  <a:lnTo>
                    <a:pt x="35723" y="3869"/>
                  </a:lnTo>
                  <a:lnTo>
                    <a:pt x="19760" y="19678"/>
                  </a:lnTo>
                  <a:lnTo>
                    <a:pt x="6080" y="43167"/>
                  </a:lnTo>
                  <a:lnTo>
                    <a:pt x="0" y="70069"/>
                  </a:lnTo>
                  <a:lnTo>
                    <a:pt x="3319" y="112982"/>
                  </a:lnTo>
                  <a:lnTo>
                    <a:pt x="16609" y="146863"/>
                  </a:lnTo>
                  <a:lnTo>
                    <a:pt x="22153" y="153698"/>
                  </a:lnTo>
                  <a:lnTo>
                    <a:pt x="33954" y="161293"/>
                  </a:lnTo>
                  <a:lnTo>
                    <a:pt x="40065" y="161907"/>
                  </a:lnTo>
                  <a:lnTo>
                    <a:pt x="52498" y="158826"/>
                  </a:lnTo>
                  <a:lnTo>
                    <a:pt x="63199" y="148990"/>
                  </a:lnTo>
                  <a:lnTo>
                    <a:pt x="71953" y="133800"/>
                  </a:lnTo>
                  <a:lnTo>
                    <a:pt x="79437" y="101448"/>
                  </a:lnTo>
                  <a:lnTo>
                    <a:pt x="78241" y="56353"/>
                  </a:lnTo>
                  <a:lnTo>
                    <a:pt x="77686" y="27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3479">
              <a:extLst>
                <a:ext uri="{FF2B5EF4-FFF2-40B4-BE49-F238E27FC236}">
                  <a16:creationId xmlns:a16="http://schemas.microsoft.com/office/drawing/2014/main" xmlns="" id="{2175AEF2-239C-4517-B9B3-FD30121A93B9}"/>
                </a:ext>
              </a:extLst>
            </p:cNvPr>
            <p:cNvSpPr/>
            <p:nvPr>
              <p:custDataLst>
                <p:tags r:id="rId197"/>
              </p:custDataLst>
            </p:nvPr>
          </p:nvSpPr>
          <p:spPr>
            <a:xfrm>
              <a:off x="4751296" y="469900"/>
              <a:ext cx="290448" cy="415899"/>
            </a:xfrm>
            <a:custGeom>
              <a:avLst/>
              <a:gdLst/>
              <a:ahLst/>
              <a:cxnLst/>
              <a:rect l="0" t="0" r="0" b="0"/>
              <a:pathLst>
                <a:path w="290448" h="415899">
                  <a:moveTo>
                    <a:pt x="17554" y="120650"/>
                  </a:moveTo>
                  <a:lnTo>
                    <a:pt x="17554" y="120650"/>
                  </a:lnTo>
                  <a:lnTo>
                    <a:pt x="17554" y="112479"/>
                  </a:lnTo>
                  <a:lnTo>
                    <a:pt x="18259" y="116313"/>
                  </a:lnTo>
                  <a:lnTo>
                    <a:pt x="26392" y="163031"/>
                  </a:lnTo>
                  <a:lnTo>
                    <a:pt x="30419" y="197106"/>
                  </a:lnTo>
                  <a:lnTo>
                    <a:pt x="33855" y="236475"/>
                  </a:lnTo>
                  <a:lnTo>
                    <a:pt x="35382" y="279843"/>
                  </a:lnTo>
                  <a:lnTo>
                    <a:pt x="36061" y="323106"/>
                  </a:lnTo>
                  <a:lnTo>
                    <a:pt x="34951" y="362325"/>
                  </a:lnTo>
                  <a:lnTo>
                    <a:pt x="26504" y="408721"/>
                  </a:lnTo>
                  <a:lnTo>
                    <a:pt x="25638" y="414297"/>
                  </a:lnTo>
                  <a:lnTo>
                    <a:pt x="24354" y="415898"/>
                  </a:lnTo>
                  <a:lnTo>
                    <a:pt x="22793" y="414849"/>
                  </a:lnTo>
                  <a:lnTo>
                    <a:pt x="21046" y="412033"/>
                  </a:lnTo>
                  <a:lnTo>
                    <a:pt x="11847" y="381101"/>
                  </a:lnTo>
                  <a:lnTo>
                    <a:pt x="6080" y="342475"/>
                  </a:lnTo>
                  <a:lnTo>
                    <a:pt x="3554" y="319333"/>
                  </a:lnTo>
                  <a:lnTo>
                    <a:pt x="1870" y="291911"/>
                  </a:lnTo>
                  <a:lnTo>
                    <a:pt x="749" y="261635"/>
                  </a:lnTo>
                  <a:lnTo>
                    <a:pt x="0" y="229457"/>
                  </a:lnTo>
                  <a:lnTo>
                    <a:pt x="913" y="198127"/>
                  </a:lnTo>
                  <a:lnTo>
                    <a:pt x="2932" y="167362"/>
                  </a:lnTo>
                  <a:lnTo>
                    <a:pt x="5689" y="136975"/>
                  </a:lnTo>
                  <a:lnTo>
                    <a:pt x="10634" y="90041"/>
                  </a:lnTo>
                  <a:lnTo>
                    <a:pt x="16595" y="56246"/>
                  </a:lnTo>
                  <a:lnTo>
                    <a:pt x="26300" y="36522"/>
                  </a:lnTo>
                  <a:lnTo>
                    <a:pt x="31852" y="32109"/>
                  </a:lnTo>
                  <a:lnTo>
                    <a:pt x="37669" y="30578"/>
                  </a:lnTo>
                  <a:lnTo>
                    <a:pt x="43664" y="30969"/>
                  </a:lnTo>
                  <a:lnTo>
                    <a:pt x="59732" y="46455"/>
                  </a:lnTo>
                  <a:lnTo>
                    <a:pt x="90493" y="92551"/>
                  </a:lnTo>
                  <a:lnTo>
                    <a:pt x="113472" y="134973"/>
                  </a:lnTo>
                  <a:lnTo>
                    <a:pt x="124538" y="159126"/>
                  </a:lnTo>
                  <a:lnTo>
                    <a:pt x="135443" y="184401"/>
                  </a:lnTo>
                  <a:lnTo>
                    <a:pt x="146241" y="209012"/>
                  </a:lnTo>
                  <a:lnTo>
                    <a:pt x="156968" y="233180"/>
                  </a:lnTo>
                  <a:lnTo>
                    <a:pt x="176883" y="277908"/>
                  </a:lnTo>
                  <a:lnTo>
                    <a:pt x="192789" y="314250"/>
                  </a:lnTo>
                  <a:lnTo>
                    <a:pt x="218836" y="355428"/>
                  </a:lnTo>
                  <a:lnTo>
                    <a:pt x="226487" y="362579"/>
                  </a:lnTo>
                  <a:lnTo>
                    <a:pt x="229514" y="361664"/>
                  </a:lnTo>
                  <a:lnTo>
                    <a:pt x="234761" y="353121"/>
                  </a:lnTo>
                  <a:lnTo>
                    <a:pt x="245051" y="312218"/>
                  </a:lnTo>
                  <a:lnTo>
                    <a:pt x="254836" y="267645"/>
                  </a:lnTo>
                  <a:lnTo>
                    <a:pt x="260409" y="241930"/>
                  </a:lnTo>
                  <a:lnTo>
                    <a:pt x="265535" y="214203"/>
                  </a:lnTo>
                  <a:lnTo>
                    <a:pt x="270363" y="185136"/>
                  </a:lnTo>
                  <a:lnTo>
                    <a:pt x="274994" y="155174"/>
                  </a:lnTo>
                  <a:lnTo>
                    <a:pt x="279492" y="128144"/>
                  </a:lnTo>
                  <a:lnTo>
                    <a:pt x="283901" y="103068"/>
                  </a:lnTo>
                  <a:lnTo>
                    <a:pt x="290447" y="59919"/>
                  </a:lnTo>
                  <a:lnTo>
                    <a:pt x="290166" y="18616"/>
                  </a:lnTo>
                  <a:lnTo>
                    <a:pt x="286319" y="2066"/>
                  </a:lnTo>
                  <a:lnTo>
                    <a:pt x="285631" y="672"/>
                  </a:lnTo>
                  <a:lnTo>
                    <a:pt x="2842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9" name="SMARTInkShape-Group658">
            <a:extLst>
              <a:ext uri="{FF2B5EF4-FFF2-40B4-BE49-F238E27FC236}">
                <a16:creationId xmlns:a16="http://schemas.microsoft.com/office/drawing/2014/main" xmlns="" id="{FAB13AFC-5E58-4464-B87F-B700C30E84CC}"/>
              </a:ext>
            </a:extLst>
          </p:cNvPr>
          <p:cNvGrpSpPr/>
          <p:nvPr/>
        </p:nvGrpSpPr>
        <p:grpSpPr>
          <a:xfrm>
            <a:off x="2222500" y="1598073"/>
            <a:ext cx="963478" cy="503778"/>
            <a:chOff x="2222500" y="1598073"/>
            <a:chExt cx="963478" cy="503778"/>
          </a:xfrm>
        </p:grpSpPr>
        <p:sp>
          <p:nvSpPr>
            <p:cNvPr id="654" name="SMARTInkShape-3480">
              <a:extLst>
                <a:ext uri="{FF2B5EF4-FFF2-40B4-BE49-F238E27FC236}">
                  <a16:creationId xmlns:a16="http://schemas.microsoft.com/office/drawing/2014/main" xmlns="" id="{38A1E291-3813-4A8A-BD14-7FF74A30C116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3060700" y="1661879"/>
              <a:ext cx="125278" cy="401872"/>
            </a:xfrm>
            <a:custGeom>
              <a:avLst/>
              <a:gdLst/>
              <a:ahLst/>
              <a:cxnLst/>
              <a:rect l="0" t="0" r="0" b="0"/>
              <a:pathLst>
                <a:path w="125278" h="401872">
                  <a:moveTo>
                    <a:pt x="0" y="8171"/>
                  </a:moveTo>
                  <a:lnTo>
                    <a:pt x="0" y="8171"/>
                  </a:lnTo>
                  <a:lnTo>
                    <a:pt x="0" y="1429"/>
                  </a:lnTo>
                  <a:lnTo>
                    <a:pt x="706" y="148"/>
                  </a:lnTo>
                  <a:lnTo>
                    <a:pt x="1882" y="0"/>
                  </a:lnTo>
                  <a:lnTo>
                    <a:pt x="3371" y="607"/>
                  </a:lnTo>
                  <a:lnTo>
                    <a:pt x="37590" y="33410"/>
                  </a:lnTo>
                  <a:lnTo>
                    <a:pt x="79890" y="77581"/>
                  </a:lnTo>
                  <a:lnTo>
                    <a:pt x="106768" y="112398"/>
                  </a:lnTo>
                  <a:lnTo>
                    <a:pt x="121536" y="150920"/>
                  </a:lnTo>
                  <a:lnTo>
                    <a:pt x="125277" y="193676"/>
                  </a:lnTo>
                  <a:lnTo>
                    <a:pt x="122323" y="217919"/>
                  </a:lnTo>
                  <a:lnTo>
                    <a:pt x="117532" y="243253"/>
                  </a:lnTo>
                  <a:lnTo>
                    <a:pt x="104683" y="286454"/>
                  </a:lnTo>
                  <a:lnTo>
                    <a:pt x="88154" y="323058"/>
                  </a:lnTo>
                  <a:lnTo>
                    <a:pt x="56459" y="365348"/>
                  </a:lnTo>
                  <a:lnTo>
                    <a:pt x="19050" y="401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3481">
              <a:extLst>
                <a:ext uri="{FF2B5EF4-FFF2-40B4-BE49-F238E27FC236}">
                  <a16:creationId xmlns:a16="http://schemas.microsoft.com/office/drawing/2014/main" xmlns="" id="{C59CE4F3-E345-4063-B412-E783E8100F92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2762250" y="1832960"/>
              <a:ext cx="190501" cy="157570"/>
            </a:xfrm>
            <a:custGeom>
              <a:avLst/>
              <a:gdLst/>
              <a:ahLst/>
              <a:cxnLst/>
              <a:rect l="0" t="0" r="0" b="0"/>
              <a:pathLst>
                <a:path w="190501" h="157570">
                  <a:moveTo>
                    <a:pt x="0" y="8540"/>
                  </a:moveTo>
                  <a:lnTo>
                    <a:pt x="0" y="8540"/>
                  </a:lnTo>
                  <a:lnTo>
                    <a:pt x="0" y="3073"/>
                  </a:lnTo>
                  <a:lnTo>
                    <a:pt x="705" y="2778"/>
                  </a:lnTo>
                  <a:lnTo>
                    <a:pt x="18951" y="2268"/>
                  </a:lnTo>
                  <a:lnTo>
                    <a:pt x="54569" y="8686"/>
                  </a:lnTo>
                  <a:lnTo>
                    <a:pt x="74818" y="17777"/>
                  </a:lnTo>
                  <a:lnTo>
                    <a:pt x="89932" y="30755"/>
                  </a:lnTo>
                  <a:lnTo>
                    <a:pt x="95938" y="38166"/>
                  </a:lnTo>
                  <a:lnTo>
                    <a:pt x="102611" y="57690"/>
                  </a:lnTo>
                  <a:lnTo>
                    <a:pt x="104166" y="79773"/>
                  </a:lnTo>
                  <a:lnTo>
                    <a:pt x="96402" y="111334"/>
                  </a:lnTo>
                  <a:lnTo>
                    <a:pt x="86590" y="129956"/>
                  </a:lnTo>
                  <a:lnTo>
                    <a:pt x="73292" y="143877"/>
                  </a:lnTo>
                  <a:lnTo>
                    <a:pt x="58680" y="153356"/>
                  </a:lnTo>
                  <a:lnTo>
                    <a:pt x="45130" y="157569"/>
                  </a:lnTo>
                  <a:lnTo>
                    <a:pt x="39259" y="157282"/>
                  </a:lnTo>
                  <a:lnTo>
                    <a:pt x="28973" y="153199"/>
                  </a:lnTo>
                  <a:lnTo>
                    <a:pt x="26370" y="149429"/>
                  </a:lnTo>
                  <a:lnTo>
                    <a:pt x="25361" y="139596"/>
                  </a:lnTo>
                  <a:lnTo>
                    <a:pt x="38873" y="115418"/>
                  </a:lnTo>
                  <a:lnTo>
                    <a:pt x="78861" y="76349"/>
                  </a:lnTo>
                  <a:lnTo>
                    <a:pt x="115089" y="49406"/>
                  </a:lnTo>
                  <a:lnTo>
                    <a:pt x="157730" y="16900"/>
                  </a:lnTo>
                  <a:lnTo>
                    <a:pt x="173835" y="0"/>
                  </a:lnTo>
                  <a:lnTo>
                    <a:pt x="173746" y="1436"/>
                  </a:lnTo>
                  <a:lnTo>
                    <a:pt x="165467" y="17645"/>
                  </a:lnTo>
                  <a:lnTo>
                    <a:pt x="141863" y="56252"/>
                  </a:lnTo>
                  <a:lnTo>
                    <a:pt x="134311" y="78429"/>
                  </a:lnTo>
                  <a:lnTo>
                    <a:pt x="133307" y="97692"/>
                  </a:lnTo>
                  <a:lnTo>
                    <a:pt x="138975" y="113780"/>
                  </a:lnTo>
                  <a:lnTo>
                    <a:pt x="143450" y="121033"/>
                  </a:lnTo>
                  <a:lnTo>
                    <a:pt x="159711" y="130974"/>
                  </a:lnTo>
                  <a:lnTo>
                    <a:pt x="190500" y="141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3482">
              <a:extLst>
                <a:ext uri="{FF2B5EF4-FFF2-40B4-BE49-F238E27FC236}">
                  <a16:creationId xmlns:a16="http://schemas.microsoft.com/office/drawing/2014/main" xmlns="" id="{38543F8E-756F-425C-BC8E-E79960B16D80}"/>
                </a:ext>
              </a:extLst>
            </p:cNvPr>
            <p:cNvSpPr/>
            <p:nvPr>
              <p:custDataLst>
                <p:tags r:id="rId183"/>
              </p:custDataLst>
            </p:nvPr>
          </p:nvSpPr>
          <p:spPr>
            <a:xfrm>
              <a:off x="2564165" y="1685442"/>
              <a:ext cx="121886" cy="384659"/>
            </a:xfrm>
            <a:custGeom>
              <a:avLst/>
              <a:gdLst/>
              <a:ahLst/>
              <a:cxnLst/>
              <a:rect l="0" t="0" r="0" b="0"/>
              <a:pathLst>
                <a:path w="121886" h="384659">
                  <a:moveTo>
                    <a:pt x="121885" y="3658"/>
                  </a:moveTo>
                  <a:lnTo>
                    <a:pt x="121885" y="3658"/>
                  </a:lnTo>
                  <a:lnTo>
                    <a:pt x="118514" y="287"/>
                  </a:lnTo>
                  <a:lnTo>
                    <a:pt x="116816" y="0"/>
                  </a:lnTo>
                  <a:lnTo>
                    <a:pt x="114977" y="513"/>
                  </a:lnTo>
                  <a:lnTo>
                    <a:pt x="85105" y="19054"/>
                  </a:lnTo>
                  <a:lnTo>
                    <a:pt x="57235" y="63980"/>
                  </a:lnTo>
                  <a:lnTo>
                    <a:pt x="39059" y="96790"/>
                  </a:lnTo>
                  <a:lnTo>
                    <a:pt x="22985" y="134420"/>
                  </a:lnTo>
                  <a:lnTo>
                    <a:pt x="10196" y="174663"/>
                  </a:lnTo>
                  <a:lnTo>
                    <a:pt x="2160" y="216068"/>
                  </a:lnTo>
                  <a:lnTo>
                    <a:pt x="0" y="254225"/>
                  </a:lnTo>
                  <a:lnTo>
                    <a:pt x="2097" y="288588"/>
                  </a:lnTo>
                  <a:lnTo>
                    <a:pt x="11917" y="330322"/>
                  </a:lnTo>
                  <a:lnTo>
                    <a:pt x="22210" y="351572"/>
                  </a:lnTo>
                  <a:lnTo>
                    <a:pt x="35722" y="366660"/>
                  </a:lnTo>
                  <a:lnTo>
                    <a:pt x="43276" y="372660"/>
                  </a:lnTo>
                  <a:lnTo>
                    <a:pt x="61077" y="379326"/>
                  </a:lnTo>
                  <a:lnTo>
                    <a:pt x="90135" y="384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SMARTInkShape-3483">
              <a:extLst>
                <a:ext uri="{FF2B5EF4-FFF2-40B4-BE49-F238E27FC236}">
                  <a16:creationId xmlns:a16="http://schemas.microsoft.com/office/drawing/2014/main" xmlns="" id="{D8AC89E3-1681-40BE-B724-2550E4B0C151}"/>
                </a:ext>
              </a:extLst>
            </p:cNvPr>
            <p:cNvSpPr/>
            <p:nvPr>
              <p:custDataLst>
                <p:tags r:id="rId184"/>
              </p:custDataLst>
            </p:nvPr>
          </p:nvSpPr>
          <p:spPr>
            <a:xfrm>
              <a:off x="2222500" y="1905000"/>
              <a:ext cx="222251" cy="63501"/>
            </a:xfrm>
            <a:custGeom>
              <a:avLst/>
              <a:gdLst/>
              <a:ahLst/>
              <a:cxnLst/>
              <a:rect l="0" t="0" r="0" b="0"/>
              <a:pathLst>
                <a:path w="222251" h="63501">
                  <a:moveTo>
                    <a:pt x="0" y="63500"/>
                  </a:moveTo>
                  <a:lnTo>
                    <a:pt x="0" y="63500"/>
                  </a:lnTo>
                  <a:lnTo>
                    <a:pt x="44763" y="43235"/>
                  </a:lnTo>
                  <a:lnTo>
                    <a:pt x="78691" y="34268"/>
                  </a:lnTo>
                  <a:lnTo>
                    <a:pt x="115407" y="25578"/>
                  </a:lnTo>
                  <a:lnTo>
                    <a:pt x="152186" y="17013"/>
                  </a:lnTo>
                  <a:lnTo>
                    <a:pt x="198982" y="5668"/>
                  </a:lnTo>
                  <a:lnTo>
                    <a:pt x="222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SMARTInkShape-3484">
              <a:extLst>
                <a:ext uri="{FF2B5EF4-FFF2-40B4-BE49-F238E27FC236}">
                  <a16:creationId xmlns:a16="http://schemas.microsoft.com/office/drawing/2014/main" xmlns="" id="{BCC60B6D-ACA2-4792-A44B-753E2C630059}"/>
                </a:ext>
              </a:extLst>
            </p:cNvPr>
            <p:cNvSpPr/>
            <p:nvPr>
              <p:custDataLst>
                <p:tags r:id="rId185"/>
              </p:custDataLst>
            </p:nvPr>
          </p:nvSpPr>
          <p:spPr>
            <a:xfrm>
              <a:off x="2316715" y="1598073"/>
              <a:ext cx="121686" cy="503778"/>
            </a:xfrm>
            <a:custGeom>
              <a:avLst/>
              <a:gdLst/>
              <a:ahLst/>
              <a:cxnLst/>
              <a:rect l="0" t="0" r="0" b="0"/>
              <a:pathLst>
                <a:path w="121686" h="503778">
                  <a:moveTo>
                    <a:pt x="121685" y="27527"/>
                  </a:moveTo>
                  <a:lnTo>
                    <a:pt x="121685" y="27527"/>
                  </a:lnTo>
                  <a:lnTo>
                    <a:pt x="112896" y="13712"/>
                  </a:lnTo>
                  <a:lnTo>
                    <a:pt x="101912" y="3678"/>
                  </a:lnTo>
                  <a:lnTo>
                    <a:pt x="97920" y="1044"/>
                  </a:lnTo>
                  <a:lnTo>
                    <a:pt x="87839" y="0"/>
                  </a:lnTo>
                  <a:lnTo>
                    <a:pt x="76303" y="2592"/>
                  </a:lnTo>
                  <a:lnTo>
                    <a:pt x="64121" y="8449"/>
                  </a:lnTo>
                  <a:lnTo>
                    <a:pt x="45362" y="29792"/>
                  </a:lnTo>
                  <a:lnTo>
                    <a:pt x="26399" y="71943"/>
                  </a:lnTo>
                  <a:lnTo>
                    <a:pt x="15600" y="108415"/>
                  </a:lnTo>
                  <a:lnTo>
                    <a:pt x="6803" y="149555"/>
                  </a:lnTo>
                  <a:lnTo>
                    <a:pt x="541" y="196062"/>
                  </a:lnTo>
                  <a:lnTo>
                    <a:pt x="0" y="221022"/>
                  </a:lnTo>
                  <a:lnTo>
                    <a:pt x="1051" y="246835"/>
                  </a:lnTo>
                  <a:lnTo>
                    <a:pt x="3162" y="273216"/>
                  </a:lnTo>
                  <a:lnTo>
                    <a:pt x="5275" y="299269"/>
                  </a:lnTo>
                  <a:lnTo>
                    <a:pt x="7390" y="325105"/>
                  </a:lnTo>
                  <a:lnTo>
                    <a:pt x="9505" y="350796"/>
                  </a:lnTo>
                  <a:lnTo>
                    <a:pt x="13736" y="398156"/>
                  </a:lnTo>
                  <a:lnTo>
                    <a:pt x="17263" y="439901"/>
                  </a:lnTo>
                  <a:lnTo>
                    <a:pt x="19249" y="482969"/>
                  </a:lnTo>
                  <a:lnTo>
                    <a:pt x="20085" y="503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2" name="SMARTInkShape-Group659">
            <a:extLst>
              <a:ext uri="{FF2B5EF4-FFF2-40B4-BE49-F238E27FC236}">
                <a16:creationId xmlns:a16="http://schemas.microsoft.com/office/drawing/2014/main" xmlns="" id="{27070CB8-994D-4588-8414-E94A8C118B3A}"/>
              </a:ext>
            </a:extLst>
          </p:cNvPr>
          <p:cNvGrpSpPr/>
          <p:nvPr/>
        </p:nvGrpSpPr>
        <p:grpSpPr>
          <a:xfrm>
            <a:off x="3517900" y="1911350"/>
            <a:ext cx="158751" cy="104089"/>
            <a:chOff x="3517900" y="1911350"/>
            <a:chExt cx="158751" cy="104089"/>
          </a:xfrm>
        </p:grpSpPr>
        <p:sp>
          <p:nvSpPr>
            <p:cNvPr id="660" name="SMARTInkShape-3485">
              <a:extLst>
                <a:ext uri="{FF2B5EF4-FFF2-40B4-BE49-F238E27FC236}">
                  <a16:creationId xmlns:a16="http://schemas.microsoft.com/office/drawing/2014/main" xmlns="" id="{0A956417-0CA0-42C6-8ADE-4E4A64179EE6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3549650" y="2006600"/>
              <a:ext cx="127001" cy="8839"/>
            </a:xfrm>
            <a:custGeom>
              <a:avLst/>
              <a:gdLst/>
              <a:ahLst/>
              <a:cxnLst/>
              <a:rect l="0" t="0" r="0" b="0"/>
              <a:pathLst>
                <a:path w="127001" h="8839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526" y="6907"/>
                  </a:lnTo>
                  <a:lnTo>
                    <a:pt x="13484" y="8838"/>
                  </a:lnTo>
                  <a:lnTo>
                    <a:pt x="59944" y="6868"/>
                  </a:lnTo>
                  <a:lnTo>
                    <a:pt x="104309" y="2348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SMARTInkShape-3486">
              <a:extLst>
                <a:ext uri="{FF2B5EF4-FFF2-40B4-BE49-F238E27FC236}">
                  <a16:creationId xmlns:a16="http://schemas.microsoft.com/office/drawing/2014/main" xmlns="" id="{52ED6F95-8DFF-4DD2-AA6A-93953F7D69D5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3517900" y="1911350"/>
              <a:ext cx="146051" cy="19051"/>
            </a:xfrm>
            <a:custGeom>
              <a:avLst/>
              <a:gdLst/>
              <a:ahLst/>
              <a:cxnLst/>
              <a:rect l="0" t="0" r="0" b="0"/>
              <a:pathLst>
                <a:path w="146051" h="19051">
                  <a:moveTo>
                    <a:pt x="0" y="19050"/>
                  </a:moveTo>
                  <a:lnTo>
                    <a:pt x="0" y="19050"/>
                  </a:lnTo>
                  <a:lnTo>
                    <a:pt x="12961" y="17639"/>
                  </a:lnTo>
                  <a:lnTo>
                    <a:pt x="57123" y="7116"/>
                  </a:lnTo>
                  <a:lnTo>
                    <a:pt x="101592" y="2108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1" name="SMARTInkShape-Group660">
            <a:extLst>
              <a:ext uri="{FF2B5EF4-FFF2-40B4-BE49-F238E27FC236}">
                <a16:creationId xmlns:a16="http://schemas.microsoft.com/office/drawing/2014/main" xmlns="" id="{8C282E97-E89E-4764-B91D-BF911CEE832F}"/>
              </a:ext>
            </a:extLst>
          </p:cNvPr>
          <p:cNvGrpSpPr/>
          <p:nvPr/>
        </p:nvGrpSpPr>
        <p:grpSpPr>
          <a:xfrm>
            <a:off x="4252710" y="1651000"/>
            <a:ext cx="935241" cy="807946"/>
            <a:chOff x="4252710" y="1651000"/>
            <a:chExt cx="935241" cy="807946"/>
          </a:xfrm>
        </p:grpSpPr>
        <p:sp>
          <p:nvSpPr>
            <p:cNvPr id="663" name="SMARTInkShape-3487">
              <a:extLst>
                <a:ext uri="{FF2B5EF4-FFF2-40B4-BE49-F238E27FC236}">
                  <a16:creationId xmlns:a16="http://schemas.microsoft.com/office/drawing/2014/main" xmlns="" id="{14D8E9A2-FE06-40E4-9F49-936769553023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4862279" y="2241550"/>
              <a:ext cx="325672" cy="38101"/>
            </a:xfrm>
            <a:custGeom>
              <a:avLst/>
              <a:gdLst/>
              <a:ahLst/>
              <a:cxnLst/>
              <a:rect l="0" t="0" r="0" b="0"/>
              <a:pathLst>
                <a:path w="325672" h="38101">
                  <a:moveTo>
                    <a:pt x="8171" y="38100"/>
                  </a:moveTo>
                  <a:lnTo>
                    <a:pt x="8171" y="38100"/>
                  </a:lnTo>
                  <a:lnTo>
                    <a:pt x="1429" y="34729"/>
                  </a:lnTo>
                  <a:lnTo>
                    <a:pt x="149" y="33030"/>
                  </a:lnTo>
                  <a:lnTo>
                    <a:pt x="0" y="31192"/>
                  </a:lnTo>
                  <a:lnTo>
                    <a:pt x="607" y="29261"/>
                  </a:lnTo>
                  <a:lnTo>
                    <a:pt x="8807" y="27116"/>
                  </a:lnTo>
                  <a:lnTo>
                    <a:pt x="40580" y="25908"/>
                  </a:lnTo>
                  <a:lnTo>
                    <a:pt x="76903" y="24215"/>
                  </a:lnTo>
                  <a:lnTo>
                    <a:pt x="121268" y="18759"/>
                  </a:lnTo>
                  <a:lnTo>
                    <a:pt x="146364" y="16033"/>
                  </a:lnTo>
                  <a:lnTo>
                    <a:pt x="172972" y="13511"/>
                  </a:lnTo>
                  <a:lnTo>
                    <a:pt x="200588" y="11124"/>
                  </a:lnTo>
                  <a:lnTo>
                    <a:pt x="226760" y="8827"/>
                  </a:lnTo>
                  <a:lnTo>
                    <a:pt x="251969" y="6590"/>
                  </a:lnTo>
                  <a:lnTo>
                    <a:pt x="292914" y="2929"/>
                  </a:lnTo>
                  <a:lnTo>
                    <a:pt x="3256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3488">
              <a:extLst>
                <a:ext uri="{FF2B5EF4-FFF2-40B4-BE49-F238E27FC236}">
                  <a16:creationId xmlns:a16="http://schemas.microsoft.com/office/drawing/2014/main" xmlns="" id="{D4F96AA1-10FF-4DE4-BCD7-AC84C00B5D67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4984750" y="2282342"/>
              <a:ext cx="31751" cy="137009"/>
            </a:xfrm>
            <a:custGeom>
              <a:avLst/>
              <a:gdLst/>
              <a:ahLst/>
              <a:cxnLst/>
              <a:rect l="0" t="0" r="0" b="0"/>
              <a:pathLst>
                <a:path w="31751" h="137009">
                  <a:moveTo>
                    <a:pt x="31750" y="3658"/>
                  </a:moveTo>
                  <a:lnTo>
                    <a:pt x="31750" y="3658"/>
                  </a:lnTo>
                  <a:lnTo>
                    <a:pt x="31750" y="287"/>
                  </a:lnTo>
                  <a:lnTo>
                    <a:pt x="31044" y="0"/>
                  </a:lnTo>
                  <a:lnTo>
                    <a:pt x="28379" y="1562"/>
                  </a:lnTo>
                  <a:lnTo>
                    <a:pt x="22912" y="19892"/>
                  </a:lnTo>
                  <a:lnTo>
                    <a:pt x="18402" y="57691"/>
                  </a:lnTo>
                  <a:lnTo>
                    <a:pt x="7267" y="97247"/>
                  </a:lnTo>
                  <a:lnTo>
                    <a:pt x="0" y="137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3489">
              <a:extLst>
                <a:ext uri="{FF2B5EF4-FFF2-40B4-BE49-F238E27FC236}">
                  <a16:creationId xmlns:a16="http://schemas.microsoft.com/office/drawing/2014/main" xmlns="" id="{E18FB66E-9D52-4AD7-9CE4-2E960F2BFC07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4889500" y="2295329"/>
              <a:ext cx="76201" cy="117672"/>
            </a:xfrm>
            <a:custGeom>
              <a:avLst/>
              <a:gdLst/>
              <a:ahLst/>
              <a:cxnLst/>
              <a:rect l="0" t="0" r="0" b="0"/>
              <a:pathLst>
                <a:path w="76201" h="117672">
                  <a:moveTo>
                    <a:pt x="76200" y="3371"/>
                  </a:moveTo>
                  <a:lnTo>
                    <a:pt x="76200" y="3371"/>
                  </a:lnTo>
                  <a:lnTo>
                    <a:pt x="72829" y="0"/>
                  </a:lnTo>
                  <a:lnTo>
                    <a:pt x="70425" y="418"/>
                  </a:lnTo>
                  <a:lnTo>
                    <a:pt x="63991" y="4646"/>
                  </a:lnTo>
                  <a:lnTo>
                    <a:pt x="33331" y="45903"/>
                  </a:lnTo>
                  <a:lnTo>
                    <a:pt x="8997" y="91740"/>
                  </a:lnTo>
                  <a:lnTo>
                    <a:pt x="0" y="117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3490">
              <a:extLst>
                <a:ext uri="{FF2B5EF4-FFF2-40B4-BE49-F238E27FC236}">
                  <a16:creationId xmlns:a16="http://schemas.microsoft.com/office/drawing/2014/main" xmlns="" id="{22258535-D603-4E80-BE60-56C7CE1D3C9A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4673600" y="2261744"/>
              <a:ext cx="114301" cy="147904"/>
            </a:xfrm>
            <a:custGeom>
              <a:avLst/>
              <a:gdLst/>
              <a:ahLst/>
              <a:cxnLst/>
              <a:rect l="0" t="0" r="0" b="0"/>
              <a:pathLst>
                <a:path w="114301" h="147904">
                  <a:moveTo>
                    <a:pt x="0" y="11556"/>
                  </a:moveTo>
                  <a:lnTo>
                    <a:pt x="0" y="11556"/>
                  </a:lnTo>
                  <a:lnTo>
                    <a:pt x="3371" y="8185"/>
                  </a:lnTo>
                  <a:lnTo>
                    <a:pt x="15580" y="2718"/>
                  </a:lnTo>
                  <a:lnTo>
                    <a:pt x="39345" y="0"/>
                  </a:lnTo>
                  <a:lnTo>
                    <a:pt x="54882" y="5009"/>
                  </a:lnTo>
                  <a:lnTo>
                    <a:pt x="68137" y="14996"/>
                  </a:lnTo>
                  <a:lnTo>
                    <a:pt x="78731" y="28842"/>
                  </a:lnTo>
                  <a:lnTo>
                    <a:pt x="80004" y="37191"/>
                  </a:lnTo>
                  <a:lnTo>
                    <a:pt x="75774" y="55875"/>
                  </a:lnTo>
                  <a:lnTo>
                    <a:pt x="50742" y="95909"/>
                  </a:lnTo>
                  <a:lnTo>
                    <a:pt x="4049" y="141559"/>
                  </a:lnTo>
                  <a:lnTo>
                    <a:pt x="1800" y="145300"/>
                  </a:lnTo>
                  <a:lnTo>
                    <a:pt x="1200" y="147285"/>
                  </a:lnTo>
                  <a:lnTo>
                    <a:pt x="4328" y="147903"/>
                  </a:lnTo>
                  <a:lnTo>
                    <a:pt x="47668" y="142069"/>
                  </a:lnTo>
                  <a:lnTo>
                    <a:pt x="86874" y="139597"/>
                  </a:lnTo>
                  <a:lnTo>
                    <a:pt x="114300" y="138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3491">
              <a:extLst>
                <a:ext uri="{FF2B5EF4-FFF2-40B4-BE49-F238E27FC236}">
                  <a16:creationId xmlns:a16="http://schemas.microsoft.com/office/drawing/2014/main" xmlns="" id="{EEB19270-505D-47C5-A7C5-6C0871693A1D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4521200" y="2127250"/>
              <a:ext cx="527051" cy="331696"/>
            </a:xfrm>
            <a:custGeom>
              <a:avLst/>
              <a:gdLst/>
              <a:ahLst/>
              <a:cxnLst/>
              <a:rect l="0" t="0" r="0" b="0"/>
              <a:pathLst>
                <a:path w="527051" h="331696">
                  <a:moveTo>
                    <a:pt x="0" y="260350"/>
                  </a:moveTo>
                  <a:lnTo>
                    <a:pt x="0" y="260350"/>
                  </a:lnTo>
                  <a:lnTo>
                    <a:pt x="27132" y="305195"/>
                  </a:lnTo>
                  <a:lnTo>
                    <a:pt x="39887" y="329860"/>
                  </a:lnTo>
                  <a:lnTo>
                    <a:pt x="41408" y="331384"/>
                  </a:lnTo>
                  <a:lnTo>
                    <a:pt x="42421" y="331695"/>
                  </a:lnTo>
                  <a:lnTo>
                    <a:pt x="43098" y="331197"/>
                  </a:lnTo>
                  <a:lnTo>
                    <a:pt x="44271" y="288268"/>
                  </a:lnTo>
                  <a:lnTo>
                    <a:pt x="42960" y="253002"/>
                  </a:lnTo>
                  <a:lnTo>
                    <a:pt x="37673" y="206755"/>
                  </a:lnTo>
                  <a:lnTo>
                    <a:pt x="32502" y="159389"/>
                  </a:lnTo>
                  <a:lnTo>
                    <a:pt x="28556" y="115995"/>
                  </a:lnTo>
                  <a:lnTo>
                    <a:pt x="27041" y="69882"/>
                  </a:lnTo>
                  <a:lnTo>
                    <a:pt x="31452" y="42578"/>
                  </a:lnTo>
                  <a:lnTo>
                    <a:pt x="37732" y="30447"/>
                  </a:lnTo>
                  <a:lnTo>
                    <a:pt x="42794" y="26648"/>
                  </a:lnTo>
                  <a:lnTo>
                    <a:pt x="55943" y="22427"/>
                  </a:lnTo>
                  <a:lnTo>
                    <a:pt x="99439" y="16680"/>
                  </a:lnTo>
                  <a:lnTo>
                    <a:pt x="122737" y="15353"/>
                  </a:lnTo>
                  <a:lnTo>
                    <a:pt x="150264" y="14469"/>
                  </a:lnTo>
                  <a:lnTo>
                    <a:pt x="180609" y="13879"/>
                  </a:lnTo>
                  <a:lnTo>
                    <a:pt x="214245" y="12780"/>
                  </a:lnTo>
                  <a:lnTo>
                    <a:pt x="250075" y="11343"/>
                  </a:lnTo>
                  <a:lnTo>
                    <a:pt x="287367" y="9678"/>
                  </a:lnTo>
                  <a:lnTo>
                    <a:pt x="324222" y="8569"/>
                  </a:lnTo>
                  <a:lnTo>
                    <a:pt x="360787" y="7829"/>
                  </a:lnTo>
                  <a:lnTo>
                    <a:pt x="397158" y="7336"/>
                  </a:lnTo>
                  <a:lnTo>
                    <a:pt x="427755" y="6302"/>
                  </a:lnTo>
                  <a:lnTo>
                    <a:pt x="454503" y="4906"/>
                  </a:lnTo>
                  <a:lnTo>
                    <a:pt x="494807" y="2181"/>
                  </a:lnTo>
                  <a:lnTo>
                    <a:pt x="527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3492">
              <a:extLst>
                <a:ext uri="{FF2B5EF4-FFF2-40B4-BE49-F238E27FC236}">
                  <a16:creationId xmlns:a16="http://schemas.microsoft.com/office/drawing/2014/main" xmlns="" id="{46ED313E-C1B3-438B-9DC4-FF36B799F527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4252710" y="2273084"/>
              <a:ext cx="262141" cy="130416"/>
            </a:xfrm>
            <a:custGeom>
              <a:avLst/>
              <a:gdLst/>
              <a:ahLst/>
              <a:cxnLst/>
              <a:rect l="0" t="0" r="0" b="0"/>
              <a:pathLst>
                <a:path w="262141" h="130416">
                  <a:moveTo>
                    <a:pt x="46240" y="57366"/>
                  </a:moveTo>
                  <a:lnTo>
                    <a:pt x="46240" y="57366"/>
                  </a:lnTo>
                  <a:lnTo>
                    <a:pt x="55078" y="66204"/>
                  </a:lnTo>
                  <a:lnTo>
                    <a:pt x="57795" y="82406"/>
                  </a:lnTo>
                  <a:lnTo>
                    <a:pt x="55230" y="105080"/>
                  </a:lnTo>
                  <a:lnTo>
                    <a:pt x="48119" y="117613"/>
                  </a:lnTo>
                  <a:lnTo>
                    <a:pt x="43259" y="122931"/>
                  </a:lnTo>
                  <a:lnTo>
                    <a:pt x="32215" y="128839"/>
                  </a:lnTo>
                  <a:lnTo>
                    <a:pt x="26307" y="130415"/>
                  </a:lnTo>
                  <a:lnTo>
                    <a:pt x="20957" y="130054"/>
                  </a:lnTo>
                  <a:lnTo>
                    <a:pt x="11249" y="125890"/>
                  </a:lnTo>
                  <a:lnTo>
                    <a:pt x="4112" y="113691"/>
                  </a:lnTo>
                  <a:lnTo>
                    <a:pt x="0" y="97216"/>
                  </a:lnTo>
                  <a:lnTo>
                    <a:pt x="524" y="80486"/>
                  </a:lnTo>
                  <a:lnTo>
                    <a:pt x="11528" y="55201"/>
                  </a:lnTo>
                  <a:lnTo>
                    <a:pt x="26109" y="42058"/>
                  </a:lnTo>
                  <a:lnTo>
                    <a:pt x="59795" y="24843"/>
                  </a:lnTo>
                  <a:lnTo>
                    <a:pt x="91776" y="13278"/>
                  </a:lnTo>
                  <a:lnTo>
                    <a:pt x="131860" y="3434"/>
                  </a:lnTo>
                  <a:lnTo>
                    <a:pt x="171782" y="0"/>
                  </a:lnTo>
                  <a:lnTo>
                    <a:pt x="207870" y="120"/>
                  </a:lnTo>
                  <a:lnTo>
                    <a:pt x="262140" y="2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3493">
              <a:extLst>
                <a:ext uri="{FF2B5EF4-FFF2-40B4-BE49-F238E27FC236}">
                  <a16:creationId xmlns:a16="http://schemas.microsoft.com/office/drawing/2014/main" xmlns="" id="{7C107EC0-A1D4-4130-9FC1-8C9D596961CC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4324901" y="1958140"/>
              <a:ext cx="653500" cy="29333"/>
            </a:xfrm>
            <a:custGeom>
              <a:avLst/>
              <a:gdLst/>
              <a:ahLst/>
              <a:cxnLst/>
              <a:rect l="0" t="0" r="0" b="0"/>
              <a:pathLst>
                <a:path w="653500" h="29333">
                  <a:moveTo>
                    <a:pt x="18499" y="23060"/>
                  </a:moveTo>
                  <a:lnTo>
                    <a:pt x="18499" y="23060"/>
                  </a:lnTo>
                  <a:lnTo>
                    <a:pt x="276" y="28086"/>
                  </a:lnTo>
                  <a:lnTo>
                    <a:pt x="0" y="28527"/>
                  </a:lnTo>
                  <a:lnTo>
                    <a:pt x="45758" y="29236"/>
                  </a:lnTo>
                  <a:lnTo>
                    <a:pt x="69833" y="29294"/>
                  </a:lnTo>
                  <a:lnTo>
                    <a:pt x="97171" y="29332"/>
                  </a:lnTo>
                  <a:lnTo>
                    <a:pt x="130919" y="27947"/>
                  </a:lnTo>
                  <a:lnTo>
                    <a:pt x="168940" y="25613"/>
                  </a:lnTo>
                  <a:lnTo>
                    <a:pt x="209810" y="22645"/>
                  </a:lnTo>
                  <a:lnTo>
                    <a:pt x="254695" y="19256"/>
                  </a:lnTo>
                  <a:lnTo>
                    <a:pt x="302257" y="15585"/>
                  </a:lnTo>
                  <a:lnTo>
                    <a:pt x="351604" y="11727"/>
                  </a:lnTo>
                  <a:lnTo>
                    <a:pt x="400730" y="8449"/>
                  </a:lnTo>
                  <a:lnTo>
                    <a:pt x="449709" y="5558"/>
                  </a:lnTo>
                  <a:lnTo>
                    <a:pt x="498589" y="2925"/>
                  </a:lnTo>
                  <a:lnTo>
                    <a:pt x="537525" y="1170"/>
                  </a:lnTo>
                  <a:lnTo>
                    <a:pt x="569834" y="0"/>
                  </a:lnTo>
                  <a:lnTo>
                    <a:pt x="616314" y="111"/>
                  </a:lnTo>
                  <a:lnTo>
                    <a:pt x="653499" y="10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SMARTInkShape-3494">
              <a:extLst>
                <a:ext uri="{FF2B5EF4-FFF2-40B4-BE49-F238E27FC236}">
                  <a16:creationId xmlns:a16="http://schemas.microsoft.com/office/drawing/2014/main" xmlns="" id="{DD8F9A12-33C4-4D7F-BF57-F2F900FD39F1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4534780" y="1651000"/>
              <a:ext cx="24521" cy="241301"/>
            </a:xfrm>
            <a:custGeom>
              <a:avLst/>
              <a:gdLst/>
              <a:ahLst/>
              <a:cxnLst/>
              <a:rect l="0" t="0" r="0" b="0"/>
              <a:pathLst>
                <a:path w="24521" h="241301">
                  <a:moveTo>
                    <a:pt x="5470" y="0"/>
                  </a:moveTo>
                  <a:lnTo>
                    <a:pt x="5470" y="0"/>
                  </a:lnTo>
                  <a:lnTo>
                    <a:pt x="2099" y="0"/>
                  </a:lnTo>
                  <a:lnTo>
                    <a:pt x="1106" y="1411"/>
                  </a:lnTo>
                  <a:lnTo>
                    <a:pt x="3" y="6742"/>
                  </a:lnTo>
                  <a:lnTo>
                    <a:pt x="0" y="47715"/>
                  </a:lnTo>
                  <a:lnTo>
                    <a:pt x="3536" y="93944"/>
                  </a:lnTo>
                  <a:lnTo>
                    <a:pt x="4610" y="129242"/>
                  </a:lnTo>
                  <a:lnTo>
                    <a:pt x="8586" y="171330"/>
                  </a:lnTo>
                  <a:lnTo>
                    <a:pt x="17604" y="212885"/>
                  </a:lnTo>
                  <a:lnTo>
                    <a:pt x="2452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5" name="SMARTInkShape-Group661">
            <a:extLst>
              <a:ext uri="{FF2B5EF4-FFF2-40B4-BE49-F238E27FC236}">
                <a16:creationId xmlns:a16="http://schemas.microsoft.com/office/drawing/2014/main" xmlns="" id="{4F34197A-4A28-426D-AF03-BF505D459AB8}"/>
              </a:ext>
            </a:extLst>
          </p:cNvPr>
          <p:cNvGrpSpPr/>
          <p:nvPr/>
        </p:nvGrpSpPr>
        <p:grpSpPr>
          <a:xfrm>
            <a:off x="5435855" y="1245899"/>
            <a:ext cx="1377696" cy="844442"/>
            <a:chOff x="5435855" y="1245899"/>
            <a:chExt cx="1377696" cy="844442"/>
          </a:xfrm>
        </p:grpSpPr>
        <p:sp>
          <p:nvSpPr>
            <p:cNvPr id="672" name="SMARTInkShape-3495">
              <a:extLst>
                <a:ext uri="{FF2B5EF4-FFF2-40B4-BE49-F238E27FC236}">
                  <a16:creationId xmlns:a16="http://schemas.microsoft.com/office/drawing/2014/main" xmlns="" id="{7F289B87-A451-4F3F-9A38-31759733B3F2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6477000" y="1658230"/>
              <a:ext cx="95251" cy="80378"/>
            </a:xfrm>
            <a:custGeom>
              <a:avLst/>
              <a:gdLst/>
              <a:ahLst/>
              <a:cxnLst/>
              <a:rect l="0" t="0" r="0" b="0"/>
              <a:pathLst>
                <a:path w="95251" h="80378">
                  <a:moveTo>
                    <a:pt x="0" y="5470"/>
                  </a:moveTo>
                  <a:lnTo>
                    <a:pt x="0" y="5470"/>
                  </a:lnTo>
                  <a:lnTo>
                    <a:pt x="0" y="3"/>
                  </a:lnTo>
                  <a:lnTo>
                    <a:pt x="19572" y="0"/>
                  </a:lnTo>
                  <a:lnTo>
                    <a:pt x="31982" y="2568"/>
                  </a:lnTo>
                  <a:lnTo>
                    <a:pt x="47497" y="11352"/>
                  </a:lnTo>
                  <a:lnTo>
                    <a:pt x="50009" y="15036"/>
                  </a:lnTo>
                  <a:lnTo>
                    <a:pt x="50978" y="18903"/>
                  </a:lnTo>
                  <a:lnTo>
                    <a:pt x="50919" y="22892"/>
                  </a:lnTo>
                  <a:lnTo>
                    <a:pt x="44093" y="38619"/>
                  </a:lnTo>
                  <a:lnTo>
                    <a:pt x="29763" y="53313"/>
                  </a:lnTo>
                  <a:lnTo>
                    <a:pt x="3790" y="72906"/>
                  </a:lnTo>
                  <a:lnTo>
                    <a:pt x="1684" y="77305"/>
                  </a:lnTo>
                  <a:lnTo>
                    <a:pt x="3239" y="78760"/>
                  </a:lnTo>
                  <a:lnTo>
                    <a:pt x="10612" y="80377"/>
                  </a:lnTo>
                  <a:lnTo>
                    <a:pt x="53662" y="76089"/>
                  </a:lnTo>
                  <a:lnTo>
                    <a:pt x="95250" y="75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3496">
              <a:extLst>
                <a:ext uri="{FF2B5EF4-FFF2-40B4-BE49-F238E27FC236}">
                  <a16:creationId xmlns:a16="http://schemas.microsoft.com/office/drawing/2014/main" xmlns="" id="{C97028B3-F7DF-4ECF-82DA-956267A96D02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6289273" y="1752600"/>
              <a:ext cx="155978" cy="81560"/>
            </a:xfrm>
            <a:custGeom>
              <a:avLst/>
              <a:gdLst/>
              <a:ahLst/>
              <a:cxnLst/>
              <a:rect l="0" t="0" r="0" b="0"/>
              <a:pathLst>
                <a:path w="155978" h="81560">
                  <a:moveTo>
                    <a:pt x="60727" y="12700"/>
                  </a:moveTo>
                  <a:lnTo>
                    <a:pt x="60727" y="12700"/>
                  </a:lnTo>
                  <a:lnTo>
                    <a:pt x="57356" y="12700"/>
                  </a:lnTo>
                  <a:lnTo>
                    <a:pt x="60105" y="50149"/>
                  </a:lnTo>
                  <a:lnTo>
                    <a:pt x="58195" y="56011"/>
                  </a:lnTo>
                  <a:lnTo>
                    <a:pt x="37529" y="80004"/>
                  </a:lnTo>
                  <a:lnTo>
                    <a:pt x="32561" y="81559"/>
                  </a:lnTo>
                  <a:lnTo>
                    <a:pt x="21398" y="79522"/>
                  </a:lnTo>
                  <a:lnTo>
                    <a:pt x="6584" y="70442"/>
                  </a:lnTo>
                  <a:lnTo>
                    <a:pt x="1384" y="62823"/>
                  </a:lnTo>
                  <a:lnTo>
                    <a:pt x="0" y="58815"/>
                  </a:lnTo>
                  <a:lnTo>
                    <a:pt x="487" y="54732"/>
                  </a:lnTo>
                  <a:lnTo>
                    <a:pt x="4790" y="46433"/>
                  </a:lnTo>
                  <a:lnTo>
                    <a:pt x="25259" y="30456"/>
                  </a:lnTo>
                  <a:lnTo>
                    <a:pt x="68145" y="11869"/>
                  </a:lnTo>
                  <a:lnTo>
                    <a:pt x="109439" y="2554"/>
                  </a:lnTo>
                  <a:lnTo>
                    <a:pt x="1559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3497">
              <a:extLst>
                <a:ext uri="{FF2B5EF4-FFF2-40B4-BE49-F238E27FC236}">
                  <a16:creationId xmlns:a16="http://schemas.microsoft.com/office/drawing/2014/main" xmlns="" id="{54DB875E-DA52-41F2-BC71-8A11934D735C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6083300" y="1709618"/>
              <a:ext cx="190501" cy="112710"/>
            </a:xfrm>
            <a:custGeom>
              <a:avLst/>
              <a:gdLst/>
              <a:ahLst/>
              <a:cxnLst/>
              <a:rect l="0" t="0" r="0" b="0"/>
              <a:pathLst>
                <a:path w="190501" h="112710">
                  <a:moveTo>
                    <a:pt x="0" y="11232"/>
                  </a:moveTo>
                  <a:lnTo>
                    <a:pt x="0" y="11232"/>
                  </a:lnTo>
                  <a:lnTo>
                    <a:pt x="3371" y="7861"/>
                  </a:lnTo>
                  <a:lnTo>
                    <a:pt x="18952" y="2394"/>
                  </a:lnTo>
                  <a:lnTo>
                    <a:pt x="58227" y="0"/>
                  </a:lnTo>
                  <a:lnTo>
                    <a:pt x="76914" y="2242"/>
                  </a:lnTo>
                  <a:lnTo>
                    <a:pt x="90864" y="9353"/>
                  </a:lnTo>
                  <a:lnTo>
                    <a:pt x="96559" y="14213"/>
                  </a:lnTo>
                  <a:lnTo>
                    <a:pt x="98241" y="19569"/>
                  </a:lnTo>
                  <a:lnTo>
                    <a:pt x="97243" y="25257"/>
                  </a:lnTo>
                  <a:lnTo>
                    <a:pt x="89785" y="37926"/>
                  </a:lnTo>
                  <a:lnTo>
                    <a:pt x="46606" y="79840"/>
                  </a:lnTo>
                  <a:lnTo>
                    <a:pt x="17385" y="103234"/>
                  </a:lnTo>
                  <a:lnTo>
                    <a:pt x="14782" y="108096"/>
                  </a:lnTo>
                  <a:lnTo>
                    <a:pt x="17616" y="109675"/>
                  </a:lnTo>
                  <a:lnTo>
                    <a:pt x="63817" y="112416"/>
                  </a:lnTo>
                  <a:lnTo>
                    <a:pt x="105065" y="112709"/>
                  </a:lnTo>
                  <a:lnTo>
                    <a:pt x="137712" y="110896"/>
                  </a:lnTo>
                  <a:lnTo>
                    <a:pt x="190500" y="1064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3498">
              <a:extLst>
                <a:ext uri="{FF2B5EF4-FFF2-40B4-BE49-F238E27FC236}">
                  <a16:creationId xmlns:a16="http://schemas.microsoft.com/office/drawing/2014/main" xmlns="" id="{C2208A59-4787-465E-B76E-14606657F839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5930900" y="1609416"/>
              <a:ext cx="647701" cy="9835"/>
            </a:xfrm>
            <a:custGeom>
              <a:avLst/>
              <a:gdLst/>
              <a:ahLst/>
              <a:cxnLst/>
              <a:rect l="0" t="0" r="0" b="0"/>
              <a:pathLst>
                <a:path w="647701" h="9835">
                  <a:moveTo>
                    <a:pt x="0" y="9834"/>
                  </a:moveTo>
                  <a:lnTo>
                    <a:pt x="0" y="9834"/>
                  </a:lnTo>
                  <a:lnTo>
                    <a:pt x="45825" y="9834"/>
                  </a:lnTo>
                  <a:lnTo>
                    <a:pt x="89512" y="9128"/>
                  </a:lnTo>
                  <a:lnTo>
                    <a:pt x="118941" y="7952"/>
                  </a:lnTo>
                  <a:lnTo>
                    <a:pt x="151261" y="6463"/>
                  </a:lnTo>
                  <a:lnTo>
                    <a:pt x="189035" y="5470"/>
                  </a:lnTo>
                  <a:lnTo>
                    <a:pt x="230445" y="4808"/>
                  </a:lnTo>
                  <a:lnTo>
                    <a:pt x="274281" y="4367"/>
                  </a:lnTo>
                  <a:lnTo>
                    <a:pt x="321144" y="3367"/>
                  </a:lnTo>
                  <a:lnTo>
                    <a:pt x="370022" y="1995"/>
                  </a:lnTo>
                  <a:lnTo>
                    <a:pt x="420249" y="374"/>
                  </a:lnTo>
                  <a:lnTo>
                    <a:pt x="467843" y="0"/>
                  </a:lnTo>
                  <a:lnTo>
                    <a:pt x="513685" y="456"/>
                  </a:lnTo>
                  <a:lnTo>
                    <a:pt x="558355" y="1465"/>
                  </a:lnTo>
                  <a:lnTo>
                    <a:pt x="588137" y="2138"/>
                  </a:lnTo>
                  <a:lnTo>
                    <a:pt x="647700" y="34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3499">
              <a:extLst>
                <a:ext uri="{FF2B5EF4-FFF2-40B4-BE49-F238E27FC236}">
                  <a16:creationId xmlns:a16="http://schemas.microsoft.com/office/drawing/2014/main" xmlns="" id="{15E6F1A4-EA0D-45A0-B86C-D551935F130A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6682891" y="1245899"/>
              <a:ext cx="130660" cy="125702"/>
            </a:xfrm>
            <a:custGeom>
              <a:avLst/>
              <a:gdLst/>
              <a:ahLst/>
              <a:cxnLst/>
              <a:rect l="0" t="0" r="0" b="0"/>
              <a:pathLst>
                <a:path w="130660" h="125702">
                  <a:moveTo>
                    <a:pt x="3659" y="24101"/>
                  </a:moveTo>
                  <a:lnTo>
                    <a:pt x="3659" y="24101"/>
                  </a:lnTo>
                  <a:lnTo>
                    <a:pt x="288" y="17359"/>
                  </a:lnTo>
                  <a:lnTo>
                    <a:pt x="0" y="14667"/>
                  </a:lnTo>
                  <a:lnTo>
                    <a:pt x="1563" y="9795"/>
                  </a:lnTo>
                  <a:lnTo>
                    <a:pt x="6490" y="5278"/>
                  </a:lnTo>
                  <a:lnTo>
                    <a:pt x="9780" y="3086"/>
                  </a:lnTo>
                  <a:lnTo>
                    <a:pt x="24522" y="0"/>
                  </a:lnTo>
                  <a:lnTo>
                    <a:pt x="36215" y="3041"/>
                  </a:lnTo>
                  <a:lnTo>
                    <a:pt x="47760" y="9802"/>
                  </a:lnTo>
                  <a:lnTo>
                    <a:pt x="57597" y="19863"/>
                  </a:lnTo>
                  <a:lnTo>
                    <a:pt x="59373" y="26214"/>
                  </a:lnTo>
                  <a:lnTo>
                    <a:pt x="57583" y="40798"/>
                  </a:lnTo>
                  <a:lnTo>
                    <a:pt x="40573" y="71745"/>
                  </a:lnTo>
                  <a:lnTo>
                    <a:pt x="21969" y="97490"/>
                  </a:lnTo>
                  <a:lnTo>
                    <a:pt x="20804" y="100544"/>
                  </a:lnTo>
                  <a:lnTo>
                    <a:pt x="20734" y="102579"/>
                  </a:lnTo>
                  <a:lnTo>
                    <a:pt x="21392" y="103937"/>
                  </a:lnTo>
                  <a:lnTo>
                    <a:pt x="29061" y="109218"/>
                  </a:lnTo>
                  <a:lnTo>
                    <a:pt x="70993" y="112503"/>
                  </a:lnTo>
                  <a:lnTo>
                    <a:pt x="92851" y="114191"/>
                  </a:lnTo>
                  <a:lnTo>
                    <a:pt x="130659" y="125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3500">
              <a:extLst>
                <a:ext uri="{FF2B5EF4-FFF2-40B4-BE49-F238E27FC236}">
                  <a16:creationId xmlns:a16="http://schemas.microsoft.com/office/drawing/2014/main" xmlns="" id="{5FC04EA0-B0CE-42CB-A2C8-2590225B1DE0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6606691" y="1356179"/>
              <a:ext cx="84078" cy="193222"/>
            </a:xfrm>
            <a:custGeom>
              <a:avLst/>
              <a:gdLst/>
              <a:ahLst/>
              <a:cxnLst/>
              <a:rect l="0" t="0" r="0" b="0"/>
              <a:pathLst>
                <a:path w="84078" h="193222">
                  <a:moveTo>
                    <a:pt x="3659" y="21771"/>
                  </a:moveTo>
                  <a:lnTo>
                    <a:pt x="3659" y="21771"/>
                  </a:lnTo>
                  <a:lnTo>
                    <a:pt x="288" y="15029"/>
                  </a:lnTo>
                  <a:lnTo>
                    <a:pt x="0" y="12337"/>
                  </a:lnTo>
                  <a:lnTo>
                    <a:pt x="1563" y="7465"/>
                  </a:lnTo>
                  <a:lnTo>
                    <a:pt x="6408" y="756"/>
                  </a:lnTo>
                  <a:lnTo>
                    <a:pt x="9725" y="0"/>
                  </a:lnTo>
                  <a:lnTo>
                    <a:pt x="19056" y="1041"/>
                  </a:lnTo>
                  <a:lnTo>
                    <a:pt x="42950" y="19078"/>
                  </a:lnTo>
                  <a:lnTo>
                    <a:pt x="65630" y="46765"/>
                  </a:lnTo>
                  <a:lnTo>
                    <a:pt x="79014" y="84053"/>
                  </a:lnTo>
                  <a:lnTo>
                    <a:pt x="84077" y="119639"/>
                  </a:lnTo>
                  <a:lnTo>
                    <a:pt x="78835" y="152526"/>
                  </a:lnTo>
                  <a:lnTo>
                    <a:pt x="64974" y="177871"/>
                  </a:lnTo>
                  <a:lnTo>
                    <a:pt x="55369" y="186399"/>
                  </a:lnTo>
                  <a:lnTo>
                    <a:pt x="41759" y="193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3501">
              <a:extLst>
                <a:ext uri="{FF2B5EF4-FFF2-40B4-BE49-F238E27FC236}">
                  <a16:creationId xmlns:a16="http://schemas.microsoft.com/office/drawing/2014/main" xmlns="" id="{8CD05760-FC41-408A-BBC6-39DD3DDFCD52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6521450" y="1447800"/>
              <a:ext cx="63501" cy="82551"/>
            </a:xfrm>
            <a:custGeom>
              <a:avLst/>
              <a:gdLst/>
              <a:ahLst/>
              <a:cxnLst/>
              <a:rect l="0" t="0" r="0" b="0"/>
              <a:pathLst>
                <a:path w="63501" h="82551">
                  <a:moveTo>
                    <a:pt x="0" y="0"/>
                  </a:moveTo>
                  <a:lnTo>
                    <a:pt x="0" y="0"/>
                  </a:lnTo>
                  <a:lnTo>
                    <a:pt x="5467" y="5467"/>
                  </a:lnTo>
                  <a:lnTo>
                    <a:pt x="16423" y="34428"/>
                  </a:lnTo>
                  <a:lnTo>
                    <a:pt x="23888" y="65016"/>
                  </a:lnTo>
                  <a:lnTo>
                    <a:pt x="27785" y="73816"/>
                  </a:lnTo>
                  <a:lnTo>
                    <a:pt x="31224" y="76727"/>
                  </a:lnTo>
                  <a:lnTo>
                    <a:pt x="40687" y="79962"/>
                  </a:lnTo>
                  <a:lnTo>
                    <a:pt x="6350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3502">
              <a:extLst>
                <a:ext uri="{FF2B5EF4-FFF2-40B4-BE49-F238E27FC236}">
                  <a16:creationId xmlns:a16="http://schemas.microsoft.com/office/drawing/2014/main" xmlns="" id="{8D5CF7B6-4F27-4C75-9964-50C5D3D80BAD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6337300" y="1418229"/>
              <a:ext cx="234951" cy="131172"/>
            </a:xfrm>
            <a:custGeom>
              <a:avLst/>
              <a:gdLst/>
              <a:ahLst/>
              <a:cxnLst/>
              <a:rect l="0" t="0" r="0" b="0"/>
              <a:pathLst>
                <a:path w="234951" h="131172">
                  <a:moveTo>
                    <a:pt x="0" y="131171"/>
                  </a:moveTo>
                  <a:lnTo>
                    <a:pt x="0" y="131171"/>
                  </a:lnTo>
                  <a:lnTo>
                    <a:pt x="6741" y="131171"/>
                  </a:lnTo>
                  <a:lnTo>
                    <a:pt x="13815" y="127408"/>
                  </a:lnTo>
                  <a:lnTo>
                    <a:pt x="51237" y="94575"/>
                  </a:lnTo>
                  <a:lnTo>
                    <a:pt x="80725" y="52730"/>
                  </a:lnTo>
                  <a:lnTo>
                    <a:pt x="90948" y="26320"/>
                  </a:lnTo>
                  <a:lnTo>
                    <a:pt x="94400" y="5175"/>
                  </a:lnTo>
                  <a:lnTo>
                    <a:pt x="93977" y="2724"/>
                  </a:lnTo>
                  <a:lnTo>
                    <a:pt x="92991" y="1090"/>
                  </a:lnTo>
                  <a:lnTo>
                    <a:pt x="91627" y="0"/>
                  </a:lnTo>
                  <a:lnTo>
                    <a:pt x="90012" y="685"/>
                  </a:lnTo>
                  <a:lnTo>
                    <a:pt x="86337" y="5209"/>
                  </a:lnTo>
                  <a:lnTo>
                    <a:pt x="76930" y="22431"/>
                  </a:lnTo>
                  <a:lnTo>
                    <a:pt x="71250" y="57898"/>
                  </a:lnTo>
                  <a:lnTo>
                    <a:pt x="72006" y="89050"/>
                  </a:lnTo>
                  <a:lnTo>
                    <a:pt x="75748" y="99751"/>
                  </a:lnTo>
                  <a:lnTo>
                    <a:pt x="82114" y="109210"/>
                  </a:lnTo>
                  <a:lnTo>
                    <a:pt x="87198" y="112297"/>
                  </a:lnTo>
                  <a:lnTo>
                    <a:pt x="100374" y="115727"/>
                  </a:lnTo>
                  <a:lnTo>
                    <a:pt x="115638" y="111607"/>
                  </a:lnTo>
                  <a:lnTo>
                    <a:pt x="151802" y="88344"/>
                  </a:lnTo>
                  <a:lnTo>
                    <a:pt x="194459" y="47844"/>
                  </a:lnTo>
                  <a:lnTo>
                    <a:pt x="213337" y="18730"/>
                  </a:lnTo>
                  <a:lnTo>
                    <a:pt x="220487" y="12143"/>
                  </a:lnTo>
                  <a:lnTo>
                    <a:pt x="221781" y="13719"/>
                  </a:lnTo>
                  <a:lnTo>
                    <a:pt x="225099" y="21114"/>
                  </a:lnTo>
                  <a:lnTo>
                    <a:pt x="223281" y="33338"/>
                  </a:lnTo>
                  <a:lnTo>
                    <a:pt x="219886" y="46767"/>
                  </a:lnTo>
                  <a:lnTo>
                    <a:pt x="220728" y="57440"/>
                  </a:lnTo>
                  <a:lnTo>
                    <a:pt x="222645" y="61556"/>
                  </a:lnTo>
                  <a:lnTo>
                    <a:pt x="234950" y="74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3503">
              <a:extLst>
                <a:ext uri="{FF2B5EF4-FFF2-40B4-BE49-F238E27FC236}">
                  <a16:creationId xmlns:a16="http://schemas.microsoft.com/office/drawing/2014/main" xmlns="" id="{50E46E13-73DE-4EB3-AB89-5C5E690A9235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6210300" y="1485900"/>
              <a:ext cx="95251" cy="12701"/>
            </a:xfrm>
            <a:custGeom>
              <a:avLst/>
              <a:gdLst/>
              <a:ahLst/>
              <a:cxnLst/>
              <a:rect l="0" t="0" r="0" b="0"/>
              <a:pathLst>
                <a:path w="95251" h="12701">
                  <a:moveTo>
                    <a:pt x="0" y="12700"/>
                  </a:moveTo>
                  <a:lnTo>
                    <a:pt x="0" y="12700"/>
                  </a:lnTo>
                  <a:lnTo>
                    <a:pt x="12553" y="10818"/>
                  </a:lnTo>
                  <a:lnTo>
                    <a:pt x="54569" y="2574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3504">
              <a:extLst>
                <a:ext uri="{FF2B5EF4-FFF2-40B4-BE49-F238E27FC236}">
                  <a16:creationId xmlns:a16="http://schemas.microsoft.com/office/drawing/2014/main" xmlns="" id="{8F6234CC-B63E-4282-868C-02490141BDE2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6020683" y="1422661"/>
              <a:ext cx="126118" cy="114713"/>
            </a:xfrm>
            <a:custGeom>
              <a:avLst/>
              <a:gdLst/>
              <a:ahLst/>
              <a:cxnLst/>
              <a:rect l="0" t="0" r="0" b="0"/>
              <a:pathLst>
                <a:path w="126118" h="114713">
                  <a:moveTo>
                    <a:pt x="5467" y="6089"/>
                  </a:moveTo>
                  <a:lnTo>
                    <a:pt x="5467" y="6089"/>
                  </a:lnTo>
                  <a:lnTo>
                    <a:pt x="0" y="622"/>
                  </a:lnTo>
                  <a:lnTo>
                    <a:pt x="9491" y="0"/>
                  </a:lnTo>
                  <a:lnTo>
                    <a:pt x="32453" y="3187"/>
                  </a:lnTo>
                  <a:lnTo>
                    <a:pt x="58227" y="15342"/>
                  </a:lnTo>
                  <a:lnTo>
                    <a:pt x="76996" y="35720"/>
                  </a:lnTo>
                  <a:lnTo>
                    <a:pt x="79258" y="42776"/>
                  </a:lnTo>
                  <a:lnTo>
                    <a:pt x="78010" y="56261"/>
                  </a:lnTo>
                  <a:lnTo>
                    <a:pt x="59260" y="82495"/>
                  </a:lnTo>
                  <a:lnTo>
                    <a:pt x="26792" y="110791"/>
                  </a:lnTo>
                  <a:lnTo>
                    <a:pt x="21801" y="113990"/>
                  </a:lnTo>
                  <a:lnTo>
                    <a:pt x="17767" y="114712"/>
                  </a:lnTo>
                  <a:lnTo>
                    <a:pt x="14373" y="113782"/>
                  </a:lnTo>
                  <a:lnTo>
                    <a:pt x="11403" y="111751"/>
                  </a:lnTo>
                  <a:lnTo>
                    <a:pt x="10836" y="107575"/>
                  </a:lnTo>
                  <a:lnTo>
                    <a:pt x="13967" y="95409"/>
                  </a:lnTo>
                  <a:lnTo>
                    <a:pt x="27036" y="76063"/>
                  </a:lnTo>
                  <a:lnTo>
                    <a:pt x="73773" y="35753"/>
                  </a:lnTo>
                  <a:lnTo>
                    <a:pt x="94637" y="22872"/>
                  </a:lnTo>
                  <a:lnTo>
                    <a:pt x="102365" y="19999"/>
                  </a:lnTo>
                  <a:lnTo>
                    <a:pt x="102522" y="19595"/>
                  </a:lnTo>
                  <a:lnTo>
                    <a:pt x="101920" y="19327"/>
                  </a:lnTo>
                  <a:lnTo>
                    <a:pt x="94331" y="25690"/>
                  </a:lnTo>
                  <a:lnTo>
                    <a:pt x="79734" y="59591"/>
                  </a:lnTo>
                  <a:lnTo>
                    <a:pt x="79672" y="65040"/>
                  </a:lnTo>
                  <a:lnTo>
                    <a:pt x="83368" y="76740"/>
                  </a:lnTo>
                  <a:lnTo>
                    <a:pt x="91595" y="85232"/>
                  </a:lnTo>
                  <a:lnTo>
                    <a:pt x="126117" y="101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3505">
              <a:extLst>
                <a:ext uri="{FF2B5EF4-FFF2-40B4-BE49-F238E27FC236}">
                  <a16:creationId xmlns:a16="http://schemas.microsoft.com/office/drawing/2014/main" xmlns="" id="{54328FC4-F2E4-4668-B15F-3D2E606CE0BA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5874659" y="1360306"/>
              <a:ext cx="100692" cy="208145"/>
            </a:xfrm>
            <a:custGeom>
              <a:avLst/>
              <a:gdLst/>
              <a:ahLst/>
              <a:cxnLst/>
              <a:rect l="0" t="0" r="0" b="0"/>
              <a:pathLst>
                <a:path w="100692" h="208145">
                  <a:moveTo>
                    <a:pt x="100691" y="17644"/>
                  </a:moveTo>
                  <a:lnTo>
                    <a:pt x="100691" y="17644"/>
                  </a:lnTo>
                  <a:lnTo>
                    <a:pt x="91852" y="3338"/>
                  </a:lnTo>
                  <a:lnTo>
                    <a:pt x="84062" y="702"/>
                  </a:lnTo>
                  <a:lnTo>
                    <a:pt x="79022" y="0"/>
                  </a:lnTo>
                  <a:lnTo>
                    <a:pt x="67777" y="4863"/>
                  </a:lnTo>
                  <a:lnTo>
                    <a:pt x="47666" y="23265"/>
                  </a:lnTo>
                  <a:lnTo>
                    <a:pt x="15585" y="67830"/>
                  </a:lnTo>
                  <a:lnTo>
                    <a:pt x="607" y="109733"/>
                  </a:lnTo>
                  <a:lnTo>
                    <a:pt x="0" y="136889"/>
                  </a:lnTo>
                  <a:lnTo>
                    <a:pt x="5846" y="161658"/>
                  </a:lnTo>
                  <a:lnTo>
                    <a:pt x="17850" y="182074"/>
                  </a:lnTo>
                  <a:lnTo>
                    <a:pt x="34475" y="194911"/>
                  </a:lnTo>
                  <a:lnTo>
                    <a:pt x="62591" y="208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SMARTInkShape-3506">
              <a:extLst>
                <a:ext uri="{FF2B5EF4-FFF2-40B4-BE49-F238E27FC236}">
                  <a16:creationId xmlns:a16="http://schemas.microsoft.com/office/drawing/2014/main" xmlns="" id="{4A7C5D9C-0C29-455A-A6E5-3D27E28B58A4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5664200" y="149225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0" y="12700"/>
                  </a:lnTo>
                  <a:lnTo>
                    <a:pt x="42646" y="7630"/>
                  </a:lnTo>
                  <a:lnTo>
                    <a:pt x="80995" y="2575"/>
                  </a:lnTo>
                  <a:lnTo>
                    <a:pt x="124394" y="508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3507">
              <a:extLst>
                <a:ext uri="{FF2B5EF4-FFF2-40B4-BE49-F238E27FC236}">
                  <a16:creationId xmlns:a16="http://schemas.microsoft.com/office/drawing/2014/main" xmlns="" id="{F1CCA953-CAA3-4326-B9D0-96CB03556ED3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5435855" y="1859679"/>
              <a:ext cx="355346" cy="230662"/>
            </a:xfrm>
            <a:custGeom>
              <a:avLst/>
              <a:gdLst/>
              <a:ahLst/>
              <a:cxnLst/>
              <a:rect l="0" t="0" r="0" b="0"/>
              <a:pathLst>
                <a:path w="355346" h="230662">
                  <a:moveTo>
                    <a:pt x="63245" y="77071"/>
                  </a:moveTo>
                  <a:lnTo>
                    <a:pt x="63245" y="77071"/>
                  </a:lnTo>
                  <a:lnTo>
                    <a:pt x="57778" y="77071"/>
                  </a:lnTo>
                  <a:lnTo>
                    <a:pt x="63898" y="83813"/>
                  </a:lnTo>
                  <a:lnTo>
                    <a:pt x="74589" y="87123"/>
                  </a:lnTo>
                  <a:lnTo>
                    <a:pt x="111191" y="89248"/>
                  </a:lnTo>
                  <a:lnTo>
                    <a:pt x="146829" y="82874"/>
                  </a:lnTo>
                  <a:lnTo>
                    <a:pt x="177460" y="68677"/>
                  </a:lnTo>
                  <a:lnTo>
                    <a:pt x="191853" y="53350"/>
                  </a:lnTo>
                  <a:lnTo>
                    <a:pt x="197667" y="44323"/>
                  </a:lnTo>
                  <a:lnTo>
                    <a:pt x="202245" y="26768"/>
                  </a:lnTo>
                  <a:lnTo>
                    <a:pt x="202479" y="18136"/>
                  </a:lnTo>
                  <a:lnTo>
                    <a:pt x="199812" y="11675"/>
                  </a:lnTo>
                  <a:lnTo>
                    <a:pt x="195212" y="6663"/>
                  </a:lnTo>
                  <a:lnTo>
                    <a:pt x="189323" y="2615"/>
                  </a:lnTo>
                  <a:lnTo>
                    <a:pt x="169609" y="0"/>
                  </a:lnTo>
                  <a:lnTo>
                    <a:pt x="143679" y="3306"/>
                  </a:lnTo>
                  <a:lnTo>
                    <a:pt x="98053" y="21740"/>
                  </a:lnTo>
                  <a:lnTo>
                    <a:pt x="53646" y="49936"/>
                  </a:lnTo>
                  <a:lnTo>
                    <a:pt x="26523" y="72772"/>
                  </a:lnTo>
                  <a:lnTo>
                    <a:pt x="9765" y="100796"/>
                  </a:lnTo>
                  <a:lnTo>
                    <a:pt x="1376" y="130654"/>
                  </a:lnTo>
                  <a:lnTo>
                    <a:pt x="0" y="158036"/>
                  </a:lnTo>
                  <a:lnTo>
                    <a:pt x="4148" y="169853"/>
                  </a:lnTo>
                  <a:lnTo>
                    <a:pt x="20046" y="190509"/>
                  </a:lnTo>
                  <a:lnTo>
                    <a:pt x="66281" y="214634"/>
                  </a:lnTo>
                  <a:lnTo>
                    <a:pt x="108339" y="224758"/>
                  </a:lnTo>
                  <a:lnTo>
                    <a:pt x="155959" y="230199"/>
                  </a:lnTo>
                  <a:lnTo>
                    <a:pt x="181499" y="230661"/>
                  </a:lnTo>
                  <a:lnTo>
                    <a:pt x="207697" y="230265"/>
                  </a:lnTo>
                  <a:lnTo>
                    <a:pt x="232219" y="230000"/>
                  </a:lnTo>
                  <a:lnTo>
                    <a:pt x="278280" y="229706"/>
                  </a:lnTo>
                  <a:lnTo>
                    <a:pt x="312862" y="229575"/>
                  </a:lnTo>
                  <a:lnTo>
                    <a:pt x="355345" y="229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6" name="SMARTInkShape-3508">
            <a:extLst>
              <a:ext uri="{FF2B5EF4-FFF2-40B4-BE49-F238E27FC236}">
                <a16:creationId xmlns:a16="http://schemas.microsoft.com/office/drawing/2014/main" xmlns="" id="{40C324D3-8F61-45B4-A1BC-DBF8FC6A158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164342" y="857250"/>
            <a:ext cx="291184" cy="36593"/>
          </a:xfrm>
          <a:custGeom>
            <a:avLst/>
            <a:gdLst/>
            <a:ahLst/>
            <a:cxnLst/>
            <a:rect l="0" t="0" r="0" b="0"/>
            <a:pathLst>
              <a:path w="291184" h="36593">
                <a:moveTo>
                  <a:pt x="45958" y="0"/>
                </a:moveTo>
                <a:lnTo>
                  <a:pt x="45958" y="0"/>
                </a:lnTo>
                <a:lnTo>
                  <a:pt x="45958" y="3371"/>
                </a:lnTo>
                <a:lnTo>
                  <a:pt x="53484" y="5026"/>
                </a:lnTo>
                <a:lnTo>
                  <a:pt x="94796" y="6088"/>
                </a:lnTo>
                <a:lnTo>
                  <a:pt x="128811" y="6234"/>
                </a:lnTo>
                <a:lnTo>
                  <a:pt x="166743" y="6298"/>
                </a:lnTo>
                <a:lnTo>
                  <a:pt x="204768" y="6327"/>
                </a:lnTo>
                <a:lnTo>
                  <a:pt x="239072" y="4458"/>
                </a:lnTo>
                <a:lnTo>
                  <a:pt x="278624" y="3202"/>
                </a:lnTo>
                <a:lnTo>
                  <a:pt x="291183" y="4951"/>
                </a:lnTo>
                <a:lnTo>
                  <a:pt x="290580" y="5417"/>
                </a:lnTo>
                <a:lnTo>
                  <a:pt x="245738" y="9537"/>
                </a:lnTo>
                <a:lnTo>
                  <a:pt x="200130" y="13176"/>
                </a:lnTo>
                <a:lnTo>
                  <a:pt x="174140" y="15134"/>
                </a:lnTo>
                <a:lnTo>
                  <a:pt x="146934" y="17850"/>
                </a:lnTo>
                <a:lnTo>
                  <a:pt x="118919" y="21072"/>
                </a:lnTo>
                <a:lnTo>
                  <a:pt x="90367" y="24632"/>
                </a:lnTo>
                <a:lnTo>
                  <a:pt x="45469" y="30468"/>
                </a:lnTo>
                <a:lnTo>
                  <a:pt x="0" y="36592"/>
                </a:lnTo>
                <a:lnTo>
                  <a:pt x="32856" y="31322"/>
                </a:lnTo>
                <a:lnTo>
                  <a:pt x="55568" y="27231"/>
                </a:lnTo>
                <a:lnTo>
                  <a:pt x="81998" y="22387"/>
                </a:lnTo>
                <a:lnTo>
                  <a:pt x="113729" y="17747"/>
                </a:lnTo>
                <a:lnTo>
                  <a:pt x="148994" y="13243"/>
                </a:lnTo>
                <a:lnTo>
                  <a:pt x="186616" y="8828"/>
                </a:lnTo>
                <a:lnTo>
                  <a:pt x="26185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SMARTInkShape-3509">
            <a:extLst>
              <a:ext uri="{FF2B5EF4-FFF2-40B4-BE49-F238E27FC236}">
                <a16:creationId xmlns:a16="http://schemas.microsoft.com/office/drawing/2014/main" xmlns="" id="{DE1BB4EB-AFE6-4AFD-BE11-931C7527ACF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699250" y="879632"/>
            <a:ext cx="444501" cy="40665"/>
          </a:xfrm>
          <a:custGeom>
            <a:avLst/>
            <a:gdLst/>
            <a:ahLst/>
            <a:cxnLst/>
            <a:rect l="0" t="0" r="0" b="0"/>
            <a:pathLst>
              <a:path w="444501" h="40665">
                <a:moveTo>
                  <a:pt x="0" y="15718"/>
                </a:moveTo>
                <a:lnTo>
                  <a:pt x="0" y="15718"/>
                </a:lnTo>
                <a:lnTo>
                  <a:pt x="3370" y="12347"/>
                </a:lnTo>
                <a:lnTo>
                  <a:pt x="39232" y="7879"/>
                </a:lnTo>
                <a:lnTo>
                  <a:pt x="84062" y="2577"/>
                </a:lnTo>
                <a:lnTo>
                  <a:pt x="120616" y="0"/>
                </a:lnTo>
                <a:lnTo>
                  <a:pt x="155677" y="1206"/>
                </a:lnTo>
                <a:lnTo>
                  <a:pt x="197038" y="9223"/>
                </a:lnTo>
                <a:lnTo>
                  <a:pt x="209163" y="14713"/>
                </a:lnTo>
                <a:lnTo>
                  <a:pt x="211409" y="17165"/>
                </a:lnTo>
                <a:lnTo>
                  <a:pt x="209378" y="20210"/>
                </a:lnTo>
                <a:lnTo>
                  <a:pt x="197714" y="27357"/>
                </a:lnTo>
                <a:lnTo>
                  <a:pt x="161201" y="35943"/>
                </a:lnTo>
                <a:lnTo>
                  <a:pt x="116325" y="40096"/>
                </a:lnTo>
                <a:lnTo>
                  <a:pt x="105087" y="40664"/>
                </a:lnTo>
                <a:lnTo>
                  <a:pt x="103925" y="40110"/>
                </a:lnTo>
                <a:lnTo>
                  <a:pt x="105267" y="39035"/>
                </a:lnTo>
                <a:lnTo>
                  <a:pt x="130438" y="32269"/>
                </a:lnTo>
                <a:lnTo>
                  <a:pt x="165922" y="25896"/>
                </a:lnTo>
                <a:lnTo>
                  <a:pt x="212268" y="20712"/>
                </a:lnTo>
                <a:lnTo>
                  <a:pt x="238878" y="18342"/>
                </a:lnTo>
                <a:lnTo>
                  <a:pt x="267202" y="16056"/>
                </a:lnTo>
                <a:lnTo>
                  <a:pt x="296668" y="13827"/>
                </a:lnTo>
                <a:lnTo>
                  <a:pt x="326189" y="13752"/>
                </a:lnTo>
                <a:lnTo>
                  <a:pt x="355749" y="15113"/>
                </a:lnTo>
                <a:lnTo>
                  <a:pt x="385332" y="17431"/>
                </a:lnTo>
                <a:lnTo>
                  <a:pt x="444500" y="2206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SMARTInkShape-3510">
            <a:extLst>
              <a:ext uri="{FF2B5EF4-FFF2-40B4-BE49-F238E27FC236}">
                <a16:creationId xmlns:a16="http://schemas.microsoft.com/office/drawing/2014/main" xmlns="" id="{DA0E84E9-2763-4B36-A2A7-B30E8A7D689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365250" y="2651169"/>
            <a:ext cx="7112001" cy="269832"/>
          </a:xfrm>
          <a:custGeom>
            <a:avLst/>
            <a:gdLst/>
            <a:ahLst/>
            <a:cxnLst/>
            <a:rect l="0" t="0" r="0" b="0"/>
            <a:pathLst>
              <a:path w="7112001" h="269832">
                <a:moveTo>
                  <a:pt x="0" y="92031"/>
                </a:moveTo>
                <a:lnTo>
                  <a:pt x="0" y="92031"/>
                </a:lnTo>
                <a:lnTo>
                  <a:pt x="31985" y="90149"/>
                </a:lnTo>
                <a:lnTo>
                  <a:pt x="57307" y="88660"/>
                </a:lnTo>
                <a:lnTo>
                  <a:pt x="91827" y="88373"/>
                </a:lnTo>
                <a:lnTo>
                  <a:pt x="132479" y="88887"/>
                </a:lnTo>
                <a:lnTo>
                  <a:pt x="177219" y="89935"/>
                </a:lnTo>
                <a:lnTo>
                  <a:pt x="231741" y="90634"/>
                </a:lnTo>
                <a:lnTo>
                  <a:pt x="292783" y="91100"/>
                </a:lnTo>
                <a:lnTo>
                  <a:pt x="358172" y="91410"/>
                </a:lnTo>
                <a:lnTo>
                  <a:pt x="433514" y="90206"/>
                </a:lnTo>
                <a:lnTo>
                  <a:pt x="515493" y="87992"/>
                </a:lnTo>
                <a:lnTo>
                  <a:pt x="601895" y="85105"/>
                </a:lnTo>
                <a:lnTo>
                  <a:pt x="703241" y="80358"/>
                </a:lnTo>
                <a:lnTo>
                  <a:pt x="814550" y="74371"/>
                </a:lnTo>
                <a:lnTo>
                  <a:pt x="932500" y="67558"/>
                </a:lnTo>
                <a:lnTo>
                  <a:pt x="1063344" y="60899"/>
                </a:lnTo>
                <a:lnTo>
                  <a:pt x="1202785" y="54343"/>
                </a:lnTo>
                <a:lnTo>
                  <a:pt x="1347957" y="47855"/>
                </a:lnTo>
                <a:lnTo>
                  <a:pt x="1504710" y="41414"/>
                </a:lnTo>
                <a:lnTo>
                  <a:pt x="1669185" y="35003"/>
                </a:lnTo>
                <a:lnTo>
                  <a:pt x="1838807" y="28612"/>
                </a:lnTo>
                <a:lnTo>
                  <a:pt x="2020327" y="22235"/>
                </a:lnTo>
                <a:lnTo>
                  <a:pt x="2209779" y="15867"/>
                </a:lnTo>
                <a:lnTo>
                  <a:pt x="2404519" y="9505"/>
                </a:lnTo>
                <a:lnTo>
                  <a:pt x="2605608" y="5264"/>
                </a:lnTo>
                <a:lnTo>
                  <a:pt x="2810927" y="2436"/>
                </a:lnTo>
                <a:lnTo>
                  <a:pt x="3019068" y="551"/>
                </a:lnTo>
                <a:lnTo>
                  <a:pt x="3231912" y="0"/>
                </a:lnTo>
                <a:lnTo>
                  <a:pt x="3447891" y="338"/>
                </a:lnTo>
                <a:lnTo>
                  <a:pt x="3665961" y="1269"/>
                </a:lnTo>
                <a:lnTo>
                  <a:pt x="3891068" y="5418"/>
                </a:lnTo>
                <a:lnTo>
                  <a:pt x="4120868" y="11711"/>
                </a:lnTo>
                <a:lnTo>
                  <a:pt x="4353795" y="19434"/>
                </a:lnTo>
                <a:lnTo>
                  <a:pt x="4582458" y="29522"/>
                </a:lnTo>
                <a:lnTo>
                  <a:pt x="4808279" y="41186"/>
                </a:lnTo>
                <a:lnTo>
                  <a:pt x="5032201" y="53901"/>
                </a:lnTo>
                <a:lnTo>
                  <a:pt x="5248511" y="68728"/>
                </a:lnTo>
                <a:lnTo>
                  <a:pt x="5459747" y="84962"/>
                </a:lnTo>
                <a:lnTo>
                  <a:pt x="5667597" y="102135"/>
                </a:lnTo>
                <a:lnTo>
                  <a:pt x="5869665" y="120639"/>
                </a:lnTo>
                <a:lnTo>
                  <a:pt x="6067877" y="140031"/>
                </a:lnTo>
                <a:lnTo>
                  <a:pt x="6263517" y="160014"/>
                </a:lnTo>
                <a:lnTo>
                  <a:pt x="6444745" y="181098"/>
                </a:lnTo>
                <a:lnTo>
                  <a:pt x="6616363" y="202914"/>
                </a:lnTo>
                <a:lnTo>
                  <a:pt x="6781575" y="225220"/>
                </a:lnTo>
                <a:lnTo>
                  <a:pt x="6891717" y="240090"/>
                </a:lnTo>
                <a:lnTo>
                  <a:pt x="7112000" y="2698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3" name="SMARTInkShape-Group665">
            <a:extLst>
              <a:ext uri="{FF2B5EF4-FFF2-40B4-BE49-F238E27FC236}">
                <a16:creationId xmlns:a16="http://schemas.microsoft.com/office/drawing/2014/main" xmlns="" id="{475304F9-A97F-4EBA-80D0-B55AED62738C}"/>
              </a:ext>
            </a:extLst>
          </p:cNvPr>
          <p:cNvGrpSpPr/>
          <p:nvPr/>
        </p:nvGrpSpPr>
        <p:grpSpPr>
          <a:xfrm>
            <a:off x="1301741" y="3150483"/>
            <a:ext cx="1009769" cy="494418"/>
            <a:chOff x="1301741" y="3150483"/>
            <a:chExt cx="1009769" cy="494418"/>
          </a:xfrm>
        </p:grpSpPr>
        <p:sp>
          <p:nvSpPr>
            <p:cNvPr id="689" name="SMARTInkShape-3511">
              <a:extLst>
                <a:ext uri="{FF2B5EF4-FFF2-40B4-BE49-F238E27FC236}">
                  <a16:creationId xmlns:a16="http://schemas.microsoft.com/office/drawing/2014/main" xmlns="" id="{D055E603-2E88-4E20-B824-D23282ECA0B0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1961372" y="3281245"/>
              <a:ext cx="261129" cy="261148"/>
            </a:xfrm>
            <a:custGeom>
              <a:avLst/>
              <a:gdLst/>
              <a:ahLst/>
              <a:cxnLst/>
              <a:rect l="0" t="0" r="0" b="0"/>
              <a:pathLst>
                <a:path w="261129" h="261148">
                  <a:moveTo>
                    <a:pt x="108728" y="14405"/>
                  </a:moveTo>
                  <a:lnTo>
                    <a:pt x="108728" y="14405"/>
                  </a:lnTo>
                  <a:lnTo>
                    <a:pt x="108728" y="11034"/>
                  </a:lnTo>
                  <a:lnTo>
                    <a:pt x="104965" y="7497"/>
                  </a:lnTo>
                  <a:lnTo>
                    <a:pt x="98589" y="4280"/>
                  </a:lnTo>
                  <a:lnTo>
                    <a:pt x="91051" y="2850"/>
                  </a:lnTo>
                  <a:lnTo>
                    <a:pt x="82997" y="4095"/>
                  </a:lnTo>
                  <a:lnTo>
                    <a:pt x="78874" y="5415"/>
                  </a:lnTo>
                  <a:lnTo>
                    <a:pt x="47615" y="37950"/>
                  </a:lnTo>
                  <a:lnTo>
                    <a:pt x="23436" y="73592"/>
                  </a:lnTo>
                  <a:lnTo>
                    <a:pt x="7413" y="114414"/>
                  </a:lnTo>
                  <a:lnTo>
                    <a:pt x="0" y="153634"/>
                  </a:lnTo>
                  <a:lnTo>
                    <a:pt x="5800" y="192065"/>
                  </a:lnTo>
                  <a:lnTo>
                    <a:pt x="17161" y="228147"/>
                  </a:lnTo>
                  <a:lnTo>
                    <a:pt x="27815" y="245573"/>
                  </a:lnTo>
                  <a:lnTo>
                    <a:pt x="41487" y="256611"/>
                  </a:lnTo>
                  <a:lnTo>
                    <a:pt x="49084" y="260542"/>
                  </a:lnTo>
                  <a:lnTo>
                    <a:pt x="68814" y="261147"/>
                  </a:lnTo>
                  <a:lnTo>
                    <a:pt x="112603" y="250038"/>
                  </a:lnTo>
                  <a:lnTo>
                    <a:pt x="144605" y="228234"/>
                  </a:lnTo>
                  <a:lnTo>
                    <a:pt x="166317" y="196060"/>
                  </a:lnTo>
                  <a:lnTo>
                    <a:pt x="174945" y="156345"/>
                  </a:lnTo>
                  <a:lnTo>
                    <a:pt x="174131" y="113298"/>
                  </a:lnTo>
                  <a:lnTo>
                    <a:pt x="162679" y="72634"/>
                  </a:lnTo>
                  <a:lnTo>
                    <a:pt x="139138" y="37145"/>
                  </a:lnTo>
                  <a:lnTo>
                    <a:pt x="109820" y="11030"/>
                  </a:lnTo>
                  <a:lnTo>
                    <a:pt x="91104" y="2322"/>
                  </a:lnTo>
                  <a:lnTo>
                    <a:pt x="82162" y="0"/>
                  </a:lnTo>
                  <a:lnTo>
                    <a:pt x="64700" y="1182"/>
                  </a:lnTo>
                  <a:lnTo>
                    <a:pt x="47533" y="7117"/>
                  </a:lnTo>
                  <a:lnTo>
                    <a:pt x="30495" y="16810"/>
                  </a:lnTo>
                  <a:lnTo>
                    <a:pt x="19159" y="31937"/>
                  </a:lnTo>
                  <a:lnTo>
                    <a:pt x="10693" y="58405"/>
                  </a:lnTo>
                  <a:lnTo>
                    <a:pt x="9504" y="67022"/>
                  </a:lnTo>
                  <a:lnTo>
                    <a:pt x="11534" y="74883"/>
                  </a:lnTo>
                  <a:lnTo>
                    <a:pt x="21316" y="89262"/>
                  </a:lnTo>
                  <a:lnTo>
                    <a:pt x="49432" y="105886"/>
                  </a:lnTo>
                  <a:lnTo>
                    <a:pt x="91315" y="113007"/>
                  </a:lnTo>
                  <a:lnTo>
                    <a:pt x="126859" y="110910"/>
                  </a:lnTo>
                  <a:lnTo>
                    <a:pt x="164059" y="105274"/>
                  </a:lnTo>
                  <a:lnTo>
                    <a:pt x="211357" y="94167"/>
                  </a:lnTo>
                  <a:lnTo>
                    <a:pt x="261128" y="77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3512">
              <a:extLst>
                <a:ext uri="{FF2B5EF4-FFF2-40B4-BE49-F238E27FC236}">
                  <a16:creationId xmlns:a16="http://schemas.microsoft.com/office/drawing/2014/main" xmlns="" id="{A3686830-B299-4A92-AA6F-AD4DDA66775A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2165350" y="3201283"/>
              <a:ext cx="146160" cy="443618"/>
            </a:xfrm>
            <a:custGeom>
              <a:avLst/>
              <a:gdLst/>
              <a:ahLst/>
              <a:cxnLst/>
              <a:rect l="0" t="0" r="0" b="0"/>
              <a:pathLst>
                <a:path w="146160" h="443618">
                  <a:moveTo>
                    <a:pt x="57150" y="5467"/>
                  </a:moveTo>
                  <a:lnTo>
                    <a:pt x="57150" y="5467"/>
                  </a:lnTo>
                  <a:lnTo>
                    <a:pt x="60521" y="2096"/>
                  </a:lnTo>
                  <a:lnTo>
                    <a:pt x="64058" y="441"/>
                  </a:lnTo>
                  <a:lnTo>
                    <a:pt x="65988" y="0"/>
                  </a:lnTo>
                  <a:lnTo>
                    <a:pt x="85561" y="9492"/>
                  </a:lnTo>
                  <a:lnTo>
                    <a:pt x="100116" y="27482"/>
                  </a:lnTo>
                  <a:lnTo>
                    <a:pt x="120210" y="71021"/>
                  </a:lnTo>
                  <a:lnTo>
                    <a:pt x="132449" y="110802"/>
                  </a:lnTo>
                  <a:lnTo>
                    <a:pt x="137688" y="134252"/>
                  </a:lnTo>
                  <a:lnTo>
                    <a:pt x="142592" y="159057"/>
                  </a:lnTo>
                  <a:lnTo>
                    <a:pt x="145156" y="185471"/>
                  </a:lnTo>
                  <a:lnTo>
                    <a:pt x="146159" y="212959"/>
                  </a:lnTo>
                  <a:lnTo>
                    <a:pt x="146123" y="241162"/>
                  </a:lnTo>
                  <a:lnTo>
                    <a:pt x="143277" y="267019"/>
                  </a:lnTo>
                  <a:lnTo>
                    <a:pt x="132588" y="314564"/>
                  </a:lnTo>
                  <a:lnTo>
                    <a:pt x="109022" y="357332"/>
                  </a:lnTo>
                  <a:lnTo>
                    <a:pt x="76677" y="393979"/>
                  </a:lnTo>
                  <a:lnTo>
                    <a:pt x="38782" y="419674"/>
                  </a:lnTo>
                  <a:lnTo>
                    <a:pt x="0" y="443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3513">
              <a:extLst>
                <a:ext uri="{FF2B5EF4-FFF2-40B4-BE49-F238E27FC236}">
                  <a16:creationId xmlns:a16="http://schemas.microsoft.com/office/drawing/2014/main" xmlns="" id="{2706EAB2-9A9B-446B-A1C8-6AA4A2E2EBBD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1700708" y="3150483"/>
              <a:ext cx="134443" cy="418218"/>
            </a:xfrm>
            <a:custGeom>
              <a:avLst/>
              <a:gdLst/>
              <a:ahLst/>
              <a:cxnLst/>
              <a:rect l="0" t="0" r="0" b="0"/>
              <a:pathLst>
                <a:path w="134443" h="418218">
                  <a:moveTo>
                    <a:pt x="134442" y="5467"/>
                  </a:moveTo>
                  <a:lnTo>
                    <a:pt x="134442" y="5467"/>
                  </a:lnTo>
                  <a:lnTo>
                    <a:pt x="131071" y="2096"/>
                  </a:lnTo>
                  <a:lnTo>
                    <a:pt x="127534" y="441"/>
                  </a:lnTo>
                  <a:lnTo>
                    <a:pt x="125604" y="0"/>
                  </a:lnTo>
                  <a:lnTo>
                    <a:pt x="116144" y="2750"/>
                  </a:lnTo>
                  <a:lnTo>
                    <a:pt x="97662" y="11404"/>
                  </a:lnTo>
                  <a:lnTo>
                    <a:pt x="70941" y="43131"/>
                  </a:lnTo>
                  <a:lnTo>
                    <a:pt x="49069" y="80062"/>
                  </a:lnTo>
                  <a:lnTo>
                    <a:pt x="27354" y="123287"/>
                  </a:lnTo>
                  <a:lnTo>
                    <a:pt x="10647" y="166017"/>
                  </a:lnTo>
                  <a:lnTo>
                    <a:pt x="1811" y="212289"/>
                  </a:lnTo>
                  <a:lnTo>
                    <a:pt x="0" y="258254"/>
                  </a:lnTo>
                  <a:lnTo>
                    <a:pt x="6251" y="297498"/>
                  </a:lnTo>
                  <a:lnTo>
                    <a:pt x="25042" y="344584"/>
                  </a:lnTo>
                  <a:lnTo>
                    <a:pt x="55225" y="378604"/>
                  </a:lnTo>
                  <a:lnTo>
                    <a:pt x="134442" y="418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3514">
              <a:extLst>
                <a:ext uri="{FF2B5EF4-FFF2-40B4-BE49-F238E27FC236}">
                  <a16:creationId xmlns:a16="http://schemas.microsoft.com/office/drawing/2014/main" xmlns="" id="{278E6DBE-71D9-4656-B282-E23C2F7FC397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1301741" y="3151365"/>
              <a:ext cx="234960" cy="435190"/>
            </a:xfrm>
            <a:custGeom>
              <a:avLst/>
              <a:gdLst/>
              <a:ahLst/>
              <a:cxnLst/>
              <a:rect l="0" t="0" r="0" b="0"/>
              <a:pathLst>
                <a:path w="234960" h="435190">
                  <a:moveTo>
                    <a:pt x="114309" y="10935"/>
                  </a:moveTo>
                  <a:lnTo>
                    <a:pt x="114309" y="10935"/>
                  </a:lnTo>
                  <a:lnTo>
                    <a:pt x="108842" y="0"/>
                  </a:lnTo>
                  <a:lnTo>
                    <a:pt x="108547" y="117"/>
                  </a:lnTo>
                  <a:lnTo>
                    <a:pt x="99204" y="43181"/>
                  </a:lnTo>
                  <a:lnTo>
                    <a:pt x="92074" y="81005"/>
                  </a:lnTo>
                  <a:lnTo>
                    <a:pt x="88197" y="104921"/>
                  </a:lnTo>
                  <a:lnTo>
                    <a:pt x="84201" y="130742"/>
                  </a:lnTo>
                  <a:lnTo>
                    <a:pt x="78715" y="157128"/>
                  </a:lnTo>
                  <a:lnTo>
                    <a:pt x="72235" y="183892"/>
                  </a:lnTo>
                  <a:lnTo>
                    <a:pt x="65093" y="210906"/>
                  </a:lnTo>
                  <a:lnTo>
                    <a:pt x="57509" y="238088"/>
                  </a:lnTo>
                  <a:lnTo>
                    <a:pt x="49632" y="265381"/>
                  </a:lnTo>
                  <a:lnTo>
                    <a:pt x="41557" y="292749"/>
                  </a:lnTo>
                  <a:lnTo>
                    <a:pt x="26942" y="336328"/>
                  </a:lnTo>
                  <a:lnTo>
                    <a:pt x="14096" y="370748"/>
                  </a:lnTo>
                  <a:lnTo>
                    <a:pt x="1047" y="407843"/>
                  </a:lnTo>
                  <a:lnTo>
                    <a:pt x="0" y="422759"/>
                  </a:lnTo>
                  <a:lnTo>
                    <a:pt x="1414" y="427301"/>
                  </a:lnTo>
                  <a:lnTo>
                    <a:pt x="3768" y="430329"/>
                  </a:lnTo>
                  <a:lnTo>
                    <a:pt x="6748" y="432348"/>
                  </a:lnTo>
                  <a:lnTo>
                    <a:pt x="27798" y="435189"/>
                  </a:lnTo>
                  <a:lnTo>
                    <a:pt x="66490" y="429289"/>
                  </a:lnTo>
                  <a:lnTo>
                    <a:pt x="99406" y="424294"/>
                  </a:lnTo>
                  <a:lnTo>
                    <a:pt x="134497" y="419722"/>
                  </a:lnTo>
                  <a:lnTo>
                    <a:pt x="168907" y="415337"/>
                  </a:lnTo>
                  <a:lnTo>
                    <a:pt x="214595" y="407481"/>
                  </a:lnTo>
                  <a:lnTo>
                    <a:pt x="234959" y="404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6" name="SMARTInkShape-Group666">
            <a:extLst>
              <a:ext uri="{FF2B5EF4-FFF2-40B4-BE49-F238E27FC236}">
                <a16:creationId xmlns:a16="http://schemas.microsoft.com/office/drawing/2014/main" xmlns="" id="{ADCF5752-B0A8-4BA5-ACC5-531942602EC6}"/>
              </a:ext>
            </a:extLst>
          </p:cNvPr>
          <p:cNvGrpSpPr/>
          <p:nvPr/>
        </p:nvGrpSpPr>
        <p:grpSpPr>
          <a:xfrm>
            <a:off x="1898650" y="3099695"/>
            <a:ext cx="209840" cy="100706"/>
            <a:chOff x="1898650" y="3099695"/>
            <a:chExt cx="209840" cy="100706"/>
          </a:xfrm>
        </p:grpSpPr>
        <p:sp>
          <p:nvSpPr>
            <p:cNvPr id="694" name="SMARTInkShape-3515">
              <a:extLst>
                <a:ext uri="{FF2B5EF4-FFF2-40B4-BE49-F238E27FC236}">
                  <a16:creationId xmlns:a16="http://schemas.microsoft.com/office/drawing/2014/main" xmlns="" id="{77B113F3-E78E-470B-A777-6C415D8C52B1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2017332" y="3099695"/>
              <a:ext cx="91158" cy="100706"/>
            </a:xfrm>
            <a:custGeom>
              <a:avLst/>
              <a:gdLst/>
              <a:ahLst/>
              <a:cxnLst/>
              <a:rect l="0" t="0" r="0" b="0"/>
              <a:pathLst>
                <a:path w="91158" h="100706">
                  <a:moveTo>
                    <a:pt x="21018" y="11805"/>
                  </a:moveTo>
                  <a:lnTo>
                    <a:pt x="21018" y="11805"/>
                  </a:lnTo>
                  <a:lnTo>
                    <a:pt x="7220" y="11099"/>
                  </a:lnTo>
                  <a:lnTo>
                    <a:pt x="1245" y="8434"/>
                  </a:lnTo>
                  <a:lnTo>
                    <a:pt x="75" y="7441"/>
                  </a:lnTo>
                  <a:lnTo>
                    <a:pt x="0" y="6779"/>
                  </a:lnTo>
                  <a:lnTo>
                    <a:pt x="4950" y="2345"/>
                  </a:lnTo>
                  <a:lnTo>
                    <a:pt x="12466" y="545"/>
                  </a:lnTo>
                  <a:lnTo>
                    <a:pt x="41320" y="0"/>
                  </a:lnTo>
                  <a:lnTo>
                    <a:pt x="56382" y="2560"/>
                  </a:lnTo>
                  <a:lnTo>
                    <a:pt x="68720" y="9813"/>
                  </a:lnTo>
                  <a:lnTo>
                    <a:pt x="88139" y="28345"/>
                  </a:lnTo>
                  <a:lnTo>
                    <a:pt x="90460" y="33415"/>
                  </a:lnTo>
                  <a:lnTo>
                    <a:pt x="91157" y="44692"/>
                  </a:lnTo>
                  <a:lnTo>
                    <a:pt x="87233" y="54879"/>
                  </a:lnTo>
                  <a:lnTo>
                    <a:pt x="46418" y="1007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3516">
              <a:extLst>
                <a:ext uri="{FF2B5EF4-FFF2-40B4-BE49-F238E27FC236}">
                  <a16:creationId xmlns:a16="http://schemas.microsoft.com/office/drawing/2014/main" xmlns="" id="{C40EB0BF-48BD-4E6B-850E-40B0EDBE19C8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1898650" y="31496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0" y="25400"/>
                  </a:lnTo>
                  <a:lnTo>
                    <a:pt x="27451" y="23989"/>
                  </a:lnTo>
                  <a:lnTo>
                    <a:pt x="69628" y="15348"/>
                  </a:lnTo>
                  <a:lnTo>
                    <a:pt x="115510" y="9852"/>
                  </a:lnTo>
                  <a:lnTo>
                    <a:pt x="160381" y="4930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9" name="SMARTInkShape-Group667">
            <a:extLst>
              <a:ext uri="{FF2B5EF4-FFF2-40B4-BE49-F238E27FC236}">
                <a16:creationId xmlns:a16="http://schemas.microsoft.com/office/drawing/2014/main" xmlns="" id="{4F028482-DEAA-4CEF-B4CA-9CEC19DEEC1D}"/>
              </a:ext>
            </a:extLst>
          </p:cNvPr>
          <p:cNvGrpSpPr/>
          <p:nvPr/>
        </p:nvGrpSpPr>
        <p:grpSpPr>
          <a:xfrm>
            <a:off x="2641861" y="3499111"/>
            <a:ext cx="234690" cy="125857"/>
            <a:chOff x="2641861" y="3499111"/>
            <a:chExt cx="234690" cy="125857"/>
          </a:xfrm>
        </p:grpSpPr>
        <p:sp>
          <p:nvSpPr>
            <p:cNvPr id="697" name="SMARTInkShape-3517">
              <a:extLst>
                <a:ext uri="{FF2B5EF4-FFF2-40B4-BE49-F238E27FC236}">
                  <a16:creationId xmlns:a16="http://schemas.microsoft.com/office/drawing/2014/main" xmlns="" id="{A7CC901D-6C71-434E-8A32-D6C4466134C5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2669691" y="3594100"/>
              <a:ext cx="206860" cy="30868"/>
            </a:xfrm>
            <a:custGeom>
              <a:avLst/>
              <a:gdLst/>
              <a:ahLst/>
              <a:cxnLst/>
              <a:rect l="0" t="0" r="0" b="0"/>
              <a:pathLst>
                <a:path w="206860" h="30868">
                  <a:moveTo>
                    <a:pt x="3659" y="25400"/>
                  </a:moveTo>
                  <a:lnTo>
                    <a:pt x="3659" y="25400"/>
                  </a:lnTo>
                  <a:lnTo>
                    <a:pt x="288" y="25400"/>
                  </a:lnTo>
                  <a:lnTo>
                    <a:pt x="0" y="26105"/>
                  </a:lnTo>
                  <a:lnTo>
                    <a:pt x="1563" y="28771"/>
                  </a:lnTo>
                  <a:lnTo>
                    <a:pt x="19893" y="30867"/>
                  </a:lnTo>
                  <a:lnTo>
                    <a:pt x="61150" y="28117"/>
                  </a:lnTo>
                  <a:lnTo>
                    <a:pt x="95533" y="22845"/>
                  </a:lnTo>
                  <a:lnTo>
                    <a:pt x="131981" y="15798"/>
                  </a:lnTo>
                  <a:lnTo>
                    <a:pt x="169346" y="7962"/>
                  </a:lnTo>
                  <a:lnTo>
                    <a:pt x="2068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3518">
              <a:extLst>
                <a:ext uri="{FF2B5EF4-FFF2-40B4-BE49-F238E27FC236}">
                  <a16:creationId xmlns:a16="http://schemas.microsoft.com/office/drawing/2014/main" xmlns="" id="{D4E661DD-65B0-4C90-A7D6-4DF1447535AF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2641861" y="3499111"/>
              <a:ext cx="164840" cy="6090"/>
            </a:xfrm>
            <a:custGeom>
              <a:avLst/>
              <a:gdLst/>
              <a:ahLst/>
              <a:cxnLst/>
              <a:rect l="0" t="0" r="0" b="0"/>
              <a:pathLst>
                <a:path w="164840" h="6090">
                  <a:moveTo>
                    <a:pt x="6089" y="6089"/>
                  </a:moveTo>
                  <a:lnTo>
                    <a:pt x="6089" y="6089"/>
                  </a:lnTo>
                  <a:lnTo>
                    <a:pt x="0" y="6089"/>
                  </a:lnTo>
                  <a:lnTo>
                    <a:pt x="43083" y="2718"/>
                  </a:lnTo>
                  <a:lnTo>
                    <a:pt x="80864" y="622"/>
                  </a:lnTo>
                  <a:lnTo>
                    <a:pt x="119967" y="0"/>
                  </a:lnTo>
                  <a:lnTo>
                    <a:pt x="164839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7" name="SMARTInkShape-Group668">
            <a:extLst>
              <a:ext uri="{FF2B5EF4-FFF2-40B4-BE49-F238E27FC236}">
                <a16:creationId xmlns:a16="http://schemas.microsoft.com/office/drawing/2014/main" xmlns="" id="{26E7A168-B260-4190-88D9-24E2236852DB}"/>
              </a:ext>
            </a:extLst>
          </p:cNvPr>
          <p:cNvGrpSpPr/>
          <p:nvPr/>
        </p:nvGrpSpPr>
        <p:grpSpPr>
          <a:xfrm>
            <a:off x="3390900" y="3073653"/>
            <a:ext cx="1748215" cy="906392"/>
            <a:chOff x="3390900" y="3073653"/>
            <a:chExt cx="1748215" cy="906392"/>
          </a:xfrm>
        </p:grpSpPr>
        <p:sp>
          <p:nvSpPr>
            <p:cNvPr id="700" name="SMARTInkShape-3519">
              <a:extLst>
                <a:ext uri="{FF2B5EF4-FFF2-40B4-BE49-F238E27FC236}">
                  <a16:creationId xmlns:a16="http://schemas.microsoft.com/office/drawing/2014/main" xmlns="" id="{18A67FC6-9FF3-4CA5-8FFC-695F4DD8A887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5003800" y="3344674"/>
              <a:ext cx="135315" cy="503427"/>
            </a:xfrm>
            <a:custGeom>
              <a:avLst/>
              <a:gdLst/>
              <a:ahLst/>
              <a:cxnLst/>
              <a:rect l="0" t="0" r="0" b="0"/>
              <a:pathLst>
                <a:path w="135315" h="503427">
                  <a:moveTo>
                    <a:pt x="12700" y="14476"/>
                  </a:moveTo>
                  <a:lnTo>
                    <a:pt x="12700" y="14476"/>
                  </a:lnTo>
                  <a:lnTo>
                    <a:pt x="12700" y="0"/>
                  </a:lnTo>
                  <a:lnTo>
                    <a:pt x="12700" y="3574"/>
                  </a:lnTo>
                  <a:lnTo>
                    <a:pt x="44528" y="42583"/>
                  </a:lnTo>
                  <a:lnTo>
                    <a:pt x="72472" y="84353"/>
                  </a:lnTo>
                  <a:lnTo>
                    <a:pt x="85709" y="109744"/>
                  </a:lnTo>
                  <a:lnTo>
                    <a:pt x="98062" y="137255"/>
                  </a:lnTo>
                  <a:lnTo>
                    <a:pt x="109824" y="166179"/>
                  </a:lnTo>
                  <a:lnTo>
                    <a:pt x="119077" y="196044"/>
                  </a:lnTo>
                  <a:lnTo>
                    <a:pt x="126657" y="226538"/>
                  </a:lnTo>
                  <a:lnTo>
                    <a:pt x="133121" y="257451"/>
                  </a:lnTo>
                  <a:lnTo>
                    <a:pt x="135314" y="287231"/>
                  </a:lnTo>
                  <a:lnTo>
                    <a:pt x="134660" y="316257"/>
                  </a:lnTo>
                  <a:lnTo>
                    <a:pt x="132106" y="344780"/>
                  </a:lnTo>
                  <a:lnTo>
                    <a:pt x="125465" y="370145"/>
                  </a:lnTo>
                  <a:lnTo>
                    <a:pt x="104916" y="415262"/>
                  </a:lnTo>
                  <a:lnTo>
                    <a:pt x="68031" y="452718"/>
                  </a:lnTo>
                  <a:lnTo>
                    <a:pt x="30236" y="480889"/>
                  </a:lnTo>
                  <a:lnTo>
                    <a:pt x="0" y="503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3520">
              <a:extLst>
                <a:ext uri="{FF2B5EF4-FFF2-40B4-BE49-F238E27FC236}">
                  <a16:creationId xmlns:a16="http://schemas.microsoft.com/office/drawing/2014/main" xmlns="" id="{DB90BADD-42B1-41E6-8594-78EE6769E71F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4929365" y="3575050"/>
              <a:ext cx="45534" cy="18689"/>
            </a:xfrm>
            <a:custGeom>
              <a:avLst/>
              <a:gdLst/>
              <a:ahLst/>
              <a:cxnLst/>
              <a:rect l="0" t="0" r="0" b="0"/>
              <a:pathLst>
                <a:path w="45534" h="18689">
                  <a:moveTo>
                    <a:pt x="10935" y="0"/>
                  </a:moveTo>
                  <a:lnTo>
                    <a:pt x="10935" y="0"/>
                  </a:lnTo>
                  <a:lnTo>
                    <a:pt x="4193" y="3371"/>
                  </a:lnTo>
                  <a:lnTo>
                    <a:pt x="2207" y="5069"/>
                  </a:lnTo>
                  <a:lnTo>
                    <a:pt x="0" y="8838"/>
                  </a:lnTo>
                  <a:lnTo>
                    <a:pt x="823" y="10831"/>
                  </a:lnTo>
                  <a:lnTo>
                    <a:pt x="5500" y="14927"/>
                  </a:lnTo>
                  <a:lnTo>
                    <a:pt x="12282" y="17218"/>
                  </a:lnTo>
                  <a:lnTo>
                    <a:pt x="34877" y="18688"/>
                  </a:lnTo>
                  <a:lnTo>
                    <a:pt x="42742" y="17007"/>
                  </a:lnTo>
                  <a:lnTo>
                    <a:pt x="44840" y="15572"/>
                  </a:lnTo>
                  <a:lnTo>
                    <a:pt x="45533" y="14615"/>
                  </a:lnTo>
                  <a:lnTo>
                    <a:pt x="45289" y="13976"/>
                  </a:lnTo>
                  <a:lnTo>
                    <a:pt x="44421" y="13551"/>
                  </a:lnTo>
                  <a:lnTo>
                    <a:pt x="29985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3521">
              <a:extLst>
                <a:ext uri="{FF2B5EF4-FFF2-40B4-BE49-F238E27FC236}">
                  <a16:creationId xmlns:a16="http://schemas.microsoft.com/office/drawing/2014/main" xmlns="" id="{4B61E8C7-2EA8-45E3-BE0E-A2D958B4FEC2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4927600" y="3670300"/>
              <a:ext cx="3372" cy="101601"/>
            </a:xfrm>
            <a:custGeom>
              <a:avLst/>
              <a:gdLst/>
              <a:ahLst/>
              <a:cxnLst/>
              <a:rect l="0" t="0" r="0" b="0"/>
              <a:pathLst>
                <a:path w="3372" h="101601">
                  <a:moveTo>
                    <a:pt x="0" y="0"/>
                  </a:moveTo>
                  <a:lnTo>
                    <a:pt x="0" y="0"/>
                  </a:lnTo>
                  <a:lnTo>
                    <a:pt x="3371" y="10113"/>
                  </a:lnTo>
                  <a:lnTo>
                    <a:pt x="932" y="53674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SMARTInkShape-3522">
              <a:extLst>
                <a:ext uri="{FF2B5EF4-FFF2-40B4-BE49-F238E27FC236}">
                  <a16:creationId xmlns:a16="http://schemas.microsoft.com/office/drawing/2014/main" xmlns="" id="{D8E97DC1-124C-4FDF-8F4F-541AA04F1E87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4648200" y="3372733"/>
              <a:ext cx="184151" cy="380118"/>
            </a:xfrm>
            <a:custGeom>
              <a:avLst/>
              <a:gdLst/>
              <a:ahLst/>
              <a:cxnLst/>
              <a:rect l="0" t="0" r="0" b="0"/>
              <a:pathLst>
                <a:path w="184151" h="380118">
                  <a:moveTo>
                    <a:pt x="184150" y="5467"/>
                  </a:moveTo>
                  <a:lnTo>
                    <a:pt x="184150" y="5467"/>
                  </a:lnTo>
                  <a:lnTo>
                    <a:pt x="180779" y="2096"/>
                  </a:lnTo>
                  <a:lnTo>
                    <a:pt x="168570" y="0"/>
                  </a:lnTo>
                  <a:lnTo>
                    <a:pt x="163885" y="3233"/>
                  </a:lnTo>
                  <a:lnTo>
                    <a:pt x="154917" y="16233"/>
                  </a:lnTo>
                  <a:lnTo>
                    <a:pt x="138564" y="53499"/>
                  </a:lnTo>
                  <a:lnTo>
                    <a:pt x="126495" y="87963"/>
                  </a:lnTo>
                  <a:lnTo>
                    <a:pt x="113370" y="127504"/>
                  </a:lnTo>
                  <a:lnTo>
                    <a:pt x="98129" y="170948"/>
                  </a:lnTo>
                  <a:lnTo>
                    <a:pt x="76303" y="218009"/>
                  </a:lnTo>
                  <a:lnTo>
                    <a:pt x="52962" y="265030"/>
                  </a:lnTo>
                  <a:lnTo>
                    <a:pt x="35533" y="307095"/>
                  </a:lnTo>
                  <a:lnTo>
                    <a:pt x="13821" y="352993"/>
                  </a:lnTo>
                  <a:lnTo>
                    <a:pt x="0" y="380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3523">
              <a:extLst>
                <a:ext uri="{FF2B5EF4-FFF2-40B4-BE49-F238E27FC236}">
                  <a16:creationId xmlns:a16="http://schemas.microsoft.com/office/drawing/2014/main" xmlns="" id="{BDA0D5C2-628D-41EF-A77E-AC8362A3A8ED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4578350" y="3410473"/>
              <a:ext cx="228720" cy="310628"/>
            </a:xfrm>
            <a:custGeom>
              <a:avLst/>
              <a:gdLst/>
              <a:ahLst/>
              <a:cxnLst/>
              <a:rect l="0" t="0" r="0" b="0"/>
              <a:pathLst>
                <a:path w="228720" h="310628">
                  <a:moveTo>
                    <a:pt x="0" y="12177"/>
                  </a:moveTo>
                  <a:lnTo>
                    <a:pt x="0" y="12177"/>
                  </a:lnTo>
                  <a:lnTo>
                    <a:pt x="0" y="1242"/>
                  </a:lnTo>
                  <a:lnTo>
                    <a:pt x="705" y="654"/>
                  </a:lnTo>
                  <a:lnTo>
                    <a:pt x="3371" y="0"/>
                  </a:lnTo>
                  <a:lnTo>
                    <a:pt x="8789" y="5354"/>
                  </a:lnTo>
                  <a:lnTo>
                    <a:pt x="50233" y="43551"/>
                  </a:lnTo>
                  <a:lnTo>
                    <a:pt x="81592" y="68689"/>
                  </a:lnTo>
                  <a:lnTo>
                    <a:pt x="116697" y="101970"/>
                  </a:lnTo>
                  <a:lnTo>
                    <a:pt x="152760" y="139574"/>
                  </a:lnTo>
                  <a:lnTo>
                    <a:pt x="187602" y="177453"/>
                  </a:lnTo>
                  <a:lnTo>
                    <a:pt x="212496" y="211692"/>
                  </a:lnTo>
                  <a:lnTo>
                    <a:pt x="227087" y="242667"/>
                  </a:lnTo>
                  <a:lnTo>
                    <a:pt x="228719" y="289520"/>
                  </a:lnTo>
                  <a:lnTo>
                    <a:pt x="228600" y="310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3524">
              <a:extLst>
                <a:ext uri="{FF2B5EF4-FFF2-40B4-BE49-F238E27FC236}">
                  <a16:creationId xmlns:a16="http://schemas.microsoft.com/office/drawing/2014/main" xmlns="" id="{4366603A-103E-4C50-B480-F6BD7DA67E21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4392027" y="3303765"/>
              <a:ext cx="154574" cy="442736"/>
            </a:xfrm>
            <a:custGeom>
              <a:avLst/>
              <a:gdLst/>
              <a:ahLst/>
              <a:cxnLst/>
              <a:rect l="0" t="0" r="0" b="0"/>
              <a:pathLst>
                <a:path w="154574" h="442736">
                  <a:moveTo>
                    <a:pt x="154573" y="10935"/>
                  </a:moveTo>
                  <a:lnTo>
                    <a:pt x="154573" y="10935"/>
                  </a:lnTo>
                  <a:lnTo>
                    <a:pt x="147831" y="4193"/>
                  </a:lnTo>
                  <a:lnTo>
                    <a:pt x="140758" y="883"/>
                  </a:lnTo>
                  <a:lnTo>
                    <a:pt x="136896" y="0"/>
                  </a:lnTo>
                  <a:lnTo>
                    <a:pt x="114606" y="2129"/>
                  </a:lnTo>
                  <a:lnTo>
                    <a:pt x="95653" y="16664"/>
                  </a:lnTo>
                  <a:lnTo>
                    <a:pt x="63267" y="58258"/>
                  </a:lnTo>
                  <a:lnTo>
                    <a:pt x="41320" y="97584"/>
                  </a:lnTo>
                  <a:lnTo>
                    <a:pt x="32504" y="120912"/>
                  </a:lnTo>
                  <a:lnTo>
                    <a:pt x="24510" y="145636"/>
                  </a:lnTo>
                  <a:lnTo>
                    <a:pt x="17065" y="171997"/>
                  </a:lnTo>
                  <a:lnTo>
                    <a:pt x="9985" y="199449"/>
                  </a:lnTo>
                  <a:lnTo>
                    <a:pt x="3147" y="227627"/>
                  </a:lnTo>
                  <a:lnTo>
                    <a:pt x="0" y="252763"/>
                  </a:lnTo>
                  <a:lnTo>
                    <a:pt x="267" y="297626"/>
                  </a:lnTo>
                  <a:lnTo>
                    <a:pt x="10733" y="334968"/>
                  </a:lnTo>
                  <a:lnTo>
                    <a:pt x="36459" y="379995"/>
                  </a:lnTo>
                  <a:lnTo>
                    <a:pt x="57628" y="402856"/>
                  </a:lnTo>
                  <a:lnTo>
                    <a:pt x="96607" y="426215"/>
                  </a:lnTo>
                  <a:lnTo>
                    <a:pt x="148223" y="442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3525">
              <a:extLst>
                <a:ext uri="{FF2B5EF4-FFF2-40B4-BE49-F238E27FC236}">
                  <a16:creationId xmlns:a16="http://schemas.microsoft.com/office/drawing/2014/main" xmlns="" id="{DBCDB24A-2A35-4784-8C0E-21A235651BBC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4017069" y="3543300"/>
              <a:ext cx="237432" cy="44451"/>
            </a:xfrm>
            <a:custGeom>
              <a:avLst/>
              <a:gdLst/>
              <a:ahLst/>
              <a:cxnLst/>
              <a:rect l="0" t="0" r="0" b="0"/>
              <a:pathLst>
                <a:path w="237432" h="44451">
                  <a:moveTo>
                    <a:pt x="15181" y="44450"/>
                  </a:moveTo>
                  <a:lnTo>
                    <a:pt x="15181" y="44450"/>
                  </a:lnTo>
                  <a:lnTo>
                    <a:pt x="0" y="44450"/>
                  </a:lnTo>
                  <a:lnTo>
                    <a:pt x="908" y="44450"/>
                  </a:lnTo>
                  <a:lnTo>
                    <a:pt x="48100" y="32517"/>
                  </a:lnTo>
                  <a:lnTo>
                    <a:pt x="86962" y="26446"/>
                  </a:lnTo>
                  <a:lnTo>
                    <a:pt x="130103" y="16693"/>
                  </a:lnTo>
                  <a:lnTo>
                    <a:pt x="173267" y="9065"/>
                  </a:lnTo>
                  <a:lnTo>
                    <a:pt x="2374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3526">
              <a:extLst>
                <a:ext uri="{FF2B5EF4-FFF2-40B4-BE49-F238E27FC236}">
                  <a16:creationId xmlns:a16="http://schemas.microsoft.com/office/drawing/2014/main" xmlns="" id="{7BEC9425-7BA2-475D-8C29-5501DFE1A5D0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4096743" y="3284849"/>
              <a:ext cx="164108" cy="455302"/>
            </a:xfrm>
            <a:custGeom>
              <a:avLst/>
              <a:gdLst/>
              <a:ahLst/>
              <a:cxnLst/>
              <a:rect l="0" t="0" r="0" b="0"/>
              <a:pathLst>
                <a:path w="164108" h="455302">
                  <a:moveTo>
                    <a:pt x="164107" y="42551"/>
                  </a:moveTo>
                  <a:lnTo>
                    <a:pt x="164107" y="42551"/>
                  </a:lnTo>
                  <a:lnTo>
                    <a:pt x="134221" y="16036"/>
                  </a:lnTo>
                  <a:lnTo>
                    <a:pt x="110488" y="4513"/>
                  </a:lnTo>
                  <a:lnTo>
                    <a:pt x="82211" y="0"/>
                  </a:lnTo>
                  <a:lnTo>
                    <a:pt x="61857" y="8352"/>
                  </a:lnTo>
                  <a:lnTo>
                    <a:pt x="51490" y="15519"/>
                  </a:lnTo>
                  <a:lnTo>
                    <a:pt x="26787" y="52572"/>
                  </a:lnTo>
                  <a:lnTo>
                    <a:pt x="12765" y="90749"/>
                  </a:lnTo>
                  <a:lnTo>
                    <a:pt x="2299" y="135234"/>
                  </a:lnTo>
                  <a:lnTo>
                    <a:pt x="0" y="180875"/>
                  </a:lnTo>
                  <a:lnTo>
                    <a:pt x="374" y="204617"/>
                  </a:lnTo>
                  <a:lnTo>
                    <a:pt x="1330" y="228912"/>
                  </a:lnTo>
                  <a:lnTo>
                    <a:pt x="2672" y="253575"/>
                  </a:lnTo>
                  <a:lnTo>
                    <a:pt x="5684" y="277778"/>
                  </a:lnTo>
                  <a:lnTo>
                    <a:pt x="14675" y="325366"/>
                  </a:lnTo>
                  <a:lnTo>
                    <a:pt x="21963" y="366743"/>
                  </a:lnTo>
                  <a:lnTo>
                    <a:pt x="26848" y="401831"/>
                  </a:lnTo>
                  <a:lnTo>
                    <a:pt x="28894" y="437890"/>
                  </a:lnTo>
                  <a:lnTo>
                    <a:pt x="24407" y="4553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3527">
              <a:extLst>
                <a:ext uri="{FF2B5EF4-FFF2-40B4-BE49-F238E27FC236}">
                  <a16:creationId xmlns:a16="http://schemas.microsoft.com/office/drawing/2014/main" xmlns="" id="{3B0C1E92-831C-498C-A771-D90BEE19683A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3525394" y="3073653"/>
              <a:ext cx="144052" cy="126748"/>
            </a:xfrm>
            <a:custGeom>
              <a:avLst/>
              <a:gdLst/>
              <a:ahLst/>
              <a:cxnLst/>
              <a:rect l="0" t="0" r="0" b="0"/>
              <a:pathLst>
                <a:path w="144052" h="126748">
                  <a:moveTo>
                    <a:pt x="11556" y="37847"/>
                  </a:moveTo>
                  <a:lnTo>
                    <a:pt x="11556" y="37847"/>
                  </a:lnTo>
                  <a:lnTo>
                    <a:pt x="8185" y="31105"/>
                  </a:lnTo>
                  <a:lnTo>
                    <a:pt x="6486" y="29119"/>
                  </a:lnTo>
                  <a:lnTo>
                    <a:pt x="2718" y="26912"/>
                  </a:lnTo>
                  <a:lnTo>
                    <a:pt x="1430" y="27029"/>
                  </a:lnTo>
                  <a:lnTo>
                    <a:pt x="572" y="27813"/>
                  </a:lnTo>
                  <a:lnTo>
                    <a:pt x="0" y="29041"/>
                  </a:lnTo>
                  <a:lnTo>
                    <a:pt x="4684" y="72574"/>
                  </a:lnTo>
                  <a:lnTo>
                    <a:pt x="5185" y="111035"/>
                  </a:lnTo>
                  <a:lnTo>
                    <a:pt x="10274" y="70533"/>
                  </a:lnTo>
                  <a:lnTo>
                    <a:pt x="17448" y="38359"/>
                  </a:lnTo>
                  <a:lnTo>
                    <a:pt x="26874" y="21847"/>
                  </a:lnTo>
                  <a:lnTo>
                    <a:pt x="47452" y="4022"/>
                  </a:lnTo>
                  <a:lnTo>
                    <a:pt x="63258" y="0"/>
                  </a:lnTo>
                  <a:lnTo>
                    <a:pt x="106514" y="3168"/>
                  </a:lnTo>
                  <a:lnTo>
                    <a:pt x="126432" y="12321"/>
                  </a:lnTo>
                  <a:lnTo>
                    <a:pt x="134706" y="18713"/>
                  </a:lnTo>
                  <a:lnTo>
                    <a:pt x="139517" y="27208"/>
                  </a:lnTo>
                  <a:lnTo>
                    <a:pt x="144051" y="69377"/>
                  </a:lnTo>
                  <a:lnTo>
                    <a:pt x="140430" y="114593"/>
                  </a:lnTo>
                  <a:lnTo>
                    <a:pt x="138556" y="1267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3528">
              <a:extLst>
                <a:ext uri="{FF2B5EF4-FFF2-40B4-BE49-F238E27FC236}">
                  <a16:creationId xmlns:a16="http://schemas.microsoft.com/office/drawing/2014/main" xmlns="" id="{A8EDF2DD-6A2F-42D1-8797-20624E2FFB15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3714750" y="3829050"/>
              <a:ext cx="5027" cy="107951"/>
            </a:xfrm>
            <a:custGeom>
              <a:avLst/>
              <a:gdLst/>
              <a:ahLst/>
              <a:cxnLst/>
              <a:rect l="0" t="0" r="0" b="0"/>
              <a:pathLst>
                <a:path w="5027" h="107951">
                  <a:moveTo>
                    <a:pt x="0" y="0"/>
                  </a:moveTo>
                  <a:lnTo>
                    <a:pt x="0" y="0"/>
                  </a:lnTo>
                  <a:lnTo>
                    <a:pt x="5026" y="41427"/>
                  </a:lnTo>
                  <a:lnTo>
                    <a:pt x="2717" y="84461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SMARTInkShape-3529">
              <a:extLst>
                <a:ext uri="{FF2B5EF4-FFF2-40B4-BE49-F238E27FC236}">
                  <a16:creationId xmlns:a16="http://schemas.microsoft.com/office/drawing/2014/main" xmlns="" id="{E6A238FE-D68E-4BA8-AC44-D0685E9283E2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3452579" y="3949700"/>
              <a:ext cx="128822" cy="30345"/>
            </a:xfrm>
            <a:custGeom>
              <a:avLst/>
              <a:gdLst/>
              <a:ahLst/>
              <a:cxnLst/>
              <a:rect l="0" t="0" r="0" b="0"/>
              <a:pathLst>
                <a:path w="128822" h="30345">
                  <a:moveTo>
                    <a:pt x="8171" y="12700"/>
                  </a:moveTo>
                  <a:lnTo>
                    <a:pt x="8171" y="12700"/>
                  </a:lnTo>
                  <a:lnTo>
                    <a:pt x="1429" y="19442"/>
                  </a:lnTo>
                  <a:lnTo>
                    <a:pt x="149" y="22134"/>
                  </a:lnTo>
                  <a:lnTo>
                    <a:pt x="0" y="24633"/>
                  </a:lnTo>
                  <a:lnTo>
                    <a:pt x="607" y="27005"/>
                  </a:lnTo>
                  <a:lnTo>
                    <a:pt x="3129" y="28587"/>
                  </a:lnTo>
                  <a:lnTo>
                    <a:pt x="11574" y="30344"/>
                  </a:lnTo>
                  <a:lnTo>
                    <a:pt x="57947" y="17750"/>
                  </a:lnTo>
                  <a:lnTo>
                    <a:pt x="94886" y="7846"/>
                  </a:lnTo>
                  <a:lnTo>
                    <a:pt x="1288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SMARTInkShape-3530">
              <a:extLst>
                <a:ext uri="{FF2B5EF4-FFF2-40B4-BE49-F238E27FC236}">
                  <a16:creationId xmlns:a16="http://schemas.microsoft.com/office/drawing/2014/main" xmlns="" id="{3D03412D-B690-427C-B05F-DD5B1EAD4A04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3473450" y="3851606"/>
              <a:ext cx="101601" cy="21895"/>
            </a:xfrm>
            <a:custGeom>
              <a:avLst/>
              <a:gdLst/>
              <a:ahLst/>
              <a:cxnLst/>
              <a:rect l="0" t="0" r="0" b="0"/>
              <a:pathLst>
                <a:path w="101601" h="21895">
                  <a:moveTo>
                    <a:pt x="0" y="21894"/>
                  </a:moveTo>
                  <a:lnTo>
                    <a:pt x="0" y="21894"/>
                  </a:lnTo>
                  <a:lnTo>
                    <a:pt x="0" y="18523"/>
                  </a:lnTo>
                  <a:lnTo>
                    <a:pt x="3763" y="14987"/>
                  </a:lnTo>
                  <a:lnTo>
                    <a:pt x="6742" y="13056"/>
                  </a:lnTo>
                  <a:lnTo>
                    <a:pt x="46453" y="2795"/>
                  </a:lnTo>
                  <a:lnTo>
                    <a:pt x="65801" y="0"/>
                  </a:lnTo>
                  <a:lnTo>
                    <a:pt x="101600" y="2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3531">
              <a:extLst>
                <a:ext uri="{FF2B5EF4-FFF2-40B4-BE49-F238E27FC236}">
                  <a16:creationId xmlns:a16="http://schemas.microsoft.com/office/drawing/2014/main" xmlns="" id="{480F609C-8DC2-4F1E-A617-0E329559859D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3394943" y="3710329"/>
              <a:ext cx="21358" cy="29822"/>
            </a:xfrm>
            <a:custGeom>
              <a:avLst/>
              <a:gdLst/>
              <a:ahLst/>
              <a:cxnLst/>
              <a:rect l="0" t="0" r="0" b="0"/>
              <a:pathLst>
                <a:path w="21358" h="29822">
                  <a:moveTo>
                    <a:pt x="21357" y="29821"/>
                  </a:moveTo>
                  <a:lnTo>
                    <a:pt x="21357" y="29821"/>
                  </a:lnTo>
                  <a:lnTo>
                    <a:pt x="17986" y="16337"/>
                  </a:lnTo>
                  <a:lnTo>
                    <a:pt x="12568" y="7836"/>
                  </a:lnTo>
                  <a:lnTo>
                    <a:pt x="6162" y="2411"/>
                  </a:lnTo>
                  <a:lnTo>
                    <a:pt x="963" y="0"/>
                  </a:lnTo>
                  <a:lnTo>
                    <a:pt x="0" y="62"/>
                  </a:lnTo>
                  <a:lnTo>
                    <a:pt x="63" y="810"/>
                  </a:lnTo>
                  <a:lnTo>
                    <a:pt x="2307" y="4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3532">
              <a:extLst>
                <a:ext uri="{FF2B5EF4-FFF2-40B4-BE49-F238E27FC236}">
                  <a16:creationId xmlns:a16="http://schemas.microsoft.com/office/drawing/2014/main" xmlns="" id="{F12F420B-005F-4B21-9851-C3CC425D9A7D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3390900" y="3829050"/>
              <a:ext cx="6351" cy="127001"/>
            </a:xfrm>
            <a:custGeom>
              <a:avLst/>
              <a:gdLst/>
              <a:ahLst/>
              <a:cxnLst/>
              <a:rect l="0" t="0" r="0" b="0"/>
              <a:pathLst>
                <a:path w="6351" h="127001">
                  <a:moveTo>
                    <a:pt x="6350" y="0"/>
                  </a:moveTo>
                  <a:lnTo>
                    <a:pt x="6350" y="0"/>
                  </a:lnTo>
                  <a:lnTo>
                    <a:pt x="5644" y="42632"/>
                  </a:lnTo>
                  <a:lnTo>
                    <a:pt x="883" y="90080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3533">
              <a:extLst>
                <a:ext uri="{FF2B5EF4-FFF2-40B4-BE49-F238E27FC236}">
                  <a16:creationId xmlns:a16="http://schemas.microsoft.com/office/drawing/2014/main" xmlns="" id="{825583DC-B9DA-4AAF-B95B-285475841A4D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3397250" y="3282950"/>
              <a:ext cx="514351" cy="57151"/>
            </a:xfrm>
            <a:custGeom>
              <a:avLst/>
              <a:gdLst/>
              <a:ahLst/>
              <a:cxnLst/>
              <a:rect l="0" t="0" r="0" b="0"/>
              <a:pathLst>
                <a:path w="514351" h="57151">
                  <a:moveTo>
                    <a:pt x="0" y="57150"/>
                  </a:moveTo>
                  <a:lnTo>
                    <a:pt x="0" y="57150"/>
                  </a:lnTo>
                  <a:lnTo>
                    <a:pt x="43945" y="50243"/>
                  </a:lnTo>
                  <a:lnTo>
                    <a:pt x="85148" y="45613"/>
                  </a:lnTo>
                  <a:lnTo>
                    <a:pt x="113915" y="42403"/>
                  </a:lnTo>
                  <a:lnTo>
                    <a:pt x="145793" y="38852"/>
                  </a:lnTo>
                  <a:lnTo>
                    <a:pt x="181863" y="33663"/>
                  </a:lnTo>
                  <a:lnTo>
                    <a:pt x="220725" y="27380"/>
                  </a:lnTo>
                  <a:lnTo>
                    <a:pt x="261450" y="20370"/>
                  </a:lnTo>
                  <a:lnTo>
                    <a:pt x="302006" y="14991"/>
                  </a:lnTo>
                  <a:lnTo>
                    <a:pt x="342448" y="10699"/>
                  </a:lnTo>
                  <a:lnTo>
                    <a:pt x="382815" y="7133"/>
                  </a:lnTo>
                  <a:lnTo>
                    <a:pt x="415371" y="4755"/>
                  </a:lnTo>
                  <a:lnTo>
                    <a:pt x="442719" y="3170"/>
                  </a:lnTo>
                  <a:lnTo>
                    <a:pt x="482514" y="1409"/>
                  </a:lnTo>
                  <a:lnTo>
                    <a:pt x="514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3534">
              <a:extLst>
                <a:ext uri="{FF2B5EF4-FFF2-40B4-BE49-F238E27FC236}">
                  <a16:creationId xmlns:a16="http://schemas.microsoft.com/office/drawing/2014/main" xmlns="" id="{6CFCC7CE-3418-4F15-BD37-F76D07FCFA1E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3703419" y="3302000"/>
              <a:ext cx="27403" cy="355601"/>
            </a:xfrm>
            <a:custGeom>
              <a:avLst/>
              <a:gdLst/>
              <a:ahLst/>
              <a:cxnLst/>
              <a:rect l="0" t="0" r="0" b="0"/>
              <a:pathLst>
                <a:path w="27403" h="355601">
                  <a:moveTo>
                    <a:pt x="24031" y="0"/>
                  </a:moveTo>
                  <a:lnTo>
                    <a:pt x="24031" y="0"/>
                  </a:lnTo>
                  <a:lnTo>
                    <a:pt x="27402" y="0"/>
                  </a:lnTo>
                  <a:lnTo>
                    <a:pt x="26984" y="2117"/>
                  </a:lnTo>
                  <a:lnTo>
                    <a:pt x="20359" y="18736"/>
                  </a:lnTo>
                  <a:lnTo>
                    <a:pt x="13614" y="59251"/>
                  </a:lnTo>
                  <a:lnTo>
                    <a:pt x="9288" y="95714"/>
                  </a:lnTo>
                  <a:lnTo>
                    <a:pt x="6895" y="135437"/>
                  </a:lnTo>
                  <a:lnTo>
                    <a:pt x="5126" y="178022"/>
                  </a:lnTo>
                  <a:lnTo>
                    <a:pt x="1988" y="225172"/>
                  </a:lnTo>
                  <a:lnTo>
                    <a:pt x="123" y="266822"/>
                  </a:lnTo>
                  <a:lnTo>
                    <a:pt x="0" y="302032"/>
                  </a:lnTo>
                  <a:lnTo>
                    <a:pt x="4981" y="355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3535">
              <a:extLst>
                <a:ext uri="{FF2B5EF4-FFF2-40B4-BE49-F238E27FC236}">
                  <a16:creationId xmlns:a16="http://schemas.microsoft.com/office/drawing/2014/main" xmlns="" id="{E9600470-4A4A-4F3C-8717-EA63B1A75EC6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3451482" y="3315583"/>
              <a:ext cx="142619" cy="316618"/>
            </a:xfrm>
            <a:custGeom>
              <a:avLst/>
              <a:gdLst/>
              <a:ahLst/>
              <a:cxnLst/>
              <a:rect l="0" t="0" r="0" b="0"/>
              <a:pathLst>
                <a:path w="142619" h="316618">
                  <a:moveTo>
                    <a:pt x="142618" y="5467"/>
                  </a:moveTo>
                  <a:lnTo>
                    <a:pt x="142618" y="5467"/>
                  </a:lnTo>
                  <a:lnTo>
                    <a:pt x="142618" y="2096"/>
                  </a:lnTo>
                  <a:lnTo>
                    <a:pt x="141912" y="1103"/>
                  </a:lnTo>
                  <a:lnTo>
                    <a:pt x="140736" y="441"/>
                  </a:lnTo>
                  <a:lnTo>
                    <a:pt x="139247" y="0"/>
                  </a:lnTo>
                  <a:lnTo>
                    <a:pt x="133829" y="7035"/>
                  </a:lnTo>
                  <a:lnTo>
                    <a:pt x="126717" y="23097"/>
                  </a:lnTo>
                  <a:lnTo>
                    <a:pt x="111958" y="69957"/>
                  </a:lnTo>
                  <a:lnTo>
                    <a:pt x="93008" y="113152"/>
                  </a:lnTo>
                  <a:lnTo>
                    <a:pt x="70474" y="158690"/>
                  </a:lnTo>
                  <a:lnTo>
                    <a:pt x="47760" y="202682"/>
                  </a:lnTo>
                  <a:lnTo>
                    <a:pt x="28257" y="241050"/>
                  </a:lnTo>
                  <a:lnTo>
                    <a:pt x="8153" y="284270"/>
                  </a:lnTo>
                  <a:lnTo>
                    <a:pt x="0" y="309306"/>
                  </a:lnTo>
                  <a:lnTo>
                    <a:pt x="267" y="313154"/>
                  </a:lnTo>
                  <a:lnTo>
                    <a:pt x="1856" y="315014"/>
                  </a:lnTo>
                  <a:lnTo>
                    <a:pt x="9268" y="316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0" name="SMARTInkShape-Group669">
            <a:extLst>
              <a:ext uri="{FF2B5EF4-FFF2-40B4-BE49-F238E27FC236}">
                <a16:creationId xmlns:a16="http://schemas.microsoft.com/office/drawing/2014/main" xmlns="" id="{8FD79742-A029-4E68-8882-385ADD9BB1A3}"/>
              </a:ext>
            </a:extLst>
          </p:cNvPr>
          <p:cNvGrpSpPr/>
          <p:nvPr/>
        </p:nvGrpSpPr>
        <p:grpSpPr>
          <a:xfrm>
            <a:off x="5655030" y="3657600"/>
            <a:ext cx="244121" cy="162814"/>
            <a:chOff x="5655030" y="3657600"/>
            <a:chExt cx="244121" cy="162814"/>
          </a:xfrm>
        </p:grpSpPr>
        <p:sp>
          <p:nvSpPr>
            <p:cNvPr id="718" name="SMARTInkShape-3536">
              <a:extLst>
                <a:ext uri="{FF2B5EF4-FFF2-40B4-BE49-F238E27FC236}">
                  <a16:creationId xmlns:a16="http://schemas.microsoft.com/office/drawing/2014/main" xmlns="" id="{1864E0D1-4247-4D54-968B-A5DF717A1D86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5655030" y="3797300"/>
              <a:ext cx="244121" cy="23114"/>
            </a:xfrm>
            <a:custGeom>
              <a:avLst/>
              <a:gdLst/>
              <a:ahLst/>
              <a:cxnLst/>
              <a:rect l="0" t="0" r="0" b="0"/>
              <a:pathLst>
                <a:path w="244121" h="23114">
                  <a:moveTo>
                    <a:pt x="21870" y="0"/>
                  </a:moveTo>
                  <a:lnTo>
                    <a:pt x="21870" y="0"/>
                  </a:lnTo>
                  <a:lnTo>
                    <a:pt x="8386" y="6742"/>
                  </a:lnTo>
                  <a:lnTo>
                    <a:pt x="4414" y="10139"/>
                  </a:lnTo>
                  <a:lnTo>
                    <a:pt x="0" y="17676"/>
                  </a:lnTo>
                  <a:lnTo>
                    <a:pt x="3057" y="20251"/>
                  </a:lnTo>
                  <a:lnTo>
                    <a:pt x="17742" y="23113"/>
                  </a:lnTo>
                  <a:lnTo>
                    <a:pt x="63293" y="21351"/>
                  </a:lnTo>
                  <a:lnTo>
                    <a:pt x="103310" y="18192"/>
                  </a:lnTo>
                  <a:lnTo>
                    <a:pt x="147671" y="13729"/>
                  </a:lnTo>
                  <a:lnTo>
                    <a:pt x="171354" y="10564"/>
                  </a:lnTo>
                  <a:lnTo>
                    <a:pt x="211779" y="4695"/>
                  </a:lnTo>
                  <a:lnTo>
                    <a:pt x="2441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3537">
              <a:extLst>
                <a:ext uri="{FF2B5EF4-FFF2-40B4-BE49-F238E27FC236}">
                  <a16:creationId xmlns:a16="http://schemas.microsoft.com/office/drawing/2014/main" xmlns="" id="{42E9E975-1F87-448C-B265-646949EDB41E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5717692" y="3657600"/>
              <a:ext cx="105259" cy="19051"/>
            </a:xfrm>
            <a:custGeom>
              <a:avLst/>
              <a:gdLst/>
              <a:ahLst/>
              <a:cxnLst/>
              <a:rect l="0" t="0" r="0" b="0"/>
              <a:pathLst>
                <a:path w="105259" h="19051">
                  <a:moveTo>
                    <a:pt x="3658" y="19050"/>
                  </a:moveTo>
                  <a:lnTo>
                    <a:pt x="3658" y="19050"/>
                  </a:lnTo>
                  <a:lnTo>
                    <a:pt x="0" y="19050"/>
                  </a:lnTo>
                  <a:lnTo>
                    <a:pt x="1562" y="19050"/>
                  </a:lnTo>
                  <a:lnTo>
                    <a:pt x="40102" y="6840"/>
                  </a:lnTo>
                  <a:lnTo>
                    <a:pt x="87266" y="1351"/>
                  </a:lnTo>
                  <a:lnTo>
                    <a:pt x="1052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0" name="SMARTInkShape-Group670">
            <a:extLst>
              <a:ext uri="{FF2B5EF4-FFF2-40B4-BE49-F238E27FC236}">
                <a16:creationId xmlns:a16="http://schemas.microsoft.com/office/drawing/2014/main" xmlns="" id="{44138FFA-3BD5-435F-8DAD-F0929A7F48FB}"/>
              </a:ext>
            </a:extLst>
          </p:cNvPr>
          <p:cNvGrpSpPr/>
          <p:nvPr/>
        </p:nvGrpSpPr>
        <p:grpSpPr>
          <a:xfrm>
            <a:off x="6165850" y="3189188"/>
            <a:ext cx="508001" cy="989113"/>
            <a:chOff x="6165850" y="3189188"/>
            <a:chExt cx="508001" cy="989113"/>
          </a:xfrm>
        </p:grpSpPr>
        <p:sp>
          <p:nvSpPr>
            <p:cNvPr id="721" name="SMARTInkShape-3538">
              <a:extLst>
                <a:ext uri="{FF2B5EF4-FFF2-40B4-BE49-F238E27FC236}">
                  <a16:creationId xmlns:a16="http://schemas.microsoft.com/office/drawing/2014/main" xmlns="" id="{94732D82-6370-4C69-9287-8E869988CB38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6438900" y="4044950"/>
              <a:ext cx="19051" cy="133351"/>
            </a:xfrm>
            <a:custGeom>
              <a:avLst/>
              <a:gdLst/>
              <a:ahLst/>
              <a:cxnLst/>
              <a:rect l="0" t="0" r="0" b="0"/>
              <a:pathLst>
                <a:path w="19051" h="133351">
                  <a:moveTo>
                    <a:pt x="19050" y="0"/>
                  </a:moveTo>
                  <a:lnTo>
                    <a:pt x="19050" y="0"/>
                  </a:lnTo>
                  <a:lnTo>
                    <a:pt x="17639" y="43351"/>
                  </a:lnTo>
                  <a:lnTo>
                    <a:pt x="9616" y="85360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3539">
              <a:extLst>
                <a:ext uri="{FF2B5EF4-FFF2-40B4-BE49-F238E27FC236}">
                  <a16:creationId xmlns:a16="http://schemas.microsoft.com/office/drawing/2014/main" xmlns="" id="{ACBF4343-E642-4580-B700-B02BCAA6BD93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6261098" y="4146550"/>
              <a:ext cx="69853" cy="15189"/>
            </a:xfrm>
            <a:custGeom>
              <a:avLst/>
              <a:gdLst/>
              <a:ahLst/>
              <a:cxnLst/>
              <a:rect l="0" t="0" r="0" b="0"/>
              <a:pathLst>
                <a:path w="69853" h="15189">
                  <a:moveTo>
                    <a:pt x="2" y="6350"/>
                  </a:moveTo>
                  <a:lnTo>
                    <a:pt x="2" y="6350"/>
                  </a:lnTo>
                  <a:lnTo>
                    <a:pt x="0" y="9721"/>
                  </a:lnTo>
                  <a:lnTo>
                    <a:pt x="3765" y="13257"/>
                  </a:lnTo>
                  <a:lnTo>
                    <a:pt x="6743" y="15188"/>
                  </a:lnTo>
                  <a:lnTo>
                    <a:pt x="19461" y="13570"/>
                  </a:lnTo>
                  <a:lnTo>
                    <a:pt x="698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SMARTInkShape-3540">
              <a:extLst>
                <a:ext uri="{FF2B5EF4-FFF2-40B4-BE49-F238E27FC236}">
                  <a16:creationId xmlns:a16="http://schemas.microsoft.com/office/drawing/2014/main" xmlns="" id="{9C76D101-A65F-4CEB-9148-3E7F5E755F05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6292850" y="403225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705" y="8336"/>
                  </a:lnTo>
                  <a:lnTo>
                    <a:pt x="1881" y="7674"/>
                  </a:lnTo>
                  <a:lnTo>
                    <a:pt x="25417" y="1440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3541">
              <a:extLst>
                <a:ext uri="{FF2B5EF4-FFF2-40B4-BE49-F238E27FC236}">
                  <a16:creationId xmlns:a16="http://schemas.microsoft.com/office/drawing/2014/main" xmlns="" id="{5F2D7C69-0476-4F9F-A3F3-A112F0CCBC33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6184900" y="3937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12700"/>
                  </a:moveTo>
                  <a:lnTo>
                    <a:pt x="12700" y="12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3542">
              <a:extLst>
                <a:ext uri="{FF2B5EF4-FFF2-40B4-BE49-F238E27FC236}">
                  <a16:creationId xmlns:a16="http://schemas.microsoft.com/office/drawing/2014/main" xmlns="" id="{0453FEBE-C72A-444A-ADB1-32D954EA614A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6165850" y="4041292"/>
              <a:ext cx="19051" cy="111609"/>
            </a:xfrm>
            <a:custGeom>
              <a:avLst/>
              <a:gdLst/>
              <a:ahLst/>
              <a:cxnLst/>
              <a:rect l="0" t="0" r="0" b="0"/>
              <a:pathLst>
                <a:path w="19051" h="111609">
                  <a:moveTo>
                    <a:pt x="19050" y="3658"/>
                  </a:moveTo>
                  <a:lnTo>
                    <a:pt x="19050" y="3658"/>
                  </a:lnTo>
                  <a:lnTo>
                    <a:pt x="12309" y="287"/>
                  </a:lnTo>
                  <a:lnTo>
                    <a:pt x="10321" y="0"/>
                  </a:lnTo>
                  <a:lnTo>
                    <a:pt x="8999" y="514"/>
                  </a:lnTo>
                  <a:lnTo>
                    <a:pt x="8115" y="1562"/>
                  </a:lnTo>
                  <a:lnTo>
                    <a:pt x="2089" y="46168"/>
                  </a:lnTo>
                  <a:lnTo>
                    <a:pt x="275" y="93722"/>
                  </a:lnTo>
                  <a:lnTo>
                    <a:pt x="0" y="111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3543">
              <a:extLst>
                <a:ext uri="{FF2B5EF4-FFF2-40B4-BE49-F238E27FC236}">
                  <a16:creationId xmlns:a16="http://schemas.microsoft.com/office/drawing/2014/main" xmlns="" id="{55E273D5-18B5-4356-880F-8AB348451C9D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6247902" y="3458643"/>
              <a:ext cx="425949" cy="40208"/>
            </a:xfrm>
            <a:custGeom>
              <a:avLst/>
              <a:gdLst/>
              <a:ahLst/>
              <a:cxnLst/>
              <a:rect l="0" t="0" r="0" b="0"/>
              <a:pathLst>
                <a:path w="425949" h="40208">
                  <a:moveTo>
                    <a:pt x="13198" y="40207"/>
                  </a:moveTo>
                  <a:lnTo>
                    <a:pt x="13198" y="40207"/>
                  </a:lnTo>
                  <a:lnTo>
                    <a:pt x="811" y="31479"/>
                  </a:lnTo>
                  <a:lnTo>
                    <a:pt x="0" y="30155"/>
                  </a:lnTo>
                  <a:lnTo>
                    <a:pt x="167" y="29272"/>
                  </a:lnTo>
                  <a:lnTo>
                    <a:pt x="34377" y="17717"/>
                  </a:lnTo>
                  <a:lnTo>
                    <a:pt x="70353" y="9985"/>
                  </a:lnTo>
                  <a:lnTo>
                    <a:pt x="95046" y="6654"/>
                  </a:lnTo>
                  <a:lnTo>
                    <a:pt x="123503" y="3727"/>
                  </a:lnTo>
                  <a:lnTo>
                    <a:pt x="154468" y="1070"/>
                  </a:lnTo>
                  <a:lnTo>
                    <a:pt x="188517" y="6"/>
                  </a:lnTo>
                  <a:lnTo>
                    <a:pt x="224622" y="0"/>
                  </a:lnTo>
                  <a:lnTo>
                    <a:pt x="262096" y="702"/>
                  </a:lnTo>
                  <a:lnTo>
                    <a:pt x="296958" y="3287"/>
                  </a:lnTo>
                  <a:lnTo>
                    <a:pt x="330076" y="7127"/>
                  </a:lnTo>
                  <a:lnTo>
                    <a:pt x="362034" y="11804"/>
                  </a:lnTo>
                  <a:lnTo>
                    <a:pt x="425948" y="21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3544">
              <a:extLst>
                <a:ext uri="{FF2B5EF4-FFF2-40B4-BE49-F238E27FC236}">
                  <a16:creationId xmlns:a16="http://schemas.microsoft.com/office/drawing/2014/main" xmlns="" id="{FD939FC6-161A-4A95-A62E-52FFE712E8CA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6496050" y="3499869"/>
              <a:ext cx="60521" cy="284732"/>
            </a:xfrm>
            <a:custGeom>
              <a:avLst/>
              <a:gdLst/>
              <a:ahLst/>
              <a:cxnLst/>
              <a:rect l="0" t="0" r="0" b="0"/>
              <a:pathLst>
                <a:path w="60521" h="284732">
                  <a:moveTo>
                    <a:pt x="57150" y="11681"/>
                  </a:moveTo>
                  <a:lnTo>
                    <a:pt x="57150" y="11681"/>
                  </a:lnTo>
                  <a:lnTo>
                    <a:pt x="60520" y="1568"/>
                  </a:lnTo>
                  <a:lnTo>
                    <a:pt x="60103" y="0"/>
                  </a:lnTo>
                  <a:lnTo>
                    <a:pt x="58413" y="366"/>
                  </a:lnTo>
                  <a:lnTo>
                    <a:pt x="55875" y="2021"/>
                  </a:lnTo>
                  <a:lnTo>
                    <a:pt x="41663" y="46644"/>
                  </a:lnTo>
                  <a:lnTo>
                    <a:pt x="33568" y="82489"/>
                  </a:lnTo>
                  <a:lnTo>
                    <a:pt x="29031" y="120057"/>
                  </a:lnTo>
                  <a:lnTo>
                    <a:pt x="24192" y="160037"/>
                  </a:lnTo>
                  <a:lnTo>
                    <a:pt x="12633" y="206028"/>
                  </a:lnTo>
                  <a:lnTo>
                    <a:pt x="5616" y="241520"/>
                  </a:lnTo>
                  <a:lnTo>
                    <a:pt x="0" y="284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3545">
              <a:extLst>
                <a:ext uri="{FF2B5EF4-FFF2-40B4-BE49-F238E27FC236}">
                  <a16:creationId xmlns:a16="http://schemas.microsoft.com/office/drawing/2014/main" xmlns="" id="{684291C5-3AE9-40BC-A5E7-80F8B1231A08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6292850" y="3476098"/>
              <a:ext cx="138818" cy="365653"/>
            </a:xfrm>
            <a:custGeom>
              <a:avLst/>
              <a:gdLst/>
              <a:ahLst/>
              <a:cxnLst/>
              <a:rect l="0" t="0" r="0" b="0"/>
              <a:pathLst>
                <a:path w="138818" h="365653">
                  <a:moveTo>
                    <a:pt x="133350" y="16402"/>
                  </a:moveTo>
                  <a:lnTo>
                    <a:pt x="133350" y="16402"/>
                  </a:lnTo>
                  <a:lnTo>
                    <a:pt x="138817" y="0"/>
                  </a:lnTo>
                  <a:lnTo>
                    <a:pt x="130794" y="34738"/>
                  </a:lnTo>
                  <a:lnTo>
                    <a:pt x="120220" y="70412"/>
                  </a:lnTo>
                  <a:lnTo>
                    <a:pt x="110486" y="94742"/>
                  </a:lnTo>
                  <a:lnTo>
                    <a:pt x="99058" y="121545"/>
                  </a:lnTo>
                  <a:lnTo>
                    <a:pt x="87205" y="147881"/>
                  </a:lnTo>
                  <a:lnTo>
                    <a:pt x="75070" y="173905"/>
                  </a:lnTo>
                  <a:lnTo>
                    <a:pt x="62746" y="199720"/>
                  </a:lnTo>
                  <a:lnTo>
                    <a:pt x="51003" y="224692"/>
                  </a:lnTo>
                  <a:lnTo>
                    <a:pt x="39646" y="249101"/>
                  </a:lnTo>
                  <a:lnTo>
                    <a:pt x="19738" y="293391"/>
                  </a:lnTo>
                  <a:lnTo>
                    <a:pt x="2712" y="338597"/>
                  </a:lnTo>
                  <a:lnTo>
                    <a:pt x="0" y="3656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3546">
              <a:extLst>
                <a:ext uri="{FF2B5EF4-FFF2-40B4-BE49-F238E27FC236}">
                  <a16:creationId xmlns:a16="http://schemas.microsoft.com/office/drawing/2014/main" xmlns="" id="{0A508CC6-268F-461E-B552-4C524D9D3326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6356350" y="3189188"/>
              <a:ext cx="120651" cy="112892"/>
            </a:xfrm>
            <a:custGeom>
              <a:avLst/>
              <a:gdLst/>
              <a:ahLst/>
              <a:cxnLst/>
              <a:rect l="0" t="0" r="0" b="0"/>
              <a:pathLst>
                <a:path w="120651" h="112892">
                  <a:moveTo>
                    <a:pt x="0" y="23912"/>
                  </a:moveTo>
                  <a:lnTo>
                    <a:pt x="0" y="23912"/>
                  </a:lnTo>
                  <a:lnTo>
                    <a:pt x="8839" y="48331"/>
                  </a:lnTo>
                  <a:lnTo>
                    <a:pt x="8185" y="74813"/>
                  </a:lnTo>
                  <a:lnTo>
                    <a:pt x="696" y="112891"/>
                  </a:lnTo>
                  <a:lnTo>
                    <a:pt x="464" y="112159"/>
                  </a:lnTo>
                  <a:lnTo>
                    <a:pt x="309" y="110259"/>
                  </a:lnTo>
                  <a:lnTo>
                    <a:pt x="13855" y="68662"/>
                  </a:lnTo>
                  <a:lnTo>
                    <a:pt x="29504" y="32232"/>
                  </a:lnTo>
                  <a:lnTo>
                    <a:pt x="48253" y="6622"/>
                  </a:lnTo>
                  <a:lnTo>
                    <a:pt x="53336" y="1802"/>
                  </a:lnTo>
                  <a:lnTo>
                    <a:pt x="58839" y="0"/>
                  </a:lnTo>
                  <a:lnTo>
                    <a:pt x="70601" y="1760"/>
                  </a:lnTo>
                  <a:lnTo>
                    <a:pt x="81002" y="12890"/>
                  </a:lnTo>
                  <a:lnTo>
                    <a:pt x="99177" y="52152"/>
                  </a:lnTo>
                  <a:lnTo>
                    <a:pt x="120650" y="106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4" name="SMARTInkShape-Group671">
            <a:extLst>
              <a:ext uri="{FF2B5EF4-FFF2-40B4-BE49-F238E27FC236}">
                <a16:creationId xmlns:a16="http://schemas.microsoft.com/office/drawing/2014/main" xmlns="" id="{CDEB86DA-5862-4D61-B23D-1A810B06C8FA}"/>
              </a:ext>
            </a:extLst>
          </p:cNvPr>
          <p:cNvGrpSpPr/>
          <p:nvPr/>
        </p:nvGrpSpPr>
        <p:grpSpPr>
          <a:xfrm>
            <a:off x="7040700" y="3143250"/>
            <a:ext cx="2941501" cy="1024834"/>
            <a:chOff x="7040700" y="3143250"/>
            <a:chExt cx="2941501" cy="1024834"/>
          </a:xfrm>
        </p:grpSpPr>
        <p:sp>
          <p:nvSpPr>
            <p:cNvPr id="731" name="SMARTInkShape-3547">
              <a:extLst>
                <a:ext uri="{FF2B5EF4-FFF2-40B4-BE49-F238E27FC236}">
                  <a16:creationId xmlns:a16="http://schemas.microsoft.com/office/drawing/2014/main" xmlns="" id="{FFC7C291-54FC-45EC-9E0E-72D7CBBB4AF0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7296080" y="3340100"/>
              <a:ext cx="19121" cy="247651"/>
            </a:xfrm>
            <a:custGeom>
              <a:avLst/>
              <a:gdLst/>
              <a:ahLst/>
              <a:cxnLst/>
              <a:rect l="0" t="0" r="0" b="0"/>
              <a:pathLst>
                <a:path w="19121" h="247651">
                  <a:moveTo>
                    <a:pt x="19120" y="0"/>
                  </a:moveTo>
                  <a:lnTo>
                    <a:pt x="19120" y="0"/>
                  </a:lnTo>
                  <a:lnTo>
                    <a:pt x="15749" y="3371"/>
                  </a:lnTo>
                  <a:lnTo>
                    <a:pt x="3540" y="29064"/>
                  </a:lnTo>
                  <a:lnTo>
                    <a:pt x="0" y="74699"/>
                  </a:lnTo>
                  <a:lnTo>
                    <a:pt x="1921" y="110105"/>
                  </a:lnTo>
                  <a:lnTo>
                    <a:pt x="5126" y="145597"/>
                  </a:lnTo>
                  <a:lnTo>
                    <a:pt x="9486" y="192639"/>
                  </a:lnTo>
                  <a:lnTo>
                    <a:pt x="642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3548">
              <a:extLst>
                <a:ext uri="{FF2B5EF4-FFF2-40B4-BE49-F238E27FC236}">
                  <a16:creationId xmlns:a16="http://schemas.microsoft.com/office/drawing/2014/main" xmlns="" id="{F6703ED5-EB4A-46BC-8EBE-71E8855F5825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7095929" y="3708992"/>
              <a:ext cx="606622" cy="17314"/>
            </a:xfrm>
            <a:custGeom>
              <a:avLst/>
              <a:gdLst/>
              <a:ahLst/>
              <a:cxnLst/>
              <a:rect l="0" t="0" r="0" b="0"/>
              <a:pathLst>
                <a:path w="606622" h="17314">
                  <a:moveTo>
                    <a:pt x="3371" y="5758"/>
                  </a:moveTo>
                  <a:lnTo>
                    <a:pt x="3371" y="5758"/>
                  </a:lnTo>
                  <a:lnTo>
                    <a:pt x="0" y="9129"/>
                  </a:lnTo>
                  <a:lnTo>
                    <a:pt x="1124" y="10827"/>
                  </a:lnTo>
                  <a:lnTo>
                    <a:pt x="8016" y="14596"/>
                  </a:lnTo>
                  <a:lnTo>
                    <a:pt x="50765" y="17313"/>
                  </a:lnTo>
                  <a:lnTo>
                    <a:pt x="75889" y="16989"/>
                  </a:lnTo>
                  <a:lnTo>
                    <a:pt x="106043" y="16068"/>
                  </a:lnTo>
                  <a:lnTo>
                    <a:pt x="139553" y="14748"/>
                  </a:lnTo>
                  <a:lnTo>
                    <a:pt x="180942" y="12457"/>
                  </a:lnTo>
                  <a:lnTo>
                    <a:pt x="227584" y="9518"/>
                  </a:lnTo>
                  <a:lnTo>
                    <a:pt x="277730" y="6148"/>
                  </a:lnTo>
                  <a:lnTo>
                    <a:pt x="327388" y="3901"/>
                  </a:lnTo>
                  <a:lnTo>
                    <a:pt x="376721" y="2404"/>
                  </a:lnTo>
                  <a:lnTo>
                    <a:pt x="425837" y="1406"/>
                  </a:lnTo>
                  <a:lnTo>
                    <a:pt x="467049" y="739"/>
                  </a:lnTo>
                  <a:lnTo>
                    <a:pt x="502989" y="296"/>
                  </a:lnTo>
                  <a:lnTo>
                    <a:pt x="535416" y="0"/>
                  </a:lnTo>
                  <a:lnTo>
                    <a:pt x="573328" y="1552"/>
                  </a:lnTo>
                  <a:lnTo>
                    <a:pt x="606621" y="5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3549">
              <a:extLst>
                <a:ext uri="{FF2B5EF4-FFF2-40B4-BE49-F238E27FC236}">
                  <a16:creationId xmlns:a16="http://schemas.microsoft.com/office/drawing/2014/main" xmlns="" id="{91056359-89A3-4FB3-896F-FC35E1EE5352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7040700" y="3968750"/>
              <a:ext cx="242751" cy="165035"/>
            </a:xfrm>
            <a:custGeom>
              <a:avLst/>
              <a:gdLst/>
              <a:ahLst/>
              <a:cxnLst/>
              <a:rect l="0" t="0" r="0" b="0"/>
              <a:pathLst>
                <a:path w="242751" h="165035">
                  <a:moveTo>
                    <a:pt x="39550" y="63500"/>
                  </a:moveTo>
                  <a:lnTo>
                    <a:pt x="39550" y="63500"/>
                  </a:lnTo>
                  <a:lnTo>
                    <a:pt x="44619" y="69275"/>
                  </a:lnTo>
                  <a:lnTo>
                    <a:pt x="50381" y="80812"/>
                  </a:lnTo>
                  <a:lnTo>
                    <a:pt x="56767" y="111160"/>
                  </a:lnTo>
                  <a:lnTo>
                    <a:pt x="56176" y="136888"/>
                  </a:lnTo>
                  <a:lnTo>
                    <a:pt x="54867" y="144175"/>
                  </a:lnTo>
                  <a:lnTo>
                    <a:pt x="47768" y="156035"/>
                  </a:lnTo>
                  <a:lnTo>
                    <a:pt x="42913" y="161174"/>
                  </a:lnTo>
                  <a:lnTo>
                    <a:pt x="36852" y="163893"/>
                  </a:lnTo>
                  <a:lnTo>
                    <a:pt x="22594" y="165034"/>
                  </a:lnTo>
                  <a:lnTo>
                    <a:pt x="16957" y="162234"/>
                  </a:lnTo>
                  <a:lnTo>
                    <a:pt x="8812" y="151596"/>
                  </a:lnTo>
                  <a:lnTo>
                    <a:pt x="261" y="126370"/>
                  </a:lnTo>
                  <a:lnTo>
                    <a:pt x="0" y="89811"/>
                  </a:lnTo>
                  <a:lnTo>
                    <a:pt x="8332" y="69549"/>
                  </a:lnTo>
                  <a:lnTo>
                    <a:pt x="23558" y="52783"/>
                  </a:lnTo>
                  <a:lnTo>
                    <a:pt x="61308" y="28888"/>
                  </a:lnTo>
                  <a:lnTo>
                    <a:pt x="94376" y="17308"/>
                  </a:lnTo>
                  <a:lnTo>
                    <a:pt x="134002" y="9339"/>
                  </a:lnTo>
                  <a:lnTo>
                    <a:pt x="174663" y="4151"/>
                  </a:lnTo>
                  <a:lnTo>
                    <a:pt x="220380" y="1230"/>
                  </a:lnTo>
                  <a:lnTo>
                    <a:pt x="242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3550">
              <a:extLst>
                <a:ext uri="{FF2B5EF4-FFF2-40B4-BE49-F238E27FC236}">
                  <a16:creationId xmlns:a16="http://schemas.microsoft.com/office/drawing/2014/main" xmlns="" id="{B89D1A27-BABC-4EFF-A5A7-D0E53043E91B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7385048" y="3850839"/>
              <a:ext cx="361953" cy="317245"/>
            </a:xfrm>
            <a:custGeom>
              <a:avLst/>
              <a:gdLst/>
              <a:ahLst/>
              <a:cxnLst/>
              <a:rect l="0" t="0" r="0" b="0"/>
              <a:pathLst>
                <a:path w="361953" h="317245">
                  <a:moveTo>
                    <a:pt x="2" y="175061"/>
                  </a:moveTo>
                  <a:lnTo>
                    <a:pt x="2" y="175061"/>
                  </a:lnTo>
                  <a:lnTo>
                    <a:pt x="0" y="178432"/>
                  </a:lnTo>
                  <a:lnTo>
                    <a:pt x="16594" y="223869"/>
                  </a:lnTo>
                  <a:lnTo>
                    <a:pt x="27216" y="266285"/>
                  </a:lnTo>
                  <a:lnTo>
                    <a:pt x="41738" y="310442"/>
                  </a:lnTo>
                  <a:lnTo>
                    <a:pt x="46303" y="316369"/>
                  </a:lnTo>
                  <a:lnTo>
                    <a:pt x="47803" y="317244"/>
                  </a:lnTo>
                  <a:lnTo>
                    <a:pt x="48803" y="317122"/>
                  </a:lnTo>
                  <a:lnTo>
                    <a:pt x="49470" y="316335"/>
                  </a:lnTo>
                  <a:lnTo>
                    <a:pt x="54903" y="292677"/>
                  </a:lnTo>
                  <a:lnTo>
                    <a:pt x="55780" y="253498"/>
                  </a:lnTo>
                  <a:lnTo>
                    <a:pt x="53485" y="215095"/>
                  </a:lnTo>
                  <a:lnTo>
                    <a:pt x="48231" y="174039"/>
                  </a:lnTo>
                  <a:lnTo>
                    <a:pt x="41899" y="135801"/>
                  </a:lnTo>
                  <a:lnTo>
                    <a:pt x="34367" y="95852"/>
                  </a:lnTo>
                  <a:lnTo>
                    <a:pt x="29856" y="77768"/>
                  </a:lnTo>
                  <a:lnTo>
                    <a:pt x="30489" y="70688"/>
                  </a:lnTo>
                  <a:lnTo>
                    <a:pt x="36834" y="59058"/>
                  </a:lnTo>
                  <a:lnTo>
                    <a:pt x="65793" y="44577"/>
                  </a:lnTo>
                  <a:lnTo>
                    <a:pt x="106853" y="31931"/>
                  </a:lnTo>
                  <a:lnTo>
                    <a:pt x="132619" y="24608"/>
                  </a:lnTo>
                  <a:lnTo>
                    <a:pt x="159674" y="18314"/>
                  </a:lnTo>
                  <a:lnTo>
                    <a:pt x="187589" y="12708"/>
                  </a:lnTo>
                  <a:lnTo>
                    <a:pt x="216076" y="7559"/>
                  </a:lnTo>
                  <a:lnTo>
                    <a:pt x="242124" y="4126"/>
                  </a:lnTo>
                  <a:lnTo>
                    <a:pt x="266544" y="1838"/>
                  </a:lnTo>
                  <a:lnTo>
                    <a:pt x="308259" y="0"/>
                  </a:lnTo>
                  <a:lnTo>
                    <a:pt x="344789" y="2933"/>
                  </a:lnTo>
                  <a:lnTo>
                    <a:pt x="361952" y="9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3551">
              <a:extLst>
                <a:ext uri="{FF2B5EF4-FFF2-40B4-BE49-F238E27FC236}">
                  <a16:creationId xmlns:a16="http://schemas.microsoft.com/office/drawing/2014/main" xmlns="" id="{DA6F37D1-E37A-484F-8E0F-F57030A9B202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7497530" y="3979378"/>
              <a:ext cx="141521" cy="140125"/>
            </a:xfrm>
            <a:custGeom>
              <a:avLst/>
              <a:gdLst/>
              <a:ahLst/>
              <a:cxnLst/>
              <a:rect l="0" t="0" r="0" b="0"/>
              <a:pathLst>
                <a:path w="141521" h="140125">
                  <a:moveTo>
                    <a:pt x="8170" y="27472"/>
                  </a:moveTo>
                  <a:lnTo>
                    <a:pt x="8170" y="27472"/>
                  </a:lnTo>
                  <a:lnTo>
                    <a:pt x="1428" y="20730"/>
                  </a:lnTo>
                  <a:lnTo>
                    <a:pt x="147" y="18038"/>
                  </a:lnTo>
                  <a:lnTo>
                    <a:pt x="0" y="15539"/>
                  </a:lnTo>
                  <a:lnTo>
                    <a:pt x="606" y="13167"/>
                  </a:lnTo>
                  <a:lnTo>
                    <a:pt x="8807" y="8649"/>
                  </a:lnTo>
                  <a:lnTo>
                    <a:pt x="43809" y="0"/>
                  </a:lnTo>
                  <a:lnTo>
                    <a:pt x="79172" y="3731"/>
                  </a:lnTo>
                  <a:lnTo>
                    <a:pt x="87960" y="8822"/>
                  </a:lnTo>
                  <a:lnTo>
                    <a:pt x="99606" y="23887"/>
                  </a:lnTo>
                  <a:lnTo>
                    <a:pt x="100879" y="32138"/>
                  </a:lnTo>
                  <a:lnTo>
                    <a:pt x="96645" y="48831"/>
                  </a:lnTo>
                  <a:lnTo>
                    <a:pt x="75976" y="86202"/>
                  </a:lnTo>
                  <a:lnTo>
                    <a:pt x="31191" y="129376"/>
                  </a:lnTo>
                  <a:lnTo>
                    <a:pt x="31279" y="132097"/>
                  </a:lnTo>
                  <a:lnTo>
                    <a:pt x="32748" y="134616"/>
                  </a:lnTo>
                  <a:lnTo>
                    <a:pt x="35138" y="137002"/>
                  </a:lnTo>
                  <a:lnTo>
                    <a:pt x="43439" y="139652"/>
                  </a:lnTo>
                  <a:lnTo>
                    <a:pt x="56300" y="140124"/>
                  </a:lnTo>
                  <a:lnTo>
                    <a:pt x="100933" y="134678"/>
                  </a:lnTo>
                  <a:lnTo>
                    <a:pt x="141520" y="129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3552">
              <a:extLst>
                <a:ext uri="{FF2B5EF4-FFF2-40B4-BE49-F238E27FC236}">
                  <a16:creationId xmlns:a16="http://schemas.microsoft.com/office/drawing/2014/main" xmlns="" id="{D6C8587F-B715-438D-B12F-9714B15A7309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7677150" y="3994150"/>
              <a:ext cx="82551" cy="114301"/>
            </a:xfrm>
            <a:custGeom>
              <a:avLst/>
              <a:gdLst/>
              <a:ahLst/>
              <a:cxnLst/>
              <a:rect l="0" t="0" r="0" b="0"/>
              <a:pathLst>
                <a:path w="82551" h="114301">
                  <a:moveTo>
                    <a:pt x="82550" y="0"/>
                  </a:moveTo>
                  <a:lnTo>
                    <a:pt x="82550" y="0"/>
                  </a:lnTo>
                  <a:lnTo>
                    <a:pt x="38910" y="40495"/>
                  </a:lnTo>
                  <a:lnTo>
                    <a:pt x="11135" y="77535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3553">
              <a:extLst>
                <a:ext uri="{FF2B5EF4-FFF2-40B4-BE49-F238E27FC236}">
                  <a16:creationId xmlns:a16="http://schemas.microsoft.com/office/drawing/2014/main" xmlns="" id="{4764CBAD-2FAE-4C44-8CF7-D088A9E4872D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7772400" y="3981450"/>
              <a:ext cx="57151" cy="158751"/>
            </a:xfrm>
            <a:custGeom>
              <a:avLst/>
              <a:gdLst/>
              <a:ahLst/>
              <a:cxnLst/>
              <a:rect l="0" t="0" r="0" b="0"/>
              <a:pathLst>
                <a:path w="57151" h="158751">
                  <a:moveTo>
                    <a:pt x="57150" y="0"/>
                  </a:moveTo>
                  <a:lnTo>
                    <a:pt x="57150" y="0"/>
                  </a:lnTo>
                  <a:lnTo>
                    <a:pt x="53779" y="3371"/>
                  </a:lnTo>
                  <a:lnTo>
                    <a:pt x="35497" y="49284"/>
                  </a:lnTo>
                  <a:lnTo>
                    <a:pt x="20159" y="88450"/>
                  </a:lnTo>
                  <a:lnTo>
                    <a:pt x="5707" y="132869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3554">
              <a:extLst>
                <a:ext uri="{FF2B5EF4-FFF2-40B4-BE49-F238E27FC236}">
                  <a16:creationId xmlns:a16="http://schemas.microsoft.com/office/drawing/2014/main" xmlns="" id="{E01A7DC5-3EEA-4CF6-9F93-F89284FDAFFC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7644344" y="3956050"/>
              <a:ext cx="242357" cy="17065"/>
            </a:xfrm>
            <a:custGeom>
              <a:avLst/>
              <a:gdLst/>
              <a:ahLst/>
              <a:cxnLst/>
              <a:rect l="0" t="0" r="0" b="0"/>
              <a:pathLst>
                <a:path w="242357" h="17065">
                  <a:moveTo>
                    <a:pt x="32806" y="12700"/>
                  </a:moveTo>
                  <a:lnTo>
                    <a:pt x="32806" y="12700"/>
                  </a:lnTo>
                  <a:lnTo>
                    <a:pt x="6622" y="13405"/>
                  </a:lnTo>
                  <a:lnTo>
                    <a:pt x="2650" y="14581"/>
                  </a:lnTo>
                  <a:lnTo>
                    <a:pt x="0" y="16071"/>
                  </a:lnTo>
                  <a:lnTo>
                    <a:pt x="2470" y="17064"/>
                  </a:lnTo>
                  <a:lnTo>
                    <a:pt x="46256" y="16776"/>
                  </a:lnTo>
                  <a:lnTo>
                    <a:pt x="85350" y="13806"/>
                  </a:lnTo>
                  <a:lnTo>
                    <a:pt x="128596" y="10134"/>
                  </a:lnTo>
                  <a:lnTo>
                    <a:pt x="173687" y="6150"/>
                  </a:lnTo>
                  <a:lnTo>
                    <a:pt x="211836" y="2734"/>
                  </a:lnTo>
                  <a:lnTo>
                    <a:pt x="2423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3555">
              <a:extLst>
                <a:ext uri="{FF2B5EF4-FFF2-40B4-BE49-F238E27FC236}">
                  <a16:creationId xmlns:a16="http://schemas.microsoft.com/office/drawing/2014/main" xmlns="" id="{D7C1D6A1-C21B-455E-9211-FE9F92B18440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8092342" y="3683822"/>
              <a:ext cx="289659" cy="221429"/>
            </a:xfrm>
            <a:custGeom>
              <a:avLst/>
              <a:gdLst/>
              <a:ahLst/>
              <a:cxnLst/>
              <a:rect l="0" t="0" r="0" b="0"/>
              <a:pathLst>
                <a:path w="289659" h="221429">
                  <a:moveTo>
                    <a:pt x="48358" y="69028"/>
                  </a:moveTo>
                  <a:lnTo>
                    <a:pt x="48358" y="69028"/>
                  </a:lnTo>
                  <a:lnTo>
                    <a:pt x="51728" y="75770"/>
                  </a:lnTo>
                  <a:lnTo>
                    <a:pt x="62790" y="80961"/>
                  </a:lnTo>
                  <a:lnTo>
                    <a:pt x="94497" y="85969"/>
                  </a:lnTo>
                  <a:lnTo>
                    <a:pt x="123191" y="85024"/>
                  </a:lnTo>
                  <a:lnTo>
                    <a:pt x="152408" y="77548"/>
                  </a:lnTo>
                  <a:lnTo>
                    <a:pt x="174330" y="65289"/>
                  </a:lnTo>
                  <a:lnTo>
                    <a:pt x="202280" y="37794"/>
                  </a:lnTo>
                  <a:lnTo>
                    <a:pt x="204594" y="30566"/>
                  </a:lnTo>
                  <a:lnTo>
                    <a:pt x="203404" y="15009"/>
                  </a:lnTo>
                  <a:lnTo>
                    <a:pt x="198994" y="9027"/>
                  </a:lnTo>
                  <a:lnTo>
                    <a:pt x="184687" y="498"/>
                  </a:lnTo>
                  <a:lnTo>
                    <a:pt x="162805" y="0"/>
                  </a:lnTo>
                  <a:lnTo>
                    <a:pt x="115194" y="13297"/>
                  </a:lnTo>
                  <a:lnTo>
                    <a:pt x="75945" y="31559"/>
                  </a:lnTo>
                  <a:lnTo>
                    <a:pt x="39687" y="56138"/>
                  </a:lnTo>
                  <a:lnTo>
                    <a:pt x="4396" y="97743"/>
                  </a:lnTo>
                  <a:lnTo>
                    <a:pt x="0" y="110749"/>
                  </a:lnTo>
                  <a:lnTo>
                    <a:pt x="759" y="134607"/>
                  </a:lnTo>
                  <a:lnTo>
                    <a:pt x="15679" y="156970"/>
                  </a:lnTo>
                  <a:lnTo>
                    <a:pt x="41595" y="177964"/>
                  </a:lnTo>
                  <a:lnTo>
                    <a:pt x="78983" y="196701"/>
                  </a:lnTo>
                  <a:lnTo>
                    <a:pt x="125233" y="208792"/>
                  </a:lnTo>
                  <a:lnTo>
                    <a:pt x="150408" y="213004"/>
                  </a:lnTo>
                  <a:lnTo>
                    <a:pt x="177071" y="215812"/>
                  </a:lnTo>
                  <a:lnTo>
                    <a:pt x="204721" y="217684"/>
                  </a:lnTo>
                  <a:lnTo>
                    <a:pt x="251908" y="219764"/>
                  </a:lnTo>
                  <a:lnTo>
                    <a:pt x="289658" y="221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3556">
              <a:extLst>
                <a:ext uri="{FF2B5EF4-FFF2-40B4-BE49-F238E27FC236}">
                  <a16:creationId xmlns:a16="http://schemas.microsoft.com/office/drawing/2014/main" xmlns="" id="{B191E4D2-FDC1-4758-AAAC-4D2285D81E85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8318500" y="3403600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6480" y="18344"/>
                  </a:lnTo>
                  <a:lnTo>
                    <a:pt x="32324" y="14024"/>
                  </a:lnTo>
                  <a:lnTo>
                    <a:pt x="77567" y="622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3557">
              <a:extLst>
                <a:ext uri="{FF2B5EF4-FFF2-40B4-BE49-F238E27FC236}">
                  <a16:creationId xmlns:a16="http://schemas.microsoft.com/office/drawing/2014/main" xmlns="" id="{9B6503A4-0B54-4449-8FDD-F7DEF09FB02C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8552332" y="3264783"/>
              <a:ext cx="121769" cy="236005"/>
            </a:xfrm>
            <a:custGeom>
              <a:avLst/>
              <a:gdLst/>
              <a:ahLst/>
              <a:cxnLst/>
              <a:rect l="0" t="0" r="0" b="0"/>
              <a:pathLst>
                <a:path w="121769" h="236005">
                  <a:moveTo>
                    <a:pt x="115418" y="5467"/>
                  </a:moveTo>
                  <a:lnTo>
                    <a:pt x="115418" y="5467"/>
                  </a:lnTo>
                  <a:lnTo>
                    <a:pt x="112047" y="2096"/>
                  </a:lnTo>
                  <a:lnTo>
                    <a:pt x="106629" y="441"/>
                  </a:lnTo>
                  <a:lnTo>
                    <a:pt x="103209" y="0"/>
                  </a:lnTo>
                  <a:lnTo>
                    <a:pt x="93765" y="5153"/>
                  </a:lnTo>
                  <a:lnTo>
                    <a:pt x="67082" y="32451"/>
                  </a:lnTo>
                  <a:lnTo>
                    <a:pt x="39555" y="68339"/>
                  </a:lnTo>
                  <a:lnTo>
                    <a:pt x="21258" y="99732"/>
                  </a:lnTo>
                  <a:lnTo>
                    <a:pt x="6542" y="133440"/>
                  </a:lnTo>
                  <a:lnTo>
                    <a:pt x="0" y="164884"/>
                  </a:lnTo>
                  <a:lnTo>
                    <a:pt x="4619" y="189678"/>
                  </a:lnTo>
                  <a:lnTo>
                    <a:pt x="16785" y="209400"/>
                  </a:lnTo>
                  <a:lnTo>
                    <a:pt x="33951" y="225220"/>
                  </a:lnTo>
                  <a:lnTo>
                    <a:pt x="57104" y="233663"/>
                  </a:lnTo>
                  <a:lnTo>
                    <a:pt x="81739" y="236004"/>
                  </a:lnTo>
                  <a:lnTo>
                    <a:pt x="121768" y="227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SMARTInkShape-3558">
              <a:extLst>
                <a:ext uri="{FF2B5EF4-FFF2-40B4-BE49-F238E27FC236}">
                  <a16:creationId xmlns:a16="http://schemas.microsoft.com/office/drawing/2014/main" xmlns="" id="{C1C9781C-BA8E-4FE6-9C3E-5AC02F30DC0D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8721241" y="3289300"/>
              <a:ext cx="175110" cy="190501"/>
            </a:xfrm>
            <a:custGeom>
              <a:avLst/>
              <a:gdLst/>
              <a:ahLst/>
              <a:cxnLst/>
              <a:rect l="0" t="0" r="0" b="0"/>
              <a:pathLst>
                <a:path w="175110" h="190501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705"/>
                  </a:lnTo>
                  <a:lnTo>
                    <a:pt x="1563" y="3371"/>
                  </a:lnTo>
                  <a:lnTo>
                    <a:pt x="42510" y="44445"/>
                  </a:lnTo>
                  <a:lnTo>
                    <a:pt x="85731" y="83385"/>
                  </a:lnTo>
                  <a:lnTo>
                    <a:pt x="125076" y="125048"/>
                  </a:lnTo>
                  <a:lnTo>
                    <a:pt x="162937" y="169033"/>
                  </a:lnTo>
                  <a:lnTo>
                    <a:pt x="175109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SMARTInkShape-3559">
              <a:extLst>
                <a:ext uri="{FF2B5EF4-FFF2-40B4-BE49-F238E27FC236}">
                  <a16:creationId xmlns:a16="http://schemas.microsoft.com/office/drawing/2014/main" xmlns="" id="{D0D6985A-1594-4AFB-B8B2-230B8751B764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8751667" y="3248719"/>
              <a:ext cx="157384" cy="250132"/>
            </a:xfrm>
            <a:custGeom>
              <a:avLst/>
              <a:gdLst/>
              <a:ahLst/>
              <a:cxnLst/>
              <a:rect l="0" t="0" r="0" b="0"/>
              <a:pathLst>
                <a:path w="157384" h="250132">
                  <a:moveTo>
                    <a:pt x="157383" y="15181"/>
                  </a:moveTo>
                  <a:lnTo>
                    <a:pt x="157383" y="15181"/>
                  </a:lnTo>
                  <a:lnTo>
                    <a:pt x="157381" y="0"/>
                  </a:lnTo>
                  <a:lnTo>
                    <a:pt x="157381" y="908"/>
                  </a:lnTo>
                  <a:lnTo>
                    <a:pt x="132965" y="47809"/>
                  </a:lnTo>
                  <a:lnTo>
                    <a:pt x="106481" y="92033"/>
                  </a:lnTo>
                  <a:lnTo>
                    <a:pt x="82784" y="124361"/>
                  </a:lnTo>
                  <a:lnTo>
                    <a:pt x="47321" y="168651"/>
                  </a:lnTo>
                  <a:lnTo>
                    <a:pt x="16794" y="211850"/>
                  </a:lnTo>
                  <a:lnTo>
                    <a:pt x="1742" y="232125"/>
                  </a:lnTo>
                  <a:lnTo>
                    <a:pt x="0" y="236716"/>
                  </a:lnTo>
                  <a:lnTo>
                    <a:pt x="249" y="240482"/>
                  </a:lnTo>
                  <a:lnTo>
                    <a:pt x="4983" y="250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3560">
              <a:extLst>
                <a:ext uri="{FF2B5EF4-FFF2-40B4-BE49-F238E27FC236}">
                  <a16:creationId xmlns:a16="http://schemas.microsoft.com/office/drawing/2014/main" xmlns="" id="{65AB0838-EA17-40AB-BCFB-24015FA1579B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8972550" y="343535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12700" y="0"/>
                  </a:moveTo>
                  <a:lnTo>
                    <a:pt x="12700" y="0"/>
                  </a:lnTo>
                  <a:lnTo>
                    <a:pt x="9329" y="3371"/>
                  </a:lnTo>
                  <a:lnTo>
                    <a:pt x="1441" y="44829"/>
                  </a:lnTo>
                  <a:lnTo>
                    <a:pt x="1346" y="56613"/>
                  </a:lnTo>
                  <a:lnTo>
                    <a:pt x="3847" y="71180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3561">
              <a:extLst>
                <a:ext uri="{FF2B5EF4-FFF2-40B4-BE49-F238E27FC236}">
                  <a16:creationId xmlns:a16="http://schemas.microsoft.com/office/drawing/2014/main" xmlns="" id="{8EDEC729-3C3F-40E9-9231-CEC26F08DF30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8979783" y="3327400"/>
              <a:ext cx="41977" cy="40167"/>
            </a:xfrm>
            <a:custGeom>
              <a:avLst/>
              <a:gdLst/>
              <a:ahLst/>
              <a:cxnLst/>
              <a:rect l="0" t="0" r="0" b="0"/>
              <a:pathLst>
                <a:path w="41977" h="40167">
                  <a:moveTo>
                    <a:pt x="5467" y="0"/>
                  </a:moveTo>
                  <a:lnTo>
                    <a:pt x="5467" y="0"/>
                  </a:lnTo>
                  <a:lnTo>
                    <a:pt x="2096" y="3371"/>
                  </a:lnTo>
                  <a:lnTo>
                    <a:pt x="441" y="6907"/>
                  </a:lnTo>
                  <a:lnTo>
                    <a:pt x="0" y="8838"/>
                  </a:lnTo>
                  <a:lnTo>
                    <a:pt x="2749" y="18297"/>
                  </a:lnTo>
                  <a:lnTo>
                    <a:pt x="8032" y="30038"/>
                  </a:lnTo>
                  <a:lnTo>
                    <a:pt x="13898" y="36398"/>
                  </a:lnTo>
                  <a:lnTo>
                    <a:pt x="17438" y="39082"/>
                  </a:lnTo>
                  <a:lnTo>
                    <a:pt x="21209" y="40166"/>
                  </a:lnTo>
                  <a:lnTo>
                    <a:pt x="29162" y="39489"/>
                  </a:lnTo>
                  <a:lnTo>
                    <a:pt x="32551" y="37614"/>
                  </a:lnTo>
                  <a:lnTo>
                    <a:pt x="38201" y="31769"/>
                  </a:lnTo>
                  <a:lnTo>
                    <a:pt x="41182" y="24467"/>
                  </a:lnTo>
                  <a:lnTo>
                    <a:pt x="41976" y="20545"/>
                  </a:lnTo>
                  <a:lnTo>
                    <a:pt x="41095" y="17225"/>
                  </a:lnTo>
                  <a:lnTo>
                    <a:pt x="32492" y="7921"/>
                  </a:lnTo>
                  <a:lnTo>
                    <a:pt x="31245" y="8103"/>
                  </a:lnTo>
                  <a:lnTo>
                    <a:pt x="2451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SMARTInkShape-3562">
              <a:extLst>
                <a:ext uri="{FF2B5EF4-FFF2-40B4-BE49-F238E27FC236}">
                  <a16:creationId xmlns:a16="http://schemas.microsoft.com/office/drawing/2014/main" xmlns="" id="{422EB727-C218-4344-9415-94C7AF1FB9D9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9169400" y="3435350"/>
              <a:ext cx="209551" cy="19051"/>
            </a:xfrm>
            <a:custGeom>
              <a:avLst/>
              <a:gdLst/>
              <a:ahLst/>
              <a:cxnLst/>
              <a:rect l="0" t="0" r="0" b="0"/>
              <a:pathLst>
                <a:path w="2095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3583"/>
                  </a:lnTo>
                  <a:lnTo>
                    <a:pt x="705" y="13288"/>
                  </a:lnTo>
                  <a:lnTo>
                    <a:pt x="42716" y="12722"/>
                  </a:lnTo>
                  <a:lnTo>
                    <a:pt x="80938" y="12707"/>
                  </a:lnTo>
                  <a:lnTo>
                    <a:pt x="126916" y="9331"/>
                  </a:lnTo>
                  <a:lnTo>
                    <a:pt x="169543" y="7233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SMARTInkShape-3563">
              <a:extLst>
                <a:ext uri="{FF2B5EF4-FFF2-40B4-BE49-F238E27FC236}">
                  <a16:creationId xmlns:a16="http://schemas.microsoft.com/office/drawing/2014/main" xmlns="" id="{C5CAD1F7-935D-4CD9-B982-3E9F5A827308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9461500" y="3308216"/>
              <a:ext cx="273051" cy="216035"/>
            </a:xfrm>
            <a:custGeom>
              <a:avLst/>
              <a:gdLst/>
              <a:ahLst/>
              <a:cxnLst/>
              <a:rect l="0" t="0" r="0" b="0"/>
              <a:pathLst>
                <a:path w="273051" h="216035">
                  <a:moveTo>
                    <a:pt x="0" y="216034"/>
                  </a:moveTo>
                  <a:lnTo>
                    <a:pt x="0" y="216034"/>
                  </a:lnTo>
                  <a:lnTo>
                    <a:pt x="5069" y="210259"/>
                  </a:lnTo>
                  <a:lnTo>
                    <a:pt x="8839" y="203824"/>
                  </a:lnTo>
                  <a:lnTo>
                    <a:pt x="47714" y="173166"/>
                  </a:lnTo>
                  <a:lnTo>
                    <a:pt x="85022" y="129876"/>
                  </a:lnTo>
                  <a:lnTo>
                    <a:pt x="110955" y="86005"/>
                  </a:lnTo>
                  <a:lnTo>
                    <a:pt x="130949" y="46273"/>
                  </a:lnTo>
                  <a:lnTo>
                    <a:pt x="140556" y="14667"/>
                  </a:lnTo>
                  <a:lnTo>
                    <a:pt x="140552" y="3535"/>
                  </a:lnTo>
                  <a:lnTo>
                    <a:pt x="138152" y="991"/>
                  </a:lnTo>
                  <a:lnTo>
                    <a:pt x="134433" y="0"/>
                  </a:lnTo>
                  <a:lnTo>
                    <a:pt x="129839" y="44"/>
                  </a:lnTo>
                  <a:lnTo>
                    <a:pt x="119090" y="7620"/>
                  </a:lnTo>
                  <a:lnTo>
                    <a:pt x="107258" y="23217"/>
                  </a:lnTo>
                  <a:lnTo>
                    <a:pt x="90812" y="62320"/>
                  </a:lnTo>
                  <a:lnTo>
                    <a:pt x="86223" y="88450"/>
                  </a:lnTo>
                  <a:lnTo>
                    <a:pt x="89826" y="114174"/>
                  </a:lnTo>
                  <a:lnTo>
                    <a:pt x="103756" y="146813"/>
                  </a:lnTo>
                  <a:lnTo>
                    <a:pt x="115258" y="160574"/>
                  </a:lnTo>
                  <a:lnTo>
                    <a:pt x="127426" y="166691"/>
                  </a:lnTo>
                  <a:lnTo>
                    <a:pt x="143652" y="165646"/>
                  </a:lnTo>
                  <a:lnTo>
                    <a:pt x="152918" y="163391"/>
                  </a:lnTo>
                  <a:lnTo>
                    <a:pt x="170740" y="151481"/>
                  </a:lnTo>
                  <a:lnTo>
                    <a:pt x="201807" y="115088"/>
                  </a:lnTo>
                  <a:lnTo>
                    <a:pt x="223500" y="71873"/>
                  </a:lnTo>
                  <a:lnTo>
                    <a:pt x="225906" y="69832"/>
                  </a:lnTo>
                  <a:lnTo>
                    <a:pt x="228218" y="69177"/>
                  </a:lnTo>
                  <a:lnTo>
                    <a:pt x="230460" y="69446"/>
                  </a:lnTo>
                  <a:lnTo>
                    <a:pt x="234836" y="73508"/>
                  </a:lnTo>
                  <a:lnTo>
                    <a:pt x="265662" y="118464"/>
                  </a:lnTo>
                  <a:lnTo>
                    <a:pt x="273050" y="127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3564">
              <a:extLst>
                <a:ext uri="{FF2B5EF4-FFF2-40B4-BE49-F238E27FC236}">
                  <a16:creationId xmlns:a16="http://schemas.microsoft.com/office/drawing/2014/main" xmlns="" id="{9F384A65-D73C-45F6-A2A3-FA925CEF460E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9785350" y="3263404"/>
              <a:ext cx="55053" cy="241797"/>
            </a:xfrm>
            <a:custGeom>
              <a:avLst/>
              <a:gdLst/>
              <a:ahLst/>
              <a:cxnLst/>
              <a:rect l="0" t="0" r="0" b="0"/>
              <a:pathLst>
                <a:path w="55053" h="241797">
                  <a:moveTo>
                    <a:pt x="44450" y="13196"/>
                  </a:moveTo>
                  <a:lnTo>
                    <a:pt x="44450" y="13196"/>
                  </a:lnTo>
                  <a:lnTo>
                    <a:pt x="40087" y="810"/>
                  </a:lnTo>
                  <a:lnTo>
                    <a:pt x="39423" y="0"/>
                  </a:lnTo>
                  <a:lnTo>
                    <a:pt x="38983" y="165"/>
                  </a:lnTo>
                  <a:lnTo>
                    <a:pt x="38358" y="10511"/>
                  </a:lnTo>
                  <a:lnTo>
                    <a:pt x="47585" y="54659"/>
                  </a:lnTo>
                  <a:lnTo>
                    <a:pt x="52429" y="87363"/>
                  </a:lnTo>
                  <a:lnTo>
                    <a:pt x="55052" y="121184"/>
                  </a:lnTo>
                  <a:lnTo>
                    <a:pt x="52766" y="168194"/>
                  </a:lnTo>
                  <a:lnTo>
                    <a:pt x="41271" y="205171"/>
                  </a:lnTo>
                  <a:lnTo>
                    <a:pt x="29632" y="222696"/>
                  </a:lnTo>
                  <a:lnTo>
                    <a:pt x="0" y="2417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3565">
              <a:extLst>
                <a:ext uri="{FF2B5EF4-FFF2-40B4-BE49-F238E27FC236}">
                  <a16:creationId xmlns:a16="http://schemas.microsoft.com/office/drawing/2014/main" xmlns="" id="{2AAC61E2-850A-425F-A413-C27B6E393293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9855200" y="3143250"/>
              <a:ext cx="127001" cy="139701"/>
            </a:xfrm>
            <a:custGeom>
              <a:avLst/>
              <a:gdLst/>
              <a:ahLst/>
              <a:cxnLst/>
              <a:rect l="0" t="0" r="0" b="0"/>
              <a:pathLst>
                <a:path w="127001" h="139701">
                  <a:moveTo>
                    <a:pt x="0" y="0"/>
                  </a:moveTo>
                  <a:lnTo>
                    <a:pt x="0" y="0"/>
                  </a:lnTo>
                  <a:lnTo>
                    <a:pt x="12209" y="0"/>
                  </a:lnTo>
                  <a:lnTo>
                    <a:pt x="30507" y="6742"/>
                  </a:lnTo>
                  <a:lnTo>
                    <a:pt x="47061" y="17677"/>
                  </a:lnTo>
                  <a:lnTo>
                    <a:pt x="54548" y="27612"/>
                  </a:lnTo>
                  <a:lnTo>
                    <a:pt x="57531" y="33225"/>
                  </a:lnTo>
                  <a:lnTo>
                    <a:pt x="58109" y="39083"/>
                  </a:lnTo>
                  <a:lnTo>
                    <a:pt x="54989" y="51236"/>
                  </a:lnTo>
                  <a:lnTo>
                    <a:pt x="45136" y="61813"/>
                  </a:lnTo>
                  <a:lnTo>
                    <a:pt x="27486" y="77582"/>
                  </a:lnTo>
                  <a:lnTo>
                    <a:pt x="12250" y="95131"/>
                  </a:lnTo>
                  <a:lnTo>
                    <a:pt x="10986" y="98698"/>
                  </a:lnTo>
                  <a:lnTo>
                    <a:pt x="11468" y="106425"/>
                  </a:lnTo>
                  <a:lnTo>
                    <a:pt x="13289" y="109756"/>
                  </a:lnTo>
                  <a:lnTo>
                    <a:pt x="19077" y="115338"/>
                  </a:lnTo>
                  <a:lnTo>
                    <a:pt x="37011" y="122447"/>
                  </a:lnTo>
                  <a:lnTo>
                    <a:pt x="82152" y="131170"/>
                  </a:lnTo>
                  <a:lnTo>
                    <a:pt x="12700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3566">
              <a:extLst>
                <a:ext uri="{FF2B5EF4-FFF2-40B4-BE49-F238E27FC236}">
                  <a16:creationId xmlns:a16="http://schemas.microsoft.com/office/drawing/2014/main" xmlns="" id="{1E7A87BB-17C7-4C03-802E-08EE09B3CB40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8591550" y="3595929"/>
              <a:ext cx="1016001" cy="42622"/>
            </a:xfrm>
            <a:custGeom>
              <a:avLst/>
              <a:gdLst/>
              <a:ahLst/>
              <a:cxnLst/>
              <a:rect l="0" t="0" r="0" b="0"/>
              <a:pathLst>
                <a:path w="1016001" h="42622">
                  <a:moveTo>
                    <a:pt x="0" y="42621"/>
                  </a:moveTo>
                  <a:lnTo>
                    <a:pt x="0" y="42621"/>
                  </a:lnTo>
                  <a:lnTo>
                    <a:pt x="38309" y="38257"/>
                  </a:lnTo>
                  <a:lnTo>
                    <a:pt x="75352" y="37154"/>
                  </a:lnTo>
                  <a:lnTo>
                    <a:pt x="100329" y="35448"/>
                  </a:lnTo>
                  <a:lnTo>
                    <a:pt x="128975" y="32900"/>
                  </a:lnTo>
                  <a:lnTo>
                    <a:pt x="160067" y="29790"/>
                  </a:lnTo>
                  <a:lnTo>
                    <a:pt x="199843" y="25601"/>
                  </a:lnTo>
                  <a:lnTo>
                    <a:pt x="245414" y="20691"/>
                  </a:lnTo>
                  <a:lnTo>
                    <a:pt x="294842" y="15301"/>
                  </a:lnTo>
                  <a:lnTo>
                    <a:pt x="348961" y="11002"/>
                  </a:lnTo>
                  <a:lnTo>
                    <a:pt x="406208" y="7430"/>
                  </a:lnTo>
                  <a:lnTo>
                    <a:pt x="465538" y="4344"/>
                  </a:lnTo>
                  <a:lnTo>
                    <a:pt x="526966" y="2286"/>
                  </a:lnTo>
                  <a:lnTo>
                    <a:pt x="589787" y="914"/>
                  </a:lnTo>
                  <a:lnTo>
                    <a:pt x="653544" y="0"/>
                  </a:lnTo>
                  <a:lnTo>
                    <a:pt x="713683" y="96"/>
                  </a:lnTo>
                  <a:lnTo>
                    <a:pt x="771416" y="865"/>
                  </a:lnTo>
                  <a:lnTo>
                    <a:pt x="827544" y="2084"/>
                  </a:lnTo>
                  <a:lnTo>
                    <a:pt x="873430" y="2896"/>
                  </a:lnTo>
                  <a:lnTo>
                    <a:pt x="912486" y="3438"/>
                  </a:lnTo>
                  <a:lnTo>
                    <a:pt x="946991" y="3799"/>
                  </a:lnTo>
                  <a:lnTo>
                    <a:pt x="1016000" y="4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3567">
              <a:extLst>
                <a:ext uri="{FF2B5EF4-FFF2-40B4-BE49-F238E27FC236}">
                  <a16:creationId xmlns:a16="http://schemas.microsoft.com/office/drawing/2014/main" xmlns="" id="{F7AE84E3-B2A3-4FEA-9046-AFB23248FFDC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8927955" y="3744273"/>
              <a:ext cx="133496" cy="112153"/>
            </a:xfrm>
            <a:custGeom>
              <a:avLst/>
              <a:gdLst/>
              <a:ahLst/>
              <a:cxnLst/>
              <a:rect l="0" t="0" r="0" b="0"/>
              <a:pathLst>
                <a:path w="133496" h="112153">
                  <a:moveTo>
                    <a:pt x="145" y="14927"/>
                  </a:moveTo>
                  <a:lnTo>
                    <a:pt x="145" y="14927"/>
                  </a:lnTo>
                  <a:lnTo>
                    <a:pt x="143" y="11556"/>
                  </a:lnTo>
                  <a:lnTo>
                    <a:pt x="3908" y="8020"/>
                  </a:lnTo>
                  <a:lnTo>
                    <a:pt x="21192" y="0"/>
                  </a:lnTo>
                  <a:lnTo>
                    <a:pt x="42208" y="469"/>
                  </a:lnTo>
                  <a:lnTo>
                    <a:pt x="62938" y="5077"/>
                  </a:lnTo>
                  <a:lnTo>
                    <a:pt x="68112" y="8361"/>
                  </a:lnTo>
                  <a:lnTo>
                    <a:pt x="75743" y="17653"/>
                  </a:lnTo>
                  <a:lnTo>
                    <a:pt x="76650" y="23094"/>
                  </a:lnTo>
                  <a:lnTo>
                    <a:pt x="73893" y="34784"/>
                  </a:lnTo>
                  <a:lnTo>
                    <a:pt x="38354" y="72148"/>
                  </a:lnTo>
                  <a:lnTo>
                    <a:pt x="988" y="100630"/>
                  </a:lnTo>
                  <a:lnTo>
                    <a:pt x="0" y="103107"/>
                  </a:lnTo>
                  <a:lnTo>
                    <a:pt x="49" y="105464"/>
                  </a:lnTo>
                  <a:lnTo>
                    <a:pt x="27084" y="112152"/>
                  </a:lnTo>
                  <a:lnTo>
                    <a:pt x="67472" y="111859"/>
                  </a:lnTo>
                  <a:lnTo>
                    <a:pt x="107347" y="110675"/>
                  </a:lnTo>
                  <a:lnTo>
                    <a:pt x="133495" y="1101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SMARTInkShape-3568">
              <a:extLst>
                <a:ext uri="{FF2B5EF4-FFF2-40B4-BE49-F238E27FC236}">
                  <a16:creationId xmlns:a16="http://schemas.microsoft.com/office/drawing/2014/main" xmlns="" id="{145C9222-4CA7-4B23-A388-6B93CFB23B32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9085483" y="3803650"/>
              <a:ext cx="166468" cy="83351"/>
            </a:xfrm>
            <a:custGeom>
              <a:avLst/>
              <a:gdLst/>
              <a:ahLst/>
              <a:cxnLst/>
              <a:rect l="0" t="0" r="0" b="0"/>
              <a:pathLst>
                <a:path w="166468" h="83351">
                  <a:moveTo>
                    <a:pt x="64867" y="12700"/>
                  </a:moveTo>
                  <a:lnTo>
                    <a:pt x="64867" y="12700"/>
                  </a:lnTo>
                  <a:lnTo>
                    <a:pt x="48965" y="52523"/>
                  </a:lnTo>
                  <a:lnTo>
                    <a:pt x="32110" y="81549"/>
                  </a:lnTo>
                  <a:lnTo>
                    <a:pt x="27507" y="83293"/>
                  </a:lnTo>
                  <a:lnTo>
                    <a:pt x="14866" y="83350"/>
                  </a:lnTo>
                  <a:lnTo>
                    <a:pt x="9660" y="80967"/>
                  </a:lnTo>
                  <a:lnTo>
                    <a:pt x="1996" y="72674"/>
                  </a:lnTo>
                  <a:lnTo>
                    <a:pt x="0" y="60051"/>
                  </a:lnTo>
                  <a:lnTo>
                    <a:pt x="2169" y="46445"/>
                  </a:lnTo>
                  <a:lnTo>
                    <a:pt x="7839" y="35694"/>
                  </a:lnTo>
                  <a:lnTo>
                    <a:pt x="18824" y="28094"/>
                  </a:lnTo>
                  <a:lnTo>
                    <a:pt x="55615" y="17465"/>
                  </a:lnTo>
                  <a:lnTo>
                    <a:pt x="98579" y="9277"/>
                  </a:lnTo>
                  <a:lnTo>
                    <a:pt x="139155" y="5047"/>
                  </a:lnTo>
                  <a:lnTo>
                    <a:pt x="166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3569">
              <a:extLst>
                <a:ext uri="{FF2B5EF4-FFF2-40B4-BE49-F238E27FC236}">
                  <a16:creationId xmlns:a16="http://schemas.microsoft.com/office/drawing/2014/main" xmlns="" id="{C70C683D-845C-4E8C-9B0D-E7039C0A684C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9318141" y="3695778"/>
              <a:ext cx="86210" cy="85390"/>
            </a:xfrm>
            <a:custGeom>
              <a:avLst/>
              <a:gdLst/>
              <a:ahLst/>
              <a:cxnLst/>
              <a:rect l="0" t="0" r="0" b="0"/>
              <a:pathLst>
                <a:path w="86210" h="85390">
                  <a:moveTo>
                    <a:pt x="3659" y="6272"/>
                  </a:moveTo>
                  <a:lnTo>
                    <a:pt x="3659" y="6272"/>
                  </a:lnTo>
                  <a:lnTo>
                    <a:pt x="288" y="2901"/>
                  </a:lnTo>
                  <a:lnTo>
                    <a:pt x="0" y="1908"/>
                  </a:lnTo>
                  <a:lnTo>
                    <a:pt x="515" y="1246"/>
                  </a:lnTo>
                  <a:lnTo>
                    <a:pt x="1561" y="805"/>
                  </a:lnTo>
                  <a:lnTo>
                    <a:pt x="24522" y="0"/>
                  </a:lnTo>
                  <a:lnTo>
                    <a:pt x="42296" y="3316"/>
                  </a:lnTo>
                  <a:lnTo>
                    <a:pt x="46350" y="6418"/>
                  </a:lnTo>
                  <a:lnTo>
                    <a:pt x="50855" y="15509"/>
                  </a:lnTo>
                  <a:lnTo>
                    <a:pt x="49941" y="20896"/>
                  </a:lnTo>
                  <a:lnTo>
                    <a:pt x="26824" y="56535"/>
                  </a:lnTo>
                  <a:lnTo>
                    <a:pt x="8012" y="78580"/>
                  </a:lnTo>
                  <a:lnTo>
                    <a:pt x="7973" y="79878"/>
                  </a:lnTo>
                  <a:lnTo>
                    <a:pt x="8652" y="80743"/>
                  </a:lnTo>
                  <a:lnTo>
                    <a:pt x="16349" y="85332"/>
                  </a:lnTo>
                  <a:lnTo>
                    <a:pt x="25527" y="85389"/>
                  </a:lnTo>
                  <a:lnTo>
                    <a:pt x="72790" y="77175"/>
                  </a:lnTo>
                  <a:lnTo>
                    <a:pt x="86209" y="76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7" name="SMARTInkShape-Group672">
            <a:extLst>
              <a:ext uri="{FF2B5EF4-FFF2-40B4-BE49-F238E27FC236}">
                <a16:creationId xmlns:a16="http://schemas.microsoft.com/office/drawing/2014/main" xmlns="" id="{C3C64184-3717-4CF8-AFB6-7E8E35FC8286}"/>
              </a:ext>
            </a:extLst>
          </p:cNvPr>
          <p:cNvGrpSpPr/>
          <p:nvPr/>
        </p:nvGrpSpPr>
        <p:grpSpPr>
          <a:xfrm>
            <a:off x="2699633" y="4857750"/>
            <a:ext cx="272168" cy="145634"/>
            <a:chOff x="2699633" y="4857750"/>
            <a:chExt cx="272168" cy="145634"/>
          </a:xfrm>
        </p:grpSpPr>
        <p:sp>
          <p:nvSpPr>
            <p:cNvPr id="755" name="SMARTInkShape-3570">
              <a:extLst>
                <a:ext uri="{FF2B5EF4-FFF2-40B4-BE49-F238E27FC236}">
                  <a16:creationId xmlns:a16="http://schemas.microsoft.com/office/drawing/2014/main" xmlns="" id="{FBCD8528-890C-441E-98A3-7A86C1D6A484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2699633" y="4857750"/>
              <a:ext cx="176918" cy="12701"/>
            </a:xfrm>
            <a:custGeom>
              <a:avLst/>
              <a:gdLst/>
              <a:ahLst/>
              <a:cxnLst/>
              <a:rect l="0" t="0" r="0" b="0"/>
              <a:pathLst>
                <a:path w="176918" h="1270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705"/>
                  </a:lnTo>
                  <a:lnTo>
                    <a:pt x="441" y="1881"/>
                  </a:lnTo>
                  <a:lnTo>
                    <a:pt x="0" y="3371"/>
                  </a:lnTo>
                  <a:lnTo>
                    <a:pt x="1116" y="4364"/>
                  </a:lnTo>
                  <a:lnTo>
                    <a:pt x="6120" y="5467"/>
                  </a:lnTo>
                  <a:lnTo>
                    <a:pt x="42520" y="6175"/>
                  </a:lnTo>
                  <a:lnTo>
                    <a:pt x="85904" y="6298"/>
                  </a:lnTo>
                  <a:lnTo>
                    <a:pt x="128940" y="7040"/>
                  </a:lnTo>
                  <a:lnTo>
                    <a:pt x="17691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SMARTInkShape-3571">
              <a:extLst>
                <a:ext uri="{FF2B5EF4-FFF2-40B4-BE49-F238E27FC236}">
                  <a16:creationId xmlns:a16="http://schemas.microsoft.com/office/drawing/2014/main" xmlns="" id="{3AEED7B8-31F2-48D2-8E18-FD5829358D9C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2737896" y="4978400"/>
              <a:ext cx="233905" cy="24984"/>
            </a:xfrm>
            <a:custGeom>
              <a:avLst/>
              <a:gdLst/>
              <a:ahLst/>
              <a:cxnLst/>
              <a:rect l="0" t="0" r="0" b="0"/>
              <a:pathLst>
                <a:path w="233905" h="24984">
                  <a:moveTo>
                    <a:pt x="24354" y="6350"/>
                  </a:moveTo>
                  <a:lnTo>
                    <a:pt x="24354" y="6350"/>
                  </a:lnTo>
                  <a:lnTo>
                    <a:pt x="6898" y="15784"/>
                  </a:lnTo>
                  <a:lnTo>
                    <a:pt x="0" y="23994"/>
                  </a:lnTo>
                  <a:lnTo>
                    <a:pt x="12748" y="24983"/>
                  </a:lnTo>
                  <a:lnTo>
                    <a:pt x="47883" y="21906"/>
                  </a:lnTo>
                  <a:lnTo>
                    <a:pt x="79967" y="16556"/>
                  </a:lnTo>
                  <a:lnTo>
                    <a:pt x="116099" y="10180"/>
                  </a:lnTo>
                  <a:lnTo>
                    <a:pt x="155675" y="4995"/>
                  </a:lnTo>
                  <a:lnTo>
                    <a:pt x="189258" y="2220"/>
                  </a:lnTo>
                  <a:lnTo>
                    <a:pt x="2339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8" name="SMARTInkShape-Group673">
            <a:extLst>
              <a:ext uri="{FF2B5EF4-FFF2-40B4-BE49-F238E27FC236}">
                <a16:creationId xmlns:a16="http://schemas.microsoft.com/office/drawing/2014/main" xmlns="" id="{90A88573-40DD-495B-B049-DE13DB989107}"/>
              </a:ext>
            </a:extLst>
          </p:cNvPr>
          <p:cNvGrpSpPr/>
          <p:nvPr/>
        </p:nvGrpSpPr>
        <p:grpSpPr>
          <a:xfrm>
            <a:off x="3328183" y="4626669"/>
            <a:ext cx="1202111" cy="897832"/>
            <a:chOff x="3328183" y="4626669"/>
            <a:chExt cx="1202111" cy="897832"/>
          </a:xfrm>
        </p:grpSpPr>
        <p:sp>
          <p:nvSpPr>
            <p:cNvPr id="758" name="SMARTInkShape-3572">
              <a:extLst>
                <a:ext uri="{FF2B5EF4-FFF2-40B4-BE49-F238E27FC236}">
                  <a16:creationId xmlns:a16="http://schemas.microsoft.com/office/drawing/2014/main" xmlns="" id="{34419078-DC10-427E-B83A-44E6FC892287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571391" y="4626669"/>
              <a:ext cx="67160" cy="262832"/>
            </a:xfrm>
            <a:custGeom>
              <a:avLst/>
              <a:gdLst/>
              <a:ahLst/>
              <a:cxnLst/>
              <a:rect l="0" t="0" r="0" b="0"/>
              <a:pathLst>
                <a:path w="67160" h="262832">
                  <a:moveTo>
                    <a:pt x="3659" y="15181"/>
                  </a:moveTo>
                  <a:lnTo>
                    <a:pt x="3659" y="15181"/>
                  </a:lnTo>
                  <a:lnTo>
                    <a:pt x="288" y="8439"/>
                  </a:lnTo>
                  <a:lnTo>
                    <a:pt x="0" y="5747"/>
                  </a:lnTo>
                  <a:lnTo>
                    <a:pt x="1563" y="875"/>
                  </a:lnTo>
                  <a:lnTo>
                    <a:pt x="2967" y="0"/>
                  </a:lnTo>
                  <a:lnTo>
                    <a:pt x="4609" y="121"/>
                  </a:lnTo>
                  <a:lnTo>
                    <a:pt x="6409" y="907"/>
                  </a:lnTo>
                  <a:lnTo>
                    <a:pt x="12313" y="15498"/>
                  </a:lnTo>
                  <a:lnTo>
                    <a:pt x="21902" y="51180"/>
                  </a:lnTo>
                  <a:lnTo>
                    <a:pt x="33680" y="97500"/>
                  </a:lnTo>
                  <a:lnTo>
                    <a:pt x="40050" y="130320"/>
                  </a:lnTo>
                  <a:lnTo>
                    <a:pt x="45232" y="163015"/>
                  </a:lnTo>
                  <a:lnTo>
                    <a:pt x="52117" y="207072"/>
                  </a:lnTo>
                  <a:lnTo>
                    <a:pt x="62896" y="250645"/>
                  </a:lnTo>
                  <a:lnTo>
                    <a:pt x="67159" y="2628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3573">
              <a:extLst>
                <a:ext uri="{FF2B5EF4-FFF2-40B4-BE49-F238E27FC236}">
                  <a16:creationId xmlns:a16="http://schemas.microsoft.com/office/drawing/2014/main" xmlns="" id="{5F098FBE-2CBF-49E3-A4A2-CC95024151EC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402633" y="4978400"/>
              <a:ext cx="845518" cy="25401"/>
            </a:xfrm>
            <a:custGeom>
              <a:avLst/>
              <a:gdLst/>
              <a:ahLst/>
              <a:cxnLst/>
              <a:rect l="0" t="0" r="0" b="0"/>
              <a:pathLst>
                <a:path w="845518" h="25401">
                  <a:moveTo>
                    <a:pt x="7317" y="0"/>
                  </a:moveTo>
                  <a:lnTo>
                    <a:pt x="7317" y="0"/>
                  </a:lnTo>
                  <a:lnTo>
                    <a:pt x="0" y="0"/>
                  </a:lnTo>
                  <a:lnTo>
                    <a:pt x="36775" y="0"/>
                  </a:lnTo>
                  <a:lnTo>
                    <a:pt x="74737" y="0"/>
                  </a:lnTo>
                  <a:lnTo>
                    <a:pt x="100947" y="0"/>
                  </a:lnTo>
                  <a:lnTo>
                    <a:pt x="131120" y="0"/>
                  </a:lnTo>
                  <a:lnTo>
                    <a:pt x="163936" y="0"/>
                  </a:lnTo>
                  <a:lnTo>
                    <a:pt x="199924" y="705"/>
                  </a:lnTo>
                  <a:lnTo>
                    <a:pt x="238027" y="1881"/>
                  </a:lnTo>
                  <a:lnTo>
                    <a:pt x="277540" y="3371"/>
                  </a:lnTo>
                  <a:lnTo>
                    <a:pt x="319405" y="4364"/>
                  </a:lnTo>
                  <a:lnTo>
                    <a:pt x="362836" y="5026"/>
                  </a:lnTo>
                  <a:lnTo>
                    <a:pt x="407313" y="5467"/>
                  </a:lnTo>
                  <a:lnTo>
                    <a:pt x="451076" y="6467"/>
                  </a:lnTo>
                  <a:lnTo>
                    <a:pt x="494362" y="7839"/>
                  </a:lnTo>
                  <a:lnTo>
                    <a:pt x="537330" y="9460"/>
                  </a:lnTo>
                  <a:lnTo>
                    <a:pt x="577970" y="10540"/>
                  </a:lnTo>
                  <a:lnTo>
                    <a:pt x="617058" y="11260"/>
                  </a:lnTo>
                  <a:lnTo>
                    <a:pt x="655110" y="11740"/>
                  </a:lnTo>
                  <a:lnTo>
                    <a:pt x="688946" y="12765"/>
                  </a:lnTo>
                  <a:lnTo>
                    <a:pt x="719970" y="14155"/>
                  </a:lnTo>
                  <a:lnTo>
                    <a:pt x="749119" y="15786"/>
                  </a:lnTo>
                  <a:lnTo>
                    <a:pt x="792796" y="17600"/>
                  </a:lnTo>
                  <a:lnTo>
                    <a:pt x="838474" y="18764"/>
                  </a:lnTo>
                  <a:lnTo>
                    <a:pt x="842232" y="19565"/>
                  </a:lnTo>
                  <a:lnTo>
                    <a:pt x="844033" y="20804"/>
                  </a:lnTo>
                  <a:lnTo>
                    <a:pt x="845517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3574">
              <a:extLst>
                <a:ext uri="{FF2B5EF4-FFF2-40B4-BE49-F238E27FC236}">
                  <a16:creationId xmlns:a16="http://schemas.microsoft.com/office/drawing/2014/main" xmlns="" id="{47F7CF32-BE35-43BC-B357-EE032247563C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3714750" y="5245100"/>
              <a:ext cx="317501" cy="276211"/>
            </a:xfrm>
            <a:custGeom>
              <a:avLst/>
              <a:gdLst/>
              <a:ahLst/>
              <a:cxnLst/>
              <a:rect l="0" t="0" r="0" b="0"/>
              <a:pathLst>
                <a:path w="317501" h="276211">
                  <a:moveTo>
                    <a:pt x="0" y="196850"/>
                  </a:moveTo>
                  <a:lnTo>
                    <a:pt x="0" y="196850"/>
                  </a:lnTo>
                  <a:lnTo>
                    <a:pt x="18841" y="219454"/>
                  </a:lnTo>
                  <a:lnTo>
                    <a:pt x="42550" y="263250"/>
                  </a:lnTo>
                  <a:lnTo>
                    <a:pt x="47839" y="272223"/>
                  </a:lnTo>
                  <a:lnTo>
                    <a:pt x="52541" y="276210"/>
                  </a:lnTo>
                  <a:lnTo>
                    <a:pt x="54783" y="275156"/>
                  </a:lnTo>
                  <a:lnTo>
                    <a:pt x="59156" y="268342"/>
                  </a:lnTo>
                  <a:lnTo>
                    <a:pt x="62642" y="225030"/>
                  </a:lnTo>
                  <a:lnTo>
                    <a:pt x="63118" y="192442"/>
                  </a:lnTo>
                  <a:lnTo>
                    <a:pt x="61449" y="153028"/>
                  </a:lnTo>
                  <a:lnTo>
                    <a:pt x="59060" y="112463"/>
                  </a:lnTo>
                  <a:lnTo>
                    <a:pt x="57010" y="65386"/>
                  </a:lnTo>
                  <a:lnTo>
                    <a:pt x="51757" y="29716"/>
                  </a:lnTo>
                  <a:lnTo>
                    <a:pt x="53107" y="21910"/>
                  </a:lnTo>
                  <a:lnTo>
                    <a:pt x="54454" y="18839"/>
                  </a:lnTo>
                  <a:lnTo>
                    <a:pt x="57470" y="16794"/>
                  </a:lnTo>
                  <a:lnTo>
                    <a:pt x="93541" y="9868"/>
                  </a:lnTo>
                  <a:lnTo>
                    <a:pt x="135117" y="7393"/>
                  </a:lnTo>
                  <a:lnTo>
                    <a:pt x="168708" y="4931"/>
                  </a:lnTo>
                  <a:lnTo>
                    <a:pt x="204803" y="2192"/>
                  </a:lnTo>
                  <a:lnTo>
                    <a:pt x="242012" y="974"/>
                  </a:lnTo>
                  <a:lnTo>
                    <a:pt x="288548" y="288"/>
                  </a:lnTo>
                  <a:lnTo>
                    <a:pt x="317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3575">
              <a:extLst>
                <a:ext uri="{FF2B5EF4-FFF2-40B4-BE49-F238E27FC236}">
                  <a16:creationId xmlns:a16="http://schemas.microsoft.com/office/drawing/2014/main" xmlns="" id="{F4798658-CCEC-4098-A22F-D409F02ABCB2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3844729" y="5313095"/>
              <a:ext cx="143072" cy="134883"/>
            </a:xfrm>
            <a:custGeom>
              <a:avLst/>
              <a:gdLst/>
              <a:ahLst/>
              <a:cxnLst/>
              <a:rect l="0" t="0" r="0" b="0"/>
              <a:pathLst>
                <a:path w="143072" h="134883">
                  <a:moveTo>
                    <a:pt x="3371" y="46305"/>
                  </a:moveTo>
                  <a:lnTo>
                    <a:pt x="3371" y="46305"/>
                  </a:lnTo>
                  <a:lnTo>
                    <a:pt x="0" y="39563"/>
                  </a:lnTo>
                  <a:lnTo>
                    <a:pt x="418" y="35460"/>
                  </a:lnTo>
                  <a:lnTo>
                    <a:pt x="7749" y="20279"/>
                  </a:lnTo>
                  <a:lnTo>
                    <a:pt x="14959" y="10984"/>
                  </a:lnTo>
                  <a:lnTo>
                    <a:pt x="26630" y="4030"/>
                  </a:lnTo>
                  <a:lnTo>
                    <a:pt x="40520" y="0"/>
                  </a:lnTo>
                  <a:lnTo>
                    <a:pt x="53748" y="560"/>
                  </a:lnTo>
                  <a:lnTo>
                    <a:pt x="76467" y="11583"/>
                  </a:lnTo>
                  <a:lnTo>
                    <a:pt x="87128" y="22406"/>
                  </a:lnTo>
                  <a:lnTo>
                    <a:pt x="90959" y="28256"/>
                  </a:lnTo>
                  <a:lnTo>
                    <a:pt x="92102" y="35684"/>
                  </a:lnTo>
                  <a:lnTo>
                    <a:pt x="89609" y="53343"/>
                  </a:lnTo>
                  <a:lnTo>
                    <a:pt x="73530" y="79748"/>
                  </a:lnTo>
                  <a:lnTo>
                    <a:pt x="27585" y="120821"/>
                  </a:lnTo>
                  <a:lnTo>
                    <a:pt x="16112" y="126475"/>
                  </a:lnTo>
                  <a:lnTo>
                    <a:pt x="14687" y="127973"/>
                  </a:lnTo>
                  <a:lnTo>
                    <a:pt x="14442" y="129678"/>
                  </a:lnTo>
                  <a:lnTo>
                    <a:pt x="14985" y="131520"/>
                  </a:lnTo>
                  <a:lnTo>
                    <a:pt x="17464" y="132748"/>
                  </a:lnTo>
                  <a:lnTo>
                    <a:pt x="45861" y="134882"/>
                  </a:lnTo>
                  <a:lnTo>
                    <a:pt x="88748" y="130777"/>
                  </a:lnTo>
                  <a:lnTo>
                    <a:pt x="143071" y="128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3576">
              <a:extLst>
                <a:ext uri="{FF2B5EF4-FFF2-40B4-BE49-F238E27FC236}">
                  <a16:creationId xmlns:a16="http://schemas.microsoft.com/office/drawing/2014/main" xmlns="" id="{C84BA09B-1EC4-4D49-84E4-B63CC4443381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4038600" y="5359923"/>
              <a:ext cx="38101" cy="101078"/>
            </a:xfrm>
            <a:custGeom>
              <a:avLst/>
              <a:gdLst/>
              <a:ahLst/>
              <a:cxnLst/>
              <a:rect l="0" t="0" r="0" b="0"/>
              <a:pathLst>
                <a:path w="38101" h="101078">
                  <a:moveTo>
                    <a:pt x="38100" y="12177"/>
                  </a:moveTo>
                  <a:lnTo>
                    <a:pt x="38100" y="12177"/>
                  </a:lnTo>
                  <a:lnTo>
                    <a:pt x="38100" y="0"/>
                  </a:lnTo>
                  <a:lnTo>
                    <a:pt x="20209" y="46881"/>
                  </a:lnTo>
                  <a:lnTo>
                    <a:pt x="2205" y="93765"/>
                  </a:lnTo>
                  <a:lnTo>
                    <a:pt x="0" y="101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SMARTInkShape-3577">
              <a:extLst>
                <a:ext uri="{FF2B5EF4-FFF2-40B4-BE49-F238E27FC236}">
                  <a16:creationId xmlns:a16="http://schemas.microsoft.com/office/drawing/2014/main" xmlns="" id="{996C94FB-C01D-44C8-AE39-08D8ABCEADB1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4121150" y="5343042"/>
              <a:ext cx="22315" cy="137009"/>
            </a:xfrm>
            <a:custGeom>
              <a:avLst/>
              <a:gdLst/>
              <a:ahLst/>
              <a:cxnLst/>
              <a:rect l="0" t="0" r="0" b="0"/>
              <a:pathLst>
                <a:path w="22315" h="137009">
                  <a:moveTo>
                    <a:pt x="0" y="3658"/>
                  </a:moveTo>
                  <a:lnTo>
                    <a:pt x="0" y="3658"/>
                  </a:lnTo>
                  <a:lnTo>
                    <a:pt x="3371" y="287"/>
                  </a:lnTo>
                  <a:lnTo>
                    <a:pt x="5069" y="0"/>
                  </a:lnTo>
                  <a:lnTo>
                    <a:pt x="6907" y="513"/>
                  </a:lnTo>
                  <a:lnTo>
                    <a:pt x="8838" y="1561"/>
                  </a:lnTo>
                  <a:lnTo>
                    <a:pt x="14927" y="13150"/>
                  </a:lnTo>
                  <a:lnTo>
                    <a:pt x="18507" y="55987"/>
                  </a:lnTo>
                  <a:lnTo>
                    <a:pt x="22314" y="97093"/>
                  </a:lnTo>
                  <a:lnTo>
                    <a:pt x="19050" y="137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3578">
              <a:extLst>
                <a:ext uri="{FF2B5EF4-FFF2-40B4-BE49-F238E27FC236}">
                  <a16:creationId xmlns:a16="http://schemas.microsoft.com/office/drawing/2014/main" xmlns="" id="{194C25B8-7221-42E6-927F-4161C9F7BB49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4009320" y="5340384"/>
              <a:ext cx="245181" cy="25367"/>
            </a:xfrm>
            <a:custGeom>
              <a:avLst/>
              <a:gdLst/>
              <a:ahLst/>
              <a:cxnLst/>
              <a:rect l="0" t="0" r="0" b="0"/>
              <a:pathLst>
                <a:path w="245181" h="25367">
                  <a:moveTo>
                    <a:pt x="16580" y="25366"/>
                  </a:moveTo>
                  <a:lnTo>
                    <a:pt x="16580" y="25366"/>
                  </a:lnTo>
                  <a:lnTo>
                    <a:pt x="3488" y="15932"/>
                  </a:lnTo>
                  <a:lnTo>
                    <a:pt x="178" y="11061"/>
                  </a:lnTo>
                  <a:lnTo>
                    <a:pt x="0" y="8773"/>
                  </a:lnTo>
                  <a:lnTo>
                    <a:pt x="1686" y="4351"/>
                  </a:lnTo>
                  <a:lnTo>
                    <a:pt x="10430" y="1915"/>
                  </a:lnTo>
                  <a:lnTo>
                    <a:pt x="49153" y="351"/>
                  </a:lnTo>
                  <a:lnTo>
                    <a:pt x="79740" y="138"/>
                  </a:lnTo>
                  <a:lnTo>
                    <a:pt x="116618" y="42"/>
                  </a:lnTo>
                  <a:lnTo>
                    <a:pt x="161230" y="0"/>
                  </a:lnTo>
                  <a:lnTo>
                    <a:pt x="197991" y="1862"/>
                  </a:lnTo>
                  <a:lnTo>
                    <a:pt x="245180" y="63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3579">
              <a:extLst>
                <a:ext uri="{FF2B5EF4-FFF2-40B4-BE49-F238E27FC236}">
                  <a16:creationId xmlns:a16="http://schemas.microsoft.com/office/drawing/2014/main" xmlns="" id="{95FD7CC5-B6A9-4489-A369-C34AF8E48A8C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235450" y="5202415"/>
              <a:ext cx="109753" cy="322086"/>
            </a:xfrm>
            <a:custGeom>
              <a:avLst/>
              <a:gdLst/>
              <a:ahLst/>
              <a:cxnLst/>
              <a:rect l="0" t="0" r="0" b="0"/>
              <a:pathLst>
                <a:path w="109753" h="322086">
                  <a:moveTo>
                    <a:pt x="0" y="10935"/>
                  </a:moveTo>
                  <a:lnTo>
                    <a:pt x="0" y="10935"/>
                  </a:lnTo>
                  <a:lnTo>
                    <a:pt x="0" y="4193"/>
                  </a:lnTo>
                  <a:lnTo>
                    <a:pt x="1411" y="2207"/>
                  </a:lnTo>
                  <a:lnTo>
                    <a:pt x="3763" y="884"/>
                  </a:lnTo>
                  <a:lnTo>
                    <a:pt x="6742" y="0"/>
                  </a:lnTo>
                  <a:lnTo>
                    <a:pt x="27789" y="8871"/>
                  </a:lnTo>
                  <a:lnTo>
                    <a:pt x="56368" y="31647"/>
                  </a:lnTo>
                  <a:lnTo>
                    <a:pt x="87179" y="74221"/>
                  </a:lnTo>
                  <a:lnTo>
                    <a:pt x="102481" y="112675"/>
                  </a:lnTo>
                  <a:lnTo>
                    <a:pt x="109752" y="155636"/>
                  </a:lnTo>
                  <a:lnTo>
                    <a:pt x="103577" y="200600"/>
                  </a:lnTo>
                  <a:lnTo>
                    <a:pt x="89543" y="238929"/>
                  </a:lnTo>
                  <a:lnTo>
                    <a:pt x="69430" y="271016"/>
                  </a:lnTo>
                  <a:lnTo>
                    <a:pt x="12700" y="322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SMARTInkShape-3580">
              <a:extLst>
                <a:ext uri="{FF2B5EF4-FFF2-40B4-BE49-F238E27FC236}">
                  <a16:creationId xmlns:a16="http://schemas.microsoft.com/office/drawing/2014/main" xmlns="" id="{EBB62B0C-33F8-436C-BA00-74D30B28072E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3328183" y="5197580"/>
              <a:ext cx="189718" cy="320571"/>
            </a:xfrm>
            <a:custGeom>
              <a:avLst/>
              <a:gdLst/>
              <a:ahLst/>
              <a:cxnLst/>
              <a:rect l="0" t="0" r="0" b="0"/>
              <a:pathLst>
                <a:path w="189718" h="320571">
                  <a:moveTo>
                    <a:pt x="94467" y="9420"/>
                  </a:moveTo>
                  <a:lnTo>
                    <a:pt x="94467" y="9420"/>
                  </a:lnTo>
                  <a:lnTo>
                    <a:pt x="80161" y="582"/>
                  </a:lnTo>
                  <a:lnTo>
                    <a:pt x="77169" y="0"/>
                  </a:lnTo>
                  <a:lnTo>
                    <a:pt x="70081" y="1235"/>
                  </a:lnTo>
                  <a:lnTo>
                    <a:pt x="54786" y="12640"/>
                  </a:lnTo>
                  <a:lnTo>
                    <a:pt x="29949" y="48417"/>
                  </a:lnTo>
                  <a:lnTo>
                    <a:pt x="8871" y="95998"/>
                  </a:lnTo>
                  <a:lnTo>
                    <a:pt x="450" y="131860"/>
                  </a:lnTo>
                  <a:lnTo>
                    <a:pt x="0" y="170847"/>
                  </a:lnTo>
                  <a:lnTo>
                    <a:pt x="6620" y="209576"/>
                  </a:lnTo>
                  <a:lnTo>
                    <a:pt x="21322" y="243252"/>
                  </a:lnTo>
                  <a:lnTo>
                    <a:pt x="49023" y="269037"/>
                  </a:lnTo>
                  <a:lnTo>
                    <a:pt x="87675" y="289200"/>
                  </a:lnTo>
                  <a:lnTo>
                    <a:pt x="111811" y="297540"/>
                  </a:lnTo>
                  <a:lnTo>
                    <a:pt x="155092" y="310335"/>
                  </a:lnTo>
                  <a:lnTo>
                    <a:pt x="189717" y="320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SMARTInkShape-3581">
              <a:extLst>
                <a:ext uri="{FF2B5EF4-FFF2-40B4-BE49-F238E27FC236}">
                  <a16:creationId xmlns:a16="http://schemas.microsoft.com/office/drawing/2014/main" xmlns="" id="{339A3EE2-ABFD-48E8-96E0-C20DE8FC4564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4408606" y="5123617"/>
              <a:ext cx="121688" cy="121484"/>
            </a:xfrm>
            <a:custGeom>
              <a:avLst/>
              <a:gdLst/>
              <a:ahLst/>
              <a:cxnLst/>
              <a:rect l="0" t="0" r="0" b="0"/>
              <a:pathLst>
                <a:path w="121688" h="121484">
                  <a:moveTo>
                    <a:pt x="4644" y="26233"/>
                  </a:moveTo>
                  <a:lnTo>
                    <a:pt x="4644" y="26233"/>
                  </a:lnTo>
                  <a:lnTo>
                    <a:pt x="4644" y="66986"/>
                  </a:lnTo>
                  <a:lnTo>
                    <a:pt x="10111" y="113642"/>
                  </a:lnTo>
                  <a:lnTo>
                    <a:pt x="10732" y="119159"/>
                  </a:lnTo>
                  <a:lnTo>
                    <a:pt x="8996" y="116688"/>
                  </a:lnTo>
                  <a:lnTo>
                    <a:pt x="4052" y="103599"/>
                  </a:lnTo>
                  <a:lnTo>
                    <a:pt x="0" y="78084"/>
                  </a:lnTo>
                  <a:lnTo>
                    <a:pt x="463" y="57039"/>
                  </a:lnTo>
                  <a:lnTo>
                    <a:pt x="12700" y="15220"/>
                  </a:lnTo>
                  <a:lnTo>
                    <a:pt x="19043" y="5346"/>
                  </a:lnTo>
                  <a:lnTo>
                    <a:pt x="22710" y="1725"/>
                  </a:lnTo>
                  <a:lnTo>
                    <a:pt x="27271" y="16"/>
                  </a:lnTo>
                  <a:lnTo>
                    <a:pt x="37983" y="0"/>
                  </a:lnTo>
                  <a:lnTo>
                    <a:pt x="59286" y="7328"/>
                  </a:lnTo>
                  <a:lnTo>
                    <a:pt x="95426" y="32586"/>
                  </a:lnTo>
                  <a:lnTo>
                    <a:pt x="110608" y="48342"/>
                  </a:lnTo>
                  <a:lnTo>
                    <a:pt x="118766" y="64752"/>
                  </a:lnTo>
                  <a:lnTo>
                    <a:pt x="121687" y="80747"/>
                  </a:lnTo>
                  <a:lnTo>
                    <a:pt x="119365" y="100947"/>
                  </a:lnTo>
                  <a:lnTo>
                    <a:pt x="112594" y="1214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9" name="SMARTInkShape-3582">
            <a:extLst>
              <a:ext uri="{FF2B5EF4-FFF2-40B4-BE49-F238E27FC236}">
                <a16:creationId xmlns:a16="http://schemas.microsoft.com/office/drawing/2014/main" xmlns="" id="{AA753A20-0661-43EF-BCE1-D392E3D662F2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3426352" y="5327650"/>
            <a:ext cx="307449" cy="110121"/>
          </a:xfrm>
          <a:custGeom>
            <a:avLst/>
            <a:gdLst/>
            <a:ahLst/>
            <a:cxnLst/>
            <a:rect l="0" t="0" r="0" b="0"/>
            <a:pathLst>
              <a:path w="307449" h="110121">
                <a:moveTo>
                  <a:pt x="91548" y="6350"/>
                </a:moveTo>
                <a:lnTo>
                  <a:pt x="91548" y="6350"/>
                </a:lnTo>
                <a:lnTo>
                  <a:pt x="88177" y="9721"/>
                </a:lnTo>
                <a:lnTo>
                  <a:pt x="88404" y="18902"/>
                </a:lnTo>
                <a:lnTo>
                  <a:pt x="89445" y="33094"/>
                </a:lnTo>
                <a:lnTo>
                  <a:pt x="82526" y="77797"/>
                </a:lnTo>
                <a:lnTo>
                  <a:pt x="73196" y="100191"/>
                </a:lnTo>
                <a:lnTo>
                  <a:pt x="68024" y="104894"/>
                </a:lnTo>
                <a:lnTo>
                  <a:pt x="54752" y="110120"/>
                </a:lnTo>
                <a:lnTo>
                  <a:pt x="28043" y="109690"/>
                </a:lnTo>
                <a:lnTo>
                  <a:pt x="20283" y="106288"/>
                </a:lnTo>
                <a:lnTo>
                  <a:pt x="7899" y="94982"/>
                </a:lnTo>
                <a:lnTo>
                  <a:pt x="1454" y="78668"/>
                </a:lnTo>
                <a:lnTo>
                  <a:pt x="0" y="61069"/>
                </a:lnTo>
                <a:lnTo>
                  <a:pt x="4058" y="46192"/>
                </a:lnTo>
                <a:lnTo>
                  <a:pt x="16210" y="34406"/>
                </a:lnTo>
                <a:lnTo>
                  <a:pt x="34781" y="25169"/>
                </a:lnTo>
                <a:lnTo>
                  <a:pt x="75120" y="16003"/>
                </a:lnTo>
                <a:lnTo>
                  <a:pt x="111293" y="11111"/>
                </a:lnTo>
                <a:lnTo>
                  <a:pt x="152769" y="8465"/>
                </a:lnTo>
                <a:lnTo>
                  <a:pt x="195663" y="6584"/>
                </a:lnTo>
                <a:lnTo>
                  <a:pt x="235893" y="3397"/>
                </a:lnTo>
                <a:lnTo>
                  <a:pt x="280759" y="1006"/>
                </a:lnTo>
                <a:lnTo>
                  <a:pt x="307448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SMARTInkShape-3583">
            <a:extLst>
              <a:ext uri="{FF2B5EF4-FFF2-40B4-BE49-F238E27FC236}">
                <a16:creationId xmlns:a16="http://schemas.microsoft.com/office/drawing/2014/main" xmlns="" id="{476B8A32-A934-4145-A082-5F79C09AC2D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794250" y="501650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SMARTInkShape-3584">
            <a:extLst>
              <a:ext uri="{FF2B5EF4-FFF2-40B4-BE49-F238E27FC236}">
                <a16:creationId xmlns:a16="http://schemas.microsoft.com/office/drawing/2014/main" xmlns="" id="{A01ADAF9-48E2-4E7E-ADF4-D1225686693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092190" y="4848357"/>
            <a:ext cx="222761" cy="249362"/>
          </a:xfrm>
          <a:custGeom>
            <a:avLst/>
            <a:gdLst/>
            <a:ahLst/>
            <a:cxnLst/>
            <a:rect l="0" t="0" r="0" b="0"/>
            <a:pathLst>
              <a:path w="222761" h="249362">
                <a:moveTo>
                  <a:pt x="70360" y="91943"/>
                </a:moveTo>
                <a:lnTo>
                  <a:pt x="70360" y="91943"/>
                </a:lnTo>
                <a:lnTo>
                  <a:pt x="64893" y="86476"/>
                </a:lnTo>
                <a:lnTo>
                  <a:pt x="64598" y="86887"/>
                </a:lnTo>
                <a:lnTo>
                  <a:pt x="64271" y="89225"/>
                </a:lnTo>
                <a:lnTo>
                  <a:pt x="66008" y="92617"/>
                </a:lnTo>
                <a:lnTo>
                  <a:pt x="70543" y="97181"/>
                </a:lnTo>
                <a:lnTo>
                  <a:pt x="93249" y="112266"/>
                </a:lnTo>
                <a:lnTo>
                  <a:pt x="99025" y="112548"/>
                </a:lnTo>
                <a:lnTo>
                  <a:pt x="119933" y="106201"/>
                </a:lnTo>
                <a:lnTo>
                  <a:pt x="133315" y="99220"/>
                </a:lnTo>
                <a:lnTo>
                  <a:pt x="144436" y="87651"/>
                </a:lnTo>
                <a:lnTo>
                  <a:pt x="153377" y="72397"/>
                </a:lnTo>
                <a:lnTo>
                  <a:pt x="160966" y="44681"/>
                </a:lnTo>
                <a:lnTo>
                  <a:pt x="160489" y="26958"/>
                </a:lnTo>
                <a:lnTo>
                  <a:pt x="156043" y="13437"/>
                </a:lnTo>
                <a:lnTo>
                  <a:pt x="152882" y="7855"/>
                </a:lnTo>
                <a:lnTo>
                  <a:pt x="147247" y="4134"/>
                </a:lnTo>
                <a:lnTo>
                  <a:pt x="131578" y="0"/>
                </a:lnTo>
                <a:lnTo>
                  <a:pt x="114736" y="1926"/>
                </a:lnTo>
                <a:lnTo>
                  <a:pt x="106294" y="4415"/>
                </a:lnTo>
                <a:lnTo>
                  <a:pt x="77557" y="28144"/>
                </a:lnTo>
                <a:lnTo>
                  <a:pt x="46700" y="65357"/>
                </a:lnTo>
                <a:lnTo>
                  <a:pt x="18586" y="111033"/>
                </a:lnTo>
                <a:lnTo>
                  <a:pt x="2496" y="156944"/>
                </a:lnTo>
                <a:lnTo>
                  <a:pt x="0" y="195085"/>
                </a:lnTo>
                <a:lnTo>
                  <a:pt x="7101" y="221987"/>
                </a:lnTo>
                <a:lnTo>
                  <a:pt x="23665" y="234642"/>
                </a:lnTo>
                <a:lnTo>
                  <a:pt x="48901" y="243559"/>
                </a:lnTo>
                <a:lnTo>
                  <a:pt x="81285" y="247523"/>
                </a:lnTo>
                <a:lnTo>
                  <a:pt x="120606" y="249283"/>
                </a:lnTo>
                <a:lnTo>
                  <a:pt x="160425" y="249361"/>
                </a:lnTo>
                <a:lnTo>
                  <a:pt x="202409" y="246144"/>
                </a:lnTo>
                <a:lnTo>
                  <a:pt x="222760" y="24434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6" name="SMARTInkShape-Group677">
            <a:extLst>
              <a:ext uri="{FF2B5EF4-FFF2-40B4-BE49-F238E27FC236}">
                <a16:creationId xmlns:a16="http://schemas.microsoft.com/office/drawing/2014/main" xmlns="" id="{5829DFC0-F4AD-4749-A6A0-7B085BB9EFE3}"/>
              </a:ext>
            </a:extLst>
          </p:cNvPr>
          <p:cNvGrpSpPr/>
          <p:nvPr/>
        </p:nvGrpSpPr>
        <p:grpSpPr>
          <a:xfrm>
            <a:off x="5289550" y="4457503"/>
            <a:ext cx="2422735" cy="482798"/>
            <a:chOff x="5289550" y="4457503"/>
            <a:chExt cx="2422735" cy="482798"/>
          </a:xfrm>
        </p:grpSpPr>
        <p:sp>
          <p:nvSpPr>
            <p:cNvPr id="772" name="SMARTInkShape-3585">
              <a:extLst>
                <a:ext uri="{FF2B5EF4-FFF2-40B4-BE49-F238E27FC236}">
                  <a16:creationId xmlns:a16="http://schemas.microsoft.com/office/drawing/2014/main" xmlns="" id="{6AA6B8F2-EFCF-4EB2-95D3-98AF679639D0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6858000" y="4730750"/>
              <a:ext cx="3658" cy="57151"/>
            </a:xfrm>
            <a:custGeom>
              <a:avLst/>
              <a:gdLst/>
              <a:ahLst/>
              <a:cxnLst/>
              <a:rect l="0" t="0" r="0" b="0"/>
              <a:pathLst>
                <a:path w="3658" h="57151">
                  <a:moveTo>
                    <a:pt x="0" y="0"/>
                  </a:moveTo>
                  <a:lnTo>
                    <a:pt x="0" y="0"/>
                  </a:lnTo>
                  <a:lnTo>
                    <a:pt x="705" y="16606"/>
                  </a:lnTo>
                  <a:lnTo>
                    <a:pt x="3657" y="32907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SMARTInkShape-3586">
              <a:extLst>
                <a:ext uri="{FF2B5EF4-FFF2-40B4-BE49-F238E27FC236}">
                  <a16:creationId xmlns:a16="http://schemas.microsoft.com/office/drawing/2014/main" xmlns="" id="{323BF07B-FD93-44DC-9EF9-B6D08BD1E51E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6672525" y="4544118"/>
              <a:ext cx="134676" cy="218383"/>
            </a:xfrm>
            <a:custGeom>
              <a:avLst/>
              <a:gdLst/>
              <a:ahLst/>
              <a:cxnLst/>
              <a:rect l="0" t="0" r="0" b="0"/>
              <a:pathLst>
                <a:path w="134676" h="218383">
                  <a:moveTo>
                    <a:pt x="134675" y="15182"/>
                  </a:moveTo>
                  <a:lnTo>
                    <a:pt x="134675" y="15182"/>
                  </a:lnTo>
                  <a:lnTo>
                    <a:pt x="134675" y="8440"/>
                  </a:lnTo>
                  <a:lnTo>
                    <a:pt x="133263" y="5748"/>
                  </a:lnTo>
                  <a:lnTo>
                    <a:pt x="127933" y="876"/>
                  </a:lnTo>
                  <a:lnTo>
                    <a:pt x="125241" y="0"/>
                  </a:lnTo>
                  <a:lnTo>
                    <a:pt x="122742" y="122"/>
                  </a:lnTo>
                  <a:lnTo>
                    <a:pt x="120370" y="908"/>
                  </a:lnTo>
                  <a:lnTo>
                    <a:pt x="115852" y="7427"/>
                  </a:lnTo>
                  <a:lnTo>
                    <a:pt x="94932" y="46433"/>
                  </a:lnTo>
                  <a:lnTo>
                    <a:pt x="76333" y="85276"/>
                  </a:lnTo>
                  <a:lnTo>
                    <a:pt x="53261" y="127359"/>
                  </a:lnTo>
                  <a:lnTo>
                    <a:pt x="29257" y="165542"/>
                  </a:lnTo>
                  <a:lnTo>
                    <a:pt x="397" y="210514"/>
                  </a:lnTo>
                  <a:lnTo>
                    <a:pt x="0" y="213137"/>
                  </a:lnTo>
                  <a:lnTo>
                    <a:pt x="1325" y="218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3587">
              <a:extLst>
                <a:ext uri="{FF2B5EF4-FFF2-40B4-BE49-F238E27FC236}">
                  <a16:creationId xmlns:a16="http://schemas.microsoft.com/office/drawing/2014/main" xmlns="" id="{3B74AFD2-CFEE-45CF-8EE9-824C0CEB5FD8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6648450" y="4591050"/>
              <a:ext cx="127001" cy="127001"/>
            </a:xfrm>
            <a:custGeom>
              <a:avLst/>
              <a:gdLst/>
              <a:ahLst/>
              <a:cxnLst/>
              <a:rect l="0" t="0" r="0" b="0"/>
              <a:pathLst>
                <a:path w="127001" h="127001">
                  <a:moveTo>
                    <a:pt x="0" y="0"/>
                  </a:moveTo>
                  <a:lnTo>
                    <a:pt x="0" y="0"/>
                  </a:lnTo>
                  <a:lnTo>
                    <a:pt x="42716" y="39345"/>
                  </a:lnTo>
                  <a:lnTo>
                    <a:pt x="88400" y="83345"/>
                  </a:lnTo>
                  <a:lnTo>
                    <a:pt x="12700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SMARTInkShape-3588">
              <a:extLst>
                <a:ext uri="{FF2B5EF4-FFF2-40B4-BE49-F238E27FC236}">
                  <a16:creationId xmlns:a16="http://schemas.microsoft.com/office/drawing/2014/main" xmlns="" id="{8D895260-BA32-48C9-8DC1-1A607976B658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6470560" y="4537140"/>
              <a:ext cx="95341" cy="212661"/>
            </a:xfrm>
            <a:custGeom>
              <a:avLst/>
              <a:gdLst/>
              <a:ahLst/>
              <a:cxnLst/>
              <a:rect l="0" t="0" r="0" b="0"/>
              <a:pathLst>
                <a:path w="95341" h="212661">
                  <a:moveTo>
                    <a:pt x="76290" y="9460"/>
                  </a:moveTo>
                  <a:lnTo>
                    <a:pt x="76290" y="9460"/>
                  </a:lnTo>
                  <a:lnTo>
                    <a:pt x="76288" y="6089"/>
                  </a:lnTo>
                  <a:lnTo>
                    <a:pt x="75585" y="5096"/>
                  </a:lnTo>
                  <a:lnTo>
                    <a:pt x="74408" y="4434"/>
                  </a:lnTo>
                  <a:lnTo>
                    <a:pt x="64081" y="0"/>
                  </a:lnTo>
                  <a:lnTo>
                    <a:pt x="60389" y="331"/>
                  </a:lnTo>
                  <a:lnTo>
                    <a:pt x="52524" y="4462"/>
                  </a:lnTo>
                  <a:lnTo>
                    <a:pt x="24868" y="38313"/>
                  </a:lnTo>
                  <a:lnTo>
                    <a:pt x="8138" y="71396"/>
                  </a:lnTo>
                  <a:lnTo>
                    <a:pt x="845" y="97665"/>
                  </a:lnTo>
                  <a:lnTo>
                    <a:pt x="0" y="136254"/>
                  </a:lnTo>
                  <a:lnTo>
                    <a:pt x="2181" y="172383"/>
                  </a:lnTo>
                  <a:lnTo>
                    <a:pt x="10191" y="189820"/>
                  </a:lnTo>
                  <a:lnTo>
                    <a:pt x="26452" y="200863"/>
                  </a:lnTo>
                  <a:lnTo>
                    <a:pt x="59407" y="209164"/>
                  </a:lnTo>
                  <a:lnTo>
                    <a:pt x="95340" y="212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3589">
              <a:extLst>
                <a:ext uri="{FF2B5EF4-FFF2-40B4-BE49-F238E27FC236}">
                  <a16:creationId xmlns:a16="http://schemas.microsoft.com/office/drawing/2014/main" xmlns="" id="{5E65E09E-E20F-4A28-B98A-5AD3C11282BD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6855247" y="4635500"/>
              <a:ext cx="32929" cy="40130"/>
            </a:xfrm>
            <a:custGeom>
              <a:avLst/>
              <a:gdLst/>
              <a:ahLst/>
              <a:cxnLst/>
              <a:rect l="0" t="0" r="0" b="0"/>
              <a:pathLst>
                <a:path w="32929" h="40130">
                  <a:moveTo>
                    <a:pt x="9103" y="0"/>
                  </a:moveTo>
                  <a:lnTo>
                    <a:pt x="9103" y="0"/>
                  </a:lnTo>
                  <a:lnTo>
                    <a:pt x="264" y="17676"/>
                  </a:lnTo>
                  <a:lnTo>
                    <a:pt x="0" y="25730"/>
                  </a:lnTo>
                  <a:lnTo>
                    <a:pt x="919" y="29854"/>
                  </a:lnTo>
                  <a:lnTo>
                    <a:pt x="5699" y="36316"/>
                  </a:lnTo>
                  <a:lnTo>
                    <a:pt x="8951" y="39027"/>
                  </a:lnTo>
                  <a:lnTo>
                    <a:pt x="12529" y="40129"/>
                  </a:lnTo>
                  <a:lnTo>
                    <a:pt x="20268" y="39472"/>
                  </a:lnTo>
                  <a:lnTo>
                    <a:pt x="26530" y="36830"/>
                  </a:lnTo>
                  <a:lnTo>
                    <a:pt x="29188" y="35136"/>
                  </a:lnTo>
                  <a:lnTo>
                    <a:pt x="30959" y="32596"/>
                  </a:lnTo>
                  <a:lnTo>
                    <a:pt x="32928" y="26011"/>
                  </a:lnTo>
                  <a:lnTo>
                    <a:pt x="31921" y="18381"/>
                  </a:lnTo>
                  <a:lnTo>
                    <a:pt x="29122" y="10991"/>
                  </a:lnTo>
                  <a:lnTo>
                    <a:pt x="2180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3590">
              <a:extLst>
                <a:ext uri="{FF2B5EF4-FFF2-40B4-BE49-F238E27FC236}">
                  <a16:creationId xmlns:a16="http://schemas.microsoft.com/office/drawing/2014/main" xmlns="" id="{CC3A0102-C5F7-4F3C-A13F-0CA13866FA87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7004050" y="4708590"/>
              <a:ext cx="127001" cy="9461"/>
            </a:xfrm>
            <a:custGeom>
              <a:avLst/>
              <a:gdLst/>
              <a:ahLst/>
              <a:cxnLst/>
              <a:rect l="0" t="0" r="0" b="0"/>
              <a:pathLst>
                <a:path w="127001" h="9461">
                  <a:moveTo>
                    <a:pt x="0" y="9460"/>
                  </a:moveTo>
                  <a:lnTo>
                    <a:pt x="0" y="9460"/>
                  </a:lnTo>
                  <a:lnTo>
                    <a:pt x="3370" y="6089"/>
                  </a:lnTo>
                  <a:lnTo>
                    <a:pt x="35974" y="0"/>
                  </a:lnTo>
                  <a:lnTo>
                    <a:pt x="78289" y="1764"/>
                  </a:lnTo>
                  <a:lnTo>
                    <a:pt x="127000" y="3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3591">
              <a:extLst>
                <a:ext uri="{FF2B5EF4-FFF2-40B4-BE49-F238E27FC236}">
                  <a16:creationId xmlns:a16="http://schemas.microsoft.com/office/drawing/2014/main" xmlns="" id="{42A52CEB-DB43-45D7-ABE2-D51DA0F47513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7200900" y="4608982"/>
              <a:ext cx="190501" cy="157177"/>
            </a:xfrm>
            <a:custGeom>
              <a:avLst/>
              <a:gdLst/>
              <a:ahLst/>
              <a:cxnLst/>
              <a:rect l="0" t="0" r="0" b="0"/>
              <a:pathLst>
                <a:path w="190501" h="157177">
                  <a:moveTo>
                    <a:pt x="0" y="153518"/>
                  </a:moveTo>
                  <a:lnTo>
                    <a:pt x="0" y="153518"/>
                  </a:lnTo>
                  <a:lnTo>
                    <a:pt x="0" y="156889"/>
                  </a:lnTo>
                  <a:lnTo>
                    <a:pt x="705" y="157176"/>
                  </a:lnTo>
                  <a:lnTo>
                    <a:pt x="3370" y="155614"/>
                  </a:lnTo>
                  <a:lnTo>
                    <a:pt x="35505" y="108139"/>
                  </a:lnTo>
                  <a:lnTo>
                    <a:pt x="57186" y="63885"/>
                  </a:lnTo>
                  <a:lnTo>
                    <a:pt x="72026" y="24204"/>
                  </a:lnTo>
                  <a:lnTo>
                    <a:pt x="75376" y="2307"/>
                  </a:lnTo>
                  <a:lnTo>
                    <a:pt x="74944" y="499"/>
                  </a:lnTo>
                  <a:lnTo>
                    <a:pt x="73951" y="0"/>
                  </a:lnTo>
                  <a:lnTo>
                    <a:pt x="72584" y="373"/>
                  </a:lnTo>
                  <a:lnTo>
                    <a:pt x="67289" y="14381"/>
                  </a:lnTo>
                  <a:lnTo>
                    <a:pt x="58972" y="61339"/>
                  </a:lnTo>
                  <a:lnTo>
                    <a:pt x="60881" y="102933"/>
                  </a:lnTo>
                  <a:lnTo>
                    <a:pt x="66094" y="126300"/>
                  </a:lnTo>
                  <a:lnTo>
                    <a:pt x="68757" y="130434"/>
                  </a:lnTo>
                  <a:lnTo>
                    <a:pt x="71944" y="132484"/>
                  </a:lnTo>
                  <a:lnTo>
                    <a:pt x="75479" y="133145"/>
                  </a:lnTo>
                  <a:lnTo>
                    <a:pt x="85051" y="130117"/>
                  </a:lnTo>
                  <a:lnTo>
                    <a:pt x="97067" y="122656"/>
                  </a:lnTo>
                  <a:lnTo>
                    <a:pt x="111815" y="109933"/>
                  </a:lnTo>
                  <a:lnTo>
                    <a:pt x="133434" y="70747"/>
                  </a:lnTo>
                  <a:lnTo>
                    <a:pt x="147620" y="40417"/>
                  </a:lnTo>
                  <a:lnTo>
                    <a:pt x="149918" y="39311"/>
                  </a:lnTo>
                  <a:lnTo>
                    <a:pt x="152157" y="39986"/>
                  </a:lnTo>
                  <a:lnTo>
                    <a:pt x="154356" y="41847"/>
                  </a:lnTo>
                  <a:lnTo>
                    <a:pt x="160818" y="54578"/>
                  </a:lnTo>
                  <a:lnTo>
                    <a:pt x="173562" y="99090"/>
                  </a:lnTo>
                  <a:lnTo>
                    <a:pt x="179680" y="110043"/>
                  </a:lnTo>
                  <a:lnTo>
                    <a:pt x="190500" y="121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3592">
              <a:extLst>
                <a:ext uri="{FF2B5EF4-FFF2-40B4-BE49-F238E27FC236}">
                  <a16:creationId xmlns:a16="http://schemas.microsoft.com/office/drawing/2014/main" xmlns="" id="{017F9CDC-9A68-4DDF-96AC-37B24CD3A3BC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7404100" y="4552950"/>
              <a:ext cx="73834" cy="215901"/>
            </a:xfrm>
            <a:custGeom>
              <a:avLst/>
              <a:gdLst/>
              <a:ahLst/>
              <a:cxnLst/>
              <a:rect l="0" t="0" r="0" b="0"/>
              <a:pathLst>
                <a:path w="73834" h="215901">
                  <a:moveTo>
                    <a:pt x="44450" y="0"/>
                  </a:moveTo>
                  <a:lnTo>
                    <a:pt x="44450" y="0"/>
                  </a:lnTo>
                  <a:lnTo>
                    <a:pt x="60351" y="42633"/>
                  </a:lnTo>
                  <a:lnTo>
                    <a:pt x="70876" y="74093"/>
                  </a:lnTo>
                  <a:lnTo>
                    <a:pt x="73833" y="100193"/>
                  </a:lnTo>
                  <a:lnTo>
                    <a:pt x="67622" y="126375"/>
                  </a:lnTo>
                  <a:lnTo>
                    <a:pt x="46377" y="164914"/>
                  </a:lnTo>
                  <a:lnTo>
                    <a:pt x="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SMARTInkShape-3593">
              <a:extLst>
                <a:ext uri="{FF2B5EF4-FFF2-40B4-BE49-F238E27FC236}">
                  <a16:creationId xmlns:a16="http://schemas.microsoft.com/office/drawing/2014/main" xmlns="" id="{08DDBDF0-1DE7-4A17-8447-6E3D27012EE5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7471856" y="4484620"/>
              <a:ext cx="122745" cy="112128"/>
            </a:xfrm>
            <a:custGeom>
              <a:avLst/>
              <a:gdLst/>
              <a:ahLst/>
              <a:cxnLst/>
              <a:rect l="0" t="0" r="0" b="0"/>
              <a:pathLst>
                <a:path w="122745" h="112128">
                  <a:moveTo>
                    <a:pt x="2094" y="17530"/>
                  </a:moveTo>
                  <a:lnTo>
                    <a:pt x="2094" y="17530"/>
                  </a:lnTo>
                  <a:lnTo>
                    <a:pt x="2094" y="8691"/>
                  </a:lnTo>
                  <a:lnTo>
                    <a:pt x="3505" y="6698"/>
                  </a:lnTo>
                  <a:lnTo>
                    <a:pt x="8836" y="2603"/>
                  </a:lnTo>
                  <a:lnTo>
                    <a:pt x="15908" y="312"/>
                  </a:lnTo>
                  <a:lnTo>
                    <a:pt x="24461" y="0"/>
                  </a:lnTo>
                  <a:lnTo>
                    <a:pt x="35318" y="2213"/>
                  </a:lnTo>
                  <a:lnTo>
                    <a:pt x="39765" y="5202"/>
                  </a:lnTo>
                  <a:lnTo>
                    <a:pt x="46588" y="14167"/>
                  </a:lnTo>
                  <a:lnTo>
                    <a:pt x="48210" y="27089"/>
                  </a:lnTo>
                  <a:lnTo>
                    <a:pt x="47655" y="34486"/>
                  </a:lnTo>
                  <a:lnTo>
                    <a:pt x="41393" y="48349"/>
                  </a:lnTo>
                  <a:lnTo>
                    <a:pt x="24086" y="68054"/>
                  </a:lnTo>
                  <a:lnTo>
                    <a:pt x="8611" y="83536"/>
                  </a:lnTo>
                  <a:lnTo>
                    <a:pt x="9" y="95087"/>
                  </a:lnTo>
                  <a:lnTo>
                    <a:pt x="0" y="98163"/>
                  </a:lnTo>
                  <a:lnTo>
                    <a:pt x="3750" y="105343"/>
                  </a:lnTo>
                  <a:lnTo>
                    <a:pt x="15765" y="109476"/>
                  </a:lnTo>
                  <a:lnTo>
                    <a:pt x="55595" y="112127"/>
                  </a:lnTo>
                  <a:lnTo>
                    <a:pt x="95165" y="105844"/>
                  </a:lnTo>
                  <a:lnTo>
                    <a:pt x="122744" y="1000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3594">
              <a:extLst>
                <a:ext uri="{FF2B5EF4-FFF2-40B4-BE49-F238E27FC236}">
                  <a16:creationId xmlns:a16="http://schemas.microsoft.com/office/drawing/2014/main" xmlns="" id="{FE021D7A-8E0D-4D66-9E03-508717CD339F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7607300" y="4483100"/>
              <a:ext cx="104985" cy="387351"/>
            </a:xfrm>
            <a:custGeom>
              <a:avLst/>
              <a:gdLst/>
              <a:ahLst/>
              <a:cxnLst/>
              <a:rect l="0" t="0" r="0" b="0"/>
              <a:pathLst>
                <a:path w="104985" h="387351">
                  <a:moveTo>
                    <a:pt x="82550" y="0"/>
                  </a:moveTo>
                  <a:lnTo>
                    <a:pt x="82550" y="0"/>
                  </a:lnTo>
                  <a:lnTo>
                    <a:pt x="79179" y="0"/>
                  </a:lnTo>
                  <a:lnTo>
                    <a:pt x="78891" y="2117"/>
                  </a:lnTo>
                  <a:lnTo>
                    <a:pt x="85299" y="36628"/>
                  </a:lnTo>
                  <a:lnTo>
                    <a:pt x="92945" y="66844"/>
                  </a:lnTo>
                  <a:lnTo>
                    <a:pt x="101281" y="105203"/>
                  </a:lnTo>
                  <a:lnTo>
                    <a:pt x="104984" y="150473"/>
                  </a:lnTo>
                  <a:lnTo>
                    <a:pt x="103857" y="174399"/>
                  </a:lnTo>
                  <a:lnTo>
                    <a:pt x="100988" y="198815"/>
                  </a:lnTo>
                  <a:lnTo>
                    <a:pt x="96958" y="223560"/>
                  </a:lnTo>
                  <a:lnTo>
                    <a:pt x="90039" y="247818"/>
                  </a:lnTo>
                  <a:lnTo>
                    <a:pt x="81193" y="271750"/>
                  </a:lnTo>
                  <a:lnTo>
                    <a:pt x="58663" y="316218"/>
                  </a:lnTo>
                  <a:lnTo>
                    <a:pt x="29836" y="352442"/>
                  </a:lnTo>
                  <a:lnTo>
                    <a:pt x="0" y="38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SMARTInkShape-3595">
              <a:extLst>
                <a:ext uri="{FF2B5EF4-FFF2-40B4-BE49-F238E27FC236}">
                  <a16:creationId xmlns:a16="http://schemas.microsoft.com/office/drawing/2014/main" xmlns="" id="{67B637C3-775E-466D-AA6D-C1211D087930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5289550" y="4629150"/>
              <a:ext cx="69851" cy="11794"/>
            </a:xfrm>
            <a:custGeom>
              <a:avLst/>
              <a:gdLst/>
              <a:ahLst/>
              <a:cxnLst/>
              <a:rect l="0" t="0" r="0" b="0"/>
              <a:pathLst>
                <a:path w="69851" h="11794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lnTo>
                    <a:pt x="38692" y="11793"/>
                  </a:lnTo>
                  <a:lnTo>
                    <a:pt x="698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SMARTInkShape-3596">
              <a:extLst>
                <a:ext uri="{FF2B5EF4-FFF2-40B4-BE49-F238E27FC236}">
                  <a16:creationId xmlns:a16="http://schemas.microsoft.com/office/drawing/2014/main" xmlns="" id="{4B677D04-D975-4C74-A024-444BB340A676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5473700" y="4521200"/>
              <a:ext cx="25401" cy="101601"/>
            </a:xfrm>
            <a:custGeom>
              <a:avLst/>
              <a:gdLst/>
              <a:ahLst/>
              <a:cxnLst/>
              <a:rect l="0" t="0" r="0" b="0"/>
              <a:pathLst>
                <a:path w="25401" h="1016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7" y="3763"/>
                  </a:lnTo>
                  <a:lnTo>
                    <a:pt x="10832" y="11550"/>
                  </a:lnTo>
                  <a:lnTo>
                    <a:pt x="21199" y="47530"/>
                  </a:lnTo>
                  <a:lnTo>
                    <a:pt x="23756" y="92942"/>
                  </a:lnTo>
                  <a:lnTo>
                    <a:pt x="2540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3597">
              <a:extLst>
                <a:ext uri="{FF2B5EF4-FFF2-40B4-BE49-F238E27FC236}">
                  <a16:creationId xmlns:a16="http://schemas.microsoft.com/office/drawing/2014/main" xmlns="" id="{3743762B-DE73-40CB-843A-C34D8863169A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5328173" y="4702744"/>
              <a:ext cx="196328" cy="20435"/>
            </a:xfrm>
            <a:custGeom>
              <a:avLst/>
              <a:gdLst/>
              <a:ahLst/>
              <a:cxnLst/>
              <a:rect l="0" t="0" r="0" b="0"/>
              <a:pathLst>
                <a:path w="196328" h="20435">
                  <a:moveTo>
                    <a:pt x="12177" y="2606"/>
                  </a:moveTo>
                  <a:lnTo>
                    <a:pt x="12177" y="2606"/>
                  </a:lnTo>
                  <a:lnTo>
                    <a:pt x="5435" y="5977"/>
                  </a:lnTo>
                  <a:lnTo>
                    <a:pt x="3449" y="7675"/>
                  </a:lnTo>
                  <a:lnTo>
                    <a:pt x="1242" y="11444"/>
                  </a:lnTo>
                  <a:lnTo>
                    <a:pt x="0" y="17533"/>
                  </a:lnTo>
                  <a:lnTo>
                    <a:pt x="1942" y="18907"/>
                  </a:lnTo>
                  <a:lnTo>
                    <a:pt x="9745" y="20434"/>
                  </a:lnTo>
                  <a:lnTo>
                    <a:pt x="44961" y="16345"/>
                  </a:lnTo>
                  <a:lnTo>
                    <a:pt x="91742" y="10753"/>
                  </a:lnTo>
                  <a:lnTo>
                    <a:pt x="138841" y="4628"/>
                  </a:lnTo>
                  <a:lnTo>
                    <a:pt x="177707" y="0"/>
                  </a:lnTo>
                  <a:lnTo>
                    <a:pt x="196327" y="2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3598">
              <a:extLst>
                <a:ext uri="{FF2B5EF4-FFF2-40B4-BE49-F238E27FC236}">
                  <a16:creationId xmlns:a16="http://schemas.microsoft.com/office/drawing/2014/main" xmlns="" id="{DF226873-ECB3-41CD-9D5A-D0430B71A312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5378711" y="4768950"/>
              <a:ext cx="94990" cy="75722"/>
            </a:xfrm>
            <a:custGeom>
              <a:avLst/>
              <a:gdLst/>
              <a:ahLst/>
              <a:cxnLst/>
              <a:rect l="0" t="0" r="0" b="0"/>
              <a:pathLst>
                <a:path w="94990" h="75722">
                  <a:moveTo>
                    <a:pt x="6089" y="12600"/>
                  </a:moveTo>
                  <a:lnTo>
                    <a:pt x="6089" y="12600"/>
                  </a:lnTo>
                  <a:lnTo>
                    <a:pt x="622" y="12600"/>
                  </a:lnTo>
                  <a:lnTo>
                    <a:pt x="327" y="11894"/>
                  </a:lnTo>
                  <a:lnTo>
                    <a:pt x="0" y="9229"/>
                  </a:lnTo>
                  <a:lnTo>
                    <a:pt x="1737" y="5692"/>
                  </a:lnTo>
                  <a:lnTo>
                    <a:pt x="3188" y="3761"/>
                  </a:lnTo>
                  <a:lnTo>
                    <a:pt x="8562" y="1616"/>
                  </a:lnTo>
                  <a:lnTo>
                    <a:pt x="44705" y="0"/>
                  </a:lnTo>
                  <a:lnTo>
                    <a:pt x="49472" y="1378"/>
                  </a:lnTo>
                  <a:lnTo>
                    <a:pt x="56649" y="6671"/>
                  </a:lnTo>
                  <a:lnTo>
                    <a:pt x="60310" y="13727"/>
                  </a:lnTo>
                  <a:lnTo>
                    <a:pt x="61286" y="17585"/>
                  </a:lnTo>
                  <a:lnTo>
                    <a:pt x="55918" y="36498"/>
                  </a:lnTo>
                  <a:lnTo>
                    <a:pt x="47286" y="46269"/>
                  </a:lnTo>
                  <a:lnTo>
                    <a:pt x="23576" y="65257"/>
                  </a:lnTo>
                  <a:lnTo>
                    <a:pt x="20916" y="69635"/>
                  </a:lnTo>
                  <a:lnTo>
                    <a:pt x="20207" y="71789"/>
                  </a:lnTo>
                  <a:lnTo>
                    <a:pt x="21145" y="73226"/>
                  </a:lnTo>
                  <a:lnTo>
                    <a:pt x="25951" y="74823"/>
                  </a:lnTo>
                  <a:lnTo>
                    <a:pt x="36590" y="75721"/>
                  </a:lnTo>
                  <a:lnTo>
                    <a:pt x="78875" y="70599"/>
                  </a:lnTo>
                  <a:lnTo>
                    <a:pt x="94989" y="69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3599">
              <a:extLst>
                <a:ext uri="{FF2B5EF4-FFF2-40B4-BE49-F238E27FC236}">
                  <a16:creationId xmlns:a16="http://schemas.microsoft.com/office/drawing/2014/main" xmlns="" id="{FF82CBB6-FF40-4759-B78B-04998D9B5192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5503199" y="4781669"/>
              <a:ext cx="97502" cy="57790"/>
            </a:xfrm>
            <a:custGeom>
              <a:avLst/>
              <a:gdLst/>
              <a:ahLst/>
              <a:cxnLst/>
              <a:rect l="0" t="0" r="0" b="0"/>
              <a:pathLst>
                <a:path w="97502" h="57790">
                  <a:moveTo>
                    <a:pt x="40351" y="12581"/>
                  </a:moveTo>
                  <a:lnTo>
                    <a:pt x="40351" y="12581"/>
                  </a:lnTo>
                  <a:lnTo>
                    <a:pt x="36980" y="15952"/>
                  </a:lnTo>
                  <a:lnTo>
                    <a:pt x="35325" y="19488"/>
                  </a:lnTo>
                  <a:lnTo>
                    <a:pt x="24565" y="55033"/>
                  </a:lnTo>
                  <a:lnTo>
                    <a:pt x="22771" y="57110"/>
                  </a:lnTo>
                  <a:lnTo>
                    <a:pt x="20870" y="57789"/>
                  </a:lnTo>
                  <a:lnTo>
                    <a:pt x="16170" y="56662"/>
                  </a:lnTo>
                  <a:lnTo>
                    <a:pt x="9378" y="53810"/>
                  </a:lnTo>
                  <a:lnTo>
                    <a:pt x="3537" y="48308"/>
                  </a:lnTo>
                  <a:lnTo>
                    <a:pt x="992" y="44866"/>
                  </a:lnTo>
                  <a:lnTo>
                    <a:pt x="0" y="41159"/>
                  </a:lnTo>
                  <a:lnTo>
                    <a:pt x="780" y="33279"/>
                  </a:lnTo>
                  <a:lnTo>
                    <a:pt x="7242" y="25072"/>
                  </a:lnTo>
                  <a:lnTo>
                    <a:pt x="21894" y="11677"/>
                  </a:lnTo>
                  <a:lnTo>
                    <a:pt x="39429" y="4474"/>
                  </a:lnTo>
                  <a:lnTo>
                    <a:pt x="84208" y="60"/>
                  </a:lnTo>
                  <a:lnTo>
                    <a:pt x="88639" y="0"/>
                  </a:lnTo>
                  <a:lnTo>
                    <a:pt x="91592" y="666"/>
                  </a:lnTo>
                  <a:lnTo>
                    <a:pt x="93562" y="1817"/>
                  </a:lnTo>
                  <a:lnTo>
                    <a:pt x="97501" y="62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3600">
              <a:extLst>
                <a:ext uri="{FF2B5EF4-FFF2-40B4-BE49-F238E27FC236}">
                  <a16:creationId xmlns:a16="http://schemas.microsoft.com/office/drawing/2014/main" xmlns="" id="{E2445571-55FF-448C-B2D3-EB21EFAC762B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5635141" y="4708682"/>
              <a:ext cx="79860" cy="66109"/>
            </a:xfrm>
            <a:custGeom>
              <a:avLst/>
              <a:gdLst/>
              <a:ahLst/>
              <a:cxnLst/>
              <a:rect l="0" t="0" r="0" b="0"/>
              <a:pathLst>
                <a:path w="79860" h="66109">
                  <a:moveTo>
                    <a:pt x="3659" y="15718"/>
                  </a:moveTo>
                  <a:lnTo>
                    <a:pt x="3659" y="15718"/>
                  </a:lnTo>
                  <a:lnTo>
                    <a:pt x="288" y="12347"/>
                  </a:lnTo>
                  <a:lnTo>
                    <a:pt x="0" y="11354"/>
                  </a:lnTo>
                  <a:lnTo>
                    <a:pt x="514" y="10692"/>
                  </a:lnTo>
                  <a:lnTo>
                    <a:pt x="2967" y="9251"/>
                  </a:lnTo>
                  <a:lnTo>
                    <a:pt x="15684" y="607"/>
                  </a:lnTo>
                  <a:lnTo>
                    <a:pt x="18731" y="0"/>
                  </a:lnTo>
                  <a:lnTo>
                    <a:pt x="21468" y="300"/>
                  </a:lnTo>
                  <a:lnTo>
                    <a:pt x="26391" y="2515"/>
                  </a:lnTo>
                  <a:lnTo>
                    <a:pt x="30931" y="5852"/>
                  </a:lnTo>
                  <a:lnTo>
                    <a:pt x="37453" y="15068"/>
                  </a:lnTo>
                  <a:lnTo>
                    <a:pt x="37963" y="24602"/>
                  </a:lnTo>
                  <a:lnTo>
                    <a:pt x="32543" y="44598"/>
                  </a:lnTo>
                  <a:lnTo>
                    <a:pt x="24677" y="57067"/>
                  </a:lnTo>
                  <a:lnTo>
                    <a:pt x="17593" y="65134"/>
                  </a:lnTo>
                  <a:lnTo>
                    <a:pt x="18593" y="65595"/>
                  </a:lnTo>
                  <a:lnTo>
                    <a:pt x="23467" y="66108"/>
                  </a:lnTo>
                  <a:lnTo>
                    <a:pt x="28456" y="64454"/>
                  </a:lnTo>
                  <a:lnTo>
                    <a:pt x="30772" y="63025"/>
                  </a:lnTo>
                  <a:lnTo>
                    <a:pt x="79859" y="538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SMARTInkShape-3601">
              <a:extLst>
                <a:ext uri="{FF2B5EF4-FFF2-40B4-BE49-F238E27FC236}">
                  <a16:creationId xmlns:a16="http://schemas.microsoft.com/office/drawing/2014/main" xmlns="" id="{63E278EF-E3BF-4FC3-A62F-0A1AA47E646E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5902472" y="4502150"/>
              <a:ext cx="117329" cy="355601"/>
            </a:xfrm>
            <a:custGeom>
              <a:avLst/>
              <a:gdLst/>
              <a:ahLst/>
              <a:cxnLst/>
              <a:rect l="0" t="0" r="0" b="0"/>
              <a:pathLst>
                <a:path w="117329" h="355601">
                  <a:moveTo>
                    <a:pt x="91928" y="0"/>
                  </a:moveTo>
                  <a:lnTo>
                    <a:pt x="91928" y="0"/>
                  </a:lnTo>
                  <a:lnTo>
                    <a:pt x="83089" y="0"/>
                  </a:lnTo>
                  <a:lnTo>
                    <a:pt x="73630" y="6742"/>
                  </a:lnTo>
                  <a:lnTo>
                    <a:pt x="46741" y="43309"/>
                  </a:lnTo>
                  <a:lnTo>
                    <a:pt x="28209" y="81506"/>
                  </a:lnTo>
                  <a:lnTo>
                    <a:pt x="16336" y="113130"/>
                  </a:lnTo>
                  <a:lnTo>
                    <a:pt x="6356" y="148352"/>
                  </a:lnTo>
                  <a:lnTo>
                    <a:pt x="980" y="181411"/>
                  </a:lnTo>
                  <a:lnTo>
                    <a:pt x="0" y="213271"/>
                  </a:lnTo>
                  <a:lnTo>
                    <a:pt x="8794" y="260826"/>
                  </a:lnTo>
                  <a:lnTo>
                    <a:pt x="29353" y="297493"/>
                  </a:lnTo>
                  <a:lnTo>
                    <a:pt x="65665" y="331762"/>
                  </a:lnTo>
                  <a:lnTo>
                    <a:pt x="91672" y="345950"/>
                  </a:lnTo>
                  <a:lnTo>
                    <a:pt x="117328" y="355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SMARTInkShape-3602">
              <a:extLst>
                <a:ext uri="{FF2B5EF4-FFF2-40B4-BE49-F238E27FC236}">
                  <a16:creationId xmlns:a16="http://schemas.microsoft.com/office/drawing/2014/main" xmlns="" id="{0A1D2480-A9C7-49F1-BFF4-EE9F56150B48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6137954" y="4584700"/>
              <a:ext cx="199347" cy="183041"/>
            </a:xfrm>
            <a:custGeom>
              <a:avLst/>
              <a:gdLst/>
              <a:ahLst/>
              <a:cxnLst/>
              <a:rect l="0" t="0" r="0" b="0"/>
              <a:pathLst>
                <a:path w="199347" h="183041">
                  <a:moveTo>
                    <a:pt x="161246" y="0"/>
                  </a:moveTo>
                  <a:lnTo>
                    <a:pt x="161246" y="0"/>
                  </a:lnTo>
                  <a:lnTo>
                    <a:pt x="121280" y="18298"/>
                  </a:lnTo>
                  <a:lnTo>
                    <a:pt x="73703" y="40161"/>
                  </a:lnTo>
                  <a:lnTo>
                    <a:pt x="27309" y="69473"/>
                  </a:lnTo>
                  <a:lnTo>
                    <a:pt x="23271" y="73832"/>
                  </a:lnTo>
                  <a:lnTo>
                    <a:pt x="21991" y="77444"/>
                  </a:lnTo>
                  <a:lnTo>
                    <a:pt x="22548" y="80557"/>
                  </a:lnTo>
                  <a:lnTo>
                    <a:pt x="24331" y="83338"/>
                  </a:lnTo>
                  <a:lnTo>
                    <a:pt x="33837" y="86428"/>
                  </a:lnTo>
                  <a:lnTo>
                    <a:pt x="76081" y="89280"/>
                  </a:lnTo>
                  <a:lnTo>
                    <a:pt x="117480" y="94324"/>
                  </a:lnTo>
                  <a:lnTo>
                    <a:pt x="121486" y="96043"/>
                  </a:lnTo>
                  <a:lnTo>
                    <a:pt x="124155" y="98601"/>
                  </a:lnTo>
                  <a:lnTo>
                    <a:pt x="125935" y="101717"/>
                  </a:lnTo>
                  <a:lnTo>
                    <a:pt x="125006" y="105206"/>
                  </a:lnTo>
                  <a:lnTo>
                    <a:pt x="118328" y="112845"/>
                  </a:lnTo>
                  <a:lnTo>
                    <a:pt x="76946" y="135318"/>
                  </a:lnTo>
                  <a:lnTo>
                    <a:pt x="32646" y="155768"/>
                  </a:lnTo>
                  <a:lnTo>
                    <a:pt x="0" y="175215"/>
                  </a:lnTo>
                  <a:lnTo>
                    <a:pt x="126" y="176783"/>
                  </a:lnTo>
                  <a:lnTo>
                    <a:pt x="4030" y="180405"/>
                  </a:lnTo>
                  <a:lnTo>
                    <a:pt x="24274" y="183040"/>
                  </a:lnTo>
                  <a:lnTo>
                    <a:pt x="68495" y="178862"/>
                  </a:lnTo>
                  <a:lnTo>
                    <a:pt x="108991" y="173960"/>
                  </a:lnTo>
                  <a:lnTo>
                    <a:pt x="147409" y="172899"/>
                  </a:lnTo>
                  <a:lnTo>
                    <a:pt x="192893" y="177277"/>
                  </a:lnTo>
                  <a:lnTo>
                    <a:pt x="199346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3603">
              <a:extLst>
                <a:ext uri="{FF2B5EF4-FFF2-40B4-BE49-F238E27FC236}">
                  <a16:creationId xmlns:a16="http://schemas.microsoft.com/office/drawing/2014/main" xmlns="" id="{9B751C66-DEC1-4B14-9A58-954C7AAB0539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6178550" y="48895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0" y="0"/>
                  </a:moveTo>
                  <a:lnTo>
                    <a:pt x="0" y="0"/>
                  </a:lnTo>
                  <a:lnTo>
                    <a:pt x="10126" y="21662"/>
                  </a:lnTo>
                  <a:lnTo>
                    <a:pt x="1270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3604">
              <a:extLst>
                <a:ext uri="{FF2B5EF4-FFF2-40B4-BE49-F238E27FC236}">
                  <a16:creationId xmlns:a16="http://schemas.microsoft.com/office/drawing/2014/main" xmlns="" id="{2496E0A1-0BB8-4276-9AD0-CDF6E2F66A77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6187591" y="4826261"/>
              <a:ext cx="10010" cy="6090"/>
            </a:xfrm>
            <a:custGeom>
              <a:avLst/>
              <a:gdLst/>
              <a:ahLst/>
              <a:cxnLst/>
              <a:rect l="0" t="0" r="0" b="0"/>
              <a:pathLst>
                <a:path w="10010" h="6090">
                  <a:moveTo>
                    <a:pt x="3659" y="6089"/>
                  </a:moveTo>
                  <a:lnTo>
                    <a:pt x="3659" y="6089"/>
                  </a:lnTo>
                  <a:lnTo>
                    <a:pt x="3659" y="2718"/>
                  </a:lnTo>
                  <a:lnTo>
                    <a:pt x="2954" y="1725"/>
                  </a:lnTo>
                  <a:lnTo>
                    <a:pt x="1778" y="1063"/>
                  </a:lnTo>
                  <a:lnTo>
                    <a:pt x="288" y="622"/>
                  </a:lnTo>
                  <a:lnTo>
                    <a:pt x="0" y="327"/>
                  </a:lnTo>
                  <a:lnTo>
                    <a:pt x="514" y="131"/>
                  </a:lnTo>
                  <a:lnTo>
                    <a:pt x="1563" y="0"/>
                  </a:lnTo>
                  <a:lnTo>
                    <a:pt x="4609" y="1737"/>
                  </a:lnTo>
                  <a:lnTo>
                    <a:pt x="10009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3605">
              <a:extLst>
                <a:ext uri="{FF2B5EF4-FFF2-40B4-BE49-F238E27FC236}">
                  <a16:creationId xmlns:a16="http://schemas.microsoft.com/office/drawing/2014/main" xmlns="" id="{62FD094D-521E-4975-B495-932D9CA706D7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6254750" y="4851400"/>
              <a:ext cx="50801" cy="1"/>
            </a:xfrm>
            <a:custGeom>
              <a:avLst/>
              <a:gdLst/>
              <a:ahLst/>
              <a:cxnLst/>
              <a:rect l="0" t="0" r="0" b="0"/>
              <a:pathLst>
                <a:path w="50801" h="1">
                  <a:moveTo>
                    <a:pt x="0" y="0"/>
                  </a:moveTo>
                  <a:lnTo>
                    <a:pt x="0" y="0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3606">
              <a:extLst>
                <a:ext uri="{FF2B5EF4-FFF2-40B4-BE49-F238E27FC236}">
                  <a16:creationId xmlns:a16="http://schemas.microsoft.com/office/drawing/2014/main" xmlns="" id="{4CFAC1A0-2989-4010-B96A-923DE5F020A7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6280150" y="4895850"/>
              <a:ext cx="44451" cy="9722"/>
            </a:xfrm>
            <a:custGeom>
              <a:avLst/>
              <a:gdLst/>
              <a:ahLst/>
              <a:cxnLst/>
              <a:rect l="0" t="0" r="0" b="0"/>
              <a:pathLst>
                <a:path w="44451" h="9722">
                  <a:moveTo>
                    <a:pt x="0" y="6350"/>
                  </a:moveTo>
                  <a:lnTo>
                    <a:pt x="0" y="6350"/>
                  </a:lnTo>
                  <a:lnTo>
                    <a:pt x="6741" y="9721"/>
                  </a:lnTo>
                  <a:lnTo>
                    <a:pt x="13815" y="9495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3607">
              <a:extLst>
                <a:ext uri="{FF2B5EF4-FFF2-40B4-BE49-F238E27FC236}">
                  <a16:creationId xmlns:a16="http://schemas.microsoft.com/office/drawing/2014/main" xmlns="" id="{DBB80862-621D-4402-8C8C-07E451F119CF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6381750" y="483870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0" y="0"/>
                  </a:moveTo>
                  <a:lnTo>
                    <a:pt x="0" y="0"/>
                  </a:lnTo>
                  <a:lnTo>
                    <a:pt x="705" y="10845"/>
                  </a:lnTo>
                  <a:lnTo>
                    <a:pt x="63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3608">
              <a:extLst>
                <a:ext uri="{FF2B5EF4-FFF2-40B4-BE49-F238E27FC236}">
                  <a16:creationId xmlns:a16="http://schemas.microsoft.com/office/drawing/2014/main" xmlns="" id="{59CCC7C3-6302-431B-933D-4A1D3112DA9E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6146798" y="4457503"/>
              <a:ext cx="95253" cy="90962"/>
            </a:xfrm>
            <a:custGeom>
              <a:avLst/>
              <a:gdLst/>
              <a:ahLst/>
              <a:cxnLst/>
              <a:rect l="0" t="0" r="0" b="0"/>
              <a:pathLst>
                <a:path w="95253" h="90962">
                  <a:moveTo>
                    <a:pt x="2" y="31947"/>
                  </a:moveTo>
                  <a:lnTo>
                    <a:pt x="2" y="31947"/>
                  </a:lnTo>
                  <a:lnTo>
                    <a:pt x="0" y="25858"/>
                  </a:lnTo>
                  <a:lnTo>
                    <a:pt x="1884" y="38183"/>
                  </a:lnTo>
                  <a:lnTo>
                    <a:pt x="6090" y="79369"/>
                  </a:lnTo>
                  <a:lnTo>
                    <a:pt x="4354" y="86655"/>
                  </a:lnTo>
                  <a:lnTo>
                    <a:pt x="1935" y="90834"/>
                  </a:lnTo>
                  <a:lnTo>
                    <a:pt x="1292" y="90961"/>
                  </a:lnTo>
                  <a:lnTo>
                    <a:pt x="862" y="90340"/>
                  </a:lnTo>
                  <a:lnTo>
                    <a:pt x="78" y="64788"/>
                  </a:lnTo>
                  <a:lnTo>
                    <a:pt x="10944" y="18129"/>
                  </a:lnTo>
                  <a:lnTo>
                    <a:pt x="15683" y="7932"/>
                  </a:lnTo>
                  <a:lnTo>
                    <a:pt x="18923" y="3237"/>
                  </a:lnTo>
                  <a:lnTo>
                    <a:pt x="23199" y="812"/>
                  </a:lnTo>
                  <a:lnTo>
                    <a:pt x="33595" y="0"/>
                  </a:lnTo>
                  <a:lnTo>
                    <a:pt x="51348" y="6880"/>
                  </a:lnTo>
                  <a:lnTo>
                    <a:pt x="70012" y="21227"/>
                  </a:lnTo>
                  <a:lnTo>
                    <a:pt x="82207" y="38883"/>
                  </a:lnTo>
                  <a:lnTo>
                    <a:pt x="95252" y="890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3" name="SMARTInkShape-Group678">
            <a:extLst>
              <a:ext uri="{FF2B5EF4-FFF2-40B4-BE49-F238E27FC236}">
                <a16:creationId xmlns:a16="http://schemas.microsoft.com/office/drawing/2014/main" xmlns="" id="{CCCC4E1D-2A4C-44E9-8D1B-1DD966E4AB27}"/>
              </a:ext>
            </a:extLst>
          </p:cNvPr>
          <p:cNvGrpSpPr/>
          <p:nvPr/>
        </p:nvGrpSpPr>
        <p:grpSpPr>
          <a:xfrm>
            <a:off x="1447800" y="5996165"/>
            <a:ext cx="3605494" cy="563386"/>
            <a:chOff x="1447800" y="5996165"/>
            <a:chExt cx="3605494" cy="563386"/>
          </a:xfrm>
        </p:grpSpPr>
        <p:sp>
          <p:nvSpPr>
            <p:cNvPr id="797" name="SMARTInkShape-3609">
              <a:extLst>
                <a:ext uri="{FF2B5EF4-FFF2-40B4-BE49-F238E27FC236}">
                  <a16:creationId xmlns:a16="http://schemas.microsoft.com/office/drawing/2014/main" xmlns="" id="{E08E5D3A-A109-453F-93B0-57B2F9139630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4927600" y="6098979"/>
              <a:ext cx="125694" cy="397072"/>
            </a:xfrm>
            <a:custGeom>
              <a:avLst/>
              <a:gdLst/>
              <a:ahLst/>
              <a:cxnLst/>
              <a:rect l="0" t="0" r="0" b="0"/>
              <a:pathLst>
                <a:path w="125694" h="397072">
                  <a:moveTo>
                    <a:pt x="76200" y="3371"/>
                  </a:moveTo>
                  <a:lnTo>
                    <a:pt x="76200" y="3371"/>
                  </a:lnTo>
                  <a:lnTo>
                    <a:pt x="82942" y="0"/>
                  </a:lnTo>
                  <a:lnTo>
                    <a:pt x="93778" y="2108"/>
                  </a:lnTo>
                  <a:lnTo>
                    <a:pt x="100619" y="4647"/>
                  </a:lnTo>
                  <a:lnTo>
                    <a:pt x="113864" y="18754"/>
                  </a:lnTo>
                  <a:lnTo>
                    <a:pt x="120359" y="28443"/>
                  </a:lnTo>
                  <a:lnTo>
                    <a:pt x="125693" y="61788"/>
                  </a:lnTo>
                  <a:lnTo>
                    <a:pt x="125008" y="106239"/>
                  </a:lnTo>
                  <a:lnTo>
                    <a:pt x="122850" y="131923"/>
                  </a:lnTo>
                  <a:lnTo>
                    <a:pt x="120000" y="158920"/>
                  </a:lnTo>
                  <a:lnTo>
                    <a:pt x="115278" y="186799"/>
                  </a:lnTo>
                  <a:lnTo>
                    <a:pt x="109308" y="215262"/>
                  </a:lnTo>
                  <a:lnTo>
                    <a:pt x="102505" y="244115"/>
                  </a:lnTo>
                  <a:lnTo>
                    <a:pt x="93031" y="270406"/>
                  </a:lnTo>
                  <a:lnTo>
                    <a:pt x="81776" y="294989"/>
                  </a:lnTo>
                  <a:lnTo>
                    <a:pt x="56101" y="337591"/>
                  </a:lnTo>
                  <a:lnTo>
                    <a:pt x="0" y="397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SMARTInkShape-3610">
              <a:extLst>
                <a:ext uri="{FF2B5EF4-FFF2-40B4-BE49-F238E27FC236}">
                  <a16:creationId xmlns:a16="http://schemas.microsoft.com/office/drawing/2014/main" xmlns="" id="{F6048ACF-9944-4129-8569-14BB7190DC19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4800600" y="6126077"/>
              <a:ext cx="114502" cy="301331"/>
            </a:xfrm>
            <a:custGeom>
              <a:avLst/>
              <a:gdLst/>
              <a:ahLst/>
              <a:cxnLst/>
              <a:rect l="0" t="0" r="0" b="0"/>
              <a:pathLst>
                <a:path w="114502" h="301331">
                  <a:moveTo>
                    <a:pt x="31750" y="8023"/>
                  </a:moveTo>
                  <a:lnTo>
                    <a:pt x="31750" y="8023"/>
                  </a:lnTo>
                  <a:lnTo>
                    <a:pt x="31750" y="1282"/>
                  </a:lnTo>
                  <a:lnTo>
                    <a:pt x="34572" y="0"/>
                  </a:lnTo>
                  <a:lnTo>
                    <a:pt x="45234" y="460"/>
                  </a:lnTo>
                  <a:lnTo>
                    <a:pt x="73845" y="14797"/>
                  </a:lnTo>
                  <a:lnTo>
                    <a:pt x="89500" y="36669"/>
                  </a:lnTo>
                  <a:lnTo>
                    <a:pt x="101160" y="66615"/>
                  </a:lnTo>
                  <a:lnTo>
                    <a:pt x="111047" y="103444"/>
                  </a:lnTo>
                  <a:lnTo>
                    <a:pt x="114501" y="143331"/>
                  </a:lnTo>
                  <a:lnTo>
                    <a:pt x="112271" y="183165"/>
                  </a:lnTo>
                  <a:lnTo>
                    <a:pt x="104227" y="219683"/>
                  </a:lnTo>
                  <a:lnTo>
                    <a:pt x="86069" y="250967"/>
                  </a:lnTo>
                  <a:lnTo>
                    <a:pt x="40911" y="295431"/>
                  </a:lnTo>
                  <a:lnTo>
                    <a:pt x="31508" y="299817"/>
                  </a:lnTo>
                  <a:lnTo>
                    <a:pt x="23122" y="301330"/>
                  </a:lnTo>
                  <a:lnTo>
                    <a:pt x="0" y="3001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3611">
              <a:extLst>
                <a:ext uri="{FF2B5EF4-FFF2-40B4-BE49-F238E27FC236}">
                  <a16:creationId xmlns:a16="http://schemas.microsoft.com/office/drawing/2014/main" xmlns="" id="{31E9A494-4FC4-4F8D-81ED-53940EF8A102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4654550" y="5996165"/>
              <a:ext cx="97785" cy="150636"/>
            </a:xfrm>
            <a:custGeom>
              <a:avLst/>
              <a:gdLst/>
              <a:ahLst/>
              <a:cxnLst/>
              <a:rect l="0" t="0" r="0" b="0"/>
              <a:pathLst>
                <a:path w="97785" h="150636">
                  <a:moveTo>
                    <a:pt x="0" y="10935"/>
                  </a:moveTo>
                  <a:lnTo>
                    <a:pt x="0" y="10935"/>
                  </a:lnTo>
                  <a:lnTo>
                    <a:pt x="0" y="4194"/>
                  </a:lnTo>
                  <a:lnTo>
                    <a:pt x="2117" y="2206"/>
                  </a:lnTo>
                  <a:lnTo>
                    <a:pt x="10113" y="0"/>
                  </a:lnTo>
                  <a:lnTo>
                    <a:pt x="46997" y="4359"/>
                  </a:lnTo>
                  <a:lnTo>
                    <a:pt x="67925" y="10599"/>
                  </a:lnTo>
                  <a:lnTo>
                    <a:pt x="83341" y="21839"/>
                  </a:lnTo>
                  <a:lnTo>
                    <a:pt x="89427" y="28787"/>
                  </a:lnTo>
                  <a:lnTo>
                    <a:pt x="96190" y="47797"/>
                  </a:lnTo>
                  <a:lnTo>
                    <a:pt x="97784" y="69651"/>
                  </a:lnTo>
                  <a:lnTo>
                    <a:pt x="93788" y="91124"/>
                  </a:lnTo>
                  <a:lnTo>
                    <a:pt x="81666" y="108664"/>
                  </a:lnTo>
                  <a:lnTo>
                    <a:pt x="31750" y="150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3612">
              <a:extLst>
                <a:ext uri="{FF2B5EF4-FFF2-40B4-BE49-F238E27FC236}">
                  <a16:creationId xmlns:a16="http://schemas.microsoft.com/office/drawing/2014/main" xmlns="" id="{E4B9AD28-7186-472D-9302-623857711508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4438650" y="6070701"/>
              <a:ext cx="260351" cy="12600"/>
            </a:xfrm>
            <a:custGeom>
              <a:avLst/>
              <a:gdLst/>
              <a:ahLst/>
              <a:cxnLst/>
              <a:rect l="0" t="0" r="0" b="0"/>
              <a:pathLst>
                <a:path w="260351" h="12600">
                  <a:moveTo>
                    <a:pt x="0" y="12599"/>
                  </a:moveTo>
                  <a:lnTo>
                    <a:pt x="0" y="12599"/>
                  </a:lnTo>
                  <a:lnTo>
                    <a:pt x="3371" y="9228"/>
                  </a:lnTo>
                  <a:lnTo>
                    <a:pt x="22322" y="3760"/>
                  </a:lnTo>
                  <a:lnTo>
                    <a:pt x="60392" y="1043"/>
                  </a:lnTo>
                  <a:lnTo>
                    <a:pt x="96926" y="407"/>
                  </a:lnTo>
                  <a:lnTo>
                    <a:pt x="139035" y="125"/>
                  </a:lnTo>
                  <a:lnTo>
                    <a:pt x="183619" y="0"/>
                  </a:lnTo>
                  <a:lnTo>
                    <a:pt x="218016" y="1825"/>
                  </a:lnTo>
                  <a:lnTo>
                    <a:pt x="260350" y="6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SMARTInkShape-3613">
              <a:extLst>
                <a:ext uri="{FF2B5EF4-FFF2-40B4-BE49-F238E27FC236}">
                  <a16:creationId xmlns:a16="http://schemas.microsoft.com/office/drawing/2014/main" xmlns="" id="{FA2E01A8-2643-4647-8C61-BB00CE2B5300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814972" y="6082576"/>
              <a:ext cx="210679" cy="476975"/>
            </a:xfrm>
            <a:custGeom>
              <a:avLst/>
              <a:gdLst/>
              <a:ahLst/>
              <a:cxnLst/>
              <a:rect l="0" t="0" r="0" b="0"/>
              <a:pathLst>
                <a:path w="210679" h="476975">
                  <a:moveTo>
                    <a:pt x="210678" y="19774"/>
                  </a:moveTo>
                  <a:lnTo>
                    <a:pt x="210678" y="19774"/>
                  </a:lnTo>
                  <a:lnTo>
                    <a:pt x="187534" y="0"/>
                  </a:lnTo>
                  <a:lnTo>
                    <a:pt x="173345" y="639"/>
                  </a:lnTo>
                  <a:lnTo>
                    <a:pt x="164623" y="2784"/>
                  </a:lnTo>
                  <a:lnTo>
                    <a:pt x="128750" y="29400"/>
                  </a:lnTo>
                  <a:lnTo>
                    <a:pt x="101123" y="60506"/>
                  </a:lnTo>
                  <a:lnTo>
                    <a:pt x="72381" y="101377"/>
                  </a:lnTo>
                  <a:lnTo>
                    <a:pt x="57802" y="127093"/>
                  </a:lnTo>
                  <a:lnTo>
                    <a:pt x="43144" y="154819"/>
                  </a:lnTo>
                  <a:lnTo>
                    <a:pt x="31255" y="183183"/>
                  </a:lnTo>
                  <a:lnTo>
                    <a:pt x="21213" y="211968"/>
                  </a:lnTo>
                  <a:lnTo>
                    <a:pt x="12401" y="241036"/>
                  </a:lnTo>
                  <a:lnTo>
                    <a:pt x="6527" y="268882"/>
                  </a:lnTo>
                  <a:lnTo>
                    <a:pt x="2611" y="295914"/>
                  </a:lnTo>
                  <a:lnTo>
                    <a:pt x="0" y="322399"/>
                  </a:lnTo>
                  <a:lnTo>
                    <a:pt x="2743" y="366881"/>
                  </a:lnTo>
                  <a:lnTo>
                    <a:pt x="12429" y="404055"/>
                  </a:lnTo>
                  <a:lnTo>
                    <a:pt x="28493" y="434687"/>
                  </a:lnTo>
                  <a:lnTo>
                    <a:pt x="51155" y="454888"/>
                  </a:lnTo>
                  <a:lnTo>
                    <a:pt x="90028" y="4769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SMARTInkShape-3614">
              <a:extLst>
                <a:ext uri="{FF2B5EF4-FFF2-40B4-BE49-F238E27FC236}">
                  <a16:creationId xmlns:a16="http://schemas.microsoft.com/office/drawing/2014/main" xmlns="" id="{7D8CB793-66E3-4BAD-BE70-5F3954CAF5AC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447800" y="6023973"/>
              <a:ext cx="236577" cy="516528"/>
            </a:xfrm>
            <a:custGeom>
              <a:avLst/>
              <a:gdLst/>
              <a:ahLst/>
              <a:cxnLst/>
              <a:rect l="0" t="0" r="0" b="0"/>
              <a:pathLst>
                <a:path w="236577" h="516528">
                  <a:moveTo>
                    <a:pt x="0" y="478427"/>
                  </a:moveTo>
                  <a:lnTo>
                    <a:pt x="0" y="478427"/>
                  </a:lnTo>
                  <a:lnTo>
                    <a:pt x="42716" y="447919"/>
                  </a:lnTo>
                  <a:lnTo>
                    <a:pt x="74197" y="414511"/>
                  </a:lnTo>
                  <a:lnTo>
                    <a:pt x="99063" y="383696"/>
                  </a:lnTo>
                  <a:lnTo>
                    <a:pt x="126578" y="343897"/>
                  </a:lnTo>
                  <a:lnTo>
                    <a:pt x="140830" y="317480"/>
                  </a:lnTo>
                  <a:lnTo>
                    <a:pt x="155270" y="288579"/>
                  </a:lnTo>
                  <a:lnTo>
                    <a:pt x="169130" y="260139"/>
                  </a:lnTo>
                  <a:lnTo>
                    <a:pt x="182603" y="232007"/>
                  </a:lnTo>
                  <a:lnTo>
                    <a:pt x="195819" y="204079"/>
                  </a:lnTo>
                  <a:lnTo>
                    <a:pt x="206746" y="178407"/>
                  </a:lnTo>
                  <a:lnTo>
                    <a:pt x="224531" y="131066"/>
                  </a:lnTo>
                  <a:lnTo>
                    <a:pt x="233847" y="90269"/>
                  </a:lnTo>
                  <a:lnTo>
                    <a:pt x="236576" y="55441"/>
                  </a:lnTo>
                  <a:lnTo>
                    <a:pt x="230179" y="18116"/>
                  </a:lnTo>
                  <a:lnTo>
                    <a:pt x="223187" y="3146"/>
                  </a:lnTo>
                  <a:lnTo>
                    <a:pt x="217230" y="0"/>
                  </a:lnTo>
                  <a:lnTo>
                    <a:pt x="201204" y="269"/>
                  </a:lnTo>
                  <a:lnTo>
                    <a:pt x="165606" y="28580"/>
                  </a:lnTo>
                  <a:lnTo>
                    <a:pt x="141806" y="62830"/>
                  </a:lnTo>
                  <a:lnTo>
                    <a:pt x="119469" y="108862"/>
                  </a:lnTo>
                  <a:lnTo>
                    <a:pt x="108574" y="138917"/>
                  </a:lnTo>
                  <a:lnTo>
                    <a:pt x="97783" y="171653"/>
                  </a:lnTo>
                  <a:lnTo>
                    <a:pt x="89177" y="203355"/>
                  </a:lnTo>
                  <a:lnTo>
                    <a:pt x="82029" y="234368"/>
                  </a:lnTo>
                  <a:lnTo>
                    <a:pt x="75853" y="264921"/>
                  </a:lnTo>
                  <a:lnTo>
                    <a:pt x="73146" y="293051"/>
                  </a:lnTo>
                  <a:lnTo>
                    <a:pt x="72753" y="319565"/>
                  </a:lnTo>
                  <a:lnTo>
                    <a:pt x="73902" y="345003"/>
                  </a:lnTo>
                  <a:lnTo>
                    <a:pt x="82705" y="388317"/>
                  </a:lnTo>
                  <a:lnTo>
                    <a:pt x="97435" y="424973"/>
                  </a:lnTo>
                  <a:lnTo>
                    <a:pt x="129529" y="467998"/>
                  </a:lnTo>
                  <a:lnTo>
                    <a:pt x="153524" y="489549"/>
                  </a:lnTo>
                  <a:lnTo>
                    <a:pt x="194204" y="507435"/>
                  </a:lnTo>
                  <a:lnTo>
                    <a:pt x="222250" y="5165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3615">
              <a:extLst>
                <a:ext uri="{FF2B5EF4-FFF2-40B4-BE49-F238E27FC236}">
                  <a16:creationId xmlns:a16="http://schemas.microsoft.com/office/drawing/2014/main" xmlns="" id="{14CD4119-E47B-40F7-9F9A-8ECD3E68F59E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165350" y="6121400"/>
              <a:ext cx="184151" cy="12701"/>
            </a:xfrm>
            <a:custGeom>
              <a:avLst/>
              <a:gdLst/>
              <a:ahLst/>
              <a:cxnLst/>
              <a:rect l="0" t="0" r="0" b="0"/>
              <a:pathLst>
                <a:path w="184151" h="12701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24419" y="5467"/>
                  </a:lnTo>
                  <a:lnTo>
                    <a:pt x="61014" y="2718"/>
                  </a:lnTo>
                  <a:lnTo>
                    <a:pt x="93439" y="3090"/>
                  </a:lnTo>
                  <a:lnTo>
                    <a:pt x="126901" y="5607"/>
                  </a:lnTo>
                  <a:lnTo>
                    <a:pt x="1841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3616">
              <a:extLst>
                <a:ext uri="{FF2B5EF4-FFF2-40B4-BE49-F238E27FC236}">
                  <a16:creationId xmlns:a16="http://schemas.microsoft.com/office/drawing/2014/main" xmlns="" id="{03E112F5-3BCD-46AE-981A-36D8BBC95E13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346129" y="6071744"/>
              <a:ext cx="108268" cy="125857"/>
            </a:xfrm>
            <a:custGeom>
              <a:avLst/>
              <a:gdLst/>
              <a:ahLst/>
              <a:cxnLst/>
              <a:rect l="0" t="0" r="0" b="0"/>
              <a:pathLst>
                <a:path w="108268" h="125857">
                  <a:moveTo>
                    <a:pt x="3371" y="11556"/>
                  </a:moveTo>
                  <a:lnTo>
                    <a:pt x="3371" y="11556"/>
                  </a:lnTo>
                  <a:lnTo>
                    <a:pt x="0" y="8185"/>
                  </a:lnTo>
                  <a:lnTo>
                    <a:pt x="1829" y="6486"/>
                  </a:lnTo>
                  <a:lnTo>
                    <a:pt x="11388" y="2717"/>
                  </a:lnTo>
                  <a:lnTo>
                    <a:pt x="32636" y="0"/>
                  </a:lnTo>
                  <a:lnTo>
                    <a:pt x="60176" y="2566"/>
                  </a:lnTo>
                  <a:lnTo>
                    <a:pt x="76596" y="11558"/>
                  </a:lnTo>
                  <a:lnTo>
                    <a:pt x="95858" y="32488"/>
                  </a:lnTo>
                  <a:lnTo>
                    <a:pt x="104448" y="49081"/>
                  </a:lnTo>
                  <a:lnTo>
                    <a:pt x="108267" y="68215"/>
                  </a:lnTo>
                  <a:lnTo>
                    <a:pt x="106463" y="76846"/>
                  </a:lnTo>
                  <a:lnTo>
                    <a:pt x="91851" y="98399"/>
                  </a:lnTo>
                  <a:lnTo>
                    <a:pt x="66871" y="125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SMARTInkShape-3617">
              <a:extLst>
                <a:ext uri="{FF2B5EF4-FFF2-40B4-BE49-F238E27FC236}">
                  <a16:creationId xmlns:a16="http://schemas.microsoft.com/office/drawing/2014/main" xmlns="" id="{FB40E9D9-6D29-47BD-903B-DC6A70F0D045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2527300" y="6043380"/>
              <a:ext cx="136386" cy="452671"/>
            </a:xfrm>
            <a:custGeom>
              <a:avLst/>
              <a:gdLst/>
              <a:ahLst/>
              <a:cxnLst/>
              <a:rect l="0" t="0" r="0" b="0"/>
              <a:pathLst>
                <a:path w="136386" h="452671">
                  <a:moveTo>
                    <a:pt x="82550" y="8170"/>
                  </a:moveTo>
                  <a:lnTo>
                    <a:pt x="82550" y="8170"/>
                  </a:lnTo>
                  <a:lnTo>
                    <a:pt x="74380" y="0"/>
                  </a:lnTo>
                  <a:lnTo>
                    <a:pt x="92580" y="21728"/>
                  </a:lnTo>
                  <a:lnTo>
                    <a:pt x="109350" y="51825"/>
                  </a:lnTo>
                  <a:lnTo>
                    <a:pt x="122918" y="96247"/>
                  </a:lnTo>
                  <a:lnTo>
                    <a:pt x="128512" y="121922"/>
                  </a:lnTo>
                  <a:lnTo>
                    <a:pt x="132242" y="149621"/>
                  </a:lnTo>
                  <a:lnTo>
                    <a:pt x="134728" y="178670"/>
                  </a:lnTo>
                  <a:lnTo>
                    <a:pt x="136385" y="208621"/>
                  </a:lnTo>
                  <a:lnTo>
                    <a:pt x="133962" y="237054"/>
                  </a:lnTo>
                  <a:lnTo>
                    <a:pt x="128819" y="264475"/>
                  </a:lnTo>
                  <a:lnTo>
                    <a:pt x="121863" y="291224"/>
                  </a:lnTo>
                  <a:lnTo>
                    <a:pt x="110875" y="316817"/>
                  </a:lnTo>
                  <a:lnTo>
                    <a:pt x="97200" y="341642"/>
                  </a:lnTo>
                  <a:lnTo>
                    <a:pt x="65778" y="386390"/>
                  </a:lnTo>
                  <a:lnTo>
                    <a:pt x="21998" y="431150"/>
                  </a:lnTo>
                  <a:lnTo>
                    <a:pt x="0" y="4526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SMARTInkShape-3618">
              <a:extLst>
                <a:ext uri="{FF2B5EF4-FFF2-40B4-BE49-F238E27FC236}">
                  <a16:creationId xmlns:a16="http://schemas.microsoft.com/office/drawing/2014/main" xmlns="" id="{5179B939-AA6E-4B20-9CFE-EC5B58EEDFBE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2049603" y="6238249"/>
              <a:ext cx="249098" cy="302378"/>
            </a:xfrm>
            <a:custGeom>
              <a:avLst/>
              <a:gdLst/>
              <a:ahLst/>
              <a:cxnLst/>
              <a:rect l="0" t="0" r="0" b="0"/>
              <a:pathLst>
                <a:path w="249098" h="302378">
                  <a:moveTo>
                    <a:pt x="147497" y="29201"/>
                  </a:moveTo>
                  <a:lnTo>
                    <a:pt x="147497" y="29201"/>
                  </a:lnTo>
                  <a:lnTo>
                    <a:pt x="119196" y="12450"/>
                  </a:lnTo>
                  <a:lnTo>
                    <a:pt x="104580" y="10702"/>
                  </a:lnTo>
                  <a:lnTo>
                    <a:pt x="87265" y="17922"/>
                  </a:lnTo>
                  <a:lnTo>
                    <a:pt x="77709" y="23798"/>
                  </a:lnTo>
                  <a:lnTo>
                    <a:pt x="50776" y="59037"/>
                  </a:lnTo>
                  <a:lnTo>
                    <a:pt x="33484" y="94907"/>
                  </a:lnTo>
                  <a:lnTo>
                    <a:pt x="17802" y="136720"/>
                  </a:lnTo>
                  <a:lnTo>
                    <a:pt x="6129" y="181175"/>
                  </a:lnTo>
                  <a:lnTo>
                    <a:pt x="0" y="221158"/>
                  </a:lnTo>
                  <a:lnTo>
                    <a:pt x="313" y="267875"/>
                  </a:lnTo>
                  <a:lnTo>
                    <a:pt x="2807" y="279334"/>
                  </a:lnTo>
                  <a:lnTo>
                    <a:pt x="7293" y="287678"/>
                  </a:lnTo>
                  <a:lnTo>
                    <a:pt x="19802" y="298832"/>
                  </a:lnTo>
                  <a:lnTo>
                    <a:pt x="36651" y="302377"/>
                  </a:lnTo>
                  <a:lnTo>
                    <a:pt x="46083" y="302335"/>
                  </a:lnTo>
                  <a:lnTo>
                    <a:pt x="82954" y="285419"/>
                  </a:lnTo>
                  <a:lnTo>
                    <a:pt x="121788" y="254696"/>
                  </a:lnTo>
                  <a:lnTo>
                    <a:pt x="160106" y="212039"/>
                  </a:lnTo>
                  <a:lnTo>
                    <a:pt x="183675" y="180077"/>
                  </a:lnTo>
                  <a:lnTo>
                    <a:pt x="204498" y="147057"/>
                  </a:lnTo>
                  <a:lnTo>
                    <a:pt x="220808" y="113567"/>
                  </a:lnTo>
                  <a:lnTo>
                    <a:pt x="227587" y="83629"/>
                  </a:lnTo>
                  <a:lnTo>
                    <a:pt x="226837" y="56919"/>
                  </a:lnTo>
                  <a:lnTo>
                    <a:pt x="219448" y="33289"/>
                  </a:lnTo>
                  <a:lnTo>
                    <a:pt x="203464" y="14790"/>
                  </a:lnTo>
                  <a:lnTo>
                    <a:pt x="193275" y="6893"/>
                  </a:lnTo>
                  <a:lnTo>
                    <a:pt x="168783" y="0"/>
                  </a:lnTo>
                  <a:lnTo>
                    <a:pt x="129110" y="1970"/>
                  </a:lnTo>
                  <a:lnTo>
                    <a:pt x="116189" y="4697"/>
                  </a:lnTo>
                  <a:lnTo>
                    <a:pt x="94306" y="20897"/>
                  </a:lnTo>
                  <a:lnTo>
                    <a:pt x="69883" y="55905"/>
                  </a:lnTo>
                  <a:lnTo>
                    <a:pt x="64004" y="68168"/>
                  </a:lnTo>
                  <a:lnTo>
                    <a:pt x="61235" y="93087"/>
                  </a:lnTo>
                  <a:lnTo>
                    <a:pt x="62473" y="105660"/>
                  </a:lnTo>
                  <a:lnTo>
                    <a:pt x="73255" y="127153"/>
                  </a:lnTo>
                  <a:lnTo>
                    <a:pt x="81069" y="136836"/>
                  </a:lnTo>
                  <a:lnTo>
                    <a:pt x="102921" y="151356"/>
                  </a:lnTo>
                  <a:lnTo>
                    <a:pt x="130508" y="160398"/>
                  </a:lnTo>
                  <a:lnTo>
                    <a:pt x="163935" y="162065"/>
                  </a:lnTo>
                  <a:lnTo>
                    <a:pt x="198077" y="158572"/>
                  </a:lnTo>
                  <a:lnTo>
                    <a:pt x="249097" y="149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3619">
              <a:extLst>
                <a:ext uri="{FF2B5EF4-FFF2-40B4-BE49-F238E27FC236}">
                  <a16:creationId xmlns:a16="http://schemas.microsoft.com/office/drawing/2014/main" xmlns="" id="{0E1B50BC-84CF-4F44-9581-D474956FEDF2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2870200" y="6362700"/>
              <a:ext cx="146051" cy="19051"/>
            </a:xfrm>
            <a:custGeom>
              <a:avLst/>
              <a:gdLst/>
              <a:ahLst/>
              <a:cxnLst/>
              <a:rect l="0" t="0" r="0" b="0"/>
              <a:pathLst>
                <a:path w="146051" h="19051">
                  <a:moveTo>
                    <a:pt x="0" y="19050"/>
                  </a:moveTo>
                  <a:lnTo>
                    <a:pt x="0" y="19050"/>
                  </a:lnTo>
                  <a:lnTo>
                    <a:pt x="43351" y="17639"/>
                  </a:lnTo>
                  <a:lnTo>
                    <a:pt x="86771" y="9616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3620">
              <a:extLst>
                <a:ext uri="{FF2B5EF4-FFF2-40B4-BE49-F238E27FC236}">
                  <a16:creationId xmlns:a16="http://schemas.microsoft.com/office/drawing/2014/main" xmlns="" id="{1D200EA3-5002-435D-8AD7-1F990C65C486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3168650" y="6040713"/>
              <a:ext cx="438151" cy="343050"/>
            </a:xfrm>
            <a:custGeom>
              <a:avLst/>
              <a:gdLst/>
              <a:ahLst/>
              <a:cxnLst/>
              <a:rect l="0" t="0" r="0" b="0"/>
              <a:pathLst>
                <a:path w="438151" h="343050">
                  <a:moveTo>
                    <a:pt x="0" y="328337"/>
                  </a:moveTo>
                  <a:lnTo>
                    <a:pt x="0" y="328337"/>
                  </a:lnTo>
                  <a:lnTo>
                    <a:pt x="43338" y="311025"/>
                  </a:lnTo>
                  <a:lnTo>
                    <a:pt x="89935" y="278794"/>
                  </a:lnTo>
                  <a:lnTo>
                    <a:pt x="127306" y="238633"/>
                  </a:lnTo>
                  <a:lnTo>
                    <a:pt x="153241" y="204507"/>
                  </a:lnTo>
                  <a:lnTo>
                    <a:pt x="181231" y="168175"/>
                  </a:lnTo>
                  <a:lnTo>
                    <a:pt x="200727" y="130859"/>
                  </a:lnTo>
                  <a:lnTo>
                    <a:pt x="213390" y="94518"/>
                  </a:lnTo>
                  <a:lnTo>
                    <a:pt x="222369" y="47705"/>
                  </a:lnTo>
                  <a:lnTo>
                    <a:pt x="219716" y="22518"/>
                  </a:lnTo>
                  <a:lnTo>
                    <a:pt x="215621" y="13686"/>
                  </a:lnTo>
                  <a:lnTo>
                    <a:pt x="203546" y="1990"/>
                  </a:lnTo>
                  <a:lnTo>
                    <a:pt x="195670" y="0"/>
                  </a:lnTo>
                  <a:lnTo>
                    <a:pt x="177510" y="1552"/>
                  </a:lnTo>
                  <a:lnTo>
                    <a:pt x="155799" y="20116"/>
                  </a:lnTo>
                  <a:lnTo>
                    <a:pt x="132744" y="53062"/>
                  </a:lnTo>
                  <a:lnTo>
                    <a:pt x="110738" y="100628"/>
                  </a:lnTo>
                  <a:lnTo>
                    <a:pt x="101342" y="126437"/>
                  </a:lnTo>
                  <a:lnTo>
                    <a:pt x="92961" y="152815"/>
                  </a:lnTo>
                  <a:lnTo>
                    <a:pt x="85257" y="179572"/>
                  </a:lnTo>
                  <a:lnTo>
                    <a:pt x="80121" y="205171"/>
                  </a:lnTo>
                  <a:lnTo>
                    <a:pt x="76698" y="229999"/>
                  </a:lnTo>
                  <a:lnTo>
                    <a:pt x="74305" y="274048"/>
                  </a:lnTo>
                  <a:lnTo>
                    <a:pt x="77945" y="305385"/>
                  </a:lnTo>
                  <a:lnTo>
                    <a:pt x="83007" y="316563"/>
                  </a:lnTo>
                  <a:lnTo>
                    <a:pt x="98040" y="332747"/>
                  </a:lnTo>
                  <a:lnTo>
                    <a:pt x="116481" y="340880"/>
                  </a:lnTo>
                  <a:lnTo>
                    <a:pt x="126337" y="343049"/>
                  </a:lnTo>
                  <a:lnTo>
                    <a:pt x="137141" y="340261"/>
                  </a:lnTo>
                  <a:lnTo>
                    <a:pt x="160435" y="325876"/>
                  </a:lnTo>
                  <a:lnTo>
                    <a:pt x="200720" y="287234"/>
                  </a:lnTo>
                  <a:lnTo>
                    <a:pt x="246324" y="241640"/>
                  </a:lnTo>
                  <a:lnTo>
                    <a:pt x="260231" y="230303"/>
                  </a:lnTo>
                  <a:lnTo>
                    <a:pt x="265209" y="228409"/>
                  </a:lnTo>
                  <a:lnTo>
                    <a:pt x="269234" y="228557"/>
                  </a:lnTo>
                  <a:lnTo>
                    <a:pt x="272623" y="230067"/>
                  </a:lnTo>
                  <a:lnTo>
                    <a:pt x="274176" y="234602"/>
                  </a:lnTo>
                  <a:lnTo>
                    <a:pt x="269966" y="277013"/>
                  </a:lnTo>
                  <a:lnTo>
                    <a:pt x="261129" y="316385"/>
                  </a:lnTo>
                  <a:lnTo>
                    <a:pt x="260870" y="316842"/>
                  </a:lnTo>
                  <a:lnTo>
                    <a:pt x="260696" y="316440"/>
                  </a:lnTo>
                  <a:lnTo>
                    <a:pt x="284799" y="270242"/>
                  </a:lnTo>
                  <a:lnTo>
                    <a:pt x="314631" y="226065"/>
                  </a:lnTo>
                  <a:lnTo>
                    <a:pt x="343539" y="197454"/>
                  </a:lnTo>
                  <a:lnTo>
                    <a:pt x="363175" y="190909"/>
                  </a:lnTo>
                  <a:lnTo>
                    <a:pt x="373350" y="190152"/>
                  </a:lnTo>
                  <a:lnTo>
                    <a:pt x="382250" y="193174"/>
                  </a:lnTo>
                  <a:lnTo>
                    <a:pt x="397783" y="205941"/>
                  </a:lnTo>
                  <a:lnTo>
                    <a:pt x="418428" y="239704"/>
                  </a:lnTo>
                  <a:lnTo>
                    <a:pt x="431209" y="280988"/>
                  </a:lnTo>
                  <a:lnTo>
                    <a:pt x="436779" y="325516"/>
                  </a:lnTo>
                  <a:lnTo>
                    <a:pt x="438150" y="341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3621">
              <a:extLst>
                <a:ext uri="{FF2B5EF4-FFF2-40B4-BE49-F238E27FC236}">
                  <a16:creationId xmlns:a16="http://schemas.microsoft.com/office/drawing/2014/main" xmlns="" id="{2DCA542E-5F56-453B-AB2A-EF2861387EFB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3773737" y="6040256"/>
              <a:ext cx="163264" cy="417695"/>
            </a:xfrm>
            <a:custGeom>
              <a:avLst/>
              <a:gdLst/>
              <a:ahLst/>
              <a:cxnLst/>
              <a:rect l="0" t="0" r="0" b="0"/>
              <a:pathLst>
                <a:path w="163264" h="417695">
                  <a:moveTo>
                    <a:pt x="163263" y="17644"/>
                  </a:moveTo>
                  <a:lnTo>
                    <a:pt x="163263" y="17644"/>
                  </a:lnTo>
                  <a:lnTo>
                    <a:pt x="140119" y="3339"/>
                  </a:lnTo>
                  <a:lnTo>
                    <a:pt x="127321" y="0"/>
                  </a:lnTo>
                  <a:lnTo>
                    <a:pt x="104479" y="5753"/>
                  </a:lnTo>
                  <a:lnTo>
                    <a:pt x="71997" y="36620"/>
                  </a:lnTo>
                  <a:lnTo>
                    <a:pt x="47911" y="73350"/>
                  </a:lnTo>
                  <a:lnTo>
                    <a:pt x="25212" y="119308"/>
                  </a:lnTo>
                  <a:lnTo>
                    <a:pt x="16196" y="145392"/>
                  </a:lnTo>
                  <a:lnTo>
                    <a:pt x="8068" y="172659"/>
                  </a:lnTo>
                  <a:lnTo>
                    <a:pt x="3355" y="199304"/>
                  </a:lnTo>
                  <a:lnTo>
                    <a:pt x="919" y="225534"/>
                  </a:lnTo>
                  <a:lnTo>
                    <a:pt x="0" y="251487"/>
                  </a:lnTo>
                  <a:lnTo>
                    <a:pt x="799" y="275845"/>
                  </a:lnTo>
                  <a:lnTo>
                    <a:pt x="5449" y="321725"/>
                  </a:lnTo>
                  <a:lnTo>
                    <a:pt x="14101" y="356226"/>
                  </a:lnTo>
                  <a:lnTo>
                    <a:pt x="25708" y="381909"/>
                  </a:lnTo>
                  <a:lnTo>
                    <a:pt x="55313" y="417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3622">
              <a:extLst>
                <a:ext uri="{FF2B5EF4-FFF2-40B4-BE49-F238E27FC236}">
                  <a16:creationId xmlns:a16="http://schemas.microsoft.com/office/drawing/2014/main" xmlns="" id="{93137CCC-A597-46EC-A9D1-9BAD158809DE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3982898" y="6096000"/>
              <a:ext cx="214453" cy="256250"/>
            </a:xfrm>
            <a:custGeom>
              <a:avLst/>
              <a:gdLst/>
              <a:ahLst/>
              <a:cxnLst/>
              <a:rect l="0" t="0" r="0" b="0"/>
              <a:pathLst>
                <a:path w="214453" h="256250">
                  <a:moveTo>
                    <a:pt x="81102" y="0"/>
                  </a:moveTo>
                  <a:lnTo>
                    <a:pt x="81102" y="0"/>
                  </a:lnTo>
                  <a:lnTo>
                    <a:pt x="64496" y="44057"/>
                  </a:lnTo>
                  <a:lnTo>
                    <a:pt x="53966" y="75319"/>
                  </a:lnTo>
                  <a:lnTo>
                    <a:pt x="44112" y="110381"/>
                  </a:lnTo>
                  <a:lnTo>
                    <a:pt x="34323" y="145014"/>
                  </a:lnTo>
                  <a:lnTo>
                    <a:pt x="18323" y="187606"/>
                  </a:lnTo>
                  <a:lnTo>
                    <a:pt x="3438" y="234760"/>
                  </a:lnTo>
                  <a:lnTo>
                    <a:pt x="0" y="247202"/>
                  </a:lnTo>
                  <a:lnTo>
                    <a:pt x="928" y="250173"/>
                  </a:lnTo>
                  <a:lnTo>
                    <a:pt x="5723" y="255357"/>
                  </a:lnTo>
                  <a:lnTo>
                    <a:pt x="16321" y="256249"/>
                  </a:lnTo>
                  <a:lnTo>
                    <a:pt x="56232" y="251073"/>
                  </a:lnTo>
                  <a:lnTo>
                    <a:pt x="86982" y="247290"/>
                  </a:lnTo>
                  <a:lnTo>
                    <a:pt x="120404" y="243962"/>
                  </a:lnTo>
                  <a:lnTo>
                    <a:pt x="164871" y="242089"/>
                  </a:lnTo>
                  <a:lnTo>
                    <a:pt x="200608" y="243337"/>
                  </a:lnTo>
                  <a:lnTo>
                    <a:pt x="214452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3623">
              <a:extLst>
                <a:ext uri="{FF2B5EF4-FFF2-40B4-BE49-F238E27FC236}">
                  <a16:creationId xmlns:a16="http://schemas.microsoft.com/office/drawing/2014/main" xmlns="" id="{22106E21-BA9A-44C0-850E-9AE886BC39D7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4240176" y="6065917"/>
              <a:ext cx="134975" cy="366634"/>
            </a:xfrm>
            <a:custGeom>
              <a:avLst/>
              <a:gdLst/>
              <a:ahLst/>
              <a:cxnLst/>
              <a:rect l="0" t="0" r="0" b="0"/>
              <a:pathLst>
                <a:path w="134975" h="366634">
                  <a:moveTo>
                    <a:pt x="134974" y="23733"/>
                  </a:moveTo>
                  <a:lnTo>
                    <a:pt x="134974" y="23733"/>
                  </a:lnTo>
                  <a:lnTo>
                    <a:pt x="111830" y="3959"/>
                  </a:lnTo>
                  <a:lnTo>
                    <a:pt x="95661" y="0"/>
                  </a:lnTo>
                  <a:lnTo>
                    <a:pt x="83635" y="2837"/>
                  </a:lnTo>
                  <a:lnTo>
                    <a:pt x="77465" y="5568"/>
                  </a:lnTo>
                  <a:lnTo>
                    <a:pt x="51925" y="33012"/>
                  </a:lnTo>
                  <a:lnTo>
                    <a:pt x="35975" y="64312"/>
                  </a:lnTo>
                  <a:lnTo>
                    <a:pt x="21830" y="103151"/>
                  </a:lnTo>
                  <a:lnTo>
                    <a:pt x="8488" y="148635"/>
                  </a:lnTo>
                  <a:lnTo>
                    <a:pt x="4083" y="172618"/>
                  </a:lnTo>
                  <a:lnTo>
                    <a:pt x="1147" y="197073"/>
                  </a:lnTo>
                  <a:lnTo>
                    <a:pt x="0" y="244000"/>
                  </a:lnTo>
                  <a:lnTo>
                    <a:pt x="6547" y="283672"/>
                  </a:lnTo>
                  <a:lnTo>
                    <a:pt x="28875" y="327628"/>
                  </a:lnTo>
                  <a:lnTo>
                    <a:pt x="49719" y="346005"/>
                  </a:lnTo>
                  <a:lnTo>
                    <a:pt x="84174" y="366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3624">
              <a:extLst>
                <a:ext uri="{FF2B5EF4-FFF2-40B4-BE49-F238E27FC236}">
                  <a16:creationId xmlns:a16="http://schemas.microsoft.com/office/drawing/2014/main" xmlns="" id="{0EC33BE9-4DCC-40CC-A700-6B784DF72987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4450411" y="6160629"/>
              <a:ext cx="254940" cy="270522"/>
            </a:xfrm>
            <a:custGeom>
              <a:avLst/>
              <a:gdLst/>
              <a:ahLst/>
              <a:cxnLst/>
              <a:rect l="0" t="0" r="0" b="0"/>
              <a:pathLst>
                <a:path w="254940" h="270522">
                  <a:moveTo>
                    <a:pt x="115239" y="24271"/>
                  </a:moveTo>
                  <a:lnTo>
                    <a:pt x="115239" y="24271"/>
                  </a:lnTo>
                  <a:lnTo>
                    <a:pt x="108497" y="17530"/>
                  </a:lnTo>
                  <a:lnTo>
                    <a:pt x="101424" y="14220"/>
                  </a:lnTo>
                  <a:lnTo>
                    <a:pt x="97562" y="13336"/>
                  </a:lnTo>
                  <a:lnTo>
                    <a:pt x="82014" y="15465"/>
                  </a:lnTo>
                  <a:lnTo>
                    <a:pt x="57260" y="34048"/>
                  </a:lnTo>
                  <a:lnTo>
                    <a:pt x="34325" y="72010"/>
                  </a:lnTo>
                  <a:lnTo>
                    <a:pt x="20716" y="104754"/>
                  </a:lnTo>
                  <a:lnTo>
                    <a:pt x="9023" y="139769"/>
                  </a:lnTo>
                  <a:lnTo>
                    <a:pt x="1475" y="174146"/>
                  </a:lnTo>
                  <a:lnTo>
                    <a:pt x="0" y="218490"/>
                  </a:lnTo>
                  <a:lnTo>
                    <a:pt x="8047" y="241590"/>
                  </a:lnTo>
                  <a:lnTo>
                    <a:pt x="21032" y="259145"/>
                  </a:lnTo>
                  <a:lnTo>
                    <a:pt x="36210" y="269300"/>
                  </a:lnTo>
                  <a:lnTo>
                    <a:pt x="54245" y="270521"/>
                  </a:lnTo>
                  <a:lnTo>
                    <a:pt x="63993" y="268872"/>
                  </a:lnTo>
                  <a:lnTo>
                    <a:pt x="94567" y="249694"/>
                  </a:lnTo>
                  <a:lnTo>
                    <a:pt x="117340" y="220179"/>
                  </a:lnTo>
                  <a:lnTo>
                    <a:pt x="140867" y="181191"/>
                  </a:lnTo>
                  <a:lnTo>
                    <a:pt x="163083" y="137994"/>
                  </a:lnTo>
                  <a:lnTo>
                    <a:pt x="179072" y="96686"/>
                  </a:lnTo>
                  <a:lnTo>
                    <a:pt x="188059" y="59983"/>
                  </a:lnTo>
                  <a:lnTo>
                    <a:pt x="187350" y="31912"/>
                  </a:lnTo>
                  <a:lnTo>
                    <a:pt x="183774" y="21603"/>
                  </a:lnTo>
                  <a:lnTo>
                    <a:pt x="172275" y="6387"/>
                  </a:lnTo>
                  <a:lnTo>
                    <a:pt x="163846" y="2470"/>
                  </a:lnTo>
                  <a:lnTo>
                    <a:pt x="143192" y="0"/>
                  </a:lnTo>
                  <a:lnTo>
                    <a:pt x="119902" y="6900"/>
                  </a:lnTo>
                  <a:lnTo>
                    <a:pt x="96850" y="20784"/>
                  </a:lnTo>
                  <a:lnTo>
                    <a:pt x="69417" y="51695"/>
                  </a:lnTo>
                  <a:lnTo>
                    <a:pt x="53135" y="83510"/>
                  </a:lnTo>
                  <a:lnTo>
                    <a:pt x="48832" y="104692"/>
                  </a:lnTo>
                  <a:lnTo>
                    <a:pt x="50506" y="113867"/>
                  </a:lnTo>
                  <a:lnTo>
                    <a:pt x="59893" y="129708"/>
                  </a:lnTo>
                  <a:lnTo>
                    <a:pt x="77235" y="140041"/>
                  </a:lnTo>
                  <a:lnTo>
                    <a:pt x="101170" y="146281"/>
                  </a:lnTo>
                  <a:lnTo>
                    <a:pt x="132976" y="149053"/>
                  </a:lnTo>
                  <a:lnTo>
                    <a:pt x="166396" y="148403"/>
                  </a:lnTo>
                  <a:lnTo>
                    <a:pt x="213182" y="142191"/>
                  </a:lnTo>
                  <a:lnTo>
                    <a:pt x="254939" y="132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4" name="SMARTInkShape-3625">
            <a:extLst>
              <a:ext uri="{FF2B5EF4-FFF2-40B4-BE49-F238E27FC236}">
                <a16:creationId xmlns:a16="http://schemas.microsoft.com/office/drawing/2014/main" xmlns="" id="{CBE045FF-DFFE-4384-A221-80FF97D03D3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914650" y="6242048"/>
            <a:ext cx="95251" cy="3"/>
          </a:xfrm>
          <a:custGeom>
            <a:avLst/>
            <a:gdLst/>
            <a:ahLst/>
            <a:cxnLst/>
            <a:rect l="0" t="0" r="0" b="0"/>
            <a:pathLst>
              <a:path w="95251" h="3">
                <a:moveTo>
                  <a:pt x="0" y="2"/>
                </a:moveTo>
                <a:lnTo>
                  <a:pt x="0" y="2"/>
                </a:lnTo>
                <a:lnTo>
                  <a:pt x="36628" y="0"/>
                </a:lnTo>
                <a:lnTo>
                  <a:pt x="79280" y="0"/>
                </a:lnTo>
                <a:lnTo>
                  <a:pt x="95250" y="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7" name="SMARTInkShape-Group680">
            <a:extLst>
              <a:ext uri="{FF2B5EF4-FFF2-40B4-BE49-F238E27FC236}">
                <a16:creationId xmlns:a16="http://schemas.microsoft.com/office/drawing/2014/main" xmlns="" id="{5BB8BD8E-621D-4163-A1B5-97F26B5EFD5A}"/>
              </a:ext>
            </a:extLst>
          </p:cNvPr>
          <p:cNvGrpSpPr/>
          <p:nvPr/>
        </p:nvGrpSpPr>
        <p:grpSpPr>
          <a:xfrm>
            <a:off x="5480050" y="6165850"/>
            <a:ext cx="209551" cy="98908"/>
            <a:chOff x="5480050" y="6165850"/>
            <a:chExt cx="209551" cy="98908"/>
          </a:xfrm>
        </p:grpSpPr>
        <p:sp>
          <p:nvSpPr>
            <p:cNvPr id="815" name="SMARTInkShape-3626">
              <a:extLst>
                <a:ext uri="{FF2B5EF4-FFF2-40B4-BE49-F238E27FC236}">
                  <a16:creationId xmlns:a16="http://schemas.microsoft.com/office/drawing/2014/main" xmlns="" id="{8AF0FFCE-B86A-4455-8280-EB9062C615D2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5486952" y="6261098"/>
              <a:ext cx="202649" cy="3660"/>
            </a:xfrm>
            <a:custGeom>
              <a:avLst/>
              <a:gdLst/>
              <a:ahLst/>
              <a:cxnLst/>
              <a:rect l="0" t="0" r="0" b="0"/>
              <a:pathLst>
                <a:path w="202649" h="3660">
                  <a:moveTo>
                    <a:pt x="18498" y="2"/>
                  </a:moveTo>
                  <a:lnTo>
                    <a:pt x="18498" y="2"/>
                  </a:lnTo>
                  <a:lnTo>
                    <a:pt x="0" y="0"/>
                  </a:lnTo>
                  <a:lnTo>
                    <a:pt x="39983" y="3659"/>
                  </a:lnTo>
                  <a:lnTo>
                    <a:pt x="84961" y="2098"/>
                  </a:lnTo>
                  <a:lnTo>
                    <a:pt x="132233" y="934"/>
                  </a:lnTo>
                  <a:lnTo>
                    <a:pt x="171353" y="416"/>
                  </a:lnTo>
                  <a:lnTo>
                    <a:pt x="202648" y="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3627">
              <a:extLst>
                <a:ext uri="{FF2B5EF4-FFF2-40B4-BE49-F238E27FC236}">
                  <a16:creationId xmlns:a16="http://schemas.microsoft.com/office/drawing/2014/main" xmlns="" id="{E703AFB5-366C-448D-B501-ECCDD024A94E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5480050" y="6165850"/>
              <a:ext cx="203201" cy="6089"/>
            </a:xfrm>
            <a:custGeom>
              <a:avLst/>
              <a:gdLst/>
              <a:ahLst/>
              <a:cxnLst/>
              <a:rect l="0" t="0" r="0" b="0"/>
              <a:pathLst>
                <a:path w="203201" h="6089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46879" y="5762"/>
                  </a:lnTo>
                  <a:lnTo>
                    <a:pt x="88803" y="6088"/>
                  </a:lnTo>
                  <a:lnTo>
                    <a:pt x="134247" y="4352"/>
                  </a:lnTo>
                  <a:lnTo>
                    <a:pt x="172554" y="1933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9" name="SMARTInkShape-Group681">
            <a:extLst>
              <a:ext uri="{FF2B5EF4-FFF2-40B4-BE49-F238E27FC236}">
                <a16:creationId xmlns:a16="http://schemas.microsoft.com/office/drawing/2014/main" xmlns="" id="{5608069E-388B-4189-8EAF-2F25A5CC6B60}"/>
              </a:ext>
            </a:extLst>
          </p:cNvPr>
          <p:cNvGrpSpPr/>
          <p:nvPr/>
        </p:nvGrpSpPr>
        <p:grpSpPr>
          <a:xfrm>
            <a:off x="5943600" y="5899150"/>
            <a:ext cx="1808129" cy="438151"/>
            <a:chOff x="5943600" y="5899150"/>
            <a:chExt cx="1808129" cy="438151"/>
          </a:xfrm>
        </p:grpSpPr>
        <p:sp>
          <p:nvSpPr>
            <p:cNvPr id="818" name="SMARTInkShape-3628">
              <a:extLst>
                <a:ext uri="{FF2B5EF4-FFF2-40B4-BE49-F238E27FC236}">
                  <a16:creationId xmlns:a16="http://schemas.microsoft.com/office/drawing/2014/main" xmlns="" id="{D8756FEC-1730-4CDD-A3B4-72FCCFB5BFA1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620000" y="5899150"/>
              <a:ext cx="131729" cy="438151"/>
            </a:xfrm>
            <a:custGeom>
              <a:avLst/>
              <a:gdLst/>
              <a:ahLst/>
              <a:cxnLst/>
              <a:rect l="0" t="0" r="0" b="0"/>
              <a:pathLst>
                <a:path w="131729" h="438151">
                  <a:moveTo>
                    <a:pt x="63500" y="0"/>
                  </a:moveTo>
                  <a:lnTo>
                    <a:pt x="63500" y="0"/>
                  </a:lnTo>
                  <a:lnTo>
                    <a:pt x="70242" y="3371"/>
                  </a:lnTo>
                  <a:lnTo>
                    <a:pt x="99665" y="43366"/>
                  </a:lnTo>
                  <a:lnTo>
                    <a:pt x="116498" y="78070"/>
                  </a:lnTo>
                  <a:lnTo>
                    <a:pt x="127741" y="124539"/>
                  </a:lnTo>
                  <a:lnTo>
                    <a:pt x="131728" y="150759"/>
                  </a:lnTo>
                  <a:lnTo>
                    <a:pt x="131563" y="178822"/>
                  </a:lnTo>
                  <a:lnTo>
                    <a:pt x="128631" y="208115"/>
                  </a:lnTo>
                  <a:lnTo>
                    <a:pt x="123854" y="238227"/>
                  </a:lnTo>
                  <a:lnTo>
                    <a:pt x="115025" y="267474"/>
                  </a:lnTo>
                  <a:lnTo>
                    <a:pt x="103494" y="296145"/>
                  </a:lnTo>
                  <a:lnTo>
                    <a:pt x="90163" y="324429"/>
                  </a:lnTo>
                  <a:lnTo>
                    <a:pt x="74220" y="349636"/>
                  </a:lnTo>
                  <a:lnTo>
                    <a:pt x="37689" y="394576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3629">
              <a:extLst>
                <a:ext uri="{FF2B5EF4-FFF2-40B4-BE49-F238E27FC236}">
                  <a16:creationId xmlns:a16="http://schemas.microsoft.com/office/drawing/2014/main" xmlns="" id="{A1453D5C-FB05-4AF2-B14F-6C272AB39E64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473950" y="6146800"/>
              <a:ext cx="171451" cy="25401"/>
            </a:xfrm>
            <a:custGeom>
              <a:avLst/>
              <a:gdLst/>
              <a:ahLst/>
              <a:cxnLst/>
              <a:rect l="0" t="0" r="0" b="0"/>
              <a:pathLst>
                <a:path w="171451" h="25401">
                  <a:moveTo>
                    <a:pt x="0" y="25400"/>
                  </a:moveTo>
                  <a:lnTo>
                    <a:pt x="0" y="25400"/>
                  </a:lnTo>
                  <a:lnTo>
                    <a:pt x="0" y="21741"/>
                  </a:lnTo>
                  <a:lnTo>
                    <a:pt x="0" y="23304"/>
                  </a:lnTo>
                  <a:lnTo>
                    <a:pt x="5645" y="24468"/>
                  </a:lnTo>
                  <a:lnTo>
                    <a:pt x="49113" y="24571"/>
                  </a:lnTo>
                  <a:lnTo>
                    <a:pt x="92241" y="20294"/>
                  </a:lnTo>
                  <a:lnTo>
                    <a:pt x="131048" y="1385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3630">
              <a:extLst>
                <a:ext uri="{FF2B5EF4-FFF2-40B4-BE49-F238E27FC236}">
                  <a16:creationId xmlns:a16="http://schemas.microsoft.com/office/drawing/2014/main" xmlns="" id="{474CF166-0DE2-4D9D-9EED-2B6CC4380B31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562850" y="6165850"/>
              <a:ext cx="21539" cy="114301"/>
            </a:xfrm>
            <a:custGeom>
              <a:avLst/>
              <a:gdLst/>
              <a:ahLst/>
              <a:cxnLst/>
              <a:rect l="0" t="0" r="0" b="0"/>
              <a:pathLst>
                <a:path w="21539" h="114301">
                  <a:moveTo>
                    <a:pt x="12700" y="0"/>
                  </a:moveTo>
                  <a:lnTo>
                    <a:pt x="12700" y="0"/>
                  </a:lnTo>
                  <a:lnTo>
                    <a:pt x="16070" y="3371"/>
                  </a:lnTo>
                  <a:lnTo>
                    <a:pt x="21538" y="15580"/>
                  </a:lnTo>
                  <a:lnTo>
                    <a:pt x="20884" y="39346"/>
                  </a:lnTo>
                  <a:lnTo>
                    <a:pt x="9978" y="78275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3631">
              <a:extLst>
                <a:ext uri="{FF2B5EF4-FFF2-40B4-BE49-F238E27FC236}">
                  <a16:creationId xmlns:a16="http://schemas.microsoft.com/office/drawing/2014/main" xmlns="" id="{FB74877A-2A78-4973-B84A-E27DDBD1B454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473950" y="6191250"/>
              <a:ext cx="44451" cy="101601"/>
            </a:xfrm>
            <a:custGeom>
              <a:avLst/>
              <a:gdLst/>
              <a:ahLst/>
              <a:cxnLst/>
              <a:rect l="0" t="0" r="0" b="0"/>
              <a:pathLst>
                <a:path w="44451" h="101601">
                  <a:moveTo>
                    <a:pt x="44450" y="0"/>
                  </a:moveTo>
                  <a:lnTo>
                    <a:pt x="44450" y="0"/>
                  </a:lnTo>
                  <a:lnTo>
                    <a:pt x="44448" y="6741"/>
                  </a:lnTo>
                  <a:lnTo>
                    <a:pt x="33605" y="31802"/>
                  </a:lnTo>
                  <a:lnTo>
                    <a:pt x="6086" y="79212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3632">
              <a:extLst>
                <a:ext uri="{FF2B5EF4-FFF2-40B4-BE49-F238E27FC236}">
                  <a16:creationId xmlns:a16="http://schemas.microsoft.com/office/drawing/2014/main" xmlns="" id="{9C3BA826-42AB-4B31-B0A9-083625297FEC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318051" y="6120318"/>
              <a:ext cx="88719" cy="152047"/>
            </a:xfrm>
            <a:custGeom>
              <a:avLst/>
              <a:gdLst/>
              <a:ahLst/>
              <a:cxnLst/>
              <a:rect l="0" t="0" r="0" b="0"/>
              <a:pathLst>
                <a:path w="88719" h="152047">
                  <a:moveTo>
                    <a:pt x="9849" y="26482"/>
                  </a:moveTo>
                  <a:lnTo>
                    <a:pt x="9849" y="26482"/>
                  </a:lnTo>
                  <a:lnTo>
                    <a:pt x="21399" y="16342"/>
                  </a:lnTo>
                  <a:lnTo>
                    <a:pt x="49395" y="2634"/>
                  </a:lnTo>
                  <a:lnTo>
                    <a:pt x="57379" y="0"/>
                  </a:lnTo>
                  <a:lnTo>
                    <a:pt x="71896" y="836"/>
                  </a:lnTo>
                  <a:lnTo>
                    <a:pt x="78730" y="3034"/>
                  </a:lnTo>
                  <a:lnTo>
                    <a:pt x="83286" y="5911"/>
                  </a:lnTo>
                  <a:lnTo>
                    <a:pt x="86323" y="9241"/>
                  </a:lnTo>
                  <a:lnTo>
                    <a:pt x="88348" y="12871"/>
                  </a:lnTo>
                  <a:lnTo>
                    <a:pt x="88718" y="24431"/>
                  </a:lnTo>
                  <a:lnTo>
                    <a:pt x="87827" y="31465"/>
                  </a:lnTo>
                  <a:lnTo>
                    <a:pt x="79313" y="46805"/>
                  </a:lnTo>
                  <a:lnTo>
                    <a:pt x="42829" y="92397"/>
                  </a:lnTo>
                  <a:lnTo>
                    <a:pt x="1975" y="137679"/>
                  </a:lnTo>
                  <a:lnTo>
                    <a:pt x="367" y="140830"/>
                  </a:lnTo>
                  <a:lnTo>
                    <a:pt x="0" y="143636"/>
                  </a:lnTo>
                  <a:lnTo>
                    <a:pt x="1473" y="148635"/>
                  </a:lnTo>
                  <a:lnTo>
                    <a:pt x="4265" y="150250"/>
                  </a:lnTo>
                  <a:lnTo>
                    <a:pt x="13010" y="152046"/>
                  </a:lnTo>
                  <a:lnTo>
                    <a:pt x="55830" y="146386"/>
                  </a:lnTo>
                  <a:lnTo>
                    <a:pt x="86049" y="140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3633">
              <a:extLst>
                <a:ext uri="{FF2B5EF4-FFF2-40B4-BE49-F238E27FC236}">
                  <a16:creationId xmlns:a16="http://schemas.microsoft.com/office/drawing/2014/main" xmlns="" id="{FC140A2E-CC5F-4230-A5D3-AC17B0D126F0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7188200" y="6051550"/>
              <a:ext cx="368301" cy="267057"/>
            </a:xfrm>
            <a:custGeom>
              <a:avLst/>
              <a:gdLst/>
              <a:ahLst/>
              <a:cxnLst/>
              <a:rect l="0" t="0" r="0" b="0"/>
              <a:pathLst>
                <a:path w="368301" h="267057">
                  <a:moveTo>
                    <a:pt x="0" y="196850"/>
                  </a:moveTo>
                  <a:lnTo>
                    <a:pt x="0" y="196850"/>
                  </a:lnTo>
                  <a:lnTo>
                    <a:pt x="17712" y="240297"/>
                  </a:lnTo>
                  <a:lnTo>
                    <a:pt x="32993" y="266175"/>
                  </a:lnTo>
                  <a:lnTo>
                    <a:pt x="35401" y="267056"/>
                  </a:lnTo>
                  <a:lnTo>
                    <a:pt x="37712" y="266231"/>
                  </a:lnTo>
                  <a:lnTo>
                    <a:pt x="39957" y="264272"/>
                  </a:lnTo>
                  <a:lnTo>
                    <a:pt x="46489" y="244657"/>
                  </a:lnTo>
                  <a:lnTo>
                    <a:pt x="52894" y="203019"/>
                  </a:lnTo>
                  <a:lnTo>
                    <a:pt x="59021" y="162903"/>
                  </a:lnTo>
                  <a:lnTo>
                    <a:pt x="65036" y="120379"/>
                  </a:lnTo>
                  <a:lnTo>
                    <a:pt x="67711" y="85017"/>
                  </a:lnTo>
                  <a:lnTo>
                    <a:pt x="62474" y="47453"/>
                  </a:lnTo>
                  <a:lnTo>
                    <a:pt x="46681" y="13031"/>
                  </a:lnTo>
                  <a:lnTo>
                    <a:pt x="46644" y="11509"/>
                  </a:lnTo>
                  <a:lnTo>
                    <a:pt x="47323" y="11201"/>
                  </a:lnTo>
                  <a:lnTo>
                    <a:pt x="87224" y="21451"/>
                  </a:lnTo>
                  <a:lnTo>
                    <a:pt x="132149" y="20859"/>
                  </a:lnTo>
                  <a:lnTo>
                    <a:pt x="171151" y="17973"/>
                  </a:lnTo>
                  <a:lnTo>
                    <a:pt x="213651" y="15042"/>
                  </a:lnTo>
                  <a:lnTo>
                    <a:pt x="256057" y="13740"/>
                  </a:lnTo>
                  <a:lnTo>
                    <a:pt x="292778" y="11281"/>
                  </a:lnTo>
                  <a:lnTo>
                    <a:pt x="335575" y="5930"/>
                  </a:lnTo>
                  <a:lnTo>
                    <a:pt x="368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3634">
              <a:extLst>
                <a:ext uri="{FF2B5EF4-FFF2-40B4-BE49-F238E27FC236}">
                  <a16:creationId xmlns:a16="http://schemas.microsoft.com/office/drawing/2014/main" xmlns="" id="{8722EC92-9641-46DA-A5B1-A502023514D2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6881850" y="6154925"/>
              <a:ext cx="230151" cy="109299"/>
            </a:xfrm>
            <a:custGeom>
              <a:avLst/>
              <a:gdLst/>
              <a:ahLst/>
              <a:cxnLst/>
              <a:rect l="0" t="0" r="0" b="0"/>
              <a:pathLst>
                <a:path w="230151" h="109299">
                  <a:moveTo>
                    <a:pt x="46000" y="10925"/>
                  </a:moveTo>
                  <a:lnTo>
                    <a:pt x="46000" y="10925"/>
                  </a:lnTo>
                  <a:lnTo>
                    <a:pt x="51467" y="58455"/>
                  </a:lnTo>
                  <a:lnTo>
                    <a:pt x="48718" y="83177"/>
                  </a:lnTo>
                  <a:lnTo>
                    <a:pt x="41563" y="96189"/>
                  </a:lnTo>
                  <a:lnTo>
                    <a:pt x="29398" y="107685"/>
                  </a:lnTo>
                  <a:lnTo>
                    <a:pt x="26466" y="109298"/>
                  </a:lnTo>
                  <a:lnTo>
                    <a:pt x="22394" y="108963"/>
                  </a:lnTo>
                  <a:lnTo>
                    <a:pt x="12225" y="104827"/>
                  </a:lnTo>
                  <a:lnTo>
                    <a:pt x="4413" y="92641"/>
                  </a:lnTo>
                  <a:lnTo>
                    <a:pt x="0" y="75465"/>
                  </a:lnTo>
                  <a:lnTo>
                    <a:pt x="390" y="56071"/>
                  </a:lnTo>
                  <a:lnTo>
                    <a:pt x="11319" y="28692"/>
                  </a:lnTo>
                  <a:lnTo>
                    <a:pt x="25882" y="16940"/>
                  </a:lnTo>
                  <a:lnTo>
                    <a:pt x="57678" y="6357"/>
                  </a:lnTo>
                  <a:lnTo>
                    <a:pt x="102142" y="635"/>
                  </a:lnTo>
                  <a:lnTo>
                    <a:pt x="135157" y="0"/>
                  </a:lnTo>
                  <a:lnTo>
                    <a:pt x="176133" y="2906"/>
                  </a:lnTo>
                  <a:lnTo>
                    <a:pt x="222179" y="8793"/>
                  </a:lnTo>
                  <a:lnTo>
                    <a:pt x="230150" y="10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3635">
              <a:extLst>
                <a:ext uri="{FF2B5EF4-FFF2-40B4-BE49-F238E27FC236}">
                  <a16:creationId xmlns:a16="http://schemas.microsoft.com/office/drawing/2014/main" xmlns="" id="{5EB9E3F0-A7B3-458F-B690-254FFE26551A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6745365" y="5983106"/>
              <a:ext cx="106286" cy="328795"/>
            </a:xfrm>
            <a:custGeom>
              <a:avLst/>
              <a:gdLst/>
              <a:ahLst/>
              <a:cxnLst/>
              <a:rect l="0" t="0" r="0" b="0"/>
              <a:pathLst>
                <a:path w="106286" h="328795">
                  <a:moveTo>
                    <a:pt x="106285" y="17644"/>
                  </a:moveTo>
                  <a:lnTo>
                    <a:pt x="106285" y="17644"/>
                  </a:lnTo>
                  <a:lnTo>
                    <a:pt x="97446" y="3339"/>
                  </a:lnTo>
                  <a:lnTo>
                    <a:pt x="91537" y="704"/>
                  </a:lnTo>
                  <a:lnTo>
                    <a:pt x="87988" y="0"/>
                  </a:lnTo>
                  <a:lnTo>
                    <a:pt x="72876" y="2381"/>
                  </a:lnTo>
                  <a:lnTo>
                    <a:pt x="51622" y="21040"/>
                  </a:lnTo>
                  <a:lnTo>
                    <a:pt x="27450" y="55653"/>
                  </a:lnTo>
                  <a:lnTo>
                    <a:pt x="5786" y="100559"/>
                  </a:lnTo>
                  <a:lnTo>
                    <a:pt x="0" y="134928"/>
                  </a:lnTo>
                  <a:lnTo>
                    <a:pt x="486" y="170666"/>
                  </a:lnTo>
                  <a:lnTo>
                    <a:pt x="5406" y="205363"/>
                  </a:lnTo>
                  <a:lnTo>
                    <a:pt x="16109" y="249889"/>
                  </a:lnTo>
                  <a:lnTo>
                    <a:pt x="32369" y="296379"/>
                  </a:lnTo>
                  <a:lnTo>
                    <a:pt x="49135" y="328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3636">
              <a:extLst>
                <a:ext uri="{FF2B5EF4-FFF2-40B4-BE49-F238E27FC236}">
                  <a16:creationId xmlns:a16="http://schemas.microsoft.com/office/drawing/2014/main" xmlns="" id="{2CBD80A0-25E0-4D21-990F-8E77EF4386E0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6371743" y="5948466"/>
              <a:ext cx="298992" cy="350735"/>
            </a:xfrm>
            <a:custGeom>
              <a:avLst/>
              <a:gdLst/>
              <a:ahLst/>
              <a:cxnLst/>
              <a:rect l="0" t="0" r="0" b="0"/>
              <a:pathLst>
                <a:path w="298992" h="350735">
                  <a:moveTo>
                    <a:pt x="3657" y="350734"/>
                  </a:moveTo>
                  <a:lnTo>
                    <a:pt x="3657" y="350734"/>
                  </a:lnTo>
                  <a:lnTo>
                    <a:pt x="0" y="350732"/>
                  </a:lnTo>
                  <a:lnTo>
                    <a:pt x="1561" y="350732"/>
                  </a:lnTo>
                  <a:lnTo>
                    <a:pt x="48146" y="318096"/>
                  </a:lnTo>
                  <a:lnTo>
                    <a:pt x="81982" y="286665"/>
                  </a:lnTo>
                  <a:lnTo>
                    <a:pt x="110772" y="240007"/>
                  </a:lnTo>
                  <a:lnTo>
                    <a:pt x="123936" y="210035"/>
                  </a:lnTo>
                  <a:lnTo>
                    <a:pt x="134959" y="170374"/>
                  </a:lnTo>
                  <a:lnTo>
                    <a:pt x="143859" y="127346"/>
                  </a:lnTo>
                  <a:lnTo>
                    <a:pt x="150164" y="89408"/>
                  </a:lnTo>
                  <a:lnTo>
                    <a:pt x="154311" y="43058"/>
                  </a:lnTo>
                  <a:lnTo>
                    <a:pt x="151518" y="21373"/>
                  </a:lnTo>
                  <a:lnTo>
                    <a:pt x="145573" y="6796"/>
                  </a:lnTo>
                  <a:lnTo>
                    <a:pt x="142011" y="2908"/>
                  </a:lnTo>
                  <a:lnTo>
                    <a:pt x="138226" y="317"/>
                  </a:lnTo>
                  <a:lnTo>
                    <a:pt x="134292" y="0"/>
                  </a:lnTo>
                  <a:lnTo>
                    <a:pt x="126157" y="3412"/>
                  </a:lnTo>
                  <a:lnTo>
                    <a:pt x="106902" y="30119"/>
                  </a:lnTo>
                  <a:lnTo>
                    <a:pt x="93287" y="61249"/>
                  </a:lnTo>
                  <a:lnTo>
                    <a:pt x="81593" y="99307"/>
                  </a:lnTo>
                  <a:lnTo>
                    <a:pt x="74043" y="142091"/>
                  </a:lnTo>
                  <a:lnTo>
                    <a:pt x="70218" y="186978"/>
                  </a:lnTo>
                  <a:lnTo>
                    <a:pt x="69928" y="230681"/>
                  </a:lnTo>
                  <a:lnTo>
                    <a:pt x="74503" y="268920"/>
                  </a:lnTo>
                  <a:lnTo>
                    <a:pt x="85012" y="308697"/>
                  </a:lnTo>
                  <a:lnTo>
                    <a:pt x="92968" y="323348"/>
                  </a:lnTo>
                  <a:lnTo>
                    <a:pt x="97063" y="328244"/>
                  </a:lnTo>
                  <a:lnTo>
                    <a:pt x="101911" y="330802"/>
                  </a:lnTo>
                  <a:lnTo>
                    <a:pt x="112942" y="331763"/>
                  </a:lnTo>
                  <a:lnTo>
                    <a:pt x="118847" y="326797"/>
                  </a:lnTo>
                  <a:lnTo>
                    <a:pt x="145414" y="281460"/>
                  </a:lnTo>
                  <a:lnTo>
                    <a:pt x="165603" y="242249"/>
                  </a:lnTo>
                  <a:lnTo>
                    <a:pt x="181697" y="213829"/>
                  </a:lnTo>
                  <a:lnTo>
                    <a:pt x="184438" y="212192"/>
                  </a:lnTo>
                  <a:lnTo>
                    <a:pt x="186973" y="212511"/>
                  </a:lnTo>
                  <a:lnTo>
                    <a:pt x="189367" y="214136"/>
                  </a:lnTo>
                  <a:lnTo>
                    <a:pt x="192028" y="225348"/>
                  </a:lnTo>
                  <a:lnTo>
                    <a:pt x="193737" y="264663"/>
                  </a:lnTo>
                  <a:lnTo>
                    <a:pt x="189710" y="306006"/>
                  </a:lnTo>
                  <a:lnTo>
                    <a:pt x="188183" y="324312"/>
                  </a:lnTo>
                  <a:lnTo>
                    <a:pt x="188057" y="324653"/>
                  </a:lnTo>
                  <a:lnTo>
                    <a:pt x="187880" y="315020"/>
                  </a:lnTo>
                  <a:lnTo>
                    <a:pt x="197961" y="277593"/>
                  </a:lnTo>
                  <a:lnTo>
                    <a:pt x="210179" y="243925"/>
                  </a:lnTo>
                  <a:lnTo>
                    <a:pt x="235674" y="209041"/>
                  </a:lnTo>
                  <a:lnTo>
                    <a:pt x="240884" y="206883"/>
                  </a:lnTo>
                  <a:lnTo>
                    <a:pt x="246476" y="206856"/>
                  </a:lnTo>
                  <a:lnTo>
                    <a:pt x="252320" y="208249"/>
                  </a:lnTo>
                  <a:lnTo>
                    <a:pt x="274028" y="223693"/>
                  </a:lnTo>
                  <a:lnTo>
                    <a:pt x="291592" y="249514"/>
                  </a:lnTo>
                  <a:lnTo>
                    <a:pt x="298991" y="279507"/>
                  </a:lnTo>
                  <a:lnTo>
                    <a:pt x="297813" y="310736"/>
                  </a:lnTo>
                  <a:lnTo>
                    <a:pt x="283057" y="35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3637">
              <a:extLst>
                <a:ext uri="{FF2B5EF4-FFF2-40B4-BE49-F238E27FC236}">
                  <a16:creationId xmlns:a16="http://schemas.microsoft.com/office/drawing/2014/main" xmlns="" id="{49BBF547-BEFD-4DC2-916C-EDD093C0CF3D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6147062" y="6075575"/>
              <a:ext cx="126257" cy="210926"/>
            </a:xfrm>
            <a:custGeom>
              <a:avLst/>
              <a:gdLst/>
              <a:ahLst/>
              <a:cxnLst/>
              <a:rect l="0" t="0" r="0" b="0"/>
              <a:pathLst>
                <a:path w="126257" h="210926">
                  <a:moveTo>
                    <a:pt x="6088" y="45825"/>
                  </a:moveTo>
                  <a:lnTo>
                    <a:pt x="6088" y="45825"/>
                  </a:lnTo>
                  <a:lnTo>
                    <a:pt x="621" y="40358"/>
                  </a:lnTo>
                  <a:lnTo>
                    <a:pt x="0" y="46478"/>
                  </a:lnTo>
                  <a:lnTo>
                    <a:pt x="8599" y="84932"/>
                  </a:lnTo>
                  <a:lnTo>
                    <a:pt x="10974" y="124054"/>
                  </a:lnTo>
                  <a:lnTo>
                    <a:pt x="9144" y="155926"/>
                  </a:lnTo>
                  <a:lnTo>
                    <a:pt x="12005" y="174258"/>
                  </a:lnTo>
                  <a:lnTo>
                    <a:pt x="12148" y="174485"/>
                  </a:lnTo>
                  <a:lnTo>
                    <a:pt x="18907" y="128141"/>
                  </a:lnTo>
                  <a:lnTo>
                    <a:pt x="32699" y="87070"/>
                  </a:lnTo>
                  <a:lnTo>
                    <a:pt x="50359" y="42397"/>
                  </a:lnTo>
                  <a:lnTo>
                    <a:pt x="67435" y="12927"/>
                  </a:lnTo>
                  <a:lnTo>
                    <a:pt x="80160" y="1427"/>
                  </a:lnTo>
                  <a:lnTo>
                    <a:pt x="85103" y="0"/>
                  </a:lnTo>
                  <a:lnTo>
                    <a:pt x="96239" y="293"/>
                  </a:lnTo>
                  <a:lnTo>
                    <a:pt x="108244" y="8420"/>
                  </a:lnTo>
                  <a:lnTo>
                    <a:pt x="114409" y="14538"/>
                  </a:lnTo>
                  <a:lnTo>
                    <a:pt x="121258" y="32625"/>
                  </a:lnTo>
                  <a:lnTo>
                    <a:pt x="125115" y="68490"/>
                  </a:lnTo>
                  <a:lnTo>
                    <a:pt x="126256" y="108515"/>
                  </a:lnTo>
                  <a:lnTo>
                    <a:pt x="124714" y="145303"/>
                  </a:lnTo>
                  <a:lnTo>
                    <a:pt x="120252" y="192876"/>
                  </a:lnTo>
                  <a:lnTo>
                    <a:pt x="114038" y="210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3638">
              <a:extLst>
                <a:ext uri="{FF2B5EF4-FFF2-40B4-BE49-F238E27FC236}">
                  <a16:creationId xmlns:a16="http://schemas.microsoft.com/office/drawing/2014/main" xmlns="" id="{F94351AE-0713-46CD-B9E1-D3830103F954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5943600" y="6178550"/>
              <a:ext cx="158751" cy="11818"/>
            </a:xfrm>
            <a:custGeom>
              <a:avLst/>
              <a:gdLst/>
              <a:ahLst/>
              <a:cxnLst/>
              <a:rect l="0" t="0" r="0" b="0"/>
              <a:pathLst>
                <a:path w="158751" h="11818">
                  <a:moveTo>
                    <a:pt x="0" y="6350"/>
                  </a:moveTo>
                  <a:lnTo>
                    <a:pt x="0" y="6350"/>
                  </a:lnTo>
                  <a:lnTo>
                    <a:pt x="18510" y="8232"/>
                  </a:lnTo>
                  <a:lnTo>
                    <a:pt x="47715" y="11817"/>
                  </a:lnTo>
                  <a:lnTo>
                    <a:pt x="90093" y="7456"/>
                  </a:lnTo>
                  <a:lnTo>
                    <a:pt x="137069" y="1122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5" name="SMARTInkShape-Group682">
            <a:extLst>
              <a:ext uri="{FF2B5EF4-FFF2-40B4-BE49-F238E27FC236}">
                <a16:creationId xmlns:a16="http://schemas.microsoft.com/office/drawing/2014/main" xmlns="" id="{70674151-AD57-4E80-B4C0-71C317CED214}"/>
              </a:ext>
            </a:extLst>
          </p:cNvPr>
          <p:cNvGrpSpPr/>
          <p:nvPr/>
        </p:nvGrpSpPr>
        <p:grpSpPr>
          <a:xfrm>
            <a:off x="7982289" y="6216650"/>
            <a:ext cx="869612" cy="409785"/>
            <a:chOff x="7982289" y="6216650"/>
            <a:chExt cx="869612" cy="409785"/>
          </a:xfrm>
        </p:grpSpPr>
        <p:sp>
          <p:nvSpPr>
            <p:cNvPr id="830" name="SMARTInkShape-3639">
              <a:extLst>
                <a:ext uri="{FF2B5EF4-FFF2-40B4-BE49-F238E27FC236}">
                  <a16:creationId xmlns:a16="http://schemas.microsoft.com/office/drawing/2014/main" xmlns="" id="{C106294A-407D-47F1-9939-DFFF8005CDDF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8699498" y="6402372"/>
              <a:ext cx="152403" cy="99671"/>
            </a:xfrm>
            <a:custGeom>
              <a:avLst/>
              <a:gdLst/>
              <a:ahLst/>
              <a:cxnLst/>
              <a:rect l="0" t="0" r="0" b="0"/>
              <a:pathLst>
                <a:path w="152403" h="99671">
                  <a:moveTo>
                    <a:pt x="2" y="23828"/>
                  </a:moveTo>
                  <a:lnTo>
                    <a:pt x="2" y="23828"/>
                  </a:lnTo>
                  <a:lnTo>
                    <a:pt x="0" y="17087"/>
                  </a:lnTo>
                  <a:lnTo>
                    <a:pt x="1883" y="11895"/>
                  </a:lnTo>
                  <a:lnTo>
                    <a:pt x="8841" y="2813"/>
                  </a:lnTo>
                  <a:lnTo>
                    <a:pt x="16630" y="377"/>
                  </a:lnTo>
                  <a:lnTo>
                    <a:pt x="26441" y="0"/>
                  </a:lnTo>
                  <a:lnTo>
                    <a:pt x="51914" y="7381"/>
                  </a:lnTo>
                  <a:lnTo>
                    <a:pt x="56480" y="11452"/>
                  </a:lnTo>
                  <a:lnTo>
                    <a:pt x="63438" y="23501"/>
                  </a:lnTo>
                  <a:lnTo>
                    <a:pt x="65121" y="36383"/>
                  </a:lnTo>
                  <a:lnTo>
                    <a:pt x="62810" y="49869"/>
                  </a:lnTo>
                  <a:lnTo>
                    <a:pt x="53576" y="71917"/>
                  </a:lnTo>
                  <a:lnTo>
                    <a:pt x="41903" y="87309"/>
                  </a:lnTo>
                  <a:lnTo>
                    <a:pt x="30212" y="95946"/>
                  </a:lnTo>
                  <a:lnTo>
                    <a:pt x="20660" y="99490"/>
                  </a:lnTo>
                  <a:lnTo>
                    <a:pt x="20829" y="99670"/>
                  </a:lnTo>
                  <a:lnTo>
                    <a:pt x="56030" y="99291"/>
                  </a:lnTo>
                  <a:lnTo>
                    <a:pt x="95312" y="95655"/>
                  </a:lnTo>
                  <a:lnTo>
                    <a:pt x="152402" y="936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3640">
              <a:extLst>
                <a:ext uri="{FF2B5EF4-FFF2-40B4-BE49-F238E27FC236}">
                  <a16:creationId xmlns:a16="http://schemas.microsoft.com/office/drawing/2014/main" xmlns="" id="{0F3A27F0-8DFB-4726-9BE1-F3A4078AC401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8465296" y="6534150"/>
              <a:ext cx="240555" cy="92285"/>
            </a:xfrm>
            <a:custGeom>
              <a:avLst/>
              <a:gdLst/>
              <a:ahLst/>
              <a:cxnLst/>
              <a:rect l="0" t="0" r="0" b="0"/>
              <a:pathLst>
                <a:path w="240555" h="92285">
                  <a:moveTo>
                    <a:pt x="56404" y="0"/>
                  </a:moveTo>
                  <a:lnTo>
                    <a:pt x="56404" y="0"/>
                  </a:lnTo>
                  <a:lnTo>
                    <a:pt x="59774" y="6741"/>
                  </a:lnTo>
                  <a:lnTo>
                    <a:pt x="61871" y="24419"/>
                  </a:lnTo>
                  <a:lnTo>
                    <a:pt x="59122" y="47530"/>
                  </a:lnTo>
                  <a:lnTo>
                    <a:pt x="51968" y="62047"/>
                  </a:lnTo>
                  <a:lnTo>
                    <a:pt x="33498" y="85241"/>
                  </a:lnTo>
                  <a:lnTo>
                    <a:pt x="24821" y="90801"/>
                  </a:lnTo>
                  <a:lnTo>
                    <a:pt x="20533" y="92284"/>
                  </a:lnTo>
                  <a:lnTo>
                    <a:pt x="16261" y="91862"/>
                  </a:lnTo>
                  <a:lnTo>
                    <a:pt x="7753" y="87630"/>
                  </a:lnTo>
                  <a:lnTo>
                    <a:pt x="4920" y="83820"/>
                  </a:lnTo>
                  <a:lnTo>
                    <a:pt x="1772" y="73941"/>
                  </a:lnTo>
                  <a:lnTo>
                    <a:pt x="0" y="53110"/>
                  </a:lnTo>
                  <a:lnTo>
                    <a:pt x="3348" y="41008"/>
                  </a:lnTo>
                  <a:lnTo>
                    <a:pt x="16996" y="21741"/>
                  </a:lnTo>
                  <a:lnTo>
                    <a:pt x="39241" y="8637"/>
                  </a:lnTo>
                  <a:lnTo>
                    <a:pt x="74915" y="2559"/>
                  </a:lnTo>
                  <a:lnTo>
                    <a:pt x="116765" y="758"/>
                  </a:lnTo>
                  <a:lnTo>
                    <a:pt x="157072" y="6966"/>
                  </a:lnTo>
                  <a:lnTo>
                    <a:pt x="200659" y="23878"/>
                  </a:lnTo>
                  <a:lnTo>
                    <a:pt x="240554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3641">
              <a:extLst>
                <a:ext uri="{FF2B5EF4-FFF2-40B4-BE49-F238E27FC236}">
                  <a16:creationId xmlns:a16="http://schemas.microsoft.com/office/drawing/2014/main" xmlns="" id="{D5FD7429-C007-4104-BCC0-71546C0C907B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8267700" y="6401095"/>
              <a:ext cx="152401" cy="202906"/>
            </a:xfrm>
            <a:custGeom>
              <a:avLst/>
              <a:gdLst/>
              <a:ahLst/>
              <a:cxnLst/>
              <a:rect l="0" t="0" r="0" b="0"/>
              <a:pathLst>
                <a:path w="152401" h="202906">
                  <a:moveTo>
                    <a:pt x="0" y="31455"/>
                  </a:moveTo>
                  <a:lnTo>
                    <a:pt x="0" y="31455"/>
                  </a:lnTo>
                  <a:lnTo>
                    <a:pt x="8839" y="17150"/>
                  </a:lnTo>
                  <a:lnTo>
                    <a:pt x="18297" y="10440"/>
                  </a:lnTo>
                  <a:lnTo>
                    <a:pt x="56785" y="1947"/>
                  </a:lnTo>
                  <a:lnTo>
                    <a:pt x="97597" y="0"/>
                  </a:lnTo>
                  <a:lnTo>
                    <a:pt x="116093" y="3164"/>
                  </a:lnTo>
                  <a:lnTo>
                    <a:pt x="130510" y="11941"/>
                  </a:lnTo>
                  <a:lnTo>
                    <a:pt x="133573" y="17034"/>
                  </a:lnTo>
                  <a:lnTo>
                    <a:pt x="136977" y="30219"/>
                  </a:lnTo>
                  <a:lnTo>
                    <a:pt x="135522" y="56881"/>
                  </a:lnTo>
                  <a:lnTo>
                    <a:pt x="117139" y="90494"/>
                  </a:lnTo>
                  <a:lnTo>
                    <a:pt x="74251" y="129639"/>
                  </a:lnTo>
                  <a:lnTo>
                    <a:pt x="30660" y="162667"/>
                  </a:lnTo>
                  <a:lnTo>
                    <a:pt x="5187" y="186134"/>
                  </a:lnTo>
                  <a:lnTo>
                    <a:pt x="2305" y="191454"/>
                  </a:lnTo>
                  <a:lnTo>
                    <a:pt x="3653" y="193859"/>
                  </a:lnTo>
                  <a:lnTo>
                    <a:pt x="10795" y="198414"/>
                  </a:lnTo>
                  <a:lnTo>
                    <a:pt x="26717" y="201574"/>
                  </a:lnTo>
                  <a:lnTo>
                    <a:pt x="69927" y="202641"/>
                  </a:lnTo>
                  <a:lnTo>
                    <a:pt x="115778" y="202853"/>
                  </a:lnTo>
                  <a:lnTo>
                    <a:pt x="152400" y="20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3642">
              <a:extLst>
                <a:ext uri="{FF2B5EF4-FFF2-40B4-BE49-F238E27FC236}">
                  <a16:creationId xmlns:a16="http://schemas.microsoft.com/office/drawing/2014/main" xmlns="" id="{D2EFCB46-3CFF-435B-AFD4-7D7D47439A87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372580" y="6216912"/>
              <a:ext cx="396771" cy="25139"/>
            </a:xfrm>
            <a:custGeom>
              <a:avLst/>
              <a:gdLst/>
              <a:ahLst/>
              <a:cxnLst/>
              <a:rect l="0" t="0" r="0" b="0"/>
              <a:pathLst>
                <a:path w="396771" h="25139">
                  <a:moveTo>
                    <a:pt x="9420" y="6088"/>
                  </a:moveTo>
                  <a:lnTo>
                    <a:pt x="9420" y="6088"/>
                  </a:lnTo>
                  <a:lnTo>
                    <a:pt x="6049" y="2717"/>
                  </a:lnTo>
                  <a:lnTo>
                    <a:pt x="2512" y="1062"/>
                  </a:lnTo>
                  <a:lnTo>
                    <a:pt x="581" y="621"/>
                  </a:lnTo>
                  <a:lnTo>
                    <a:pt x="0" y="326"/>
                  </a:lnTo>
                  <a:lnTo>
                    <a:pt x="317" y="129"/>
                  </a:lnTo>
                  <a:lnTo>
                    <a:pt x="1233" y="0"/>
                  </a:lnTo>
                  <a:lnTo>
                    <a:pt x="48374" y="5228"/>
                  </a:lnTo>
                  <a:lnTo>
                    <a:pt x="84588" y="7587"/>
                  </a:lnTo>
                  <a:lnTo>
                    <a:pt x="130316" y="10282"/>
                  </a:lnTo>
                  <a:lnTo>
                    <a:pt x="156340" y="11001"/>
                  </a:lnTo>
                  <a:lnTo>
                    <a:pt x="183567" y="11479"/>
                  </a:lnTo>
                  <a:lnTo>
                    <a:pt x="209478" y="12505"/>
                  </a:lnTo>
                  <a:lnTo>
                    <a:pt x="234515" y="13893"/>
                  </a:lnTo>
                  <a:lnTo>
                    <a:pt x="280912" y="16613"/>
                  </a:lnTo>
                  <a:lnTo>
                    <a:pt x="320349" y="17821"/>
                  </a:lnTo>
                  <a:lnTo>
                    <a:pt x="364170" y="18501"/>
                  </a:lnTo>
                  <a:lnTo>
                    <a:pt x="396770" y="25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3643">
              <a:extLst>
                <a:ext uri="{FF2B5EF4-FFF2-40B4-BE49-F238E27FC236}">
                  <a16:creationId xmlns:a16="http://schemas.microsoft.com/office/drawing/2014/main" xmlns="" id="{20D15582-A28F-426B-9DB7-27FDC85562F8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982289" y="6216650"/>
              <a:ext cx="202862" cy="11937"/>
            </a:xfrm>
            <a:custGeom>
              <a:avLst/>
              <a:gdLst/>
              <a:ahLst/>
              <a:cxnLst/>
              <a:rect l="0" t="0" r="0" b="0"/>
              <a:pathLst>
                <a:path w="202862" h="11937">
                  <a:moveTo>
                    <a:pt x="12361" y="0"/>
                  </a:moveTo>
                  <a:lnTo>
                    <a:pt x="12361" y="0"/>
                  </a:lnTo>
                  <a:lnTo>
                    <a:pt x="0" y="0"/>
                  </a:lnTo>
                  <a:lnTo>
                    <a:pt x="3132" y="3371"/>
                  </a:lnTo>
                  <a:lnTo>
                    <a:pt x="11900" y="8839"/>
                  </a:lnTo>
                  <a:lnTo>
                    <a:pt x="39760" y="11936"/>
                  </a:lnTo>
                  <a:lnTo>
                    <a:pt x="76845" y="11768"/>
                  </a:lnTo>
                  <a:lnTo>
                    <a:pt x="118407" y="7563"/>
                  </a:lnTo>
                  <a:lnTo>
                    <a:pt x="163209" y="1703"/>
                  </a:lnTo>
                  <a:lnTo>
                    <a:pt x="176065" y="1462"/>
                  </a:lnTo>
                  <a:lnTo>
                    <a:pt x="20286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6" name="SMARTInkShape-3644">
            <a:extLst>
              <a:ext uri="{FF2B5EF4-FFF2-40B4-BE49-F238E27FC236}">
                <a16:creationId xmlns:a16="http://schemas.microsoft.com/office/drawing/2014/main" xmlns="" id="{6F011FC1-655D-4DDD-B6A2-1A1DAA77E3F4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477250" y="5943677"/>
            <a:ext cx="11796" cy="184074"/>
          </a:xfrm>
          <a:custGeom>
            <a:avLst/>
            <a:gdLst/>
            <a:ahLst/>
            <a:cxnLst/>
            <a:rect l="0" t="0" r="0" b="0"/>
            <a:pathLst>
              <a:path w="11796" h="184074">
                <a:moveTo>
                  <a:pt x="0" y="6273"/>
                </a:moveTo>
                <a:lnTo>
                  <a:pt x="0" y="6273"/>
                </a:lnTo>
                <a:lnTo>
                  <a:pt x="0" y="2902"/>
                </a:lnTo>
                <a:lnTo>
                  <a:pt x="705" y="1909"/>
                </a:lnTo>
                <a:lnTo>
                  <a:pt x="1881" y="1247"/>
                </a:lnTo>
                <a:lnTo>
                  <a:pt x="6088" y="0"/>
                </a:lnTo>
                <a:lnTo>
                  <a:pt x="9644" y="6688"/>
                </a:lnTo>
                <a:lnTo>
                  <a:pt x="11795" y="24349"/>
                </a:lnTo>
                <a:lnTo>
                  <a:pt x="5673" y="70760"/>
                </a:lnTo>
                <a:lnTo>
                  <a:pt x="1120" y="112299"/>
                </a:lnTo>
                <a:lnTo>
                  <a:pt x="5828" y="159469"/>
                </a:lnTo>
                <a:lnTo>
                  <a:pt x="6350" y="18407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0" name="SMARTInkShape-Group684">
            <a:extLst>
              <a:ext uri="{FF2B5EF4-FFF2-40B4-BE49-F238E27FC236}">
                <a16:creationId xmlns:a16="http://schemas.microsoft.com/office/drawing/2014/main" xmlns="" id="{B2EA357F-2D7D-4E4E-85EA-744B9BBF2B21}"/>
              </a:ext>
            </a:extLst>
          </p:cNvPr>
          <p:cNvGrpSpPr/>
          <p:nvPr/>
        </p:nvGrpSpPr>
        <p:grpSpPr>
          <a:xfrm>
            <a:off x="9171591" y="5842178"/>
            <a:ext cx="1229710" cy="768173"/>
            <a:chOff x="9171591" y="5842178"/>
            <a:chExt cx="1229710" cy="768173"/>
          </a:xfrm>
        </p:grpSpPr>
        <p:sp>
          <p:nvSpPr>
            <p:cNvPr id="837" name="SMARTInkShape-3645">
              <a:extLst>
                <a:ext uri="{FF2B5EF4-FFF2-40B4-BE49-F238E27FC236}">
                  <a16:creationId xmlns:a16="http://schemas.microsoft.com/office/drawing/2014/main" xmlns="" id="{74C7E0F0-391E-44DC-8421-711CFBC453AE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0226479" y="6229350"/>
              <a:ext cx="174822" cy="12701"/>
            </a:xfrm>
            <a:custGeom>
              <a:avLst/>
              <a:gdLst/>
              <a:ahLst/>
              <a:cxnLst/>
              <a:rect l="0" t="0" r="0" b="0"/>
              <a:pathLst>
                <a:path w="174822" h="12701">
                  <a:moveTo>
                    <a:pt x="3371" y="0"/>
                  </a:moveTo>
                  <a:lnTo>
                    <a:pt x="3371" y="0"/>
                  </a:lnTo>
                  <a:lnTo>
                    <a:pt x="0" y="0"/>
                  </a:lnTo>
                  <a:lnTo>
                    <a:pt x="18765" y="1411"/>
                  </a:lnTo>
                  <a:lnTo>
                    <a:pt x="51027" y="3763"/>
                  </a:lnTo>
                  <a:lnTo>
                    <a:pt x="92292" y="6741"/>
                  </a:lnTo>
                  <a:lnTo>
                    <a:pt x="174821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3646">
              <a:extLst>
                <a:ext uri="{FF2B5EF4-FFF2-40B4-BE49-F238E27FC236}">
                  <a16:creationId xmlns:a16="http://schemas.microsoft.com/office/drawing/2014/main" xmlns="" id="{5A12554A-2B0E-42C2-A46E-BB208BDE1E31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0083802" y="6197600"/>
              <a:ext cx="6349" cy="11682"/>
            </a:xfrm>
            <a:custGeom>
              <a:avLst/>
              <a:gdLst/>
              <a:ahLst/>
              <a:cxnLst/>
              <a:rect l="0" t="0" r="0" b="0"/>
              <a:pathLst>
                <a:path w="6349" h="11682">
                  <a:moveTo>
                    <a:pt x="6348" y="0"/>
                  </a:moveTo>
                  <a:lnTo>
                    <a:pt x="6348" y="0"/>
                  </a:lnTo>
                  <a:lnTo>
                    <a:pt x="2978" y="10113"/>
                  </a:lnTo>
                  <a:lnTo>
                    <a:pt x="1985" y="11681"/>
                  </a:lnTo>
                  <a:lnTo>
                    <a:pt x="1322" y="11315"/>
                  </a:lnTo>
                  <a:lnTo>
                    <a:pt x="0" y="6361"/>
                  </a:lnTo>
                  <a:lnTo>
                    <a:pt x="0" y="6357"/>
                  </a:lnTo>
                  <a:lnTo>
                    <a:pt x="634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3647">
              <a:extLst>
                <a:ext uri="{FF2B5EF4-FFF2-40B4-BE49-F238E27FC236}">
                  <a16:creationId xmlns:a16="http://schemas.microsoft.com/office/drawing/2014/main" xmlns="" id="{5237B3DA-A73C-40B5-BDE6-592E73FE1DE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0083800" y="6280150"/>
              <a:ext cx="12701" cy="69851"/>
            </a:xfrm>
            <a:custGeom>
              <a:avLst/>
              <a:gdLst/>
              <a:ahLst/>
              <a:cxnLst/>
              <a:rect l="0" t="0" r="0" b="0"/>
              <a:pathLst>
                <a:path w="12701" h="69851">
                  <a:moveTo>
                    <a:pt x="0" y="0"/>
                  </a:moveTo>
                  <a:lnTo>
                    <a:pt x="0" y="0"/>
                  </a:lnTo>
                  <a:lnTo>
                    <a:pt x="6743" y="37081"/>
                  </a:lnTo>
                  <a:lnTo>
                    <a:pt x="1270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3648">
              <a:extLst>
                <a:ext uri="{FF2B5EF4-FFF2-40B4-BE49-F238E27FC236}">
                  <a16:creationId xmlns:a16="http://schemas.microsoft.com/office/drawing/2014/main" xmlns="" id="{FCC3F1CF-6472-4D06-8C99-542B168349DA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9916790" y="6077212"/>
              <a:ext cx="141611" cy="228339"/>
            </a:xfrm>
            <a:custGeom>
              <a:avLst/>
              <a:gdLst/>
              <a:ahLst/>
              <a:cxnLst/>
              <a:rect l="0" t="0" r="0" b="0"/>
              <a:pathLst>
                <a:path w="141611" h="228339">
                  <a:moveTo>
                    <a:pt x="141610" y="6088"/>
                  </a:moveTo>
                  <a:lnTo>
                    <a:pt x="141610" y="6088"/>
                  </a:lnTo>
                  <a:lnTo>
                    <a:pt x="135518" y="0"/>
                  </a:lnTo>
                  <a:lnTo>
                    <a:pt x="110800" y="28534"/>
                  </a:lnTo>
                  <a:lnTo>
                    <a:pt x="79703" y="75566"/>
                  </a:lnTo>
                  <a:lnTo>
                    <a:pt x="55535" y="115284"/>
                  </a:lnTo>
                  <a:lnTo>
                    <a:pt x="31909" y="161444"/>
                  </a:lnTo>
                  <a:lnTo>
                    <a:pt x="11284" y="204855"/>
                  </a:lnTo>
                  <a:lnTo>
                    <a:pt x="103" y="222966"/>
                  </a:lnTo>
                  <a:lnTo>
                    <a:pt x="0" y="224756"/>
                  </a:lnTo>
                  <a:lnTo>
                    <a:pt x="1910" y="228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3649">
              <a:extLst>
                <a:ext uri="{FF2B5EF4-FFF2-40B4-BE49-F238E27FC236}">
                  <a16:creationId xmlns:a16="http://schemas.microsoft.com/office/drawing/2014/main" xmlns="" id="{F1126B8F-50D6-4942-8B5F-BDFE8E12A79B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9880600" y="6089650"/>
              <a:ext cx="133351" cy="190501"/>
            </a:xfrm>
            <a:custGeom>
              <a:avLst/>
              <a:gdLst/>
              <a:ahLst/>
              <a:cxnLst/>
              <a:rect l="0" t="0" r="0" b="0"/>
              <a:pathLst>
                <a:path w="133351" h="190501">
                  <a:moveTo>
                    <a:pt x="0" y="0"/>
                  </a:moveTo>
                  <a:lnTo>
                    <a:pt x="0" y="0"/>
                  </a:lnTo>
                  <a:lnTo>
                    <a:pt x="17677" y="21048"/>
                  </a:lnTo>
                  <a:lnTo>
                    <a:pt x="40494" y="60054"/>
                  </a:lnTo>
                  <a:lnTo>
                    <a:pt x="75627" y="106642"/>
                  </a:lnTo>
                  <a:lnTo>
                    <a:pt x="103314" y="144957"/>
                  </a:lnTo>
                  <a:lnTo>
                    <a:pt x="13335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3650">
              <a:extLst>
                <a:ext uri="{FF2B5EF4-FFF2-40B4-BE49-F238E27FC236}">
                  <a16:creationId xmlns:a16="http://schemas.microsoft.com/office/drawing/2014/main" xmlns="" id="{A08DB38C-91F2-4CCB-B287-F188413A0295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9705718" y="6001633"/>
              <a:ext cx="105033" cy="322968"/>
            </a:xfrm>
            <a:custGeom>
              <a:avLst/>
              <a:gdLst/>
              <a:ahLst/>
              <a:cxnLst/>
              <a:rect l="0" t="0" r="0" b="0"/>
              <a:pathLst>
                <a:path w="105033" h="322968">
                  <a:moveTo>
                    <a:pt x="105032" y="5467"/>
                  </a:moveTo>
                  <a:lnTo>
                    <a:pt x="105032" y="5467"/>
                  </a:lnTo>
                  <a:lnTo>
                    <a:pt x="105032" y="0"/>
                  </a:lnTo>
                  <a:lnTo>
                    <a:pt x="94919" y="2749"/>
                  </a:lnTo>
                  <a:lnTo>
                    <a:pt x="78518" y="11403"/>
                  </a:lnTo>
                  <a:lnTo>
                    <a:pt x="46768" y="46502"/>
                  </a:lnTo>
                  <a:lnTo>
                    <a:pt x="22935" y="90375"/>
                  </a:lnTo>
                  <a:lnTo>
                    <a:pt x="11868" y="123637"/>
                  </a:lnTo>
                  <a:lnTo>
                    <a:pt x="3652" y="159587"/>
                  </a:lnTo>
                  <a:lnTo>
                    <a:pt x="0" y="196732"/>
                  </a:lnTo>
                  <a:lnTo>
                    <a:pt x="2144" y="230644"/>
                  </a:lnTo>
                  <a:lnTo>
                    <a:pt x="9400" y="273740"/>
                  </a:lnTo>
                  <a:lnTo>
                    <a:pt x="11645" y="285916"/>
                  </a:lnTo>
                  <a:lnTo>
                    <a:pt x="25425" y="305088"/>
                  </a:lnTo>
                  <a:lnTo>
                    <a:pt x="35028" y="313165"/>
                  </a:lnTo>
                  <a:lnTo>
                    <a:pt x="55104" y="320257"/>
                  </a:lnTo>
                  <a:lnTo>
                    <a:pt x="85982" y="322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3651">
              <a:extLst>
                <a:ext uri="{FF2B5EF4-FFF2-40B4-BE49-F238E27FC236}">
                  <a16:creationId xmlns:a16="http://schemas.microsoft.com/office/drawing/2014/main" xmlns="" id="{BF015ACB-F7BD-41D9-BF85-2F6149BD22C3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9182460" y="5842178"/>
              <a:ext cx="126641" cy="146349"/>
            </a:xfrm>
            <a:custGeom>
              <a:avLst/>
              <a:gdLst/>
              <a:ahLst/>
              <a:cxnLst/>
              <a:rect l="0" t="0" r="0" b="0"/>
              <a:pathLst>
                <a:path w="126641" h="146349">
                  <a:moveTo>
                    <a:pt x="5990" y="25222"/>
                  </a:moveTo>
                  <a:lnTo>
                    <a:pt x="5990" y="25222"/>
                  </a:lnTo>
                  <a:lnTo>
                    <a:pt x="11457" y="19755"/>
                  </a:lnTo>
                  <a:lnTo>
                    <a:pt x="12458" y="20166"/>
                  </a:lnTo>
                  <a:lnTo>
                    <a:pt x="15449" y="22504"/>
                  </a:lnTo>
                  <a:lnTo>
                    <a:pt x="17249" y="27778"/>
                  </a:lnTo>
                  <a:lnTo>
                    <a:pt x="15034" y="72999"/>
                  </a:lnTo>
                  <a:lnTo>
                    <a:pt x="7803" y="119770"/>
                  </a:lnTo>
                  <a:lnTo>
                    <a:pt x="449" y="146348"/>
                  </a:lnTo>
                  <a:lnTo>
                    <a:pt x="0" y="143496"/>
                  </a:lnTo>
                  <a:lnTo>
                    <a:pt x="4715" y="99864"/>
                  </a:lnTo>
                  <a:lnTo>
                    <a:pt x="7538" y="72507"/>
                  </a:lnTo>
                  <a:lnTo>
                    <a:pt x="22836" y="29964"/>
                  </a:lnTo>
                  <a:lnTo>
                    <a:pt x="32620" y="9457"/>
                  </a:lnTo>
                  <a:lnTo>
                    <a:pt x="36442" y="4130"/>
                  </a:lnTo>
                  <a:lnTo>
                    <a:pt x="40403" y="1284"/>
                  </a:lnTo>
                  <a:lnTo>
                    <a:pt x="44454" y="89"/>
                  </a:lnTo>
                  <a:lnTo>
                    <a:pt x="48565" y="0"/>
                  </a:lnTo>
                  <a:lnTo>
                    <a:pt x="67837" y="6617"/>
                  </a:lnTo>
                  <a:lnTo>
                    <a:pt x="91420" y="27627"/>
                  </a:lnTo>
                  <a:lnTo>
                    <a:pt x="112913" y="56195"/>
                  </a:lnTo>
                  <a:lnTo>
                    <a:pt x="120540" y="76617"/>
                  </a:lnTo>
                  <a:lnTo>
                    <a:pt x="125837" y="121125"/>
                  </a:lnTo>
                  <a:lnTo>
                    <a:pt x="126640" y="133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3652">
              <a:extLst>
                <a:ext uri="{FF2B5EF4-FFF2-40B4-BE49-F238E27FC236}">
                  <a16:creationId xmlns:a16="http://schemas.microsoft.com/office/drawing/2014/main" xmlns="" id="{BC8C7F84-CC05-4990-8DA5-12DDCB484250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9480550" y="6496050"/>
              <a:ext cx="12701" cy="82551"/>
            </a:xfrm>
            <a:custGeom>
              <a:avLst/>
              <a:gdLst/>
              <a:ahLst/>
              <a:cxnLst/>
              <a:rect l="0" t="0" r="0" b="0"/>
              <a:pathLst>
                <a:path w="12701" h="82551">
                  <a:moveTo>
                    <a:pt x="0" y="0"/>
                  </a:moveTo>
                  <a:lnTo>
                    <a:pt x="0" y="0"/>
                  </a:lnTo>
                  <a:lnTo>
                    <a:pt x="5467" y="44159"/>
                  </a:lnTo>
                  <a:lnTo>
                    <a:pt x="1270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3653">
              <a:extLst>
                <a:ext uri="{FF2B5EF4-FFF2-40B4-BE49-F238E27FC236}">
                  <a16:creationId xmlns:a16="http://schemas.microsoft.com/office/drawing/2014/main" xmlns="" id="{2CE2DBF6-A8E0-4DB9-A6C6-9C1A526F49BD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9283700" y="6591300"/>
              <a:ext cx="95251" cy="10008"/>
            </a:xfrm>
            <a:custGeom>
              <a:avLst/>
              <a:gdLst/>
              <a:ahLst/>
              <a:cxnLst/>
              <a:rect l="0" t="0" r="0" b="0"/>
              <a:pathLst>
                <a:path w="95251" h="10008">
                  <a:moveTo>
                    <a:pt x="0" y="6350"/>
                  </a:moveTo>
                  <a:lnTo>
                    <a:pt x="0" y="6350"/>
                  </a:lnTo>
                  <a:lnTo>
                    <a:pt x="3370" y="9720"/>
                  </a:lnTo>
                  <a:lnTo>
                    <a:pt x="5776" y="10007"/>
                  </a:lnTo>
                  <a:lnTo>
                    <a:pt x="45779" y="474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3654">
              <a:extLst>
                <a:ext uri="{FF2B5EF4-FFF2-40B4-BE49-F238E27FC236}">
                  <a16:creationId xmlns:a16="http://schemas.microsoft.com/office/drawing/2014/main" xmlns="" id="{CAF0AA18-A57A-44CF-B827-072845DC3B87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9283700" y="6508748"/>
              <a:ext cx="69851" cy="3"/>
            </a:xfrm>
            <a:custGeom>
              <a:avLst/>
              <a:gdLst/>
              <a:ahLst/>
              <a:cxnLst/>
              <a:rect l="0" t="0" r="0" b="0"/>
              <a:pathLst>
                <a:path w="69851" h="3">
                  <a:moveTo>
                    <a:pt x="0" y="2"/>
                  </a:moveTo>
                  <a:lnTo>
                    <a:pt x="0" y="2"/>
                  </a:lnTo>
                  <a:lnTo>
                    <a:pt x="43033" y="0"/>
                  </a:lnTo>
                  <a:lnTo>
                    <a:pt x="69850" y="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3655">
              <a:extLst>
                <a:ext uri="{FF2B5EF4-FFF2-40B4-BE49-F238E27FC236}">
                  <a16:creationId xmlns:a16="http://schemas.microsoft.com/office/drawing/2014/main" xmlns="" id="{9BEA4749-8A31-4CCB-A8A6-D2C0EC4648AB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9214005" y="6445589"/>
              <a:ext cx="12546" cy="12362"/>
            </a:xfrm>
            <a:custGeom>
              <a:avLst/>
              <a:gdLst/>
              <a:ahLst/>
              <a:cxnLst/>
              <a:rect l="0" t="0" r="0" b="0"/>
              <a:pathLst>
                <a:path w="12546" h="12362">
                  <a:moveTo>
                    <a:pt x="12545" y="12361"/>
                  </a:moveTo>
                  <a:lnTo>
                    <a:pt x="12545" y="12361"/>
                  </a:lnTo>
                  <a:lnTo>
                    <a:pt x="5802" y="8990"/>
                  </a:lnTo>
                  <a:lnTo>
                    <a:pt x="3817" y="7291"/>
                  </a:lnTo>
                  <a:lnTo>
                    <a:pt x="0" y="0"/>
                  </a:lnTo>
                  <a:lnTo>
                    <a:pt x="6195" y="6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3656">
              <a:extLst>
                <a:ext uri="{FF2B5EF4-FFF2-40B4-BE49-F238E27FC236}">
                  <a16:creationId xmlns:a16="http://schemas.microsoft.com/office/drawing/2014/main" xmlns="" id="{E740A09A-90E2-484D-9460-1EC8EAF062A3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9201150" y="6521450"/>
              <a:ext cx="19051" cy="88901"/>
            </a:xfrm>
            <a:custGeom>
              <a:avLst/>
              <a:gdLst/>
              <a:ahLst/>
              <a:cxnLst/>
              <a:rect l="0" t="0" r="0" b="0"/>
              <a:pathLst>
                <a:path w="19051" h="88901">
                  <a:moveTo>
                    <a:pt x="0" y="0"/>
                  </a:moveTo>
                  <a:lnTo>
                    <a:pt x="0" y="0"/>
                  </a:lnTo>
                  <a:lnTo>
                    <a:pt x="0" y="3370"/>
                  </a:lnTo>
                  <a:lnTo>
                    <a:pt x="705" y="4363"/>
                  </a:lnTo>
                  <a:lnTo>
                    <a:pt x="1881" y="5026"/>
                  </a:lnTo>
                  <a:lnTo>
                    <a:pt x="3370" y="5467"/>
                  </a:lnTo>
                  <a:lnTo>
                    <a:pt x="8837" y="19572"/>
                  </a:lnTo>
                  <a:lnTo>
                    <a:pt x="16839" y="67189"/>
                  </a:lnTo>
                  <a:lnTo>
                    <a:pt x="190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3657">
              <a:extLst>
                <a:ext uri="{FF2B5EF4-FFF2-40B4-BE49-F238E27FC236}">
                  <a16:creationId xmlns:a16="http://schemas.microsoft.com/office/drawing/2014/main" xmlns="" id="{D1E60F9F-7461-4B0E-9E8D-FA392DE32D67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9171591" y="6019823"/>
              <a:ext cx="397860" cy="348573"/>
            </a:xfrm>
            <a:custGeom>
              <a:avLst/>
              <a:gdLst/>
              <a:ahLst/>
              <a:cxnLst/>
              <a:rect l="0" t="0" r="0" b="0"/>
              <a:pathLst>
                <a:path w="397860" h="348573">
                  <a:moveTo>
                    <a:pt x="258159" y="6327"/>
                  </a:moveTo>
                  <a:lnTo>
                    <a:pt x="258159" y="6327"/>
                  </a:lnTo>
                  <a:lnTo>
                    <a:pt x="261529" y="2956"/>
                  </a:lnTo>
                  <a:lnTo>
                    <a:pt x="265066" y="1301"/>
                  </a:lnTo>
                  <a:lnTo>
                    <a:pt x="270757" y="0"/>
                  </a:lnTo>
                  <a:lnTo>
                    <a:pt x="225308" y="22759"/>
                  </a:lnTo>
                  <a:lnTo>
                    <a:pt x="188380" y="45164"/>
                  </a:lnTo>
                  <a:lnTo>
                    <a:pt x="148349" y="65577"/>
                  </a:lnTo>
                  <a:lnTo>
                    <a:pt x="105208" y="89499"/>
                  </a:lnTo>
                  <a:lnTo>
                    <a:pt x="64908" y="110698"/>
                  </a:lnTo>
                  <a:lnTo>
                    <a:pt x="38151" y="125916"/>
                  </a:lnTo>
                  <a:lnTo>
                    <a:pt x="20813" y="142935"/>
                  </a:lnTo>
                  <a:lnTo>
                    <a:pt x="18616" y="147709"/>
                  </a:lnTo>
                  <a:lnTo>
                    <a:pt x="18736" y="149969"/>
                  </a:lnTo>
                  <a:lnTo>
                    <a:pt x="20751" y="154366"/>
                  </a:lnTo>
                  <a:lnTo>
                    <a:pt x="29223" y="160806"/>
                  </a:lnTo>
                  <a:lnTo>
                    <a:pt x="60642" y="168597"/>
                  </a:lnTo>
                  <a:lnTo>
                    <a:pt x="106881" y="170867"/>
                  </a:lnTo>
                  <a:lnTo>
                    <a:pt x="144192" y="173143"/>
                  </a:lnTo>
                  <a:lnTo>
                    <a:pt x="187983" y="176862"/>
                  </a:lnTo>
                  <a:lnTo>
                    <a:pt x="204989" y="180876"/>
                  </a:lnTo>
                  <a:lnTo>
                    <a:pt x="207189" y="183372"/>
                  </a:lnTo>
                  <a:lnTo>
                    <a:pt x="207952" y="186445"/>
                  </a:lnTo>
                  <a:lnTo>
                    <a:pt x="207754" y="189906"/>
                  </a:lnTo>
                  <a:lnTo>
                    <a:pt x="197363" y="204890"/>
                  </a:lnTo>
                  <a:lnTo>
                    <a:pt x="151199" y="237034"/>
                  </a:lnTo>
                  <a:lnTo>
                    <a:pt x="108640" y="259070"/>
                  </a:lnTo>
                  <a:lnTo>
                    <a:pt x="62162" y="280886"/>
                  </a:lnTo>
                  <a:lnTo>
                    <a:pt x="26518" y="303343"/>
                  </a:lnTo>
                  <a:lnTo>
                    <a:pt x="2740" y="326199"/>
                  </a:lnTo>
                  <a:lnTo>
                    <a:pt x="0" y="331465"/>
                  </a:lnTo>
                  <a:lnTo>
                    <a:pt x="681" y="334565"/>
                  </a:lnTo>
                  <a:lnTo>
                    <a:pt x="5198" y="341769"/>
                  </a:lnTo>
                  <a:lnTo>
                    <a:pt x="19439" y="345912"/>
                  </a:lnTo>
                  <a:lnTo>
                    <a:pt x="66441" y="348572"/>
                  </a:lnTo>
                  <a:lnTo>
                    <a:pt x="101927" y="347055"/>
                  </a:lnTo>
                  <a:lnTo>
                    <a:pt x="145684" y="343322"/>
                  </a:lnTo>
                  <a:lnTo>
                    <a:pt x="171181" y="340352"/>
                  </a:lnTo>
                  <a:lnTo>
                    <a:pt x="198057" y="336960"/>
                  </a:lnTo>
                  <a:lnTo>
                    <a:pt x="224441" y="334698"/>
                  </a:lnTo>
                  <a:lnTo>
                    <a:pt x="250497" y="333192"/>
                  </a:lnTo>
                  <a:lnTo>
                    <a:pt x="276335" y="332186"/>
                  </a:lnTo>
                  <a:lnTo>
                    <a:pt x="320094" y="331070"/>
                  </a:lnTo>
                  <a:lnTo>
                    <a:pt x="367057" y="332323"/>
                  </a:lnTo>
                  <a:lnTo>
                    <a:pt x="384169" y="335364"/>
                  </a:lnTo>
                  <a:lnTo>
                    <a:pt x="397859" y="342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4" name="SMARTInkShape-Group685">
            <a:extLst>
              <a:ext uri="{FF2B5EF4-FFF2-40B4-BE49-F238E27FC236}">
                <a16:creationId xmlns:a16="http://schemas.microsoft.com/office/drawing/2014/main" xmlns="" id="{F3521BFA-E325-4E2A-80D8-879114291DE5}"/>
              </a:ext>
            </a:extLst>
          </p:cNvPr>
          <p:cNvGrpSpPr/>
          <p:nvPr/>
        </p:nvGrpSpPr>
        <p:grpSpPr>
          <a:xfrm>
            <a:off x="10509250" y="5845065"/>
            <a:ext cx="628651" cy="568436"/>
            <a:chOff x="10509250" y="5845065"/>
            <a:chExt cx="628651" cy="568436"/>
          </a:xfrm>
        </p:grpSpPr>
        <p:sp>
          <p:nvSpPr>
            <p:cNvPr id="851" name="SMARTInkShape-3658">
              <a:extLst>
                <a:ext uri="{FF2B5EF4-FFF2-40B4-BE49-F238E27FC236}">
                  <a16:creationId xmlns:a16="http://schemas.microsoft.com/office/drawing/2014/main" xmlns="" id="{8F4705FE-FB3A-407D-8548-CF0FA14B33D2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0991928" y="5845065"/>
              <a:ext cx="145973" cy="149336"/>
            </a:xfrm>
            <a:custGeom>
              <a:avLst/>
              <a:gdLst/>
              <a:ahLst/>
              <a:cxnLst/>
              <a:rect l="0" t="0" r="0" b="0"/>
              <a:pathLst>
                <a:path w="145973" h="149336">
                  <a:moveTo>
                    <a:pt x="6272" y="28685"/>
                  </a:moveTo>
                  <a:lnTo>
                    <a:pt x="6272" y="28685"/>
                  </a:lnTo>
                  <a:lnTo>
                    <a:pt x="2901" y="25314"/>
                  </a:lnTo>
                  <a:lnTo>
                    <a:pt x="1246" y="21778"/>
                  </a:lnTo>
                  <a:lnTo>
                    <a:pt x="0" y="12953"/>
                  </a:lnTo>
                  <a:lnTo>
                    <a:pt x="681" y="11847"/>
                  </a:lnTo>
                  <a:lnTo>
                    <a:pt x="1838" y="11109"/>
                  </a:lnTo>
                  <a:lnTo>
                    <a:pt x="3316" y="10617"/>
                  </a:lnTo>
                  <a:lnTo>
                    <a:pt x="8768" y="6555"/>
                  </a:lnTo>
                  <a:lnTo>
                    <a:pt x="21593" y="4254"/>
                  </a:lnTo>
                  <a:lnTo>
                    <a:pt x="43477" y="2770"/>
                  </a:lnTo>
                  <a:lnTo>
                    <a:pt x="50558" y="0"/>
                  </a:lnTo>
                  <a:lnTo>
                    <a:pt x="57940" y="179"/>
                  </a:lnTo>
                  <a:lnTo>
                    <a:pt x="74177" y="2672"/>
                  </a:lnTo>
                  <a:lnTo>
                    <a:pt x="76943" y="4288"/>
                  </a:lnTo>
                  <a:lnTo>
                    <a:pt x="78785" y="6775"/>
                  </a:lnTo>
                  <a:lnTo>
                    <a:pt x="83262" y="15137"/>
                  </a:lnTo>
                  <a:lnTo>
                    <a:pt x="91094" y="27656"/>
                  </a:lnTo>
                  <a:lnTo>
                    <a:pt x="93965" y="36219"/>
                  </a:lnTo>
                  <a:lnTo>
                    <a:pt x="94815" y="43226"/>
                  </a:lnTo>
                  <a:lnTo>
                    <a:pt x="90029" y="60642"/>
                  </a:lnTo>
                  <a:lnTo>
                    <a:pt x="84173" y="72339"/>
                  </a:lnTo>
                  <a:lnTo>
                    <a:pt x="83606" y="74721"/>
                  </a:lnTo>
                  <a:lnTo>
                    <a:pt x="79213" y="79249"/>
                  </a:lnTo>
                  <a:lnTo>
                    <a:pt x="52840" y="101464"/>
                  </a:lnTo>
                  <a:lnTo>
                    <a:pt x="33511" y="107807"/>
                  </a:lnTo>
                  <a:lnTo>
                    <a:pt x="28961" y="111593"/>
                  </a:lnTo>
                  <a:lnTo>
                    <a:pt x="27749" y="113590"/>
                  </a:lnTo>
                  <a:lnTo>
                    <a:pt x="26233" y="114920"/>
                  </a:lnTo>
                  <a:lnTo>
                    <a:pt x="19000" y="117576"/>
                  </a:lnTo>
                  <a:lnTo>
                    <a:pt x="22351" y="120954"/>
                  </a:lnTo>
                  <a:lnTo>
                    <a:pt x="25883" y="122609"/>
                  </a:lnTo>
                  <a:lnTo>
                    <a:pt x="41048" y="128830"/>
                  </a:lnTo>
                  <a:lnTo>
                    <a:pt x="49008" y="132695"/>
                  </a:lnTo>
                  <a:lnTo>
                    <a:pt x="88665" y="137998"/>
                  </a:lnTo>
                  <a:lnTo>
                    <a:pt x="128938" y="144428"/>
                  </a:lnTo>
                  <a:lnTo>
                    <a:pt x="138338" y="147881"/>
                  </a:lnTo>
                  <a:lnTo>
                    <a:pt x="145972" y="149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3659">
              <a:extLst>
                <a:ext uri="{FF2B5EF4-FFF2-40B4-BE49-F238E27FC236}">
                  <a16:creationId xmlns:a16="http://schemas.microsoft.com/office/drawing/2014/main" xmlns="" id="{0C01912B-2D43-43D0-87B7-437346D81F19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0934700" y="6032500"/>
              <a:ext cx="88496" cy="381001"/>
            </a:xfrm>
            <a:custGeom>
              <a:avLst/>
              <a:gdLst/>
              <a:ahLst/>
              <a:cxnLst/>
              <a:rect l="0" t="0" r="0" b="0"/>
              <a:pathLst>
                <a:path w="88496" h="381001">
                  <a:moveTo>
                    <a:pt x="0" y="0"/>
                  </a:moveTo>
                  <a:lnTo>
                    <a:pt x="0" y="0"/>
                  </a:lnTo>
                  <a:lnTo>
                    <a:pt x="6743" y="3371"/>
                  </a:lnTo>
                  <a:lnTo>
                    <a:pt x="11933" y="8789"/>
                  </a:lnTo>
                  <a:lnTo>
                    <a:pt x="50554" y="52352"/>
                  </a:lnTo>
                  <a:lnTo>
                    <a:pt x="74296" y="89036"/>
                  </a:lnTo>
                  <a:lnTo>
                    <a:pt x="85827" y="116304"/>
                  </a:lnTo>
                  <a:lnTo>
                    <a:pt x="88495" y="149685"/>
                  </a:lnTo>
                  <a:lnTo>
                    <a:pt x="83397" y="192358"/>
                  </a:lnTo>
                  <a:lnTo>
                    <a:pt x="76134" y="235059"/>
                  </a:lnTo>
                  <a:lnTo>
                    <a:pt x="64669" y="280288"/>
                  </a:lnTo>
                  <a:lnTo>
                    <a:pt x="61773" y="304359"/>
                  </a:lnTo>
                  <a:lnTo>
                    <a:pt x="40196" y="351360"/>
                  </a:lnTo>
                  <a:lnTo>
                    <a:pt x="33628" y="366418"/>
                  </a:lnTo>
                  <a:lnTo>
                    <a:pt x="32120" y="373024"/>
                  </a:lnTo>
                  <a:lnTo>
                    <a:pt x="25416" y="380982"/>
                  </a:lnTo>
                  <a:lnTo>
                    <a:pt x="2540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3660">
              <a:extLst>
                <a:ext uri="{FF2B5EF4-FFF2-40B4-BE49-F238E27FC236}">
                  <a16:creationId xmlns:a16="http://schemas.microsoft.com/office/drawing/2014/main" xmlns="" id="{315A039E-7600-4AA0-90B8-3960895D13F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0509250" y="6115644"/>
              <a:ext cx="361951" cy="279774"/>
            </a:xfrm>
            <a:custGeom>
              <a:avLst/>
              <a:gdLst/>
              <a:ahLst/>
              <a:cxnLst/>
              <a:rect l="0" t="0" r="0" b="0"/>
              <a:pathLst>
                <a:path w="361951" h="279774">
                  <a:moveTo>
                    <a:pt x="0" y="272456"/>
                  </a:moveTo>
                  <a:lnTo>
                    <a:pt x="0" y="272456"/>
                  </a:lnTo>
                  <a:lnTo>
                    <a:pt x="0" y="279197"/>
                  </a:lnTo>
                  <a:lnTo>
                    <a:pt x="705" y="279773"/>
                  </a:lnTo>
                  <a:lnTo>
                    <a:pt x="1881" y="278746"/>
                  </a:lnTo>
                  <a:lnTo>
                    <a:pt x="22272" y="247285"/>
                  </a:lnTo>
                  <a:lnTo>
                    <a:pt x="44230" y="205731"/>
                  </a:lnTo>
                  <a:lnTo>
                    <a:pt x="64805" y="164013"/>
                  </a:lnTo>
                  <a:lnTo>
                    <a:pt x="82231" y="130258"/>
                  </a:lnTo>
                  <a:lnTo>
                    <a:pt x="100331" y="88037"/>
                  </a:lnTo>
                  <a:lnTo>
                    <a:pt x="107652" y="61850"/>
                  </a:lnTo>
                  <a:lnTo>
                    <a:pt x="109162" y="60086"/>
                  </a:lnTo>
                  <a:lnTo>
                    <a:pt x="110875" y="58911"/>
                  </a:lnTo>
                  <a:lnTo>
                    <a:pt x="112777" y="53838"/>
                  </a:lnTo>
                  <a:lnTo>
                    <a:pt x="124218" y="9550"/>
                  </a:lnTo>
                  <a:lnTo>
                    <a:pt x="126836" y="0"/>
                  </a:lnTo>
                  <a:lnTo>
                    <a:pt x="125557" y="21213"/>
                  </a:lnTo>
                  <a:lnTo>
                    <a:pt x="112690" y="66691"/>
                  </a:lnTo>
                  <a:lnTo>
                    <a:pt x="109355" y="104402"/>
                  </a:lnTo>
                  <a:lnTo>
                    <a:pt x="102607" y="151314"/>
                  </a:lnTo>
                  <a:lnTo>
                    <a:pt x="101689" y="177654"/>
                  </a:lnTo>
                  <a:lnTo>
                    <a:pt x="103520" y="182815"/>
                  </a:lnTo>
                  <a:lnTo>
                    <a:pt x="104996" y="185178"/>
                  </a:lnTo>
                  <a:lnTo>
                    <a:pt x="107073" y="195247"/>
                  </a:lnTo>
                  <a:lnTo>
                    <a:pt x="108483" y="206222"/>
                  </a:lnTo>
                  <a:lnTo>
                    <a:pt x="111245" y="210799"/>
                  </a:lnTo>
                  <a:lnTo>
                    <a:pt x="114822" y="213302"/>
                  </a:lnTo>
                  <a:lnTo>
                    <a:pt x="118765" y="215122"/>
                  </a:lnTo>
                  <a:lnTo>
                    <a:pt x="122868" y="218281"/>
                  </a:lnTo>
                  <a:lnTo>
                    <a:pt x="128926" y="220157"/>
                  </a:lnTo>
                  <a:lnTo>
                    <a:pt x="135617" y="221695"/>
                  </a:lnTo>
                  <a:lnTo>
                    <a:pt x="145662" y="226549"/>
                  </a:lnTo>
                  <a:lnTo>
                    <a:pt x="183024" y="227999"/>
                  </a:lnTo>
                  <a:lnTo>
                    <a:pt x="186221" y="226590"/>
                  </a:lnTo>
                  <a:lnTo>
                    <a:pt x="208604" y="206991"/>
                  </a:lnTo>
                  <a:lnTo>
                    <a:pt x="219528" y="202062"/>
                  </a:lnTo>
                  <a:lnTo>
                    <a:pt x="230360" y="190844"/>
                  </a:lnTo>
                  <a:lnTo>
                    <a:pt x="237143" y="185385"/>
                  </a:lnTo>
                  <a:lnTo>
                    <a:pt x="251703" y="165837"/>
                  </a:lnTo>
                  <a:lnTo>
                    <a:pt x="274373" y="118638"/>
                  </a:lnTo>
                  <a:lnTo>
                    <a:pt x="289329" y="76008"/>
                  </a:lnTo>
                  <a:lnTo>
                    <a:pt x="291985" y="62241"/>
                  </a:lnTo>
                  <a:lnTo>
                    <a:pt x="298155" y="50716"/>
                  </a:lnTo>
                  <a:lnTo>
                    <a:pt x="298448" y="43858"/>
                  </a:lnTo>
                  <a:lnTo>
                    <a:pt x="298448" y="90088"/>
                  </a:lnTo>
                  <a:lnTo>
                    <a:pt x="298448" y="133114"/>
                  </a:lnTo>
                  <a:lnTo>
                    <a:pt x="306291" y="170705"/>
                  </a:lnTo>
                  <a:lnTo>
                    <a:pt x="315580" y="191297"/>
                  </a:lnTo>
                  <a:lnTo>
                    <a:pt x="332325" y="210962"/>
                  </a:lnTo>
                  <a:lnTo>
                    <a:pt x="336554" y="213375"/>
                  </a:lnTo>
                  <a:lnTo>
                    <a:pt x="340785" y="215153"/>
                  </a:lnTo>
                  <a:lnTo>
                    <a:pt x="354345" y="226829"/>
                  </a:lnTo>
                  <a:lnTo>
                    <a:pt x="356924" y="227483"/>
                  </a:lnTo>
                  <a:lnTo>
                    <a:pt x="358599" y="227657"/>
                  </a:lnTo>
                  <a:lnTo>
                    <a:pt x="359715" y="228479"/>
                  </a:lnTo>
                  <a:lnTo>
                    <a:pt x="360459" y="229733"/>
                  </a:lnTo>
                  <a:lnTo>
                    <a:pt x="361950" y="2343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1232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MARTInkShape-4172">
            <a:extLst>
              <a:ext uri="{FF2B5EF4-FFF2-40B4-BE49-F238E27FC236}">
                <a16:creationId xmlns:a16="http://schemas.microsoft.com/office/drawing/2014/main" xmlns="" id="{A13B4535-35C0-49EA-8C68-1B491B95A0D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511800" y="838200"/>
            <a:ext cx="184151" cy="1"/>
          </a:xfrm>
          <a:custGeom>
            <a:avLst/>
            <a:gdLst/>
            <a:ahLst/>
            <a:cxnLst/>
            <a:rect l="0" t="0" r="0" b="0"/>
            <a:pathLst>
              <a:path w="184151" h="1">
                <a:moveTo>
                  <a:pt x="0" y="0"/>
                </a:moveTo>
                <a:lnTo>
                  <a:pt x="0" y="0"/>
                </a:lnTo>
                <a:lnTo>
                  <a:pt x="44749" y="0"/>
                </a:lnTo>
                <a:lnTo>
                  <a:pt x="86480" y="0"/>
                </a:lnTo>
                <a:lnTo>
                  <a:pt x="124871" y="0"/>
                </a:lnTo>
                <a:lnTo>
                  <a:pt x="169358" y="0"/>
                </a:lnTo>
                <a:lnTo>
                  <a:pt x="1841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7" name="SMARTInkShape-Group795">
            <a:extLst>
              <a:ext uri="{FF2B5EF4-FFF2-40B4-BE49-F238E27FC236}">
                <a16:creationId xmlns:a16="http://schemas.microsoft.com/office/drawing/2014/main" xmlns="" id="{2C05B0B5-7DC2-4371-BB7E-6580125B8EAA}"/>
              </a:ext>
            </a:extLst>
          </p:cNvPr>
          <p:cNvGrpSpPr/>
          <p:nvPr/>
        </p:nvGrpSpPr>
        <p:grpSpPr>
          <a:xfrm>
            <a:off x="2876550" y="520700"/>
            <a:ext cx="2294258" cy="466005"/>
            <a:chOff x="2876550" y="520700"/>
            <a:chExt cx="2294258" cy="466005"/>
          </a:xfrm>
        </p:grpSpPr>
        <p:sp>
          <p:nvSpPr>
            <p:cNvPr id="406" name="SMARTInkShape-4173">
              <a:extLst>
                <a:ext uri="{FF2B5EF4-FFF2-40B4-BE49-F238E27FC236}">
                  <a16:creationId xmlns:a16="http://schemas.microsoft.com/office/drawing/2014/main" xmlns="" id="{7804D825-B32C-4016-A041-90534D4C5B9B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4837050" y="793750"/>
              <a:ext cx="65151" cy="152401"/>
            </a:xfrm>
            <a:custGeom>
              <a:avLst/>
              <a:gdLst/>
              <a:ahLst/>
              <a:cxnLst/>
              <a:rect l="0" t="0" r="0" b="0"/>
              <a:pathLst>
                <a:path w="65151" h="152401">
                  <a:moveTo>
                    <a:pt x="65150" y="0"/>
                  </a:moveTo>
                  <a:lnTo>
                    <a:pt x="65150" y="0"/>
                  </a:lnTo>
                  <a:lnTo>
                    <a:pt x="58408" y="6742"/>
                  </a:lnTo>
                  <a:lnTo>
                    <a:pt x="35656" y="50216"/>
                  </a:lnTo>
                  <a:lnTo>
                    <a:pt x="16900" y="88727"/>
                  </a:lnTo>
                  <a:lnTo>
                    <a:pt x="0" y="135757"/>
                  </a:lnTo>
                  <a:lnTo>
                    <a:pt x="165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4174">
              <a:extLst>
                <a:ext uri="{FF2B5EF4-FFF2-40B4-BE49-F238E27FC236}">
                  <a16:creationId xmlns:a16="http://schemas.microsoft.com/office/drawing/2014/main" xmlns="" id="{D83FD527-1B23-431B-8A4E-DDFB2FB43C4E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4927600" y="781050"/>
              <a:ext cx="25401" cy="133351"/>
            </a:xfrm>
            <a:custGeom>
              <a:avLst/>
              <a:gdLst/>
              <a:ahLst/>
              <a:cxnLst/>
              <a:rect l="0" t="0" r="0" b="0"/>
              <a:pathLst>
                <a:path w="25401" h="133351">
                  <a:moveTo>
                    <a:pt x="25400" y="0"/>
                  </a:moveTo>
                  <a:lnTo>
                    <a:pt x="25400" y="0"/>
                  </a:lnTo>
                  <a:lnTo>
                    <a:pt x="16561" y="42095"/>
                  </a:lnTo>
                  <a:lnTo>
                    <a:pt x="4735" y="88984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4175">
              <a:extLst>
                <a:ext uri="{FF2B5EF4-FFF2-40B4-BE49-F238E27FC236}">
                  <a16:creationId xmlns:a16="http://schemas.microsoft.com/office/drawing/2014/main" xmlns="" id="{64F631AB-B7DC-4EEE-B727-9B71D21E5C48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4786933" y="755650"/>
              <a:ext cx="210518" cy="19051"/>
            </a:xfrm>
            <a:custGeom>
              <a:avLst/>
              <a:gdLst/>
              <a:ahLst/>
              <a:cxnLst/>
              <a:rect l="0" t="0" r="0" b="0"/>
              <a:pathLst>
                <a:path w="210518" h="19051">
                  <a:moveTo>
                    <a:pt x="7317" y="19050"/>
                  </a:moveTo>
                  <a:lnTo>
                    <a:pt x="7317" y="19050"/>
                  </a:lnTo>
                  <a:lnTo>
                    <a:pt x="575" y="15679"/>
                  </a:lnTo>
                  <a:lnTo>
                    <a:pt x="0" y="14686"/>
                  </a:lnTo>
                  <a:lnTo>
                    <a:pt x="1028" y="14024"/>
                  </a:lnTo>
                  <a:lnTo>
                    <a:pt x="46913" y="12169"/>
                  </a:lnTo>
                  <a:lnTo>
                    <a:pt x="92414" y="9406"/>
                  </a:lnTo>
                  <a:lnTo>
                    <a:pt x="139917" y="5827"/>
                  </a:lnTo>
                  <a:lnTo>
                    <a:pt x="179139" y="2590"/>
                  </a:lnTo>
                  <a:lnTo>
                    <a:pt x="2105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4176">
              <a:extLst>
                <a:ext uri="{FF2B5EF4-FFF2-40B4-BE49-F238E27FC236}">
                  <a16:creationId xmlns:a16="http://schemas.microsoft.com/office/drawing/2014/main" xmlns="" id="{B889D14B-B668-43DB-829D-60062327D951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5073650" y="520700"/>
              <a:ext cx="97158" cy="463551"/>
            </a:xfrm>
            <a:custGeom>
              <a:avLst/>
              <a:gdLst/>
              <a:ahLst/>
              <a:cxnLst/>
              <a:rect l="0" t="0" r="0" b="0"/>
              <a:pathLst>
                <a:path w="97158" h="463551">
                  <a:moveTo>
                    <a:pt x="38100" y="0"/>
                  </a:moveTo>
                  <a:lnTo>
                    <a:pt x="38100" y="0"/>
                  </a:lnTo>
                  <a:lnTo>
                    <a:pt x="48213" y="6742"/>
                  </a:lnTo>
                  <a:lnTo>
                    <a:pt x="64615" y="31161"/>
                  </a:lnTo>
                  <a:lnTo>
                    <a:pt x="78577" y="64649"/>
                  </a:lnTo>
                  <a:lnTo>
                    <a:pt x="91368" y="110577"/>
                  </a:lnTo>
                  <a:lnTo>
                    <a:pt x="94778" y="138629"/>
                  </a:lnTo>
                  <a:lnTo>
                    <a:pt x="97052" y="168620"/>
                  </a:lnTo>
                  <a:lnTo>
                    <a:pt x="97157" y="199902"/>
                  </a:lnTo>
                  <a:lnTo>
                    <a:pt x="95816" y="232046"/>
                  </a:lnTo>
                  <a:lnTo>
                    <a:pt x="93511" y="264764"/>
                  </a:lnTo>
                  <a:lnTo>
                    <a:pt x="87035" y="295748"/>
                  </a:lnTo>
                  <a:lnTo>
                    <a:pt x="77779" y="325577"/>
                  </a:lnTo>
                  <a:lnTo>
                    <a:pt x="66670" y="354634"/>
                  </a:lnTo>
                  <a:lnTo>
                    <a:pt x="41155" y="401973"/>
                  </a:lnTo>
                  <a:lnTo>
                    <a:pt x="0" y="463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4177">
              <a:extLst>
                <a:ext uri="{FF2B5EF4-FFF2-40B4-BE49-F238E27FC236}">
                  <a16:creationId xmlns:a16="http://schemas.microsoft.com/office/drawing/2014/main" xmlns="" id="{F56048A6-3D17-47BE-8D0B-E8A1E14D9030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4395377" y="628650"/>
              <a:ext cx="608424" cy="358055"/>
            </a:xfrm>
            <a:custGeom>
              <a:avLst/>
              <a:gdLst/>
              <a:ahLst/>
              <a:cxnLst/>
              <a:rect l="0" t="0" r="0" b="0"/>
              <a:pathLst>
                <a:path w="608424" h="358055">
                  <a:moveTo>
                    <a:pt x="11523" y="266700"/>
                  </a:moveTo>
                  <a:lnTo>
                    <a:pt x="11523" y="266700"/>
                  </a:lnTo>
                  <a:lnTo>
                    <a:pt x="4781" y="270071"/>
                  </a:lnTo>
                  <a:lnTo>
                    <a:pt x="2795" y="273181"/>
                  </a:lnTo>
                  <a:lnTo>
                    <a:pt x="0" y="289081"/>
                  </a:lnTo>
                  <a:lnTo>
                    <a:pt x="936" y="321581"/>
                  </a:lnTo>
                  <a:lnTo>
                    <a:pt x="7707" y="348802"/>
                  </a:lnTo>
                  <a:lnTo>
                    <a:pt x="10390" y="353185"/>
                  </a:lnTo>
                  <a:lnTo>
                    <a:pt x="13590" y="356106"/>
                  </a:lnTo>
                  <a:lnTo>
                    <a:pt x="17134" y="358054"/>
                  </a:lnTo>
                  <a:lnTo>
                    <a:pt x="20908" y="357236"/>
                  </a:lnTo>
                  <a:lnTo>
                    <a:pt x="28865" y="350683"/>
                  </a:lnTo>
                  <a:lnTo>
                    <a:pt x="41277" y="324980"/>
                  </a:lnTo>
                  <a:lnTo>
                    <a:pt x="49676" y="294954"/>
                  </a:lnTo>
                  <a:lnTo>
                    <a:pt x="56702" y="255974"/>
                  </a:lnTo>
                  <a:lnTo>
                    <a:pt x="58576" y="232738"/>
                  </a:lnTo>
                  <a:lnTo>
                    <a:pt x="59825" y="208075"/>
                  </a:lnTo>
                  <a:lnTo>
                    <a:pt x="61363" y="183167"/>
                  </a:lnTo>
                  <a:lnTo>
                    <a:pt x="63094" y="158095"/>
                  </a:lnTo>
                  <a:lnTo>
                    <a:pt x="64076" y="111892"/>
                  </a:lnTo>
                  <a:lnTo>
                    <a:pt x="52731" y="64903"/>
                  </a:lnTo>
                  <a:lnTo>
                    <a:pt x="36668" y="41495"/>
                  </a:lnTo>
                  <a:lnTo>
                    <a:pt x="24774" y="30482"/>
                  </a:lnTo>
                  <a:lnTo>
                    <a:pt x="23885" y="28788"/>
                  </a:lnTo>
                  <a:lnTo>
                    <a:pt x="23997" y="27659"/>
                  </a:lnTo>
                  <a:lnTo>
                    <a:pt x="29767" y="28285"/>
                  </a:lnTo>
                  <a:lnTo>
                    <a:pt x="59967" y="30723"/>
                  </a:lnTo>
                  <a:lnTo>
                    <a:pt x="100082" y="30588"/>
                  </a:lnTo>
                  <a:lnTo>
                    <a:pt x="125595" y="29564"/>
                  </a:lnTo>
                  <a:lnTo>
                    <a:pt x="153188" y="28176"/>
                  </a:lnTo>
                  <a:lnTo>
                    <a:pt x="187811" y="25840"/>
                  </a:lnTo>
                  <a:lnTo>
                    <a:pt x="227121" y="22871"/>
                  </a:lnTo>
                  <a:lnTo>
                    <a:pt x="269555" y="19481"/>
                  </a:lnTo>
                  <a:lnTo>
                    <a:pt x="314072" y="15809"/>
                  </a:lnTo>
                  <a:lnTo>
                    <a:pt x="359978" y="11951"/>
                  </a:lnTo>
                  <a:lnTo>
                    <a:pt x="406810" y="7967"/>
                  </a:lnTo>
                  <a:lnTo>
                    <a:pt x="447203" y="5311"/>
                  </a:lnTo>
                  <a:lnTo>
                    <a:pt x="483304" y="3541"/>
                  </a:lnTo>
                  <a:lnTo>
                    <a:pt x="516543" y="2361"/>
                  </a:lnTo>
                  <a:lnTo>
                    <a:pt x="561001" y="1049"/>
                  </a:lnTo>
                  <a:lnTo>
                    <a:pt x="6084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4178">
              <a:extLst>
                <a:ext uri="{FF2B5EF4-FFF2-40B4-BE49-F238E27FC236}">
                  <a16:creationId xmlns:a16="http://schemas.microsoft.com/office/drawing/2014/main" xmlns="" id="{D0A75A61-7947-4996-A766-DBF60242913A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4603567" y="765784"/>
              <a:ext cx="152584" cy="164051"/>
            </a:xfrm>
            <a:custGeom>
              <a:avLst/>
              <a:gdLst/>
              <a:ahLst/>
              <a:cxnLst/>
              <a:rect l="0" t="0" r="0" b="0"/>
              <a:pathLst>
                <a:path w="152584" h="164051">
                  <a:moveTo>
                    <a:pt x="12883" y="40666"/>
                  </a:moveTo>
                  <a:lnTo>
                    <a:pt x="12883" y="40666"/>
                  </a:lnTo>
                  <a:lnTo>
                    <a:pt x="13588" y="26163"/>
                  </a:lnTo>
                  <a:lnTo>
                    <a:pt x="16254" y="17522"/>
                  </a:lnTo>
                  <a:lnTo>
                    <a:pt x="20069" y="13948"/>
                  </a:lnTo>
                  <a:lnTo>
                    <a:pt x="39627" y="5546"/>
                  </a:lnTo>
                  <a:lnTo>
                    <a:pt x="67453" y="0"/>
                  </a:lnTo>
                  <a:lnTo>
                    <a:pt x="87701" y="955"/>
                  </a:lnTo>
                  <a:lnTo>
                    <a:pt x="106578" y="9376"/>
                  </a:lnTo>
                  <a:lnTo>
                    <a:pt x="115563" y="15573"/>
                  </a:lnTo>
                  <a:lnTo>
                    <a:pt x="120142" y="23232"/>
                  </a:lnTo>
                  <a:lnTo>
                    <a:pt x="121467" y="41149"/>
                  </a:lnTo>
                  <a:lnTo>
                    <a:pt x="107537" y="74440"/>
                  </a:lnTo>
                  <a:lnTo>
                    <a:pt x="78793" y="107745"/>
                  </a:lnTo>
                  <a:lnTo>
                    <a:pt x="40095" y="133213"/>
                  </a:lnTo>
                  <a:lnTo>
                    <a:pt x="966" y="158198"/>
                  </a:lnTo>
                  <a:lnTo>
                    <a:pt x="0" y="159943"/>
                  </a:lnTo>
                  <a:lnTo>
                    <a:pt x="766" y="161812"/>
                  </a:lnTo>
                  <a:lnTo>
                    <a:pt x="2689" y="163763"/>
                  </a:lnTo>
                  <a:lnTo>
                    <a:pt x="14231" y="164050"/>
                  </a:lnTo>
                  <a:lnTo>
                    <a:pt x="60500" y="155114"/>
                  </a:lnTo>
                  <a:lnTo>
                    <a:pt x="95194" y="147741"/>
                  </a:lnTo>
                  <a:lnTo>
                    <a:pt x="152583" y="1359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4179">
              <a:extLst>
                <a:ext uri="{FF2B5EF4-FFF2-40B4-BE49-F238E27FC236}">
                  <a16:creationId xmlns:a16="http://schemas.microsoft.com/office/drawing/2014/main" xmlns="" id="{7D2F070B-CF01-481B-A1C3-40333F281AE1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4053336" y="782608"/>
              <a:ext cx="309115" cy="122168"/>
            </a:xfrm>
            <a:custGeom>
              <a:avLst/>
              <a:gdLst/>
              <a:ahLst/>
              <a:cxnLst/>
              <a:rect l="0" t="0" r="0" b="0"/>
              <a:pathLst>
                <a:path w="309115" h="122168">
                  <a:moveTo>
                    <a:pt x="61464" y="30192"/>
                  </a:moveTo>
                  <a:lnTo>
                    <a:pt x="61464" y="30192"/>
                  </a:lnTo>
                  <a:lnTo>
                    <a:pt x="64835" y="33563"/>
                  </a:lnTo>
                  <a:lnTo>
                    <a:pt x="70302" y="45772"/>
                  </a:lnTo>
                  <a:lnTo>
                    <a:pt x="73019" y="69537"/>
                  </a:lnTo>
                  <a:lnTo>
                    <a:pt x="67083" y="95550"/>
                  </a:lnTo>
                  <a:lnTo>
                    <a:pt x="56387" y="114390"/>
                  </a:lnTo>
                  <a:lnTo>
                    <a:pt x="51024" y="118074"/>
                  </a:lnTo>
                  <a:lnTo>
                    <a:pt x="37539" y="122167"/>
                  </a:lnTo>
                  <a:lnTo>
                    <a:pt x="30697" y="121142"/>
                  </a:lnTo>
                  <a:lnTo>
                    <a:pt x="17450" y="114359"/>
                  </a:lnTo>
                  <a:lnTo>
                    <a:pt x="8271" y="100525"/>
                  </a:lnTo>
                  <a:lnTo>
                    <a:pt x="1018" y="72904"/>
                  </a:lnTo>
                  <a:lnTo>
                    <a:pt x="0" y="62900"/>
                  </a:lnTo>
                  <a:lnTo>
                    <a:pt x="2143" y="54114"/>
                  </a:lnTo>
                  <a:lnTo>
                    <a:pt x="12051" y="38707"/>
                  </a:lnTo>
                  <a:lnTo>
                    <a:pt x="27743" y="28567"/>
                  </a:lnTo>
                  <a:lnTo>
                    <a:pt x="63937" y="18892"/>
                  </a:lnTo>
                  <a:lnTo>
                    <a:pt x="99252" y="13881"/>
                  </a:lnTo>
                  <a:lnTo>
                    <a:pt x="143170" y="9302"/>
                  </a:lnTo>
                  <a:lnTo>
                    <a:pt x="189029" y="4915"/>
                  </a:lnTo>
                  <a:lnTo>
                    <a:pt x="231754" y="1319"/>
                  </a:lnTo>
                  <a:lnTo>
                    <a:pt x="276785" y="0"/>
                  </a:lnTo>
                  <a:lnTo>
                    <a:pt x="309114" y="4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4180">
              <a:extLst>
                <a:ext uri="{FF2B5EF4-FFF2-40B4-BE49-F238E27FC236}">
                  <a16:creationId xmlns:a16="http://schemas.microsoft.com/office/drawing/2014/main" xmlns="" id="{FA3DAA7F-915A-482B-8F44-55402F8CC936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3865705" y="622300"/>
              <a:ext cx="115746" cy="349251"/>
            </a:xfrm>
            <a:custGeom>
              <a:avLst/>
              <a:gdLst/>
              <a:ahLst/>
              <a:cxnLst/>
              <a:rect l="0" t="0" r="0" b="0"/>
              <a:pathLst>
                <a:path w="115746" h="349251">
                  <a:moveTo>
                    <a:pt x="96695" y="0"/>
                  </a:moveTo>
                  <a:lnTo>
                    <a:pt x="96695" y="0"/>
                  </a:lnTo>
                  <a:lnTo>
                    <a:pt x="85850" y="6481"/>
                  </a:lnTo>
                  <a:lnTo>
                    <a:pt x="54632" y="39345"/>
                  </a:lnTo>
                  <a:lnTo>
                    <a:pt x="33902" y="82213"/>
                  </a:lnTo>
                  <a:lnTo>
                    <a:pt x="20809" y="118854"/>
                  </a:lnTo>
                  <a:lnTo>
                    <a:pt x="9346" y="158657"/>
                  </a:lnTo>
                  <a:lnTo>
                    <a:pt x="1899" y="199866"/>
                  </a:lnTo>
                  <a:lnTo>
                    <a:pt x="0" y="237937"/>
                  </a:lnTo>
                  <a:lnTo>
                    <a:pt x="4330" y="272261"/>
                  </a:lnTo>
                  <a:lnTo>
                    <a:pt x="18015" y="301627"/>
                  </a:lnTo>
                  <a:lnTo>
                    <a:pt x="37737" y="321264"/>
                  </a:lnTo>
                  <a:lnTo>
                    <a:pt x="61319" y="333989"/>
                  </a:lnTo>
                  <a:lnTo>
                    <a:pt x="115745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4181">
              <a:extLst>
                <a:ext uri="{FF2B5EF4-FFF2-40B4-BE49-F238E27FC236}">
                  <a16:creationId xmlns:a16="http://schemas.microsoft.com/office/drawing/2014/main" xmlns="" id="{A351DA52-9BF2-4539-94CA-DD04ED13888F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3454400" y="615357"/>
              <a:ext cx="298451" cy="324444"/>
            </a:xfrm>
            <a:custGeom>
              <a:avLst/>
              <a:gdLst/>
              <a:ahLst/>
              <a:cxnLst/>
              <a:rect l="0" t="0" r="0" b="0"/>
              <a:pathLst>
                <a:path w="298451" h="324444">
                  <a:moveTo>
                    <a:pt x="0" y="324443"/>
                  </a:moveTo>
                  <a:lnTo>
                    <a:pt x="0" y="324443"/>
                  </a:lnTo>
                  <a:lnTo>
                    <a:pt x="10139" y="323737"/>
                  </a:lnTo>
                  <a:lnTo>
                    <a:pt x="36595" y="312234"/>
                  </a:lnTo>
                  <a:lnTo>
                    <a:pt x="80322" y="267993"/>
                  </a:lnTo>
                  <a:lnTo>
                    <a:pt x="113640" y="221875"/>
                  </a:lnTo>
                  <a:lnTo>
                    <a:pt x="134467" y="183607"/>
                  </a:lnTo>
                  <a:lnTo>
                    <a:pt x="153133" y="143081"/>
                  </a:lnTo>
                  <a:lnTo>
                    <a:pt x="165190" y="107195"/>
                  </a:lnTo>
                  <a:lnTo>
                    <a:pt x="174063" y="61107"/>
                  </a:lnTo>
                  <a:lnTo>
                    <a:pt x="174023" y="35955"/>
                  </a:lnTo>
                  <a:lnTo>
                    <a:pt x="166949" y="17720"/>
                  </a:lnTo>
                  <a:lnTo>
                    <a:pt x="158631" y="6324"/>
                  </a:lnTo>
                  <a:lnTo>
                    <a:pt x="154437" y="2297"/>
                  </a:lnTo>
                  <a:lnTo>
                    <a:pt x="148819" y="318"/>
                  </a:lnTo>
                  <a:lnTo>
                    <a:pt x="135051" y="0"/>
                  </a:lnTo>
                  <a:lnTo>
                    <a:pt x="119524" y="9737"/>
                  </a:lnTo>
                  <a:lnTo>
                    <a:pt x="111433" y="17272"/>
                  </a:lnTo>
                  <a:lnTo>
                    <a:pt x="89932" y="58216"/>
                  </a:lnTo>
                  <a:lnTo>
                    <a:pt x="80421" y="94407"/>
                  </a:lnTo>
                  <a:lnTo>
                    <a:pt x="75960" y="134716"/>
                  </a:lnTo>
                  <a:lnTo>
                    <a:pt x="78680" y="178501"/>
                  </a:lnTo>
                  <a:lnTo>
                    <a:pt x="86475" y="220069"/>
                  </a:lnTo>
                  <a:lnTo>
                    <a:pt x="97699" y="256888"/>
                  </a:lnTo>
                  <a:lnTo>
                    <a:pt x="119886" y="296038"/>
                  </a:lnTo>
                  <a:lnTo>
                    <a:pt x="136068" y="313935"/>
                  </a:lnTo>
                  <a:lnTo>
                    <a:pt x="144334" y="318849"/>
                  </a:lnTo>
                  <a:lnTo>
                    <a:pt x="161045" y="322427"/>
                  </a:lnTo>
                  <a:lnTo>
                    <a:pt x="169452" y="319571"/>
                  </a:lnTo>
                  <a:lnTo>
                    <a:pt x="186320" y="306991"/>
                  </a:lnTo>
                  <a:lnTo>
                    <a:pt x="204941" y="280074"/>
                  </a:lnTo>
                  <a:lnTo>
                    <a:pt x="213735" y="246560"/>
                  </a:lnTo>
                  <a:lnTo>
                    <a:pt x="214938" y="237382"/>
                  </a:lnTo>
                  <a:lnTo>
                    <a:pt x="214553" y="235358"/>
                  </a:lnTo>
                  <a:lnTo>
                    <a:pt x="213591" y="234714"/>
                  </a:lnTo>
                  <a:lnTo>
                    <a:pt x="212244" y="234990"/>
                  </a:lnTo>
                  <a:lnTo>
                    <a:pt x="200649" y="255006"/>
                  </a:lnTo>
                  <a:lnTo>
                    <a:pt x="195481" y="267477"/>
                  </a:lnTo>
                  <a:lnTo>
                    <a:pt x="194595" y="278193"/>
                  </a:lnTo>
                  <a:lnTo>
                    <a:pt x="196404" y="289829"/>
                  </a:lnTo>
                  <a:lnTo>
                    <a:pt x="197259" y="289372"/>
                  </a:lnTo>
                  <a:lnTo>
                    <a:pt x="200089" y="285102"/>
                  </a:lnTo>
                  <a:lnTo>
                    <a:pt x="213461" y="242365"/>
                  </a:lnTo>
                  <a:lnTo>
                    <a:pt x="229759" y="203933"/>
                  </a:lnTo>
                  <a:lnTo>
                    <a:pt x="254727" y="157637"/>
                  </a:lnTo>
                  <a:lnTo>
                    <a:pt x="260908" y="151529"/>
                  </a:lnTo>
                  <a:lnTo>
                    <a:pt x="264250" y="152723"/>
                  </a:lnTo>
                  <a:lnTo>
                    <a:pt x="271726" y="161575"/>
                  </a:lnTo>
                  <a:lnTo>
                    <a:pt x="287318" y="196734"/>
                  </a:lnTo>
                  <a:lnTo>
                    <a:pt x="294838" y="234314"/>
                  </a:lnTo>
                  <a:lnTo>
                    <a:pt x="297736" y="275569"/>
                  </a:lnTo>
                  <a:lnTo>
                    <a:pt x="298450" y="299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4182">
              <a:extLst>
                <a:ext uri="{FF2B5EF4-FFF2-40B4-BE49-F238E27FC236}">
                  <a16:creationId xmlns:a16="http://schemas.microsoft.com/office/drawing/2014/main" xmlns="" id="{AFF2E55A-1E2A-4575-8FFA-E949C68EC7C1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3149686" y="755650"/>
              <a:ext cx="103224" cy="184151"/>
            </a:xfrm>
            <a:custGeom>
              <a:avLst/>
              <a:gdLst/>
              <a:ahLst/>
              <a:cxnLst/>
              <a:rect l="0" t="0" r="0" b="0"/>
              <a:pathLst>
                <a:path w="103224" h="184151">
                  <a:moveTo>
                    <a:pt x="12614" y="0"/>
                  </a:moveTo>
                  <a:lnTo>
                    <a:pt x="12614" y="0"/>
                  </a:lnTo>
                  <a:lnTo>
                    <a:pt x="3776" y="21048"/>
                  </a:lnTo>
                  <a:lnTo>
                    <a:pt x="1382" y="60759"/>
                  </a:lnTo>
                  <a:lnTo>
                    <a:pt x="3798" y="99769"/>
                  </a:lnTo>
                  <a:lnTo>
                    <a:pt x="890" y="143389"/>
                  </a:lnTo>
                  <a:lnTo>
                    <a:pt x="0" y="172131"/>
                  </a:lnTo>
                  <a:lnTo>
                    <a:pt x="1803" y="131328"/>
                  </a:lnTo>
                  <a:lnTo>
                    <a:pt x="8705" y="88301"/>
                  </a:lnTo>
                  <a:lnTo>
                    <a:pt x="19687" y="49917"/>
                  </a:lnTo>
                  <a:lnTo>
                    <a:pt x="36040" y="15034"/>
                  </a:lnTo>
                  <a:lnTo>
                    <a:pt x="41637" y="10023"/>
                  </a:lnTo>
                  <a:lnTo>
                    <a:pt x="55382" y="4455"/>
                  </a:lnTo>
                  <a:lnTo>
                    <a:pt x="62292" y="5086"/>
                  </a:lnTo>
                  <a:lnTo>
                    <a:pt x="75616" y="11433"/>
                  </a:lnTo>
                  <a:lnTo>
                    <a:pt x="86711" y="25072"/>
                  </a:lnTo>
                  <a:lnTo>
                    <a:pt x="95641" y="45010"/>
                  </a:lnTo>
                  <a:lnTo>
                    <a:pt x="103223" y="87263"/>
                  </a:lnTo>
                  <a:lnTo>
                    <a:pt x="102334" y="130670"/>
                  </a:lnTo>
                  <a:lnTo>
                    <a:pt x="101514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4183">
              <a:extLst>
                <a:ext uri="{FF2B5EF4-FFF2-40B4-BE49-F238E27FC236}">
                  <a16:creationId xmlns:a16="http://schemas.microsoft.com/office/drawing/2014/main" xmlns="" id="{06DEF70E-08BA-4251-BCAF-3FA3E14CBC73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2876550" y="901700"/>
              <a:ext cx="127001" cy="25401"/>
            </a:xfrm>
            <a:custGeom>
              <a:avLst/>
              <a:gdLst/>
              <a:ahLst/>
              <a:cxnLst/>
              <a:rect l="0" t="0" r="0" b="0"/>
              <a:pathLst>
                <a:path w="127001" h="25401">
                  <a:moveTo>
                    <a:pt x="0" y="25400"/>
                  </a:moveTo>
                  <a:lnTo>
                    <a:pt x="0" y="25400"/>
                  </a:lnTo>
                  <a:lnTo>
                    <a:pt x="6742" y="22029"/>
                  </a:lnTo>
                  <a:lnTo>
                    <a:pt x="48805" y="12570"/>
                  </a:lnTo>
                  <a:lnTo>
                    <a:pt x="90335" y="687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0" name="SMARTInkShape-Group796">
            <a:extLst>
              <a:ext uri="{FF2B5EF4-FFF2-40B4-BE49-F238E27FC236}">
                <a16:creationId xmlns:a16="http://schemas.microsoft.com/office/drawing/2014/main" xmlns="" id="{2515C8C9-CB4E-471B-B8B8-FFF3DAE84849}"/>
              </a:ext>
            </a:extLst>
          </p:cNvPr>
          <p:cNvGrpSpPr/>
          <p:nvPr/>
        </p:nvGrpSpPr>
        <p:grpSpPr>
          <a:xfrm>
            <a:off x="2201629" y="787400"/>
            <a:ext cx="198672" cy="106191"/>
            <a:chOff x="2201629" y="787400"/>
            <a:chExt cx="198672" cy="106191"/>
          </a:xfrm>
        </p:grpSpPr>
        <p:sp>
          <p:nvSpPr>
            <p:cNvPr id="418" name="SMARTInkShape-4184">
              <a:extLst>
                <a:ext uri="{FF2B5EF4-FFF2-40B4-BE49-F238E27FC236}">
                  <a16:creationId xmlns:a16="http://schemas.microsoft.com/office/drawing/2014/main" xmlns="" id="{CCB98D71-A147-4785-A5F8-3EA503DA967A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2209800" y="7874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0" y="12700"/>
                  </a:lnTo>
                  <a:lnTo>
                    <a:pt x="46140" y="5792"/>
                  </a:lnTo>
                  <a:lnTo>
                    <a:pt x="93163" y="1716"/>
                  </a:lnTo>
                  <a:lnTo>
                    <a:pt x="127483" y="763"/>
                  </a:lnTo>
                  <a:lnTo>
                    <a:pt x="169633" y="226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4185">
              <a:extLst>
                <a:ext uri="{FF2B5EF4-FFF2-40B4-BE49-F238E27FC236}">
                  <a16:creationId xmlns:a16="http://schemas.microsoft.com/office/drawing/2014/main" xmlns="" id="{0804203C-2C8F-440F-9699-0C8904E07F7A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2201629" y="869950"/>
              <a:ext cx="198672" cy="23641"/>
            </a:xfrm>
            <a:custGeom>
              <a:avLst/>
              <a:gdLst/>
              <a:ahLst/>
              <a:cxnLst/>
              <a:rect l="0" t="0" r="0" b="0"/>
              <a:pathLst>
                <a:path w="198672" h="23641">
                  <a:moveTo>
                    <a:pt x="8171" y="12700"/>
                  </a:moveTo>
                  <a:lnTo>
                    <a:pt x="8171" y="12700"/>
                  </a:lnTo>
                  <a:lnTo>
                    <a:pt x="148" y="21428"/>
                  </a:lnTo>
                  <a:lnTo>
                    <a:pt x="0" y="22752"/>
                  </a:lnTo>
                  <a:lnTo>
                    <a:pt x="607" y="23635"/>
                  </a:lnTo>
                  <a:lnTo>
                    <a:pt x="40596" y="23640"/>
                  </a:lnTo>
                  <a:lnTo>
                    <a:pt x="80438" y="18503"/>
                  </a:lnTo>
                  <a:lnTo>
                    <a:pt x="126367" y="11516"/>
                  </a:lnTo>
                  <a:lnTo>
                    <a:pt x="166536" y="5118"/>
                  </a:lnTo>
                  <a:lnTo>
                    <a:pt x="1986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SMARTInkShape-Group797">
            <a:extLst>
              <a:ext uri="{FF2B5EF4-FFF2-40B4-BE49-F238E27FC236}">
                <a16:creationId xmlns:a16="http://schemas.microsoft.com/office/drawing/2014/main" xmlns="" id="{60978904-D69F-4CB2-A733-45FEE3FF9869}"/>
              </a:ext>
            </a:extLst>
          </p:cNvPr>
          <p:cNvGrpSpPr/>
          <p:nvPr/>
        </p:nvGrpSpPr>
        <p:grpSpPr>
          <a:xfrm>
            <a:off x="812800" y="439556"/>
            <a:ext cx="977977" cy="646295"/>
            <a:chOff x="812800" y="439556"/>
            <a:chExt cx="977977" cy="646295"/>
          </a:xfrm>
        </p:grpSpPr>
        <p:sp>
          <p:nvSpPr>
            <p:cNvPr id="421" name="SMARTInkShape-4186">
              <a:extLst>
                <a:ext uri="{FF2B5EF4-FFF2-40B4-BE49-F238E27FC236}">
                  <a16:creationId xmlns:a16="http://schemas.microsoft.com/office/drawing/2014/main" xmlns="" id="{FE486F4D-BC90-4EDF-82CC-C02435DC8F52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1657350" y="571500"/>
              <a:ext cx="133427" cy="330201"/>
            </a:xfrm>
            <a:custGeom>
              <a:avLst/>
              <a:gdLst/>
              <a:ahLst/>
              <a:cxnLst/>
              <a:rect l="0" t="0" r="0" b="0"/>
              <a:pathLst>
                <a:path w="133427" h="330201">
                  <a:moveTo>
                    <a:pt x="82550" y="0"/>
                  </a:moveTo>
                  <a:lnTo>
                    <a:pt x="82550" y="0"/>
                  </a:lnTo>
                  <a:lnTo>
                    <a:pt x="89292" y="3371"/>
                  </a:lnTo>
                  <a:lnTo>
                    <a:pt x="94483" y="10670"/>
                  </a:lnTo>
                  <a:lnTo>
                    <a:pt x="111508" y="50925"/>
                  </a:lnTo>
                  <a:lnTo>
                    <a:pt x="126643" y="94895"/>
                  </a:lnTo>
                  <a:lnTo>
                    <a:pt x="133426" y="129664"/>
                  </a:lnTo>
                  <a:lnTo>
                    <a:pt x="131267" y="168166"/>
                  </a:lnTo>
                  <a:lnTo>
                    <a:pt x="121841" y="206679"/>
                  </a:lnTo>
                  <a:lnTo>
                    <a:pt x="95995" y="254012"/>
                  </a:lnTo>
                  <a:lnTo>
                    <a:pt x="61839" y="286145"/>
                  </a:lnTo>
                  <a:lnTo>
                    <a:pt x="19898" y="314442"/>
                  </a:lnTo>
                  <a:lnTo>
                    <a:pt x="0" y="33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4187">
              <a:extLst>
                <a:ext uri="{FF2B5EF4-FFF2-40B4-BE49-F238E27FC236}">
                  <a16:creationId xmlns:a16="http://schemas.microsoft.com/office/drawing/2014/main" xmlns="" id="{38459C1F-5D0C-4974-AF76-B9E5954A8839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1615592" y="439556"/>
              <a:ext cx="82154" cy="138295"/>
            </a:xfrm>
            <a:custGeom>
              <a:avLst/>
              <a:gdLst/>
              <a:ahLst/>
              <a:cxnLst/>
              <a:rect l="0" t="0" r="0" b="0"/>
              <a:pathLst>
                <a:path w="82154" h="138295">
                  <a:moveTo>
                    <a:pt x="3658" y="17644"/>
                  </a:moveTo>
                  <a:lnTo>
                    <a:pt x="3658" y="17644"/>
                  </a:lnTo>
                  <a:lnTo>
                    <a:pt x="287" y="10902"/>
                  </a:lnTo>
                  <a:lnTo>
                    <a:pt x="0" y="8210"/>
                  </a:lnTo>
                  <a:lnTo>
                    <a:pt x="1562" y="3338"/>
                  </a:lnTo>
                  <a:lnTo>
                    <a:pt x="3671" y="1757"/>
                  </a:lnTo>
                  <a:lnTo>
                    <a:pt x="9779" y="0"/>
                  </a:lnTo>
                  <a:lnTo>
                    <a:pt x="27893" y="2382"/>
                  </a:lnTo>
                  <a:lnTo>
                    <a:pt x="51134" y="14298"/>
                  </a:lnTo>
                  <a:lnTo>
                    <a:pt x="72523" y="34605"/>
                  </a:lnTo>
                  <a:lnTo>
                    <a:pt x="80126" y="50347"/>
                  </a:lnTo>
                  <a:lnTo>
                    <a:pt x="82153" y="58496"/>
                  </a:lnTo>
                  <a:lnTo>
                    <a:pt x="80643" y="75076"/>
                  </a:lnTo>
                  <a:lnTo>
                    <a:pt x="74562" y="91147"/>
                  </a:lnTo>
                  <a:lnTo>
                    <a:pt x="35408" y="138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4188">
              <a:extLst>
                <a:ext uri="{FF2B5EF4-FFF2-40B4-BE49-F238E27FC236}">
                  <a16:creationId xmlns:a16="http://schemas.microsoft.com/office/drawing/2014/main" xmlns="" id="{EEB62D06-7C75-4452-933B-55C2C9D78842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1443921" y="527050"/>
              <a:ext cx="219780" cy="6351"/>
            </a:xfrm>
            <a:custGeom>
              <a:avLst/>
              <a:gdLst/>
              <a:ahLst/>
              <a:cxnLst/>
              <a:rect l="0" t="0" r="0" b="0"/>
              <a:pathLst>
                <a:path w="219780" h="6351">
                  <a:moveTo>
                    <a:pt x="16579" y="6350"/>
                  </a:moveTo>
                  <a:lnTo>
                    <a:pt x="16579" y="6350"/>
                  </a:lnTo>
                  <a:lnTo>
                    <a:pt x="0" y="6350"/>
                  </a:lnTo>
                  <a:lnTo>
                    <a:pt x="1684" y="6350"/>
                  </a:lnTo>
                  <a:lnTo>
                    <a:pt x="40314" y="883"/>
                  </a:lnTo>
                  <a:lnTo>
                    <a:pt x="85230" y="262"/>
                  </a:lnTo>
                  <a:lnTo>
                    <a:pt x="120468" y="116"/>
                  </a:lnTo>
                  <a:lnTo>
                    <a:pt x="155885" y="52"/>
                  </a:lnTo>
                  <a:lnTo>
                    <a:pt x="198653" y="15"/>
                  </a:lnTo>
                  <a:lnTo>
                    <a:pt x="2197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4189">
              <a:extLst>
                <a:ext uri="{FF2B5EF4-FFF2-40B4-BE49-F238E27FC236}">
                  <a16:creationId xmlns:a16="http://schemas.microsoft.com/office/drawing/2014/main" xmlns="" id="{5EF52E24-4587-488C-A787-06ED5AF112DC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1399900" y="641073"/>
              <a:ext cx="244751" cy="293561"/>
            </a:xfrm>
            <a:custGeom>
              <a:avLst/>
              <a:gdLst/>
              <a:ahLst/>
              <a:cxnLst/>
              <a:rect l="0" t="0" r="0" b="0"/>
              <a:pathLst>
                <a:path w="244751" h="293561">
                  <a:moveTo>
                    <a:pt x="136800" y="82827"/>
                  </a:moveTo>
                  <a:lnTo>
                    <a:pt x="136800" y="82827"/>
                  </a:lnTo>
                  <a:lnTo>
                    <a:pt x="121873" y="41418"/>
                  </a:lnTo>
                  <a:lnTo>
                    <a:pt x="115819" y="34319"/>
                  </a:lnTo>
                  <a:lnTo>
                    <a:pt x="108425" y="29518"/>
                  </a:lnTo>
                  <a:lnTo>
                    <a:pt x="100435" y="27384"/>
                  </a:lnTo>
                  <a:lnTo>
                    <a:pt x="90299" y="30199"/>
                  </a:lnTo>
                  <a:lnTo>
                    <a:pt x="78033" y="37564"/>
                  </a:lnTo>
                  <a:lnTo>
                    <a:pt x="63174" y="50245"/>
                  </a:lnTo>
                  <a:lnTo>
                    <a:pt x="35708" y="97296"/>
                  </a:lnTo>
                  <a:lnTo>
                    <a:pt x="17006" y="143872"/>
                  </a:lnTo>
                  <a:lnTo>
                    <a:pt x="6888" y="176751"/>
                  </a:lnTo>
                  <a:lnTo>
                    <a:pt x="0" y="220253"/>
                  </a:lnTo>
                  <a:lnTo>
                    <a:pt x="1330" y="253211"/>
                  </a:lnTo>
                  <a:lnTo>
                    <a:pt x="9564" y="277480"/>
                  </a:lnTo>
                  <a:lnTo>
                    <a:pt x="18867" y="287637"/>
                  </a:lnTo>
                  <a:lnTo>
                    <a:pt x="24311" y="291334"/>
                  </a:lnTo>
                  <a:lnTo>
                    <a:pt x="36005" y="293560"/>
                  </a:lnTo>
                  <a:lnTo>
                    <a:pt x="42087" y="293165"/>
                  </a:lnTo>
                  <a:lnTo>
                    <a:pt x="67501" y="282498"/>
                  </a:lnTo>
                  <a:lnTo>
                    <a:pt x="111352" y="245427"/>
                  </a:lnTo>
                  <a:lnTo>
                    <a:pt x="146773" y="199638"/>
                  </a:lnTo>
                  <a:lnTo>
                    <a:pt x="158871" y="172843"/>
                  </a:lnTo>
                  <a:lnTo>
                    <a:pt x="165682" y="133958"/>
                  </a:lnTo>
                  <a:lnTo>
                    <a:pt x="167700" y="95625"/>
                  </a:lnTo>
                  <a:lnTo>
                    <a:pt x="166501" y="48509"/>
                  </a:lnTo>
                  <a:lnTo>
                    <a:pt x="162700" y="30886"/>
                  </a:lnTo>
                  <a:lnTo>
                    <a:pt x="156308" y="18349"/>
                  </a:lnTo>
                  <a:lnTo>
                    <a:pt x="138033" y="3358"/>
                  </a:lnTo>
                  <a:lnTo>
                    <a:pt x="124648" y="0"/>
                  </a:lnTo>
                  <a:lnTo>
                    <a:pt x="110232" y="1565"/>
                  </a:lnTo>
                  <a:lnTo>
                    <a:pt x="82989" y="11085"/>
                  </a:lnTo>
                  <a:lnTo>
                    <a:pt x="58140" y="27704"/>
                  </a:lnTo>
                  <a:lnTo>
                    <a:pt x="46336" y="42335"/>
                  </a:lnTo>
                  <a:lnTo>
                    <a:pt x="42031" y="56364"/>
                  </a:lnTo>
                  <a:lnTo>
                    <a:pt x="41871" y="63068"/>
                  </a:lnTo>
                  <a:lnTo>
                    <a:pt x="44586" y="68949"/>
                  </a:lnTo>
                  <a:lnTo>
                    <a:pt x="55129" y="79246"/>
                  </a:lnTo>
                  <a:lnTo>
                    <a:pt x="80302" y="92976"/>
                  </a:lnTo>
                  <a:lnTo>
                    <a:pt x="121119" y="100119"/>
                  </a:lnTo>
                  <a:lnTo>
                    <a:pt x="156848" y="101356"/>
                  </a:lnTo>
                  <a:lnTo>
                    <a:pt x="194246" y="101017"/>
                  </a:lnTo>
                  <a:lnTo>
                    <a:pt x="244750" y="955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4190">
              <a:extLst>
                <a:ext uri="{FF2B5EF4-FFF2-40B4-BE49-F238E27FC236}">
                  <a16:creationId xmlns:a16="http://schemas.microsoft.com/office/drawing/2014/main" xmlns="" id="{D5EAD8BD-C838-4027-8DFC-C159EF41FB02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812800" y="554726"/>
              <a:ext cx="222251" cy="531125"/>
            </a:xfrm>
            <a:custGeom>
              <a:avLst/>
              <a:gdLst/>
              <a:ahLst/>
              <a:cxnLst/>
              <a:rect l="0" t="0" r="0" b="0"/>
              <a:pathLst>
                <a:path w="222251" h="531125">
                  <a:moveTo>
                    <a:pt x="0" y="531124"/>
                  </a:moveTo>
                  <a:lnTo>
                    <a:pt x="0" y="531124"/>
                  </a:lnTo>
                  <a:lnTo>
                    <a:pt x="3371" y="531124"/>
                  </a:lnTo>
                  <a:lnTo>
                    <a:pt x="30507" y="497867"/>
                  </a:lnTo>
                  <a:lnTo>
                    <a:pt x="50432" y="461925"/>
                  </a:lnTo>
                  <a:lnTo>
                    <a:pt x="67099" y="430519"/>
                  </a:lnTo>
                  <a:lnTo>
                    <a:pt x="86266" y="394688"/>
                  </a:lnTo>
                  <a:lnTo>
                    <a:pt x="106544" y="355245"/>
                  </a:lnTo>
                  <a:lnTo>
                    <a:pt x="123553" y="310433"/>
                  </a:lnTo>
                  <a:lnTo>
                    <a:pt x="131052" y="286630"/>
                  </a:lnTo>
                  <a:lnTo>
                    <a:pt x="138168" y="261589"/>
                  </a:lnTo>
                  <a:lnTo>
                    <a:pt x="145029" y="235723"/>
                  </a:lnTo>
                  <a:lnTo>
                    <a:pt x="151719" y="209307"/>
                  </a:lnTo>
                  <a:lnTo>
                    <a:pt x="156885" y="183229"/>
                  </a:lnTo>
                  <a:lnTo>
                    <a:pt x="161034" y="157377"/>
                  </a:lnTo>
                  <a:lnTo>
                    <a:pt x="164506" y="131676"/>
                  </a:lnTo>
                  <a:lnTo>
                    <a:pt x="166482" y="88068"/>
                  </a:lnTo>
                  <a:lnTo>
                    <a:pt x="164303" y="51988"/>
                  </a:lnTo>
                  <a:lnTo>
                    <a:pt x="155143" y="14664"/>
                  </a:lnTo>
                  <a:lnTo>
                    <a:pt x="147504" y="2196"/>
                  </a:lnTo>
                  <a:lnTo>
                    <a:pt x="142081" y="0"/>
                  </a:lnTo>
                  <a:lnTo>
                    <a:pt x="128528" y="1322"/>
                  </a:lnTo>
                  <a:lnTo>
                    <a:pt x="113098" y="17903"/>
                  </a:lnTo>
                  <a:lnTo>
                    <a:pt x="96832" y="46909"/>
                  </a:lnTo>
                  <a:lnTo>
                    <a:pt x="80196" y="88023"/>
                  </a:lnTo>
                  <a:lnTo>
                    <a:pt x="73925" y="111545"/>
                  </a:lnTo>
                  <a:lnTo>
                    <a:pt x="69039" y="136399"/>
                  </a:lnTo>
                  <a:lnTo>
                    <a:pt x="65076" y="162141"/>
                  </a:lnTo>
                  <a:lnTo>
                    <a:pt x="62434" y="187063"/>
                  </a:lnTo>
                  <a:lnTo>
                    <a:pt x="60673" y="211439"/>
                  </a:lnTo>
                  <a:lnTo>
                    <a:pt x="61538" y="257808"/>
                  </a:lnTo>
                  <a:lnTo>
                    <a:pt x="71330" y="299584"/>
                  </a:lnTo>
                  <a:lnTo>
                    <a:pt x="85089" y="335554"/>
                  </a:lnTo>
                  <a:lnTo>
                    <a:pt x="110584" y="377927"/>
                  </a:lnTo>
                  <a:lnTo>
                    <a:pt x="147433" y="414158"/>
                  </a:lnTo>
                  <a:lnTo>
                    <a:pt x="173349" y="428342"/>
                  </a:lnTo>
                  <a:lnTo>
                    <a:pt x="222250" y="435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4191">
              <a:extLst>
                <a:ext uri="{FF2B5EF4-FFF2-40B4-BE49-F238E27FC236}">
                  <a16:creationId xmlns:a16="http://schemas.microsoft.com/office/drawing/2014/main" xmlns="" id="{7412ADA1-DAFA-42AD-98B3-EF3779F344C9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1177358" y="563708"/>
              <a:ext cx="124393" cy="411145"/>
            </a:xfrm>
            <a:custGeom>
              <a:avLst/>
              <a:gdLst/>
              <a:ahLst/>
              <a:cxnLst/>
              <a:rect l="0" t="0" r="0" b="0"/>
              <a:pathLst>
                <a:path w="124393" h="411145">
                  <a:moveTo>
                    <a:pt x="118042" y="33192"/>
                  </a:moveTo>
                  <a:lnTo>
                    <a:pt x="118042" y="33192"/>
                  </a:lnTo>
                  <a:lnTo>
                    <a:pt x="107903" y="15030"/>
                  </a:lnTo>
                  <a:lnTo>
                    <a:pt x="96380" y="5076"/>
                  </a:lnTo>
                  <a:lnTo>
                    <a:pt x="88188" y="0"/>
                  </a:lnTo>
                  <a:lnTo>
                    <a:pt x="83323" y="481"/>
                  </a:lnTo>
                  <a:lnTo>
                    <a:pt x="72272" y="6659"/>
                  </a:lnTo>
                  <a:lnTo>
                    <a:pt x="57522" y="32151"/>
                  </a:lnTo>
                  <a:lnTo>
                    <a:pt x="40844" y="73257"/>
                  </a:lnTo>
                  <a:lnTo>
                    <a:pt x="28698" y="110500"/>
                  </a:lnTo>
                  <a:lnTo>
                    <a:pt x="16950" y="152218"/>
                  </a:lnTo>
                  <a:lnTo>
                    <a:pt x="7025" y="194278"/>
                  </a:lnTo>
                  <a:lnTo>
                    <a:pt x="1673" y="234608"/>
                  </a:lnTo>
                  <a:lnTo>
                    <a:pt x="0" y="272993"/>
                  </a:lnTo>
                  <a:lnTo>
                    <a:pt x="1609" y="308868"/>
                  </a:lnTo>
                  <a:lnTo>
                    <a:pt x="6481" y="354057"/>
                  </a:lnTo>
                  <a:lnTo>
                    <a:pt x="19135" y="387516"/>
                  </a:lnTo>
                  <a:lnTo>
                    <a:pt x="32220" y="402571"/>
                  </a:lnTo>
                  <a:lnTo>
                    <a:pt x="39661" y="408561"/>
                  </a:lnTo>
                  <a:lnTo>
                    <a:pt x="48149" y="411144"/>
                  </a:lnTo>
                  <a:lnTo>
                    <a:pt x="66988" y="410250"/>
                  </a:lnTo>
                  <a:lnTo>
                    <a:pt x="124392" y="388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" name="SMARTInkShape-Group798">
            <a:extLst>
              <a:ext uri="{FF2B5EF4-FFF2-40B4-BE49-F238E27FC236}">
                <a16:creationId xmlns:a16="http://schemas.microsoft.com/office/drawing/2014/main" xmlns="" id="{FCC9E219-1EA8-4FAD-B171-5D1C6A68FB9D}"/>
              </a:ext>
            </a:extLst>
          </p:cNvPr>
          <p:cNvGrpSpPr/>
          <p:nvPr/>
        </p:nvGrpSpPr>
        <p:grpSpPr>
          <a:xfrm>
            <a:off x="6070600" y="577850"/>
            <a:ext cx="577851" cy="726972"/>
            <a:chOff x="6070600" y="577850"/>
            <a:chExt cx="577851" cy="726972"/>
          </a:xfrm>
        </p:grpSpPr>
        <p:sp>
          <p:nvSpPr>
            <p:cNvPr id="428" name="SMARTInkShape-4192">
              <a:extLst>
                <a:ext uri="{FF2B5EF4-FFF2-40B4-BE49-F238E27FC236}">
                  <a16:creationId xmlns:a16="http://schemas.microsoft.com/office/drawing/2014/main" xmlns="" id="{855CE778-4B3D-4691-B8CC-A72391BD7B51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6070600" y="1149938"/>
              <a:ext cx="146051" cy="149932"/>
            </a:xfrm>
            <a:custGeom>
              <a:avLst/>
              <a:gdLst/>
              <a:ahLst/>
              <a:cxnLst/>
              <a:rect l="0" t="0" r="0" b="0"/>
              <a:pathLst>
                <a:path w="146051" h="149932">
                  <a:moveTo>
                    <a:pt x="0" y="5762"/>
                  </a:moveTo>
                  <a:lnTo>
                    <a:pt x="0" y="5762"/>
                  </a:lnTo>
                  <a:lnTo>
                    <a:pt x="3371" y="2391"/>
                  </a:lnTo>
                  <a:lnTo>
                    <a:pt x="27451" y="0"/>
                  </a:lnTo>
                  <a:lnTo>
                    <a:pt x="58933" y="997"/>
                  </a:lnTo>
                  <a:lnTo>
                    <a:pt x="80285" y="6231"/>
                  </a:lnTo>
                  <a:lnTo>
                    <a:pt x="88095" y="11014"/>
                  </a:lnTo>
                  <a:lnTo>
                    <a:pt x="98655" y="23854"/>
                  </a:lnTo>
                  <a:lnTo>
                    <a:pt x="100056" y="42730"/>
                  </a:lnTo>
                  <a:lnTo>
                    <a:pt x="98454" y="53691"/>
                  </a:lnTo>
                  <a:lnTo>
                    <a:pt x="87266" y="75277"/>
                  </a:lnTo>
                  <a:lnTo>
                    <a:pt x="59253" y="105381"/>
                  </a:lnTo>
                  <a:lnTo>
                    <a:pt x="13294" y="142292"/>
                  </a:lnTo>
                  <a:lnTo>
                    <a:pt x="10979" y="145465"/>
                  </a:lnTo>
                  <a:lnTo>
                    <a:pt x="10142" y="147581"/>
                  </a:lnTo>
                  <a:lnTo>
                    <a:pt x="10289" y="148991"/>
                  </a:lnTo>
                  <a:lnTo>
                    <a:pt x="11093" y="149931"/>
                  </a:lnTo>
                  <a:lnTo>
                    <a:pt x="55815" y="149683"/>
                  </a:lnTo>
                  <a:lnTo>
                    <a:pt x="98616" y="146713"/>
                  </a:lnTo>
                  <a:lnTo>
                    <a:pt x="146050" y="145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4193">
              <a:extLst>
                <a:ext uri="{FF2B5EF4-FFF2-40B4-BE49-F238E27FC236}">
                  <a16:creationId xmlns:a16="http://schemas.microsoft.com/office/drawing/2014/main" xmlns="" id="{C05C1D6D-5674-4A4C-B99B-0E1326873AC0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6108860" y="908050"/>
              <a:ext cx="482441" cy="29918"/>
            </a:xfrm>
            <a:custGeom>
              <a:avLst/>
              <a:gdLst/>
              <a:ahLst/>
              <a:cxnLst/>
              <a:rect l="0" t="0" r="0" b="0"/>
              <a:pathLst>
                <a:path w="482441" h="29918">
                  <a:moveTo>
                    <a:pt x="25240" y="12700"/>
                  </a:moveTo>
                  <a:lnTo>
                    <a:pt x="25240" y="12700"/>
                  </a:lnTo>
                  <a:lnTo>
                    <a:pt x="3254" y="19608"/>
                  </a:lnTo>
                  <a:lnTo>
                    <a:pt x="0" y="21538"/>
                  </a:lnTo>
                  <a:lnTo>
                    <a:pt x="2064" y="23531"/>
                  </a:lnTo>
                  <a:lnTo>
                    <a:pt x="15645" y="27627"/>
                  </a:lnTo>
                  <a:lnTo>
                    <a:pt x="47081" y="29917"/>
                  </a:lnTo>
                  <a:lnTo>
                    <a:pt x="93508" y="28819"/>
                  </a:lnTo>
                  <a:lnTo>
                    <a:pt x="123669" y="25562"/>
                  </a:lnTo>
                  <a:lnTo>
                    <a:pt x="156476" y="21275"/>
                  </a:lnTo>
                  <a:lnTo>
                    <a:pt x="192458" y="17711"/>
                  </a:lnTo>
                  <a:lnTo>
                    <a:pt x="230558" y="14630"/>
                  </a:lnTo>
                  <a:lnTo>
                    <a:pt x="270068" y="11870"/>
                  </a:lnTo>
                  <a:lnTo>
                    <a:pt x="306288" y="9324"/>
                  </a:lnTo>
                  <a:lnTo>
                    <a:pt x="340311" y="6922"/>
                  </a:lnTo>
                  <a:lnTo>
                    <a:pt x="372870" y="4615"/>
                  </a:lnTo>
                  <a:lnTo>
                    <a:pt x="399515" y="3076"/>
                  </a:lnTo>
                  <a:lnTo>
                    <a:pt x="442292" y="1367"/>
                  </a:lnTo>
                  <a:lnTo>
                    <a:pt x="48244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4194">
              <a:extLst>
                <a:ext uri="{FF2B5EF4-FFF2-40B4-BE49-F238E27FC236}">
                  <a16:creationId xmlns:a16="http://schemas.microsoft.com/office/drawing/2014/main" xmlns="" id="{649E0F64-C44E-41C7-A58D-667F8D0D0189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6286500" y="577850"/>
              <a:ext cx="44451" cy="215901"/>
            </a:xfrm>
            <a:custGeom>
              <a:avLst/>
              <a:gdLst/>
              <a:ahLst/>
              <a:cxnLst/>
              <a:rect l="0" t="0" r="0" b="0"/>
              <a:pathLst>
                <a:path w="44451" h="2159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3091" y="27451"/>
                  </a:lnTo>
                  <a:lnTo>
                    <a:pt x="19755" y="73391"/>
                  </a:lnTo>
                  <a:lnTo>
                    <a:pt x="23727" y="115349"/>
                  </a:lnTo>
                  <a:lnTo>
                    <a:pt x="26786" y="155298"/>
                  </a:lnTo>
                  <a:lnTo>
                    <a:pt x="37512" y="197031"/>
                  </a:lnTo>
                  <a:lnTo>
                    <a:pt x="4445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4195">
              <a:extLst>
                <a:ext uri="{FF2B5EF4-FFF2-40B4-BE49-F238E27FC236}">
                  <a16:creationId xmlns:a16="http://schemas.microsoft.com/office/drawing/2014/main" xmlns="" id="{9D633F70-989A-47F5-9DD9-C2149670CF3D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6345610" y="1193800"/>
              <a:ext cx="182191" cy="111022"/>
            </a:xfrm>
            <a:custGeom>
              <a:avLst/>
              <a:gdLst/>
              <a:ahLst/>
              <a:cxnLst/>
              <a:rect l="0" t="0" r="0" b="0"/>
              <a:pathLst>
                <a:path w="182191" h="111022">
                  <a:moveTo>
                    <a:pt x="61540" y="19050"/>
                  </a:moveTo>
                  <a:lnTo>
                    <a:pt x="61540" y="19050"/>
                  </a:lnTo>
                  <a:lnTo>
                    <a:pt x="61540" y="15679"/>
                  </a:lnTo>
                  <a:lnTo>
                    <a:pt x="60128" y="41017"/>
                  </a:lnTo>
                  <a:lnTo>
                    <a:pt x="43864" y="84354"/>
                  </a:lnTo>
                  <a:lnTo>
                    <a:pt x="31686" y="103232"/>
                  </a:lnTo>
                  <a:lnTo>
                    <a:pt x="21460" y="109381"/>
                  </a:lnTo>
                  <a:lnTo>
                    <a:pt x="15770" y="111021"/>
                  </a:lnTo>
                  <a:lnTo>
                    <a:pt x="11271" y="109997"/>
                  </a:lnTo>
                  <a:lnTo>
                    <a:pt x="7567" y="107198"/>
                  </a:lnTo>
                  <a:lnTo>
                    <a:pt x="4392" y="103215"/>
                  </a:lnTo>
                  <a:lnTo>
                    <a:pt x="862" y="91264"/>
                  </a:lnTo>
                  <a:lnTo>
                    <a:pt x="0" y="76545"/>
                  </a:lnTo>
                  <a:lnTo>
                    <a:pt x="1969" y="60596"/>
                  </a:lnTo>
                  <a:lnTo>
                    <a:pt x="12721" y="45982"/>
                  </a:lnTo>
                  <a:lnTo>
                    <a:pt x="44998" y="22723"/>
                  </a:lnTo>
                  <a:lnTo>
                    <a:pt x="84325" y="9610"/>
                  </a:lnTo>
                  <a:lnTo>
                    <a:pt x="130246" y="2107"/>
                  </a:lnTo>
                  <a:lnTo>
                    <a:pt x="1821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4196">
              <a:extLst>
                <a:ext uri="{FF2B5EF4-FFF2-40B4-BE49-F238E27FC236}">
                  <a16:creationId xmlns:a16="http://schemas.microsoft.com/office/drawing/2014/main" xmlns="" id="{68CE6C48-24F0-46BF-A3F1-F85A65533511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6534150" y="1055568"/>
              <a:ext cx="114301" cy="73886"/>
            </a:xfrm>
            <a:custGeom>
              <a:avLst/>
              <a:gdLst/>
              <a:ahLst/>
              <a:cxnLst/>
              <a:rect l="0" t="0" r="0" b="0"/>
              <a:pathLst>
                <a:path w="114301" h="73886">
                  <a:moveTo>
                    <a:pt x="0" y="11232"/>
                  </a:moveTo>
                  <a:lnTo>
                    <a:pt x="0" y="11232"/>
                  </a:lnTo>
                  <a:lnTo>
                    <a:pt x="0" y="7861"/>
                  </a:lnTo>
                  <a:lnTo>
                    <a:pt x="1881" y="4324"/>
                  </a:lnTo>
                  <a:lnTo>
                    <a:pt x="3370" y="2394"/>
                  </a:lnTo>
                  <a:lnTo>
                    <a:pt x="10670" y="248"/>
                  </a:lnTo>
                  <a:lnTo>
                    <a:pt x="20970" y="0"/>
                  </a:lnTo>
                  <a:lnTo>
                    <a:pt x="32603" y="2242"/>
                  </a:lnTo>
                  <a:lnTo>
                    <a:pt x="37257" y="5239"/>
                  </a:lnTo>
                  <a:lnTo>
                    <a:pt x="44310" y="14213"/>
                  </a:lnTo>
                  <a:lnTo>
                    <a:pt x="46034" y="25257"/>
                  </a:lnTo>
                  <a:lnTo>
                    <a:pt x="41392" y="49594"/>
                  </a:lnTo>
                  <a:lnTo>
                    <a:pt x="32333" y="65089"/>
                  </a:lnTo>
                  <a:lnTo>
                    <a:pt x="26601" y="70446"/>
                  </a:lnTo>
                  <a:lnTo>
                    <a:pt x="24084" y="71875"/>
                  </a:lnTo>
                  <a:lnTo>
                    <a:pt x="23817" y="72827"/>
                  </a:lnTo>
                  <a:lnTo>
                    <a:pt x="25050" y="73462"/>
                  </a:lnTo>
                  <a:lnTo>
                    <a:pt x="27284" y="73885"/>
                  </a:lnTo>
                  <a:lnTo>
                    <a:pt x="74121" y="63851"/>
                  </a:lnTo>
                  <a:lnTo>
                    <a:pt x="114300" y="556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0" name="SMARTInkShape-Group799">
            <a:extLst>
              <a:ext uri="{FF2B5EF4-FFF2-40B4-BE49-F238E27FC236}">
                <a16:creationId xmlns:a16="http://schemas.microsoft.com/office/drawing/2014/main" xmlns="" id="{61A11B51-38A8-43D1-BD15-44F01F93A11E}"/>
              </a:ext>
            </a:extLst>
          </p:cNvPr>
          <p:cNvGrpSpPr/>
          <p:nvPr/>
        </p:nvGrpSpPr>
        <p:grpSpPr>
          <a:xfrm>
            <a:off x="7101991" y="433909"/>
            <a:ext cx="2359510" cy="861492"/>
            <a:chOff x="7101991" y="433909"/>
            <a:chExt cx="2359510" cy="861492"/>
          </a:xfrm>
        </p:grpSpPr>
        <p:sp>
          <p:nvSpPr>
            <p:cNvPr id="434" name="SMARTInkShape-4197">
              <a:extLst>
                <a:ext uri="{FF2B5EF4-FFF2-40B4-BE49-F238E27FC236}">
                  <a16:creationId xmlns:a16="http://schemas.microsoft.com/office/drawing/2014/main" xmlns="" id="{26DE5400-60A8-4A3E-A6D2-AC6F3B4729FB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7113417" y="656742"/>
              <a:ext cx="493884" cy="365609"/>
            </a:xfrm>
            <a:custGeom>
              <a:avLst/>
              <a:gdLst/>
              <a:ahLst/>
              <a:cxnLst/>
              <a:rect l="0" t="0" r="0" b="0"/>
              <a:pathLst>
                <a:path w="493884" h="365609">
                  <a:moveTo>
                    <a:pt x="258933" y="3658"/>
                  </a:moveTo>
                  <a:lnTo>
                    <a:pt x="258933" y="3658"/>
                  </a:lnTo>
                  <a:lnTo>
                    <a:pt x="262303" y="3658"/>
                  </a:lnTo>
                  <a:lnTo>
                    <a:pt x="262590" y="2952"/>
                  </a:lnTo>
                  <a:lnTo>
                    <a:pt x="261027" y="287"/>
                  </a:lnTo>
                  <a:lnTo>
                    <a:pt x="258919" y="0"/>
                  </a:lnTo>
                  <a:lnTo>
                    <a:pt x="252812" y="1562"/>
                  </a:lnTo>
                  <a:lnTo>
                    <a:pt x="218656" y="19158"/>
                  </a:lnTo>
                  <a:lnTo>
                    <a:pt x="185765" y="33360"/>
                  </a:lnTo>
                  <a:lnTo>
                    <a:pt x="147626" y="52842"/>
                  </a:lnTo>
                  <a:lnTo>
                    <a:pt x="107863" y="74201"/>
                  </a:lnTo>
                  <a:lnTo>
                    <a:pt x="69024" y="93101"/>
                  </a:lnTo>
                  <a:lnTo>
                    <a:pt x="24942" y="119608"/>
                  </a:lnTo>
                  <a:lnTo>
                    <a:pt x="3021" y="138594"/>
                  </a:lnTo>
                  <a:lnTo>
                    <a:pt x="2247" y="143710"/>
                  </a:lnTo>
                  <a:lnTo>
                    <a:pt x="4553" y="148532"/>
                  </a:lnTo>
                  <a:lnTo>
                    <a:pt x="8913" y="153157"/>
                  </a:lnTo>
                  <a:lnTo>
                    <a:pt x="52129" y="163038"/>
                  </a:lnTo>
                  <a:lnTo>
                    <a:pt x="96230" y="168097"/>
                  </a:lnTo>
                  <a:lnTo>
                    <a:pt x="120831" y="170434"/>
                  </a:lnTo>
                  <a:lnTo>
                    <a:pt x="144993" y="172698"/>
                  </a:lnTo>
                  <a:lnTo>
                    <a:pt x="192536" y="177094"/>
                  </a:lnTo>
                  <a:lnTo>
                    <a:pt x="228247" y="185163"/>
                  </a:lnTo>
                  <a:lnTo>
                    <a:pt x="242709" y="190278"/>
                  </a:lnTo>
                  <a:lnTo>
                    <a:pt x="251645" y="196510"/>
                  </a:lnTo>
                  <a:lnTo>
                    <a:pt x="256896" y="203487"/>
                  </a:lnTo>
                  <a:lnTo>
                    <a:pt x="259692" y="210961"/>
                  </a:lnTo>
                  <a:lnTo>
                    <a:pt x="255205" y="219471"/>
                  </a:lnTo>
                  <a:lnTo>
                    <a:pt x="233287" y="238334"/>
                  </a:lnTo>
                  <a:lnTo>
                    <a:pt x="196734" y="258477"/>
                  </a:lnTo>
                  <a:lnTo>
                    <a:pt x="150856" y="279189"/>
                  </a:lnTo>
                  <a:lnTo>
                    <a:pt x="124792" y="289651"/>
                  </a:lnTo>
                  <a:lnTo>
                    <a:pt x="97540" y="300153"/>
                  </a:lnTo>
                  <a:lnTo>
                    <a:pt x="52206" y="319348"/>
                  </a:lnTo>
                  <a:lnTo>
                    <a:pt x="8122" y="342259"/>
                  </a:lnTo>
                  <a:lnTo>
                    <a:pt x="708" y="347925"/>
                  </a:lnTo>
                  <a:lnTo>
                    <a:pt x="0" y="352408"/>
                  </a:lnTo>
                  <a:lnTo>
                    <a:pt x="3760" y="356103"/>
                  </a:lnTo>
                  <a:lnTo>
                    <a:pt x="10502" y="359271"/>
                  </a:lnTo>
                  <a:lnTo>
                    <a:pt x="42452" y="360910"/>
                  </a:lnTo>
                  <a:lnTo>
                    <a:pt x="63811" y="360359"/>
                  </a:lnTo>
                  <a:lnTo>
                    <a:pt x="90752" y="358581"/>
                  </a:lnTo>
                  <a:lnTo>
                    <a:pt x="121412" y="355985"/>
                  </a:lnTo>
                  <a:lnTo>
                    <a:pt x="154552" y="352842"/>
                  </a:lnTo>
                  <a:lnTo>
                    <a:pt x="190757" y="350748"/>
                  </a:lnTo>
                  <a:lnTo>
                    <a:pt x="229005" y="349351"/>
                  </a:lnTo>
                  <a:lnTo>
                    <a:pt x="268614" y="348420"/>
                  </a:lnTo>
                  <a:lnTo>
                    <a:pt x="305603" y="348505"/>
                  </a:lnTo>
                  <a:lnTo>
                    <a:pt x="340847" y="349267"/>
                  </a:lnTo>
                  <a:lnTo>
                    <a:pt x="374925" y="350481"/>
                  </a:lnTo>
                  <a:lnTo>
                    <a:pt x="403289" y="352701"/>
                  </a:lnTo>
                  <a:lnTo>
                    <a:pt x="449856" y="358931"/>
                  </a:lnTo>
                  <a:lnTo>
                    <a:pt x="493883" y="365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4198">
              <a:extLst>
                <a:ext uri="{FF2B5EF4-FFF2-40B4-BE49-F238E27FC236}">
                  <a16:creationId xmlns:a16="http://schemas.microsoft.com/office/drawing/2014/main" xmlns="" id="{57D3A86C-D0FF-4DC7-B122-4B8AD3319926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7219950" y="123825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1270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4199">
              <a:extLst>
                <a:ext uri="{FF2B5EF4-FFF2-40B4-BE49-F238E27FC236}">
                  <a16:creationId xmlns:a16="http://schemas.microsoft.com/office/drawing/2014/main" xmlns="" id="{74BFFD9F-3B0B-4737-8CA1-165B7C335620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7226300" y="111125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25400"/>
                  </a:moveTo>
                  <a:lnTo>
                    <a:pt x="0" y="254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4200">
              <a:extLst>
                <a:ext uri="{FF2B5EF4-FFF2-40B4-BE49-F238E27FC236}">
                  <a16:creationId xmlns:a16="http://schemas.microsoft.com/office/drawing/2014/main" xmlns="" id="{33C5FD17-5050-45D7-806E-C49DBA398D90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7296150" y="1174750"/>
              <a:ext cx="76201" cy="19051"/>
            </a:xfrm>
            <a:custGeom>
              <a:avLst/>
              <a:gdLst/>
              <a:ahLst/>
              <a:cxnLst/>
              <a:rect l="0" t="0" r="0" b="0"/>
              <a:pathLst>
                <a:path w="76201" h="19051">
                  <a:moveTo>
                    <a:pt x="0" y="19050"/>
                  </a:moveTo>
                  <a:lnTo>
                    <a:pt x="0" y="19050"/>
                  </a:lnTo>
                  <a:lnTo>
                    <a:pt x="5774" y="13980"/>
                  </a:lnTo>
                  <a:lnTo>
                    <a:pt x="12209" y="10212"/>
                  </a:lnTo>
                  <a:lnTo>
                    <a:pt x="57173" y="3318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4201">
              <a:extLst>
                <a:ext uri="{FF2B5EF4-FFF2-40B4-BE49-F238E27FC236}">
                  <a16:creationId xmlns:a16="http://schemas.microsoft.com/office/drawing/2014/main" xmlns="" id="{2C894D88-81F8-4309-80DA-0D829DAB47BF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7321550" y="1270000"/>
              <a:ext cx="57151" cy="18168"/>
            </a:xfrm>
            <a:custGeom>
              <a:avLst/>
              <a:gdLst/>
              <a:ahLst/>
              <a:cxnLst/>
              <a:rect l="0" t="0" r="0" b="0"/>
              <a:pathLst>
                <a:path w="57151" h="18168">
                  <a:moveTo>
                    <a:pt x="0" y="12700"/>
                  </a:moveTo>
                  <a:lnTo>
                    <a:pt x="0" y="12700"/>
                  </a:lnTo>
                  <a:lnTo>
                    <a:pt x="0" y="16071"/>
                  </a:lnTo>
                  <a:lnTo>
                    <a:pt x="1411" y="17064"/>
                  </a:lnTo>
                  <a:lnTo>
                    <a:pt x="6742" y="18167"/>
                  </a:lnTo>
                  <a:lnTo>
                    <a:pt x="17676" y="15417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4202">
              <a:extLst>
                <a:ext uri="{FF2B5EF4-FFF2-40B4-BE49-F238E27FC236}">
                  <a16:creationId xmlns:a16="http://schemas.microsoft.com/office/drawing/2014/main" xmlns="" id="{25110A3E-5FCB-4E1C-B5AF-CC5ED6F8DA46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7474212" y="1193800"/>
              <a:ext cx="6089" cy="101601"/>
            </a:xfrm>
            <a:custGeom>
              <a:avLst/>
              <a:gdLst/>
              <a:ahLst/>
              <a:cxnLst/>
              <a:rect l="0" t="0" r="0" b="0"/>
              <a:pathLst>
                <a:path w="6089" h="101601">
                  <a:moveTo>
                    <a:pt x="6088" y="0"/>
                  </a:moveTo>
                  <a:lnTo>
                    <a:pt x="6088" y="0"/>
                  </a:lnTo>
                  <a:lnTo>
                    <a:pt x="2717" y="6742"/>
                  </a:lnTo>
                  <a:lnTo>
                    <a:pt x="0" y="50901"/>
                  </a:lnTo>
                  <a:lnTo>
                    <a:pt x="6088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4203">
              <a:extLst>
                <a:ext uri="{FF2B5EF4-FFF2-40B4-BE49-F238E27FC236}">
                  <a16:creationId xmlns:a16="http://schemas.microsoft.com/office/drawing/2014/main" xmlns="" id="{5B355AD9-74E3-483B-8671-9A8A8A80E13C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7101991" y="463955"/>
              <a:ext cx="137010" cy="127882"/>
            </a:xfrm>
            <a:custGeom>
              <a:avLst/>
              <a:gdLst/>
              <a:ahLst/>
              <a:cxnLst/>
              <a:rect l="0" t="0" r="0" b="0"/>
              <a:pathLst>
                <a:path w="137010" h="127882">
                  <a:moveTo>
                    <a:pt x="3659" y="63095"/>
                  </a:moveTo>
                  <a:lnTo>
                    <a:pt x="3659" y="63095"/>
                  </a:lnTo>
                  <a:lnTo>
                    <a:pt x="3659" y="59724"/>
                  </a:lnTo>
                  <a:lnTo>
                    <a:pt x="2954" y="58731"/>
                  </a:lnTo>
                  <a:lnTo>
                    <a:pt x="1778" y="58069"/>
                  </a:lnTo>
                  <a:lnTo>
                    <a:pt x="288" y="57628"/>
                  </a:lnTo>
                  <a:lnTo>
                    <a:pt x="0" y="59450"/>
                  </a:lnTo>
                  <a:lnTo>
                    <a:pt x="5264" y="105427"/>
                  </a:lnTo>
                  <a:lnTo>
                    <a:pt x="9072" y="125785"/>
                  </a:lnTo>
                  <a:lnTo>
                    <a:pt x="10090" y="127466"/>
                  </a:lnTo>
                  <a:lnTo>
                    <a:pt x="11474" y="127881"/>
                  </a:lnTo>
                  <a:lnTo>
                    <a:pt x="13103" y="127452"/>
                  </a:lnTo>
                  <a:lnTo>
                    <a:pt x="14912" y="119450"/>
                  </a:lnTo>
                  <a:lnTo>
                    <a:pt x="21944" y="72476"/>
                  </a:lnTo>
                  <a:lnTo>
                    <a:pt x="36093" y="25097"/>
                  </a:lnTo>
                  <a:lnTo>
                    <a:pt x="44886" y="10224"/>
                  </a:lnTo>
                  <a:lnTo>
                    <a:pt x="55848" y="1261"/>
                  </a:lnTo>
                  <a:lnTo>
                    <a:pt x="62441" y="0"/>
                  </a:lnTo>
                  <a:lnTo>
                    <a:pt x="77292" y="2362"/>
                  </a:lnTo>
                  <a:lnTo>
                    <a:pt x="93299" y="13760"/>
                  </a:lnTo>
                  <a:lnTo>
                    <a:pt x="108411" y="30585"/>
                  </a:lnTo>
                  <a:lnTo>
                    <a:pt x="124145" y="60596"/>
                  </a:lnTo>
                  <a:lnTo>
                    <a:pt x="137009" y="107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4204">
              <a:extLst>
                <a:ext uri="{FF2B5EF4-FFF2-40B4-BE49-F238E27FC236}">
                  <a16:creationId xmlns:a16="http://schemas.microsoft.com/office/drawing/2014/main" xmlns="" id="{0C37F91A-9ED1-40A6-B699-3AA4FF363671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7766836" y="569096"/>
              <a:ext cx="164315" cy="375841"/>
            </a:xfrm>
            <a:custGeom>
              <a:avLst/>
              <a:gdLst/>
              <a:ahLst/>
              <a:cxnLst/>
              <a:rect l="0" t="0" r="0" b="0"/>
              <a:pathLst>
                <a:path w="164315" h="375841">
                  <a:moveTo>
                    <a:pt x="164314" y="27804"/>
                  </a:moveTo>
                  <a:lnTo>
                    <a:pt x="164314" y="27804"/>
                  </a:lnTo>
                  <a:lnTo>
                    <a:pt x="160943" y="17691"/>
                  </a:lnTo>
                  <a:lnTo>
                    <a:pt x="153643" y="10845"/>
                  </a:lnTo>
                  <a:lnTo>
                    <a:pt x="135082" y="700"/>
                  </a:lnTo>
                  <a:lnTo>
                    <a:pt x="124510" y="0"/>
                  </a:lnTo>
                  <a:lnTo>
                    <a:pt x="118728" y="802"/>
                  </a:lnTo>
                  <a:lnTo>
                    <a:pt x="106659" y="7336"/>
                  </a:lnTo>
                  <a:lnTo>
                    <a:pt x="78293" y="35520"/>
                  </a:lnTo>
                  <a:lnTo>
                    <a:pt x="53846" y="71561"/>
                  </a:lnTo>
                  <a:lnTo>
                    <a:pt x="35254" y="108635"/>
                  </a:lnTo>
                  <a:lnTo>
                    <a:pt x="17349" y="154040"/>
                  </a:lnTo>
                  <a:lnTo>
                    <a:pt x="10599" y="178989"/>
                  </a:lnTo>
                  <a:lnTo>
                    <a:pt x="4687" y="204794"/>
                  </a:lnTo>
                  <a:lnTo>
                    <a:pt x="0" y="250400"/>
                  </a:lnTo>
                  <a:lnTo>
                    <a:pt x="2385" y="290424"/>
                  </a:lnTo>
                  <a:lnTo>
                    <a:pt x="12853" y="324676"/>
                  </a:lnTo>
                  <a:lnTo>
                    <a:pt x="32558" y="348836"/>
                  </a:lnTo>
                  <a:lnTo>
                    <a:pt x="67655" y="370575"/>
                  </a:lnTo>
                  <a:lnTo>
                    <a:pt x="78708" y="374851"/>
                  </a:lnTo>
                  <a:lnTo>
                    <a:pt x="102276" y="375840"/>
                  </a:lnTo>
                  <a:lnTo>
                    <a:pt x="138914" y="3707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4205">
              <a:extLst>
                <a:ext uri="{FF2B5EF4-FFF2-40B4-BE49-F238E27FC236}">
                  <a16:creationId xmlns:a16="http://schemas.microsoft.com/office/drawing/2014/main" xmlns="" id="{13248DA8-3891-434E-A39D-C1CC433C7A02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7990065" y="668515"/>
              <a:ext cx="176036" cy="233186"/>
            </a:xfrm>
            <a:custGeom>
              <a:avLst/>
              <a:gdLst/>
              <a:ahLst/>
              <a:cxnLst/>
              <a:rect l="0" t="0" r="0" b="0"/>
              <a:pathLst>
                <a:path w="176036" h="233186">
                  <a:moveTo>
                    <a:pt x="10935" y="10935"/>
                  </a:moveTo>
                  <a:lnTo>
                    <a:pt x="10935" y="10935"/>
                  </a:lnTo>
                  <a:lnTo>
                    <a:pt x="0" y="0"/>
                  </a:lnTo>
                  <a:lnTo>
                    <a:pt x="46745" y="42382"/>
                  </a:lnTo>
                  <a:lnTo>
                    <a:pt x="87554" y="81793"/>
                  </a:lnTo>
                  <a:lnTo>
                    <a:pt x="132257" y="128199"/>
                  </a:lnTo>
                  <a:lnTo>
                    <a:pt x="161811" y="173542"/>
                  </a:lnTo>
                  <a:lnTo>
                    <a:pt x="176035" y="233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4206">
              <a:extLst>
                <a:ext uri="{FF2B5EF4-FFF2-40B4-BE49-F238E27FC236}">
                  <a16:creationId xmlns:a16="http://schemas.microsoft.com/office/drawing/2014/main" xmlns="" id="{00E99FAE-9A2A-4CC8-BA6E-74ADCC7C1F84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7975600" y="634608"/>
              <a:ext cx="234951" cy="298843"/>
            </a:xfrm>
            <a:custGeom>
              <a:avLst/>
              <a:gdLst/>
              <a:ahLst/>
              <a:cxnLst/>
              <a:rect l="0" t="0" r="0" b="0"/>
              <a:pathLst>
                <a:path w="234951" h="298843">
                  <a:moveTo>
                    <a:pt x="234950" y="6742"/>
                  </a:moveTo>
                  <a:lnTo>
                    <a:pt x="234950" y="6742"/>
                  </a:lnTo>
                  <a:lnTo>
                    <a:pt x="224837" y="0"/>
                  </a:lnTo>
                  <a:lnTo>
                    <a:pt x="218329" y="131"/>
                  </a:lnTo>
                  <a:lnTo>
                    <a:pt x="201692" y="5920"/>
                  </a:lnTo>
                  <a:lnTo>
                    <a:pt x="155786" y="39845"/>
                  </a:lnTo>
                  <a:lnTo>
                    <a:pt x="125918" y="70138"/>
                  </a:lnTo>
                  <a:lnTo>
                    <a:pt x="95710" y="106649"/>
                  </a:lnTo>
                  <a:lnTo>
                    <a:pt x="67232" y="145690"/>
                  </a:lnTo>
                  <a:lnTo>
                    <a:pt x="42815" y="184208"/>
                  </a:lnTo>
                  <a:lnTo>
                    <a:pt x="23968" y="218730"/>
                  </a:lnTo>
                  <a:lnTo>
                    <a:pt x="7101" y="262170"/>
                  </a:lnTo>
                  <a:lnTo>
                    <a:pt x="0" y="298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4207">
              <a:extLst>
                <a:ext uri="{FF2B5EF4-FFF2-40B4-BE49-F238E27FC236}">
                  <a16:creationId xmlns:a16="http://schemas.microsoft.com/office/drawing/2014/main" xmlns="" id="{11FD6DB5-C496-453F-ADD5-A656064D9FDD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8252453" y="908050"/>
              <a:ext cx="27948" cy="69851"/>
            </a:xfrm>
            <a:custGeom>
              <a:avLst/>
              <a:gdLst/>
              <a:ahLst/>
              <a:cxnLst/>
              <a:rect l="0" t="0" r="0" b="0"/>
              <a:pathLst>
                <a:path w="27948" h="69851">
                  <a:moveTo>
                    <a:pt x="27947" y="0"/>
                  </a:moveTo>
                  <a:lnTo>
                    <a:pt x="27947" y="0"/>
                  </a:lnTo>
                  <a:lnTo>
                    <a:pt x="5592" y="46969"/>
                  </a:lnTo>
                  <a:lnTo>
                    <a:pt x="0" y="58994"/>
                  </a:lnTo>
                  <a:lnTo>
                    <a:pt x="143" y="61907"/>
                  </a:lnTo>
                  <a:lnTo>
                    <a:pt x="2547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4208">
              <a:extLst>
                <a:ext uri="{FF2B5EF4-FFF2-40B4-BE49-F238E27FC236}">
                  <a16:creationId xmlns:a16="http://schemas.microsoft.com/office/drawing/2014/main" xmlns="" id="{49CCA07D-93DE-499C-854D-7FE0C47C816D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8260707" y="781050"/>
              <a:ext cx="52029" cy="24412"/>
            </a:xfrm>
            <a:custGeom>
              <a:avLst/>
              <a:gdLst/>
              <a:ahLst/>
              <a:cxnLst/>
              <a:rect l="0" t="0" r="0" b="0"/>
              <a:pathLst>
                <a:path w="52029" h="24412">
                  <a:moveTo>
                    <a:pt x="26043" y="0"/>
                  </a:moveTo>
                  <a:lnTo>
                    <a:pt x="26043" y="0"/>
                  </a:lnTo>
                  <a:lnTo>
                    <a:pt x="11539" y="5775"/>
                  </a:lnTo>
                  <a:lnTo>
                    <a:pt x="2899" y="12209"/>
                  </a:lnTo>
                  <a:lnTo>
                    <a:pt x="735" y="15195"/>
                  </a:lnTo>
                  <a:lnTo>
                    <a:pt x="0" y="17891"/>
                  </a:lnTo>
                  <a:lnTo>
                    <a:pt x="214" y="20394"/>
                  </a:lnTo>
                  <a:lnTo>
                    <a:pt x="2472" y="22063"/>
                  </a:lnTo>
                  <a:lnTo>
                    <a:pt x="15766" y="24411"/>
                  </a:lnTo>
                  <a:lnTo>
                    <a:pt x="32404" y="24401"/>
                  </a:lnTo>
                  <a:lnTo>
                    <a:pt x="42040" y="21899"/>
                  </a:lnTo>
                  <a:lnTo>
                    <a:pt x="49146" y="16553"/>
                  </a:lnTo>
                  <a:lnTo>
                    <a:pt x="52028" y="13152"/>
                  </a:lnTo>
                  <a:lnTo>
                    <a:pt x="51833" y="10179"/>
                  </a:lnTo>
                  <a:lnTo>
                    <a:pt x="49587" y="7492"/>
                  </a:lnTo>
                  <a:lnTo>
                    <a:pt x="42151" y="3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4209">
              <a:extLst>
                <a:ext uri="{FF2B5EF4-FFF2-40B4-BE49-F238E27FC236}">
                  <a16:creationId xmlns:a16="http://schemas.microsoft.com/office/drawing/2014/main" xmlns="" id="{6D776325-3781-482C-9B83-9920F7D9DE62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8502650" y="819411"/>
              <a:ext cx="203201" cy="6090"/>
            </a:xfrm>
            <a:custGeom>
              <a:avLst/>
              <a:gdLst/>
              <a:ahLst/>
              <a:cxnLst/>
              <a:rect l="0" t="0" r="0" b="0"/>
              <a:pathLst>
                <a:path w="203201" h="6090">
                  <a:moveTo>
                    <a:pt x="0" y="6089"/>
                  </a:moveTo>
                  <a:lnTo>
                    <a:pt x="0" y="6089"/>
                  </a:lnTo>
                  <a:lnTo>
                    <a:pt x="39693" y="1725"/>
                  </a:lnTo>
                  <a:lnTo>
                    <a:pt x="86079" y="327"/>
                  </a:lnTo>
                  <a:lnTo>
                    <a:pt x="119160" y="0"/>
                  </a:lnTo>
                  <a:lnTo>
                    <a:pt x="152679" y="1737"/>
                  </a:lnTo>
                  <a:lnTo>
                    <a:pt x="203200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4210">
              <a:extLst>
                <a:ext uri="{FF2B5EF4-FFF2-40B4-BE49-F238E27FC236}">
                  <a16:creationId xmlns:a16="http://schemas.microsoft.com/office/drawing/2014/main" xmlns="" id="{C8287F7F-C2D2-4F5B-9766-CAF923554103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8769350" y="660498"/>
              <a:ext cx="323851" cy="253903"/>
            </a:xfrm>
            <a:custGeom>
              <a:avLst/>
              <a:gdLst/>
              <a:ahLst/>
              <a:cxnLst/>
              <a:rect l="0" t="0" r="0" b="0"/>
              <a:pathLst>
                <a:path w="323851" h="253903">
                  <a:moveTo>
                    <a:pt x="0" y="253902"/>
                  </a:moveTo>
                  <a:lnTo>
                    <a:pt x="0" y="253902"/>
                  </a:lnTo>
                  <a:lnTo>
                    <a:pt x="45502" y="211544"/>
                  </a:lnTo>
                  <a:lnTo>
                    <a:pt x="81896" y="165885"/>
                  </a:lnTo>
                  <a:lnTo>
                    <a:pt x="100369" y="134350"/>
                  </a:lnTo>
                  <a:lnTo>
                    <a:pt x="117280" y="99873"/>
                  </a:lnTo>
                  <a:lnTo>
                    <a:pt x="131852" y="65735"/>
                  </a:lnTo>
                  <a:lnTo>
                    <a:pt x="138470" y="24896"/>
                  </a:lnTo>
                  <a:lnTo>
                    <a:pt x="135965" y="3937"/>
                  </a:lnTo>
                  <a:lnTo>
                    <a:pt x="134388" y="1181"/>
                  </a:lnTo>
                  <a:lnTo>
                    <a:pt x="132628" y="49"/>
                  </a:lnTo>
                  <a:lnTo>
                    <a:pt x="130754" y="0"/>
                  </a:lnTo>
                  <a:lnTo>
                    <a:pt x="118705" y="45123"/>
                  </a:lnTo>
                  <a:lnTo>
                    <a:pt x="113436" y="75739"/>
                  </a:lnTo>
                  <a:lnTo>
                    <a:pt x="113447" y="110513"/>
                  </a:lnTo>
                  <a:lnTo>
                    <a:pt x="120789" y="155677"/>
                  </a:lnTo>
                  <a:lnTo>
                    <a:pt x="128529" y="185758"/>
                  </a:lnTo>
                  <a:lnTo>
                    <a:pt x="132957" y="191539"/>
                  </a:lnTo>
                  <a:lnTo>
                    <a:pt x="145407" y="197963"/>
                  </a:lnTo>
                  <a:lnTo>
                    <a:pt x="153382" y="196148"/>
                  </a:lnTo>
                  <a:lnTo>
                    <a:pt x="171651" y="184724"/>
                  </a:lnTo>
                  <a:lnTo>
                    <a:pt x="211419" y="142165"/>
                  </a:lnTo>
                  <a:lnTo>
                    <a:pt x="237073" y="99126"/>
                  </a:lnTo>
                  <a:lnTo>
                    <a:pt x="254236" y="66618"/>
                  </a:lnTo>
                  <a:lnTo>
                    <a:pt x="263746" y="57776"/>
                  </a:lnTo>
                  <a:lnTo>
                    <a:pt x="267553" y="57534"/>
                  </a:lnTo>
                  <a:lnTo>
                    <a:pt x="270797" y="59490"/>
                  </a:lnTo>
                  <a:lnTo>
                    <a:pt x="273665" y="62911"/>
                  </a:lnTo>
                  <a:lnTo>
                    <a:pt x="289313" y="103389"/>
                  </a:lnTo>
                  <a:lnTo>
                    <a:pt x="311854" y="144208"/>
                  </a:lnTo>
                  <a:lnTo>
                    <a:pt x="323850" y="165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4211">
              <a:extLst>
                <a:ext uri="{FF2B5EF4-FFF2-40B4-BE49-F238E27FC236}">
                  <a16:creationId xmlns:a16="http://schemas.microsoft.com/office/drawing/2014/main" xmlns="" id="{41735B7E-D7F5-44ED-B460-54464A93E413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9245600" y="433909"/>
              <a:ext cx="215901" cy="134541"/>
            </a:xfrm>
            <a:custGeom>
              <a:avLst/>
              <a:gdLst/>
              <a:ahLst/>
              <a:cxnLst/>
              <a:rect l="0" t="0" r="0" b="0"/>
              <a:pathLst>
                <a:path w="215901" h="134541">
                  <a:moveTo>
                    <a:pt x="0" y="16941"/>
                  </a:moveTo>
                  <a:lnTo>
                    <a:pt x="0" y="16941"/>
                  </a:lnTo>
                  <a:lnTo>
                    <a:pt x="16618" y="7507"/>
                  </a:lnTo>
                  <a:lnTo>
                    <a:pt x="52412" y="0"/>
                  </a:lnTo>
                  <a:lnTo>
                    <a:pt x="77382" y="397"/>
                  </a:lnTo>
                  <a:lnTo>
                    <a:pt x="88718" y="3944"/>
                  </a:lnTo>
                  <a:lnTo>
                    <a:pt x="98462" y="10224"/>
                  </a:lnTo>
                  <a:lnTo>
                    <a:pt x="99508" y="15991"/>
                  </a:lnTo>
                  <a:lnTo>
                    <a:pt x="95024" y="31806"/>
                  </a:lnTo>
                  <a:lnTo>
                    <a:pt x="58932" y="74097"/>
                  </a:lnTo>
                  <a:lnTo>
                    <a:pt x="46654" y="91733"/>
                  </a:lnTo>
                  <a:lnTo>
                    <a:pt x="38844" y="111330"/>
                  </a:lnTo>
                  <a:lnTo>
                    <a:pt x="39301" y="118672"/>
                  </a:lnTo>
                  <a:lnTo>
                    <a:pt x="42426" y="124273"/>
                  </a:lnTo>
                  <a:lnTo>
                    <a:pt x="47336" y="128712"/>
                  </a:lnTo>
                  <a:lnTo>
                    <a:pt x="65959" y="133645"/>
                  </a:lnTo>
                  <a:lnTo>
                    <a:pt x="109856" y="134540"/>
                  </a:lnTo>
                  <a:lnTo>
                    <a:pt x="146190" y="132707"/>
                  </a:lnTo>
                  <a:lnTo>
                    <a:pt x="192736" y="131675"/>
                  </a:lnTo>
                  <a:lnTo>
                    <a:pt x="215900" y="1312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4212">
              <a:extLst>
                <a:ext uri="{FF2B5EF4-FFF2-40B4-BE49-F238E27FC236}">
                  <a16:creationId xmlns:a16="http://schemas.microsoft.com/office/drawing/2014/main" xmlns="" id="{F1EAC947-24A3-44DD-A44C-12BDAD0A1EA0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9169400" y="580829"/>
              <a:ext cx="75416" cy="346272"/>
            </a:xfrm>
            <a:custGeom>
              <a:avLst/>
              <a:gdLst/>
              <a:ahLst/>
              <a:cxnLst/>
              <a:rect l="0" t="0" r="0" b="0"/>
              <a:pathLst>
                <a:path w="75416" h="346272">
                  <a:moveTo>
                    <a:pt x="31750" y="3371"/>
                  </a:moveTo>
                  <a:lnTo>
                    <a:pt x="31750" y="3371"/>
                  </a:lnTo>
                  <a:lnTo>
                    <a:pt x="31750" y="0"/>
                  </a:lnTo>
                  <a:lnTo>
                    <a:pt x="47330" y="40652"/>
                  </a:lnTo>
                  <a:lnTo>
                    <a:pt x="56548" y="75915"/>
                  </a:lnTo>
                  <a:lnTo>
                    <a:pt x="65349" y="118868"/>
                  </a:lnTo>
                  <a:lnTo>
                    <a:pt x="69672" y="143164"/>
                  </a:lnTo>
                  <a:lnTo>
                    <a:pt x="73964" y="168533"/>
                  </a:lnTo>
                  <a:lnTo>
                    <a:pt x="75415" y="193207"/>
                  </a:lnTo>
                  <a:lnTo>
                    <a:pt x="74970" y="217417"/>
                  </a:lnTo>
                  <a:lnTo>
                    <a:pt x="68600" y="262191"/>
                  </a:lnTo>
                  <a:lnTo>
                    <a:pt x="54007" y="298554"/>
                  </a:lnTo>
                  <a:lnTo>
                    <a:pt x="33881" y="321771"/>
                  </a:lnTo>
                  <a:lnTo>
                    <a:pt x="0" y="346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1" name="SMARTInkShape-4213">
            <a:extLst>
              <a:ext uri="{FF2B5EF4-FFF2-40B4-BE49-F238E27FC236}">
                <a16:creationId xmlns:a16="http://schemas.microsoft.com/office/drawing/2014/main" xmlns="" id="{946516E1-E4C4-4E47-8048-2D239BCF0B2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964437" y="571475"/>
            <a:ext cx="390529" cy="423421"/>
          </a:xfrm>
          <a:custGeom>
            <a:avLst/>
            <a:gdLst/>
            <a:ahLst/>
            <a:cxnLst/>
            <a:rect l="0" t="0" r="0" b="0"/>
            <a:pathLst>
              <a:path w="390529" h="423421">
                <a:moveTo>
                  <a:pt x="290063" y="82575"/>
                </a:moveTo>
                <a:lnTo>
                  <a:pt x="290063" y="82575"/>
                </a:lnTo>
                <a:lnTo>
                  <a:pt x="295530" y="77108"/>
                </a:lnTo>
                <a:lnTo>
                  <a:pt x="296151" y="73115"/>
                </a:lnTo>
                <a:lnTo>
                  <a:pt x="296390" y="64692"/>
                </a:lnTo>
                <a:lnTo>
                  <a:pt x="253461" y="40226"/>
                </a:lnTo>
                <a:lnTo>
                  <a:pt x="237825" y="34593"/>
                </a:lnTo>
                <a:lnTo>
                  <a:pt x="207323" y="32146"/>
                </a:lnTo>
                <a:lnTo>
                  <a:pt x="166025" y="40646"/>
                </a:lnTo>
                <a:lnTo>
                  <a:pt x="126677" y="52760"/>
                </a:lnTo>
                <a:lnTo>
                  <a:pt x="106420" y="65980"/>
                </a:lnTo>
                <a:lnTo>
                  <a:pt x="64864" y="102651"/>
                </a:lnTo>
                <a:lnTo>
                  <a:pt x="47605" y="132297"/>
                </a:lnTo>
                <a:lnTo>
                  <a:pt x="30980" y="173728"/>
                </a:lnTo>
                <a:lnTo>
                  <a:pt x="9726" y="221033"/>
                </a:lnTo>
                <a:lnTo>
                  <a:pt x="0" y="258887"/>
                </a:lnTo>
                <a:lnTo>
                  <a:pt x="23" y="302107"/>
                </a:lnTo>
                <a:lnTo>
                  <a:pt x="6805" y="327538"/>
                </a:lnTo>
                <a:lnTo>
                  <a:pt x="25109" y="358465"/>
                </a:lnTo>
                <a:lnTo>
                  <a:pt x="72551" y="390929"/>
                </a:lnTo>
                <a:lnTo>
                  <a:pt x="113042" y="407702"/>
                </a:lnTo>
                <a:lnTo>
                  <a:pt x="153443" y="418541"/>
                </a:lnTo>
                <a:lnTo>
                  <a:pt x="189376" y="423420"/>
                </a:lnTo>
                <a:lnTo>
                  <a:pt x="226834" y="422985"/>
                </a:lnTo>
                <a:lnTo>
                  <a:pt x="260980" y="416506"/>
                </a:lnTo>
                <a:lnTo>
                  <a:pt x="305100" y="397613"/>
                </a:lnTo>
                <a:lnTo>
                  <a:pt x="322113" y="384451"/>
                </a:lnTo>
                <a:lnTo>
                  <a:pt x="353456" y="337728"/>
                </a:lnTo>
                <a:lnTo>
                  <a:pt x="360571" y="322976"/>
                </a:lnTo>
                <a:lnTo>
                  <a:pt x="370782" y="286643"/>
                </a:lnTo>
                <a:lnTo>
                  <a:pt x="378855" y="268522"/>
                </a:lnTo>
                <a:lnTo>
                  <a:pt x="385918" y="228144"/>
                </a:lnTo>
                <a:lnTo>
                  <a:pt x="390528" y="186196"/>
                </a:lnTo>
                <a:lnTo>
                  <a:pt x="386370" y="143234"/>
                </a:lnTo>
                <a:lnTo>
                  <a:pt x="380635" y="98477"/>
                </a:lnTo>
                <a:lnTo>
                  <a:pt x="377589" y="79059"/>
                </a:lnTo>
                <a:lnTo>
                  <a:pt x="369180" y="58670"/>
                </a:lnTo>
                <a:lnTo>
                  <a:pt x="345804" y="30728"/>
                </a:lnTo>
                <a:lnTo>
                  <a:pt x="313164" y="11317"/>
                </a:lnTo>
                <a:lnTo>
                  <a:pt x="276682" y="0"/>
                </a:lnTo>
                <a:lnTo>
                  <a:pt x="249779" y="4012"/>
                </a:lnTo>
                <a:lnTo>
                  <a:pt x="207513" y="1907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SMARTInkShape-4214">
            <a:extLst>
              <a:ext uri="{FF2B5EF4-FFF2-40B4-BE49-F238E27FC236}">
                <a16:creationId xmlns:a16="http://schemas.microsoft.com/office/drawing/2014/main" xmlns="" id="{02BDFC94-A97A-4029-B677-3F63EA43BE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277001" y="943574"/>
            <a:ext cx="479148" cy="440089"/>
          </a:xfrm>
          <a:custGeom>
            <a:avLst/>
            <a:gdLst/>
            <a:ahLst/>
            <a:cxnLst/>
            <a:rect l="0" t="0" r="0" b="0"/>
            <a:pathLst>
              <a:path w="479148" h="440089">
                <a:moveTo>
                  <a:pt x="377799" y="72426"/>
                </a:moveTo>
                <a:lnTo>
                  <a:pt x="377799" y="72426"/>
                </a:lnTo>
                <a:lnTo>
                  <a:pt x="386637" y="54749"/>
                </a:lnTo>
                <a:lnTo>
                  <a:pt x="386902" y="46696"/>
                </a:lnTo>
                <a:lnTo>
                  <a:pt x="385983" y="42572"/>
                </a:lnTo>
                <a:lnTo>
                  <a:pt x="377950" y="30027"/>
                </a:lnTo>
                <a:lnTo>
                  <a:pt x="359892" y="17373"/>
                </a:lnTo>
                <a:lnTo>
                  <a:pt x="318361" y="3131"/>
                </a:lnTo>
                <a:lnTo>
                  <a:pt x="297760" y="0"/>
                </a:lnTo>
                <a:lnTo>
                  <a:pt x="260950" y="3616"/>
                </a:lnTo>
                <a:lnTo>
                  <a:pt x="214923" y="17466"/>
                </a:lnTo>
                <a:lnTo>
                  <a:pt x="182173" y="28949"/>
                </a:lnTo>
                <a:lnTo>
                  <a:pt x="146921" y="44871"/>
                </a:lnTo>
                <a:lnTo>
                  <a:pt x="111497" y="64413"/>
                </a:lnTo>
                <a:lnTo>
                  <a:pt x="65199" y="99920"/>
                </a:lnTo>
                <a:lnTo>
                  <a:pt x="29217" y="142113"/>
                </a:lnTo>
                <a:lnTo>
                  <a:pt x="9561" y="173718"/>
                </a:lnTo>
                <a:lnTo>
                  <a:pt x="824" y="208461"/>
                </a:lnTo>
                <a:lnTo>
                  <a:pt x="0" y="244364"/>
                </a:lnTo>
                <a:lnTo>
                  <a:pt x="4337" y="279135"/>
                </a:lnTo>
                <a:lnTo>
                  <a:pt x="16613" y="313404"/>
                </a:lnTo>
                <a:lnTo>
                  <a:pt x="33827" y="346744"/>
                </a:lnTo>
                <a:lnTo>
                  <a:pt x="64058" y="391164"/>
                </a:lnTo>
                <a:lnTo>
                  <a:pt x="99512" y="421729"/>
                </a:lnTo>
                <a:lnTo>
                  <a:pt x="124294" y="434870"/>
                </a:lnTo>
                <a:lnTo>
                  <a:pt x="168787" y="440088"/>
                </a:lnTo>
                <a:lnTo>
                  <a:pt x="204942" y="431035"/>
                </a:lnTo>
                <a:lnTo>
                  <a:pt x="246646" y="413841"/>
                </a:lnTo>
                <a:lnTo>
                  <a:pt x="270609" y="402342"/>
                </a:lnTo>
                <a:lnTo>
                  <a:pt x="295755" y="389736"/>
                </a:lnTo>
                <a:lnTo>
                  <a:pt x="320281" y="376394"/>
                </a:lnTo>
                <a:lnTo>
                  <a:pt x="344393" y="362560"/>
                </a:lnTo>
                <a:lnTo>
                  <a:pt x="389057" y="333313"/>
                </a:lnTo>
                <a:lnTo>
                  <a:pt x="425371" y="301500"/>
                </a:lnTo>
                <a:lnTo>
                  <a:pt x="452329" y="264783"/>
                </a:lnTo>
                <a:lnTo>
                  <a:pt x="470896" y="222829"/>
                </a:lnTo>
                <a:lnTo>
                  <a:pt x="475847" y="198800"/>
                </a:lnTo>
                <a:lnTo>
                  <a:pt x="479147" y="173609"/>
                </a:lnTo>
                <a:lnTo>
                  <a:pt x="477170" y="128685"/>
                </a:lnTo>
                <a:lnTo>
                  <a:pt x="466414" y="88963"/>
                </a:lnTo>
                <a:lnTo>
                  <a:pt x="445170" y="54846"/>
                </a:lnTo>
                <a:lnTo>
                  <a:pt x="413621" y="28865"/>
                </a:lnTo>
                <a:lnTo>
                  <a:pt x="375375" y="11438"/>
                </a:lnTo>
                <a:lnTo>
                  <a:pt x="332507" y="6044"/>
                </a:lnTo>
                <a:lnTo>
                  <a:pt x="288899" y="257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SMARTInkShape-4215">
            <a:extLst>
              <a:ext uri="{FF2B5EF4-FFF2-40B4-BE49-F238E27FC236}">
                <a16:creationId xmlns:a16="http://schemas.microsoft.com/office/drawing/2014/main" xmlns="" id="{6D5744C0-2323-42F8-BA75-000B4059E52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739274" y="544798"/>
            <a:ext cx="396837" cy="427860"/>
          </a:xfrm>
          <a:custGeom>
            <a:avLst/>
            <a:gdLst/>
            <a:ahLst/>
            <a:cxnLst/>
            <a:rect l="0" t="0" r="0" b="0"/>
            <a:pathLst>
              <a:path w="396837" h="427860">
                <a:moveTo>
                  <a:pt x="334876" y="83852"/>
                </a:moveTo>
                <a:lnTo>
                  <a:pt x="334876" y="83852"/>
                </a:lnTo>
                <a:lnTo>
                  <a:pt x="331505" y="77110"/>
                </a:lnTo>
                <a:lnTo>
                  <a:pt x="326291" y="56415"/>
                </a:lnTo>
                <a:lnTo>
                  <a:pt x="309126" y="35349"/>
                </a:lnTo>
                <a:lnTo>
                  <a:pt x="274308" y="10350"/>
                </a:lnTo>
                <a:lnTo>
                  <a:pt x="243082" y="612"/>
                </a:lnTo>
                <a:lnTo>
                  <a:pt x="203649" y="0"/>
                </a:lnTo>
                <a:lnTo>
                  <a:pt x="160684" y="7658"/>
                </a:lnTo>
                <a:lnTo>
                  <a:pt x="127635" y="20590"/>
                </a:lnTo>
                <a:lnTo>
                  <a:pt x="93896" y="38097"/>
                </a:lnTo>
                <a:lnTo>
                  <a:pt x="52514" y="69903"/>
                </a:lnTo>
                <a:lnTo>
                  <a:pt x="22457" y="114840"/>
                </a:lnTo>
                <a:lnTo>
                  <a:pt x="6936" y="149836"/>
                </a:lnTo>
                <a:lnTo>
                  <a:pt x="505" y="190319"/>
                </a:lnTo>
                <a:lnTo>
                  <a:pt x="0" y="233476"/>
                </a:lnTo>
                <a:lnTo>
                  <a:pt x="2127" y="276176"/>
                </a:lnTo>
                <a:lnTo>
                  <a:pt x="11069" y="316790"/>
                </a:lnTo>
                <a:lnTo>
                  <a:pt x="25862" y="353891"/>
                </a:lnTo>
                <a:lnTo>
                  <a:pt x="46549" y="384492"/>
                </a:lnTo>
                <a:lnTo>
                  <a:pt x="75496" y="406558"/>
                </a:lnTo>
                <a:lnTo>
                  <a:pt x="110942" y="421305"/>
                </a:lnTo>
                <a:lnTo>
                  <a:pt x="152564" y="427859"/>
                </a:lnTo>
                <a:lnTo>
                  <a:pt x="196934" y="421364"/>
                </a:lnTo>
                <a:lnTo>
                  <a:pt x="242523" y="405307"/>
                </a:lnTo>
                <a:lnTo>
                  <a:pt x="288656" y="381708"/>
                </a:lnTo>
                <a:lnTo>
                  <a:pt x="327505" y="350994"/>
                </a:lnTo>
                <a:lnTo>
                  <a:pt x="358410" y="314765"/>
                </a:lnTo>
                <a:lnTo>
                  <a:pt x="379202" y="272793"/>
                </a:lnTo>
                <a:lnTo>
                  <a:pt x="386298" y="247913"/>
                </a:lnTo>
                <a:lnTo>
                  <a:pt x="391735" y="220742"/>
                </a:lnTo>
                <a:lnTo>
                  <a:pt x="396065" y="192046"/>
                </a:lnTo>
                <a:lnTo>
                  <a:pt x="396836" y="163742"/>
                </a:lnTo>
                <a:lnTo>
                  <a:pt x="395233" y="135701"/>
                </a:lnTo>
                <a:lnTo>
                  <a:pt x="392047" y="107835"/>
                </a:lnTo>
                <a:lnTo>
                  <a:pt x="381457" y="85729"/>
                </a:lnTo>
                <a:lnTo>
                  <a:pt x="347112" y="51760"/>
                </a:lnTo>
                <a:lnTo>
                  <a:pt x="323277" y="41291"/>
                </a:lnTo>
                <a:lnTo>
                  <a:pt x="296100" y="34311"/>
                </a:lnTo>
                <a:lnTo>
                  <a:pt x="266692" y="29658"/>
                </a:lnTo>
                <a:lnTo>
                  <a:pt x="207876" y="2035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6" name="SMARTInkShape-Group803">
            <a:extLst>
              <a:ext uri="{FF2B5EF4-FFF2-40B4-BE49-F238E27FC236}">
                <a16:creationId xmlns:a16="http://schemas.microsoft.com/office/drawing/2014/main" xmlns="" id="{EC18ECEA-F0C5-47CE-BA80-6D196ECB6F32}"/>
              </a:ext>
            </a:extLst>
          </p:cNvPr>
          <p:cNvGrpSpPr/>
          <p:nvPr/>
        </p:nvGrpSpPr>
        <p:grpSpPr>
          <a:xfrm>
            <a:off x="931322" y="1851090"/>
            <a:ext cx="1293919" cy="1152620"/>
            <a:chOff x="931322" y="1851090"/>
            <a:chExt cx="1293919" cy="1152620"/>
          </a:xfrm>
        </p:grpSpPr>
        <p:sp>
          <p:nvSpPr>
            <p:cNvPr id="454" name="SMARTInkShape-4216">
              <a:extLst>
                <a:ext uri="{FF2B5EF4-FFF2-40B4-BE49-F238E27FC236}">
                  <a16:creationId xmlns:a16="http://schemas.microsoft.com/office/drawing/2014/main" xmlns="" id="{A37885D9-F0DC-4EFE-A118-58EDDE17739B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931322" y="1929549"/>
              <a:ext cx="224379" cy="454244"/>
            </a:xfrm>
            <a:custGeom>
              <a:avLst/>
              <a:gdLst/>
              <a:ahLst/>
              <a:cxnLst/>
              <a:rect l="0" t="0" r="0" b="0"/>
              <a:pathLst>
                <a:path w="224379" h="454244">
                  <a:moveTo>
                    <a:pt x="148178" y="267551"/>
                  </a:moveTo>
                  <a:lnTo>
                    <a:pt x="148178" y="267551"/>
                  </a:lnTo>
                  <a:lnTo>
                    <a:pt x="136641" y="242230"/>
                  </a:lnTo>
                  <a:lnTo>
                    <a:pt x="129880" y="235601"/>
                  </a:lnTo>
                  <a:lnTo>
                    <a:pt x="114769" y="227902"/>
                  </a:lnTo>
                  <a:lnTo>
                    <a:pt x="99228" y="228998"/>
                  </a:lnTo>
                  <a:lnTo>
                    <a:pt x="90145" y="231265"/>
                  </a:lnTo>
                  <a:lnTo>
                    <a:pt x="60506" y="251312"/>
                  </a:lnTo>
                  <a:lnTo>
                    <a:pt x="32752" y="289707"/>
                  </a:lnTo>
                  <a:lnTo>
                    <a:pt x="17150" y="322554"/>
                  </a:lnTo>
                  <a:lnTo>
                    <a:pt x="5277" y="356908"/>
                  </a:lnTo>
                  <a:lnTo>
                    <a:pt x="0" y="388639"/>
                  </a:lnTo>
                  <a:lnTo>
                    <a:pt x="5180" y="415442"/>
                  </a:lnTo>
                  <a:lnTo>
                    <a:pt x="10513" y="427528"/>
                  </a:lnTo>
                  <a:lnTo>
                    <a:pt x="25845" y="444721"/>
                  </a:lnTo>
                  <a:lnTo>
                    <a:pt x="34873" y="451281"/>
                  </a:lnTo>
                  <a:lnTo>
                    <a:pt x="45125" y="454243"/>
                  </a:lnTo>
                  <a:lnTo>
                    <a:pt x="67804" y="453771"/>
                  </a:lnTo>
                  <a:lnTo>
                    <a:pt x="90114" y="443214"/>
                  </a:lnTo>
                  <a:lnTo>
                    <a:pt x="101002" y="435460"/>
                  </a:lnTo>
                  <a:lnTo>
                    <a:pt x="133181" y="390836"/>
                  </a:lnTo>
                  <a:lnTo>
                    <a:pt x="148803" y="345392"/>
                  </a:lnTo>
                  <a:lnTo>
                    <a:pt x="154945" y="319445"/>
                  </a:lnTo>
                  <a:lnTo>
                    <a:pt x="159039" y="288742"/>
                  </a:lnTo>
                  <a:lnTo>
                    <a:pt x="161769" y="254867"/>
                  </a:lnTo>
                  <a:lnTo>
                    <a:pt x="163588" y="218878"/>
                  </a:lnTo>
                  <a:lnTo>
                    <a:pt x="164802" y="183597"/>
                  </a:lnTo>
                  <a:lnTo>
                    <a:pt x="165610" y="148787"/>
                  </a:lnTo>
                  <a:lnTo>
                    <a:pt x="166150" y="114292"/>
                  </a:lnTo>
                  <a:lnTo>
                    <a:pt x="165098" y="86356"/>
                  </a:lnTo>
                  <a:lnTo>
                    <a:pt x="160167" y="42146"/>
                  </a:lnTo>
                  <a:lnTo>
                    <a:pt x="149508" y="15441"/>
                  </a:lnTo>
                  <a:lnTo>
                    <a:pt x="142715" y="6344"/>
                  </a:lnTo>
                  <a:lnTo>
                    <a:pt x="136775" y="1691"/>
                  </a:lnTo>
                  <a:lnTo>
                    <a:pt x="131404" y="0"/>
                  </a:lnTo>
                  <a:lnTo>
                    <a:pt x="126412" y="284"/>
                  </a:lnTo>
                  <a:lnTo>
                    <a:pt x="117102" y="17532"/>
                  </a:lnTo>
                  <a:lnTo>
                    <a:pt x="108261" y="52009"/>
                  </a:lnTo>
                  <a:lnTo>
                    <a:pt x="103928" y="77995"/>
                  </a:lnTo>
                  <a:lnTo>
                    <a:pt x="99628" y="107314"/>
                  </a:lnTo>
                  <a:lnTo>
                    <a:pt x="97467" y="137443"/>
                  </a:lnTo>
                  <a:lnTo>
                    <a:pt x="96732" y="168112"/>
                  </a:lnTo>
                  <a:lnTo>
                    <a:pt x="96947" y="199142"/>
                  </a:lnTo>
                  <a:lnTo>
                    <a:pt x="98502" y="228295"/>
                  </a:lnTo>
                  <a:lnTo>
                    <a:pt x="100949" y="256197"/>
                  </a:lnTo>
                  <a:lnTo>
                    <a:pt x="103992" y="283265"/>
                  </a:lnTo>
                  <a:lnTo>
                    <a:pt x="114899" y="330274"/>
                  </a:lnTo>
                  <a:lnTo>
                    <a:pt x="130565" y="368805"/>
                  </a:lnTo>
                  <a:lnTo>
                    <a:pt x="151639" y="395338"/>
                  </a:lnTo>
                  <a:lnTo>
                    <a:pt x="194045" y="422771"/>
                  </a:lnTo>
                  <a:lnTo>
                    <a:pt x="224378" y="439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4217">
              <a:extLst>
                <a:ext uri="{FF2B5EF4-FFF2-40B4-BE49-F238E27FC236}">
                  <a16:creationId xmlns:a16="http://schemas.microsoft.com/office/drawing/2014/main" xmlns="" id="{89CA7F88-10F9-4394-828B-93B633FFEDA6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1238250" y="1924423"/>
              <a:ext cx="190501" cy="437778"/>
            </a:xfrm>
            <a:custGeom>
              <a:avLst/>
              <a:gdLst/>
              <a:ahLst/>
              <a:cxnLst/>
              <a:rect l="0" t="0" r="0" b="0"/>
              <a:pathLst>
                <a:path w="190501" h="437778">
                  <a:moveTo>
                    <a:pt x="0" y="437777"/>
                  </a:moveTo>
                  <a:lnTo>
                    <a:pt x="0" y="437777"/>
                  </a:lnTo>
                  <a:lnTo>
                    <a:pt x="18510" y="396350"/>
                  </a:lnTo>
                  <a:lnTo>
                    <a:pt x="39821" y="359415"/>
                  </a:lnTo>
                  <a:lnTo>
                    <a:pt x="56504" y="323222"/>
                  </a:lnTo>
                  <a:lnTo>
                    <a:pt x="75678" y="276562"/>
                  </a:lnTo>
                  <a:lnTo>
                    <a:pt x="83613" y="250572"/>
                  </a:lnTo>
                  <a:lnTo>
                    <a:pt x="90314" y="223368"/>
                  </a:lnTo>
                  <a:lnTo>
                    <a:pt x="96193" y="195355"/>
                  </a:lnTo>
                  <a:lnTo>
                    <a:pt x="100817" y="168212"/>
                  </a:lnTo>
                  <a:lnTo>
                    <a:pt x="104606" y="141650"/>
                  </a:lnTo>
                  <a:lnTo>
                    <a:pt x="107837" y="115476"/>
                  </a:lnTo>
                  <a:lnTo>
                    <a:pt x="109546" y="73223"/>
                  </a:lnTo>
                  <a:lnTo>
                    <a:pt x="104660" y="27313"/>
                  </a:lnTo>
                  <a:lnTo>
                    <a:pt x="98021" y="8404"/>
                  </a:lnTo>
                  <a:lnTo>
                    <a:pt x="90367" y="0"/>
                  </a:lnTo>
                  <a:lnTo>
                    <a:pt x="84939" y="581"/>
                  </a:lnTo>
                  <a:lnTo>
                    <a:pt x="71382" y="8753"/>
                  </a:lnTo>
                  <a:lnTo>
                    <a:pt x="51254" y="52817"/>
                  </a:lnTo>
                  <a:lnTo>
                    <a:pt x="45458" y="76010"/>
                  </a:lnTo>
                  <a:lnTo>
                    <a:pt x="40183" y="102760"/>
                  </a:lnTo>
                  <a:lnTo>
                    <a:pt x="35256" y="131882"/>
                  </a:lnTo>
                  <a:lnTo>
                    <a:pt x="31970" y="162586"/>
                  </a:lnTo>
                  <a:lnTo>
                    <a:pt x="29780" y="194344"/>
                  </a:lnTo>
                  <a:lnTo>
                    <a:pt x="28320" y="226805"/>
                  </a:lnTo>
                  <a:lnTo>
                    <a:pt x="29463" y="255501"/>
                  </a:lnTo>
                  <a:lnTo>
                    <a:pt x="32342" y="281687"/>
                  </a:lnTo>
                  <a:lnTo>
                    <a:pt x="41891" y="327481"/>
                  </a:lnTo>
                  <a:lnTo>
                    <a:pt x="55542" y="364298"/>
                  </a:lnTo>
                  <a:lnTo>
                    <a:pt x="72898" y="389597"/>
                  </a:lnTo>
                  <a:lnTo>
                    <a:pt x="82466" y="399307"/>
                  </a:lnTo>
                  <a:lnTo>
                    <a:pt x="106266" y="410096"/>
                  </a:lnTo>
                  <a:lnTo>
                    <a:pt x="133307" y="413480"/>
                  </a:lnTo>
                  <a:lnTo>
                    <a:pt x="190500" y="4060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4218">
              <a:extLst>
                <a:ext uri="{FF2B5EF4-FFF2-40B4-BE49-F238E27FC236}">
                  <a16:creationId xmlns:a16="http://schemas.microsoft.com/office/drawing/2014/main" xmlns="" id="{D27A010F-0C08-404F-B9A4-7002D35ABB91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1501640" y="1919416"/>
              <a:ext cx="111261" cy="430085"/>
            </a:xfrm>
            <a:custGeom>
              <a:avLst/>
              <a:gdLst/>
              <a:ahLst/>
              <a:cxnLst/>
              <a:rect l="0" t="0" r="0" b="0"/>
              <a:pathLst>
                <a:path w="111261" h="430085">
                  <a:moveTo>
                    <a:pt x="111260" y="42734"/>
                  </a:moveTo>
                  <a:lnTo>
                    <a:pt x="111260" y="42734"/>
                  </a:lnTo>
                  <a:lnTo>
                    <a:pt x="104087" y="10254"/>
                  </a:lnTo>
                  <a:lnTo>
                    <a:pt x="98429" y="4075"/>
                  </a:lnTo>
                  <a:lnTo>
                    <a:pt x="93093" y="857"/>
                  </a:lnTo>
                  <a:lnTo>
                    <a:pt x="90682" y="0"/>
                  </a:lnTo>
                  <a:lnTo>
                    <a:pt x="80477" y="8454"/>
                  </a:lnTo>
                  <a:lnTo>
                    <a:pt x="56984" y="42455"/>
                  </a:lnTo>
                  <a:lnTo>
                    <a:pt x="39159" y="80710"/>
                  </a:lnTo>
                  <a:lnTo>
                    <a:pt x="31443" y="104740"/>
                  </a:lnTo>
                  <a:lnTo>
                    <a:pt x="24182" y="130638"/>
                  </a:lnTo>
                  <a:lnTo>
                    <a:pt x="17930" y="159192"/>
                  </a:lnTo>
                  <a:lnTo>
                    <a:pt x="12351" y="189517"/>
                  </a:lnTo>
                  <a:lnTo>
                    <a:pt x="7221" y="221023"/>
                  </a:lnTo>
                  <a:lnTo>
                    <a:pt x="3800" y="249788"/>
                  </a:lnTo>
                  <a:lnTo>
                    <a:pt x="1520" y="276725"/>
                  </a:lnTo>
                  <a:lnTo>
                    <a:pt x="0" y="302445"/>
                  </a:lnTo>
                  <a:lnTo>
                    <a:pt x="5837" y="344193"/>
                  </a:lnTo>
                  <a:lnTo>
                    <a:pt x="19250" y="377093"/>
                  </a:lnTo>
                  <a:lnTo>
                    <a:pt x="39322" y="401123"/>
                  </a:lnTo>
                  <a:lnTo>
                    <a:pt x="64236" y="415566"/>
                  </a:lnTo>
                  <a:lnTo>
                    <a:pt x="104910" y="4300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4219">
              <a:extLst>
                <a:ext uri="{FF2B5EF4-FFF2-40B4-BE49-F238E27FC236}">
                  <a16:creationId xmlns:a16="http://schemas.microsoft.com/office/drawing/2014/main" xmlns="" id="{CD18F347-191A-490F-9A73-132219AD8699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1756063" y="2029032"/>
              <a:ext cx="218788" cy="263345"/>
            </a:xfrm>
            <a:custGeom>
              <a:avLst/>
              <a:gdLst/>
              <a:ahLst/>
              <a:cxnLst/>
              <a:rect l="0" t="0" r="0" b="0"/>
              <a:pathLst>
                <a:path w="218788" h="263345">
                  <a:moveTo>
                    <a:pt x="104487" y="9318"/>
                  </a:moveTo>
                  <a:lnTo>
                    <a:pt x="104487" y="9318"/>
                  </a:lnTo>
                  <a:lnTo>
                    <a:pt x="101116" y="5947"/>
                  </a:lnTo>
                  <a:lnTo>
                    <a:pt x="91935" y="6173"/>
                  </a:lnTo>
                  <a:lnTo>
                    <a:pt x="85536" y="7222"/>
                  </a:lnTo>
                  <a:lnTo>
                    <a:pt x="59674" y="25552"/>
                  </a:lnTo>
                  <a:lnTo>
                    <a:pt x="29669" y="60068"/>
                  </a:lnTo>
                  <a:lnTo>
                    <a:pt x="14555" y="91140"/>
                  </a:lnTo>
                  <a:lnTo>
                    <a:pt x="4545" y="126117"/>
                  </a:lnTo>
                  <a:lnTo>
                    <a:pt x="96" y="162828"/>
                  </a:lnTo>
                  <a:lnTo>
                    <a:pt x="0" y="196549"/>
                  </a:lnTo>
                  <a:lnTo>
                    <a:pt x="3721" y="225882"/>
                  </a:lnTo>
                  <a:lnTo>
                    <a:pt x="12430" y="248326"/>
                  </a:lnTo>
                  <a:lnTo>
                    <a:pt x="19127" y="255440"/>
                  </a:lnTo>
                  <a:lnTo>
                    <a:pt x="35975" y="263344"/>
                  </a:lnTo>
                  <a:lnTo>
                    <a:pt x="58985" y="259331"/>
                  </a:lnTo>
                  <a:lnTo>
                    <a:pt x="84264" y="246730"/>
                  </a:lnTo>
                  <a:lnTo>
                    <a:pt x="107258" y="227018"/>
                  </a:lnTo>
                  <a:lnTo>
                    <a:pt x="129237" y="196620"/>
                  </a:lnTo>
                  <a:lnTo>
                    <a:pt x="148648" y="158885"/>
                  </a:lnTo>
                  <a:lnTo>
                    <a:pt x="161979" y="116244"/>
                  </a:lnTo>
                  <a:lnTo>
                    <a:pt x="168845" y="77067"/>
                  </a:lnTo>
                  <a:lnTo>
                    <a:pt x="170675" y="58717"/>
                  </a:lnTo>
                  <a:lnTo>
                    <a:pt x="163302" y="30803"/>
                  </a:lnTo>
                  <a:lnTo>
                    <a:pt x="156397" y="19408"/>
                  </a:lnTo>
                  <a:lnTo>
                    <a:pt x="135554" y="4865"/>
                  </a:lnTo>
                  <a:lnTo>
                    <a:pt x="123082" y="0"/>
                  </a:lnTo>
                  <a:lnTo>
                    <a:pt x="96053" y="238"/>
                  </a:lnTo>
                  <a:lnTo>
                    <a:pt x="67577" y="9515"/>
                  </a:lnTo>
                  <a:lnTo>
                    <a:pt x="38459" y="27750"/>
                  </a:lnTo>
                  <a:lnTo>
                    <a:pt x="20343" y="51847"/>
                  </a:lnTo>
                  <a:lnTo>
                    <a:pt x="14524" y="65187"/>
                  </a:lnTo>
                  <a:lnTo>
                    <a:pt x="13467" y="78314"/>
                  </a:lnTo>
                  <a:lnTo>
                    <a:pt x="19819" y="104189"/>
                  </a:lnTo>
                  <a:lnTo>
                    <a:pt x="37694" y="124155"/>
                  </a:lnTo>
                  <a:lnTo>
                    <a:pt x="62807" y="138673"/>
                  </a:lnTo>
                  <a:lnTo>
                    <a:pt x="108678" y="150108"/>
                  </a:lnTo>
                  <a:lnTo>
                    <a:pt x="141392" y="153030"/>
                  </a:lnTo>
                  <a:lnTo>
                    <a:pt x="188172" y="147933"/>
                  </a:lnTo>
                  <a:lnTo>
                    <a:pt x="218787" y="142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4220">
              <a:extLst>
                <a:ext uri="{FF2B5EF4-FFF2-40B4-BE49-F238E27FC236}">
                  <a16:creationId xmlns:a16="http://schemas.microsoft.com/office/drawing/2014/main" xmlns="" id="{AB46422D-8AF8-412D-9D2E-487DA29E5763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1727200" y="1917700"/>
              <a:ext cx="254001" cy="31751"/>
            </a:xfrm>
            <a:custGeom>
              <a:avLst/>
              <a:gdLst/>
              <a:ahLst/>
              <a:cxnLst/>
              <a:rect l="0" t="0" r="0" b="0"/>
              <a:pathLst>
                <a:path w="254001" h="31751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33945" y="20213"/>
                  </a:lnTo>
                  <a:lnTo>
                    <a:pt x="69885" y="13452"/>
                  </a:lnTo>
                  <a:lnTo>
                    <a:pt x="111728" y="7625"/>
                  </a:lnTo>
                  <a:lnTo>
                    <a:pt x="156901" y="3389"/>
                  </a:lnTo>
                  <a:lnTo>
                    <a:pt x="180801" y="2259"/>
                  </a:lnTo>
                  <a:lnTo>
                    <a:pt x="221467" y="1004"/>
                  </a:lnTo>
                  <a:lnTo>
                    <a:pt x="254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4221">
              <a:extLst>
                <a:ext uri="{FF2B5EF4-FFF2-40B4-BE49-F238E27FC236}">
                  <a16:creationId xmlns:a16="http://schemas.microsoft.com/office/drawing/2014/main" xmlns="" id="{B08A9E96-9438-4775-B610-9C9FFE61191A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1964798" y="1851090"/>
              <a:ext cx="124774" cy="155511"/>
            </a:xfrm>
            <a:custGeom>
              <a:avLst/>
              <a:gdLst/>
              <a:ahLst/>
              <a:cxnLst/>
              <a:rect l="0" t="0" r="0" b="0"/>
              <a:pathLst>
                <a:path w="124774" h="155511">
                  <a:moveTo>
                    <a:pt x="16402" y="9460"/>
                  </a:moveTo>
                  <a:lnTo>
                    <a:pt x="16402" y="9460"/>
                  </a:lnTo>
                  <a:lnTo>
                    <a:pt x="0" y="3993"/>
                  </a:lnTo>
                  <a:lnTo>
                    <a:pt x="528" y="2993"/>
                  </a:lnTo>
                  <a:lnTo>
                    <a:pt x="4878" y="0"/>
                  </a:lnTo>
                  <a:lnTo>
                    <a:pt x="40858" y="2470"/>
                  </a:lnTo>
                  <a:lnTo>
                    <a:pt x="82053" y="9192"/>
                  </a:lnTo>
                  <a:lnTo>
                    <a:pt x="103671" y="18513"/>
                  </a:lnTo>
                  <a:lnTo>
                    <a:pt x="117042" y="29711"/>
                  </a:lnTo>
                  <a:lnTo>
                    <a:pt x="121595" y="35661"/>
                  </a:lnTo>
                  <a:lnTo>
                    <a:pt x="124773" y="49797"/>
                  </a:lnTo>
                  <a:lnTo>
                    <a:pt x="123128" y="65488"/>
                  </a:lnTo>
                  <a:lnTo>
                    <a:pt x="106700" y="106958"/>
                  </a:lnTo>
                  <a:lnTo>
                    <a:pt x="86252" y="1555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4222">
              <a:extLst>
                <a:ext uri="{FF2B5EF4-FFF2-40B4-BE49-F238E27FC236}">
                  <a16:creationId xmlns:a16="http://schemas.microsoft.com/office/drawing/2014/main" xmlns="" id="{03478791-C2D0-44C8-BF22-1A898EAD9300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2032000" y="1866900"/>
              <a:ext cx="193241" cy="431801"/>
            </a:xfrm>
            <a:custGeom>
              <a:avLst/>
              <a:gdLst/>
              <a:ahLst/>
              <a:cxnLst/>
              <a:rect l="0" t="0" r="0" b="0"/>
              <a:pathLst>
                <a:path w="193241" h="431801">
                  <a:moveTo>
                    <a:pt x="139700" y="0"/>
                  </a:moveTo>
                  <a:lnTo>
                    <a:pt x="139700" y="0"/>
                  </a:lnTo>
                  <a:lnTo>
                    <a:pt x="156306" y="40399"/>
                  </a:lnTo>
                  <a:lnTo>
                    <a:pt x="166836" y="73223"/>
                  </a:lnTo>
                  <a:lnTo>
                    <a:pt x="178572" y="113212"/>
                  </a:lnTo>
                  <a:lnTo>
                    <a:pt x="188726" y="158972"/>
                  </a:lnTo>
                  <a:lnTo>
                    <a:pt x="191434" y="185003"/>
                  </a:lnTo>
                  <a:lnTo>
                    <a:pt x="193240" y="212236"/>
                  </a:lnTo>
                  <a:lnTo>
                    <a:pt x="190210" y="237446"/>
                  </a:lnTo>
                  <a:lnTo>
                    <a:pt x="175554" y="284272"/>
                  </a:lnTo>
                  <a:lnTo>
                    <a:pt x="151167" y="324839"/>
                  </a:lnTo>
                  <a:lnTo>
                    <a:pt x="120102" y="360273"/>
                  </a:lnTo>
                  <a:lnTo>
                    <a:pt x="82777" y="390132"/>
                  </a:lnTo>
                  <a:lnTo>
                    <a:pt x="48314" y="409988"/>
                  </a:lnTo>
                  <a:lnTo>
                    <a:pt x="0" y="431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4223">
              <a:extLst>
                <a:ext uri="{FF2B5EF4-FFF2-40B4-BE49-F238E27FC236}">
                  <a16:creationId xmlns:a16="http://schemas.microsoft.com/office/drawing/2014/main" xmlns="" id="{D3A18935-5329-4E43-9602-BACB2C3241EA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1079500" y="2511417"/>
              <a:ext cx="952501" cy="73034"/>
            </a:xfrm>
            <a:custGeom>
              <a:avLst/>
              <a:gdLst/>
              <a:ahLst/>
              <a:cxnLst/>
              <a:rect l="0" t="0" r="0" b="0"/>
              <a:pathLst>
                <a:path w="952501" h="73034">
                  <a:moveTo>
                    <a:pt x="0" y="73033"/>
                  </a:moveTo>
                  <a:lnTo>
                    <a:pt x="0" y="73033"/>
                  </a:lnTo>
                  <a:lnTo>
                    <a:pt x="35748" y="69270"/>
                  </a:lnTo>
                  <a:lnTo>
                    <a:pt x="64049" y="66291"/>
                  </a:lnTo>
                  <a:lnTo>
                    <a:pt x="104083" y="61483"/>
                  </a:lnTo>
                  <a:lnTo>
                    <a:pt x="151938" y="55455"/>
                  </a:lnTo>
                  <a:lnTo>
                    <a:pt x="205009" y="48614"/>
                  </a:lnTo>
                  <a:lnTo>
                    <a:pt x="268612" y="41231"/>
                  </a:lnTo>
                  <a:lnTo>
                    <a:pt x="339235" y="33488"/>
                  </a:lnTo>
                  <a:lnTo>
                    <a:pt x="414540" y="25503"/>
                  </a:lnTo>
                  <a:lnTo>
                    <a:pt x="488027" y="18768"/>
                  </a:lnTo>
                  <a:lnTo>
                    <a:pt x="560301" y="12867"/>
                  </a:lnTo>
                  <a:lnTo>
                    <a:pt x="631767" y="7523"/>
                  </a:lnTo>
                  <a:lnTo>
                    <a:pt x="692817" y="3959"/>
                  </a:lnTo>
                  <a:lnTo>
                    <a:pt x="746923" y="1584"/>
                  </a:lnTo>
                  <a:lnTo>
                    <a:pt x="796398" y="0"/>
                  </a:lnTo>
                  <a:lnTo>
                    <a:pt x="835732" y="356"/>
                  </a:lnTo>
                  <a:lnTo>
                    <a:pt x="868305" y="2004"/>
                  </a:lnTo>
                  <a:lnTo>
                    <a:pt x="915080" y="6186"/>
                  </a:lnTo>
                  <a:lnTo>
                    <a:pt x="952500" y="9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4224">
              <a:extLst>
                <a:ext uri="{FF2B5EF4-FFF2-40B4-BE49-F238E27FC236}">
                  <a16:creationId xmlns:a16="http://schemas.microsoft.com/office/drawing/2014/main" xmlns="" id="{052B9128-A74C-45B9-8EB5-F7BF383A11E3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1446808" y="2605143"/>
              <a:ext cx="274043" cy="398567"/>
            </a:xfrm>
            <a:custGeom>
              <a:avLst/>
              <a:gdLst/>
              <a:ahLst/>
              <a:cxnLst/>
              <a:rect l="0" t="0" r="0" b="0"/>
              <a:pathLst>
                <a:path w="274043" h="398567">
                  <a:moveTo>
                    <a:pt x="140692" y="258707"/>
                  </a:moveTo>
                  <a:lnTo>
                    <a:pt x="140692" y="258707"/>
                  </a:lnTo>
                  <a:lnTo>
                    <a:pt x="140692" y="255336"/>
                  </a:lnTo>
                  <a:lnTo>
                    <a:pt x="133950" y="246498"/>
                  </a:lnTo>
                  <a:lnTo>
                    <a:pt x="123015" y="238313"/>
                  </a:lnTo>
                  <a:lnTo>
                    <a:pt x="100725" y="231419"/>
                  </a:lnTo>
                  <a:lnTo>
                    <a:pt x="81772" y="234585"/>
                  </a:lnTo>
                  <a:lnTo>
                    <a:pt x="61588" y="244458"/>
                  </a:lnTo>
                  <a:lnTo>
                    <a:pt x="40859" y="260606"/>
                  </a:lnTo>
                  <a:lnTo>
                    <a:pt x="12726" y="303014"/>
                  </a:lnTo>
                  <a:lnTo>
                    <a:pt x="0" y="349054"/>
                  </a:lnTo>
                  <a:lnTo>
                    <a:pt x="2668" y="373415"/>
                  </a:lnTo>
                  <a:lnTo>
                    <a:pt x="6343" y="383863"/>
                  </a:lnTo>
                  <a:lnTo>
                    <a:pt x="13026" y="390827"/>
                  </a:lnTo>
                  <a:lnTo>
                    <a:pt x="31740" y="398566"/>
                  </a:lnTo>
                  <a:lnTo>
                    <a:pt x="57932" y="392598"/>
                  </a:lnTo>
                  <a:lnTo>
                    <a:pt x="89799" y="374659"/>
                  </a:lnTo>
                  <a:lnTo>
                    <a:pt x="127480" y="343167"/>
                  </a:lnTo>
                  <a:lnTo>
                    <a:pt x="163983" y="298126"/>
                  </a:lnTo>
                  <a:lnTo>
                    <a:pt x="181619" y="272287"/>
                  </a:lnTo>
                  <a:lnTo>
                    <a:pt x="195493" y="245182"/>
                  </a:lnTo>
                  <a:lnTo>
                    <a:pt x="206860" y="217235"/>
                  </a:lnTo>
                  <a:lnTo>
                    <a:pt x="216554" y="188726"/>
                  </a:lnTo>
                  <a:lnTo>
                    <a:pt x="223722" y="159841"/>
                  </a:lnTo>
                  <a:lnTo>
                    <a:pt x="229207" y="130708"/>
                  </a:lnTo>
                  <a:lnTo>
                    <a:pt x="233568" y="101407"/>
                  </a:lnTo>
                  <a:lnTo>
                    <a:pt x="234652" y="55681"/>
                  </a:lnTo>
                  <a:lnTo>
                    <a:pt x="232965" y="36573"/>
                  </a:lnTo>
                  <a:lnTo>
                    <a:pt x="228313" y="22423"/>
                  </a:lnTo>
                  <a:lnTo>
                    <a:pt x="213737" y="2938"/>
                  </a:lnTo>
                  <a:lnTo>
                    <a:pt x="202794" y="0"/>
                  </a:lnTo>
                  <a:lnTo>
                    <a:pt x="175583" y="4261"/>
                  </a:lnTo>
                  <a:lnTo>
                    <a:pt x="150320" y="26851"/>
                  </a:lnTo>
                  <a:lnTo>
                    <a:pt x="129449" y="61821"/>
                  </a:lnTo>
                  <a:lnTo>
                    <a:pt x="115469" y="105586"/>
                  </a:lnTo>
                  <a:lnTo>
                    <a:pt x="113293" y="129109"/>
                  </a:lnTo>
                  <a:lnTo>
                    <a:pt x="113960" y="153259"/>
                  </a:lnTo>
                  <a:lnTo>
                    <a:pt x="123166" y="200552"/>
                  </a:lnTo>
                  <a:lnTo>
                    <a:pt x="143721" y="242738"/>
                  </a:lnTo>
                  <a:lnTo>
                    <a:pt x="171201" y="273247"/>
                  </a:lnTo>
                  <a:lnTo>
                    <a:pt x="202935" y="294802"/>
                  </a:lnTo>
                  <a:lnTo>
                    <a:pt x="250151" y="313460"/>
                  </a:lnTo>
                  <a:lnTo>
                    <a:pt x="274042" y="3222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4225">
              <a:extLst>
                <a:ext uri="{FF2B5EF4-FFF2-40B4-BE49-F238E27FC236}">
                  <a16:creationId xmlns:a16="http://schemas.microsoft.com/office/drawing/2014/main" xmlns="" id="{9EA2D5BE-03A6-468C-A872-7F21B9E6CF6B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829468" y="2706038"/>
              <a:ext cx="215233" cy="241438"/>
            </a:xfrm>
            <a:custGeom>
              <a:avLst/>
              <a:gdLst/>
              <a:ahLst/>
              <a:cxnLst/>
              <a:rect l="0" t="0" r="0" b="0"/>
              <a:pathLst>
                <a:path w="215233" h="241438">
                  <a:moveTo>
                    <a:pt x="113632" y="37162"/>
                  </a:moveTo>
                  <a:lnTo>
                    <a:pt x="113632" y="37162"/>
                  </a:lnTo>
                  <a:lnTo>
                    <a:pt x="95628" y="6785"/>
                  </a:lnTo>
                  <a:lnTo>
                    <a:pt x="85875" y="2495"/>
                  </a:lnTo>
                  <a:lnTo>
                    <a:pt x="72603" y="6232"/>
                  </a:lnTo>
                  <a:lnTo>
                    <a:pt x="65113" y="10192"/>
                  </a:lnTo>
                  <a:lnTo>
                    <a:pt x="37716" y="39362"/>
                  </a:lnTo>
                  <a:lnTo>
                    <a:pt x="21330" y="71066"/>
                  </a:lnTo>
                  <a:lnTo>
                    <a:pt x="8404" y="108675"/>
                  </a:lnTo>
                  <a:lnTo>
                    <a:pt x="306" y="148908"/>
                  </a:lnTo>
                  <a:lnTo>
                    <a:pt x="0" y="182782"/>
                  </a:lnTo>
                  <a:lnTo>
                    <a:pt x="5979" y="209832"/>
                  </a:lnTo>
                  <a:lnTo>
                    <a:pt x="18044" y="228910"/>
                  </a:lnTo>
                  <a:lnTo>
                    <a:pt x="27329" y="234844"/>
                  </a:lnTo>
                  <a:lnTo>
                    <a:pt x="50815" y="241437"/>
                  </a:lnTo>
                  <a:lnTo>
                    <a:pt x="79599" y="234960"/>
                  </a:lnTo>
                  <a:lnTo>
                    <a:pt x="109795" y="218205"/>
                  </a:lnTo>
                  <a:lnTo>
                    <a:pt x="137326" y="191944"/>
                  </a:lnTo>
                  <a:lnTo>
                    <a:pt x="163143" y="145426"/>
                  </a:lnTo>
                  <a:lnTo>
                    <a:pt x="169033" y="106916"/>
                  </a:lnTo>
                  <a:lnTo>
                    <a:pt x="166477" y="66047"/>
                  </a:lnTo>
                  <a:lnTo>
                    <a:pt x="153582" y="29069"/>
                  </a:lnTo>
                  <a:lnTo>
                    <a:pt x="143793" y="16244"/>
                  </a:lnTo>
                  <a:lnTo>
                    <a:pt x="119746" y="113"/>
                  </a:lnTo>
                  <a:lnTo>
                    <a:pt x="88833" y="0"/>
                  </a:lnTo>
                  <a:lnTo>
                    <a:pt x="71699" y="3920"/>
                  </a:lnTo>
                  <a:lnTo>
                    <a:pt x="43254" y="21447"/>
                  </a:lnTo>
                  <a:lnTo>
                    <a:pt x="22381" y="44994"/>
                  </a:lnTo>
                  <a:lnTo>
                    <a:pt x="13104" y="69571"/>
                  </a:lnTo>
                  <a:lnTo>
                    <a:pt x="16507" y="94605"/>
                  </a:lnTo>
                  <a:lnTo>
                    <a:pt x="21365" y="107207"/>
                  </a:lnTo>
                  <a:lnTo>
                    <a:pt x="45578" y="126854"/>
                  </a:lnTo>
                  <a:lnTo>
                    <a:pt x="79858" y="140525"/>
                  </a:lnTo>
                  <a:lnTo>
                    <a:pt x="118612" y="146601"/>
                  </a:lnTo>
                  <a:lnTo>
                    <a:pt x="157473" y="145539"/>
                  </a:lnTo>
                  <a:lnTo>
                    <a:pt x="215232" y="138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4226">
              <a:extLst>
                <a:ext uri="{FF2B5EF4-FFF2-40B4-BE49-F238E27FC236}">
                  <a16:creationId xmlns:a16="http://schemas.microsoft.com/office/drawing/2014/main" xmlns="" id="{7D583FB8-F3E8-4F7A-80A7-80A60D9B3A26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1797050" y="2600604"/>
              <a:ext cx="336551" cy="15597"/>
            </a:xfrm>
            <a:custGeom>
              <a:avLst/>
              <a:gdLst/>
              <a:ahLst/>
              <a:cxnLst/>
              <a:rect l="0" t="0" r="0" b="0"/>
              <a:pathLst>
                <a:path w="336551" h="15597">
                  <a:moveTo>
                    <a:pt x="0" y="15596"/>
                  </a:moveTo>
                  <a:lnTo>
                    <a:pt x="0" y="15596"/>
                  </a:lnTo>
                  <a:lnTo>
                    <a:pt x="33893" y="13714"/>
                  </a:lnTo>
                  <a:lnTo>
                    <a:pt x="71508" y="10526"/>
                  </a:lnTo>
                  <a:lnTo>
                    <a:pt x="96355" y="8689"/>
                  </a:lnTo>
                  <a:lnTo>
                    <a:pt x="123504" y="6758"/>
                  </a:lnTo>
                  <a:lnTo>
                    <a:pt x="151480" y="4765"/>
                  </a:lnTo>
                  <a:lnTo>
                    <a:pt x="180009" y="2731"/>
                  </a:lnTo>
                  <a:lnTo>
                    <a:pt x="208906" y="669"/>
                  </a:lnTo>
                  <a:lnTo>
                    <a:pt x="235932" y="0"/>
                  </a:lnTo>
                  <a:lnTo>
                    <a:pt x="261710" y="260"/>
                  </a:lnTo>
                  <a:lnTo>
                    <a:pt x="303288" y="1724"/>
                  </a:lnTo>
                  <a:lnTo>
                    <a:pt x="336550" y="2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4227">
              <a:extLst>
                <a:ext uri="{FF2B5EF4-FFF2-40B4-BE49-F238E27FC236}">
                  <a16:creationId xmlns:a16="http://schemas.microsoft.com/office/drawing/2014/main" xmlns="" id="{05E3C639-4DAD-480F-A24D-06B8303F04D0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2096546" y="2535415"/>
              <a:ext cx="82453" cy="176036"/>
            </a:xfrm>
            <a:custGeom>
              <a:avLst/>
              <a:gdLst/>
              <a:ahLst/>
              <a:cxnLst/>
              <a:rect l="0" t="0" r="0" b="0"/>
              <a:pathLst>
                <a:path w="82453" h="176036">
                  <a:moveTo>
                    <a:pt x="24354" y="10935"/>
                  </a:moveTo>
                  <a:lnTo>
                    <a:pt x="24354" y="10935"/>
                  </a:lnTo>
                  <a:lnTo>
                    <a:pt x="2485" y="0"/>
                  </a:lnTo>
                  <a:lnTo>
                    <a:pt x="1308" y="117"/>
                  </a:lnTo>
                  <a:lnTo>
                    <a:pt x="523" y="901"/>
                  </a:lnTo>
                  <a:lnTo>
                    <a:pt x="0" y="2129"/>
                  </a:lnTo>
                  <a:lnTo>
                    <a:pt x="41141" y="28788"/>
                  </a:lnTo>
                  <a:lnTo>
                    <a:pt x="69623" y="52051"/>
                  </a:lnTo>
                  <a:lnTo>
                    <a:pt x="79751" y="72248"/>
                  </a:lnTo>
                  <a:lnTo>
                    <a:pt x="82452" y="83560"/>
                  </a:lnTo>
                  <a:lnTo>
                    <a:pt x="77927" y="105537"/>
                  </a:lnTo>
                  <a:lnTo>
                    <a:pt x="59513" y="135861"/>
                  </a:lnTo>
                  <a:lnTo>
                    <a:pt x="24354" y="1760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0" name="SMARTInkShape-Group804">
            <a:extLst>
              <a:ext uri="{FF2B5EF4-FFF2-40B4-BE49-F238E27FC236}">
                <a16:creationId xmlns:a16="http://schemas.microsoft.com/office/drawing/2014/main" xmlns="" id="{3A40284D-4AEF-4F73-A03A-810C65ECD09F}"/>
              </a:ext>
            </a:extLst>
          </p:cNvPr>
          <p:cNvGrpSpPr/>
          <p:nvPr/>
        </p:nvGrpSpPr>
        <p:grpSpPr>
          <a:xfrm>
            <a:off x="2749550" y="2374900"/>
            <a:ext cx="566086" cy="198163"/>
            <a:chOff x="2749550" y="2374900"/>
            <a:chExt cx="566086" cy="198163"/>
          </a:xfrm>
        </p:grpSpPr>
        <p:sp>
          <p:nvSpPr>
            <p:cNvPr id="467" name="SMARTInkShape-4228">
              <a:extLst>
                <a:ext uri="{FF2B5EF4-FFF2-40B4-BE49-F238E27FC236}">
                  <a16:creationId xmlns:a16="http://schemas.microsoft.com/office/drawing/2014/main" xmlns="" id="{87BF8AE9-A933-433C-9B0F-46634B654A41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2749550" y="2427931"/>
              <a:ext cx="241301" cy="23170"/>
            </a:xfrm>
            <a:custGeom>
              <a:avLst/>
              <a:gdLst/>
              <a:ahLst/>
              <a:cxnLst/>
              <a:rect l="0" t="0" r="0" b="0"/>
              <a:pathLst>
                <a:path w="241301" h="23170">
                  <a:moveTo>
                    <a:pt x="0" y="23169"/>
                  </a:moveTo>
                  <a:lnTo>
                    <a:pt x="0" y="23169"/>
                  </a:lnTo>
                  <a:lnTo>
                    <a:pt x="18031" y="21758"/>
                  </a:lnTo>
                  <a:lnTo>
                    <a:pt x="55594" y="13030"/>
                  </a:lnTo>
                  <a:lnTo>
                    <a:pt x="93617" y="5492"/>
                  </a:lnTo>
                  <a:lnTo>
                    <a:pt x="136387" y="1202"/>
                  </a:lnTo>
                  <a:lnTo>
                    <a:pt x="177739" y="0"/>
                  </a:lnTo>
                  <a:lnTo>
                    <a:pt x="220586" y="2585"/>
                  </a:lnTo>
                  <a:lnTo>
                    <a:pt x="241300" y="4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4229">
              <a:extLst>
                <a:ext uri="{FF2B5EF4-FFF2-40B4-BE49-F238E27FC236}">
                  <a16:creationId xmlns:a16="http://schemas.microsoft.com/office/drawing/2014/main" xmlns="" id="{A9891F30-881B-4FA5-A221-BF4D91D08CD6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2774950" y="2527300"/>
              <a:ext cx="298451" cy="37218"/>
            </a:xfrm>
            <a:custGeom>
              <a:avLst/>
              <a:gdLst/>
              <a:ahLst/>
              <a:cxnLst/>
              <a:rect l="0" t="0" r="0" b="0"/>
              <a:pathLst>
                <a:path w="298451" h="37218">
                  <a:moveTo>
                    <a:pt x="0" y="31750"/>
                  </a:moveTo>
                  <a:lnTo>
                    <a:pt x="0" y="31750"/>
                  </a:lnTo>
                  <a:lnTo>
                    <a:pt x="6742" y="35121"/>
                  </a:lnTo>
                  <a:lnTo>
                    <a:pt x="37903" y="37217"/>
                  </a:lnTo>
                  <a:lnTo>
                    <a:pt x="74701" y="33945"/>
                  </a:lnTo>
                  <a:lnTo>
                    <a:pt x="119278" y="27786"/>
                  </a:lnTo>
                  <a:lnTo>
                    <a:pt x="143019" y="24169"/>
                  </a:lnTo>
                  <a:lnTo>
                    <a:pt x="167312" y="20346"/>
                  </a:lnTo>
                  <a:lnTo>
                    <a:pt x="192680" y="16386"/>
                  </a:lnTo>
                  <a:lnTo>
                    <a:pt x="218765" y="12335"/>
                  </a:lnTo>
                  <a:lnTo>
                    <a:pt x="263034" y="5482"/>
                  </a:lnTo>
                  <a:lnTo>
                    <a:pt x="298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4230">
              <a:extLst>
                <a:ext uri="{FF2B5EF4-FFF2-40B4-BE49-F238E27FC236}">
                  <a16:creationId xmlns:a16="http://schemas.microsoft.com/office/drawing/2014/main" xmlns="" id="{877AF6C6-4B42-4C7D-8DD3-D5A9D86D301C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3148736" y="2374900"/>
              <a:ext cx="166900" cy="198163"/>
            </a:xfrm>
            <a:custGeom>
              <a:avLst/>
              <a:gdLst/>
              <a:ahLst/>
              <a:cxnLst/>
              <a:rect l="0" t="0" r="0" b="0"/>
              <a:pathLst>
                <a:path w="166900" h="198163">
                  <a:moveTo>
                    <a:pt x="108814" y="19050"/>
                  </a:moveTo>
                  <a:lnTo>
                    <a:pt x="108814" y="19050"/>
                  </a:lnTo>
                  <a:lnTo>
                    <a:pt x="99976" y="4744"/>
                  </a:lnTo>
                  <a:lnTo>
                    <a:pt x="92186" y="2109"/>
                  </a:lnTo>
                  <a:lnTo>
                    <a:pt x="87145" y="1406"/>
                  </a:lnTo>
                  <a:lnTo>
                    <a:pt x="63196" y="10529"/>
                  </a:lnTo>
                  <a:lnTo>
                    <a:pt x="37128" y="33380"/>
                  </a:lnTo>
                  <a:lnTo>
                    <a:pt x="14901" y="69236"/>
                  </a:lnTo>
                  <a:lnTo>
                    <a:pt x="1652" y="114510"/>
                  </a:lnTo>
                  <a:lnTo>
                    <a:pt x="0" y="156931"/>
                  </a:lnTo>
                  <a:lnTo>
                    <a:pt x="8006" y="177697"/>
                  </a:lnTo>
                  <a:lnTo>
                    <a:pt x="14092" y="186198"/>
                  </a:lnTo>
                  <a:lnTo>
                    <a:pt x="23088" y="191865"/>
                  </a:lnTo>
                  <a:lnTo>
                    <a:pt x="46254" y="198162"/>
                  </a:lnTo>
                  <a:lnTo>
                    <a:pt x="73014" y="195316"/>
                  </a:lnTo>
                  <a:lnTo>
                    <a:pt x="100664" y="184879"/>
                  </a:lnTo>
                  <a:lnTo>
                    <a:pt x="127064" y="166130"/>
                  </a:lnTo>
                  <a:lnTo>
                    <a:pt x="155613" y="125032"/>
                  </a:lnTo>
                  <a:lnTo>
                    <a:pt x="164892" y="93434"/>
                  </a:lnTo>
                  <a:lnTo>
                    <a:pt x="166899" y="61987"/>
                  </a:lnTo>
                  <a:lnTo>
                    <a:pt x="160735" y="33900"/>
                  </a:lnTo>
                  <a:lnTo>
                    <a:pt x="154717" y="24011"/>
                  </a:lnTo>
                  <a:lnTo>
                    <a:pt x="1215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SMARTInkShape-Group805">
            <a:extLst>
              <a:ext uri="{FF2B5EF4-FFF2-40B4-BE49-F238E27FC236}">
                <a16:creationId xmlns:a16="http://schemas.microsoft.com/office/drawing/2014/main" xmlns="" id="{A2CCBA8C-DB20-4CFF-AC1E-7FE1065CF2C6}"/>
              </a:ext>
            </a:extLst>
          </p:cNvPr>
          <p:cNvGrpSpPr/>
          <p:nvPr/>
        </p:nvGrpSpPr>
        <p:grpSpPr>
          <a:xfrm>
            <a:off x="5754302" y="2146823"/>
            <a:ext cx="2197012" cy="630365"/>
            <a:chOff x="5754302" y="2146823"/>
            <a:chExt cx="2197012" cy="630365"/>
          </a:xfrm>
        </p:grpSpPr>
        <p:sp>
          <p:nvSpPr>
            <p:cNvPr id="471" name="SMARTInkShape-4231">
              <a:extLst>
                <a:ext uri="{FF2B5EF4-FFF2-40B4-BE49-F238E27FC236}">
                  <a16:creationId xmlns:a16="http://schemas.microsoft.com/office/drawing/2014/main" xmlns="" id="{25259408-3EEE-4741-AB40-C2EB2721A551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5754302" y="2354548"/>
              <a:ext cx="316299" cy="321259"/>
            </a:xfrm>
            <a:custGeom>
              <a:avLst/>
              <a:gdLst/>
              <a:ahLst/>
              <a:cxnLst/>
              <a:rect l="0" t="0" r="0" b="0"/>
              <a:pathLst>
                <a:path w="316299" h="321259">
                  <a:moveTo>
                    <a:pt x="125798" y="64802"/>
                  </a:moveTo>
                  <a:lnTo>
                    <a:pt x="125798" y="64802"/>
                  </a:lnTo>
                  <a:lnTo>
                    <a:pt x="122427" y="61431"/>
                  </a:lnTo>
                  <a:lnTo>
                    <a:pt x="120772" y="56013"/>
                  </a:lnTo>
                  <a:lnTo>
                    <a:pt x="119710" y="44408"/>
                  </a:lnTo>
                  <a:lnTo>
                    <a:pt x="118212" y="42034"/>
                  </a:lnTo>
                  <a:lnTo>
                    <a:pt x="112784" y="37514"/>
                  </a:lnTo>
                  <a:lnTo>
                    <a:pt x="109361" y="36732"/>
                  </a:lnTo>
                  <a:lnTo>
                    <a:pt x="101794" y="37745"/>
                  </a:lnTo>
                  <a:lnTo>
                    <a:pt x="79488" y="55766"/>
                  </a:lnTo>
                  <a:lnTo>
                    <a:pt x="47166" y="93561"/>
                  </a:lnTo>
                  <a:lnTo>
                    <a:pt x="26880" y="126267"/>
                  </a:lnTo>
                  <a:lnTo>
                    <a:pt x="10573" y="162675"/>
                  </a:lnTo>
                  <a:lnTo>
                    <a:pt x="973" y="202375"/>
                  </a:lnTo>
                  <a:lnTo>
                    <a:pt x="0" y="237894"/>
                  </a:lnTo>
                  <a:lnTo>
                    <a:pt x="5682" y="268732"/>
                  </a:lnTo>
                  <a:lnTo>
                    <a:pt x="17615" y="294197"/>
                  </a:lnTo>
                  <a:lnTo>
                    <a:pt x="34207" y="311630"/>
                  </a:lnTo>
                  <a:lnTo>
                    <a:pt x="43570" y="318254"/>
                  </a:lnTo>
                  <a:lnTo>
                    <a:pt x="54046" y="321258"/>
                  </a:lnTo>
                  <a:lnTo>
                    <a:pt x="76975" y="320835"/>
                  </a:lnTo>
                  <a:lnTo>
                    <a:pt x="120426" y="302549"/>
                  </a:lnTo>
                  <a:lnTo>
                    <a:pt x="165676" y="264676"/>
                  </a:lnTo>
                  <a:lnTo>
                    <a:pt x="191735" y="230070"/>
                  </a:lnTo>
                  <a:lnTo>
                    <a:pt x="212959" y="191171"/>
                  </a:lnTo>
                  <a:lnTo>
                    <a:pt x="227096" y="150364"/>
                  </a:lnTo>
                  <a:lnTo>
                    <a:pt x="234319" y="108709"/>
                  </a:lnTo>
                  <a:lnTo>
                    <a:pt x="235413" y="70205"/>
                  </a:lnTo>
                  <a:lnTo>
                    <a:pt x="228844" y="41333"/>
                  </a:lnTo>
                  <a:lnTo>
                    <a:pt x="216987" y="20505"/>
                  </a:lnTo>
                  <a:lnTo>
                    <a:pt x="209873" y="11987"/>
                  </a:lnTo>
                  <a:lnTo>
                    <a:pt x="188800" y="2523"/>
                  </a:lnTo>
                  <a:lnTo>
                    <a:pt x="176265" y="0"/>
                  </a:lnTo>
                  <a:lnTo>
                    <a:pt x="151051" y="2840"/>
                  </a:lnTo>
                  <a:lnTo>
                    <a:pt x="114935" y="18221"/>
                  </a:lnTo>
                  <a:lnTo>
                    <a:pt x="83773" y="42534"/>
                  </a:lnTo>
                  <a:lnTo>
                    <a:pt x="74499" y="52073"/>
                  </a:lnTo>
                  <a:lnTo>
                    <a:pt x="64193" y="73961"/>
                  </a:lnTo>
                  <a:lnTo>
                    <a:pt x="60318" y="96389"/>
                  </a:lnTo>
                  <a:lnTo>
                    <a:pt x="60948" y="115765"/>
                  </a:lnTo>
                  <a:lnTo>
                    <a:pt x="64925" y="124177"/>
                  </a:lnTo>
                  <a:lnTo>
                    <a:pt x="78753" y="139169"/>
                  </a:lnTo>
                  <a:lnTo>
                    <a:pt x="102303" y="147243"/>
                  </a:lnTo>
                  <a:lnTo>
                    <a:pt x="132993" y="149420"/>
                  </a:lnTo>
                  <a:lnTo>
                    <a:pt x="170153" y="145684"/>
                  </a:lnTo>
                  <a:lnTo>
                    <a:pt x="212069" y="141201"/>
                  </a:lnTo>
                  <a:lnTo>
                    <a:pt x="253041" y="136152"/>
                  </a:lnTo>
                  <a:lnTo>
                    <a:pt x="295674" y="126787"/>
                  </a:lnTo>
                  <a:lnTo>
                    <a:pt x="316298" y="1219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4232">
              <a:extLst>
                <a:ext uri="{FF2B5EF4-FFF2-40B4-BE49-F238E27FC236}">
                  <a16:creationId xmlns:a16="http://schemas.microsoft.com/office/drawing/2014/main" xmlns="" id="{8BDA1B0A-E395-4E92-A454-EBFBEB6B6F8E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5774798" y="2215357"/>
              <a:ext cx="372003" cy="38894"/>
            </a:xfrm>
            <a:custGeom>
              <a:avLst/>
              <a:gdLst/>
              <a:ahLst/>
              <a:cxnLst/>
              <a:rect l="0" t="0" r="0" b="0"/>
              <a:pathLst>
                <a:path w="372003" h="38894">
                  <a:moveTo>
                    <a:pt x="16402" y="38893"/>
                  </a:moveTo>
                  <a:lnTo>
                    <a:pt x="16402" y="38893"/>
                  </a:lnTo>
                  <a:lnTo>
                    <a:pt x="0" y="33426"/>
                  </a:lnTo>
                  <a:lnTo>
                    <a:pt x="40548" y="22578"/>
                  </a:lnTo>
                  <a:lnTo>
                    <a:pt x="78404" y="14944"/>
                  </a:lnTo>
                  <a:lnTo>
                    <a:pt x="102892" y="10932"/>
                  </a:lnTo>
                  <a:lnTo>
                    <a:pt x="130506" y="6847"/>
                  </a:lnTo>
                  <a:lnTo>
                    <a:pt x="160205" y="2712"/>
                  </a:lnTo>
                  <a:lnTo>
                    <a:pt x="190587" y="662"/>
                  </a:lnTo>
                  <a:lnTo>
                    <a:pt x="221427" y="0"/>
                  </a:lnTo>
                  <a:lnTo>
                    <a:pt x="252567" y="264"/>
                  </a:lnTo>
                  <a:lnTo>
                    <a:pt x="279679" y="440"/>
                  </a:lnTo>
                  <a:lnTo>
                    <a:pt x="326735" y="636"/>
                  </a:lnTo>
                  <a:lnTo>
                    <a:pt x="372002" y="7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4233">
              <a:extLst>
                <a:ext uri="{FF2B5EF4-FFF2-40B4-BE49-F238E27FC236}">
                  <a16:creationId xmlns:a16="http://schemas.microsoft.com/office/drawing/2014/main" xmlns="" id="{E22E7D68-4FBC-4BD7-A009-42EE19CF3BED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6054198" y="2146823"/>
              <a:ext cx="122100" cy="177278"/>
            </a:xfrm>
            <a:custGeom>
              <a:avLst/>
              <a:gdLst/>
              <a:ahLst/>
              <a:cxnLst/>
              <a:rect l="0" t="0" r="0" b="0"/>
              <a:pathLst>
                <a:path w="122100" h="177278">
                  <a:moveTo>
                    <a:pt x="16402" y="12177"/>
                  </a:moveTo>
                  <a:lnTo>
                    <a:pt x="16402" y="12177"/>
                  </a:lnTo>
                  <a:lnTo>
                    <a:pt x="0" y="1242"/>
                  </a:lnTo>
                  <a:lnTo>
                    <a:pt x="529" y="654"/>
                  </a:lnTo>
                  <a:lnTo>
                    <a:pt x="4879" y="0"/>
                  </a:lnTo>
                  <a:lnTo>
                    <a:pt x="40152" y="5356"/>
                  </a:lnTo>
                  <a:lnTo>
                    <a:pt x="78394" y="16819"/>
                  </a:lnTo>
                  <a:lnTo>
                    <a:pt x="101574" y="29998"/>
                  </a:lnTo>
                  <a:lnTo>
                    <a:pt x="116110" y="49025"/>
                  </a:lnTo>
                  <a:lnTo>
                    <a:pt x="120974" y="60026"/>
                  </a:lnTo>
                  <a:lnTo>
                    <a:pt x="122099" y="70887"/>
                  </a:lnTo>
                  <a:lnTo>
                    <a:pt x="117707" y="92363"/>
                  </a:lnTo>
                  <a:lnTo>
                    <a:pt x="96228" y="134895"/>
                  </a:lnTo>
                  <a:lnTo>
                    <a:pt x="60852" y="177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4234">
              <a:extLst>
                <a:ext uri="{FF2B5EF4-FFF2-40B4-BE49-F238E27FC236}">
                  <a16:creationId xmlns:a16="http://schemas.microsoft.com/office/drawing/2014/main" xmlns="" id="{631F2C6E-E647-4B2C-BBFD-D50ADE895B23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6394450" y="253365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6350"/>
                  </a:moveTo>
                  <a:lnTo>
                    <a:pt x="0" y="6350"/>
                  </a:lnTo>
                  <a:lnTo>
                    <a:pt x="41273" y="2979"/>
                  </a:lnTo>
                  <a:lnTo>
                    <a:pt x="88351" y="883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4235">
              <a:extLst>
                <a:ext uri="{FF2B5EF4-FFF2-40B4-BE49-F238E27FC236}">
                  <a16:creationId xmlns:a16="http://schemas.microsoft.com/office/drawing/2014/main" xmlns="" id="{23A6894A-CC91-41C8-BEC0-091D33AE0261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6409797" y="2609850"/>
              <a:ext cx="143404" cy="24243"/>
            </a:xfrm>
            <a:custGeom>
              <a:avLst/>
              <a:gdLst/>
              <a:ahLst/>
              <a:cxnLst/>
              <a:rect l="0" t="0" r="0" b="0"/>
              <a:pathLst>
                <a:path w="143404" h="24243">
                  <a:moveTo>
                    <a:pt x="16403" y="0"/>
                  </a:moveTo>
                  <a:lnTo>
                    <a:pt x="16403" y="0"/>
                  </a:lnTo>
                  <a:lnTo>
                    <a:pt x="6290" y="6742"/>
                  </a:lnTo>
                  <a:lnTo>
                    <a:pt x="3312" y="10139"/>
                  </a:lnTo>
                  <a:lnTo>
                    <a:pt x="0" y="17676"/>
                  </a:lnTo>
                  <a:lnTo>
                    <a:pt x="1235" y="20251"/>
                  </a:lnTo>
                  <a:lnTo>
                    <a:pt x="4176" y="21967"/>
                  </a:lnTo>
                  <a:lnTo>
                    <a:pt x="17318" y="23874"/>
                  </a:lnTo>
                  <a:lnTo>
                    <a:pt x="61829" y="24242"/>
                  </a:lnTo>
                  <a:lnTo>
                    <a:pt x="101973" y="21828"/>
                  </a:lnTo>
                  <a:lnTo>
                    <a:pt x="143403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4236">
              <a:extLst>
                <a:ext uri="{FF2B5EF4-FFF2-40B4-BE49-F238E27FC236}">
                  <a16:creationId xmlns:a16="http://schemas.microsoft.com/office/drawing/2014/main" xmlns="" id="{137B56D1-283C-4303-B824-7642BF2BB985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6763075" y="2360235"/>
              <a:ext cx="158426" cy="416953"/>
            </a:xfrm>
            <a:custGeom>
              <a:avLst/>
              <a:gdLst/>
              <a:ahLst/>
              <a:cxnLst/>
              <a:rect l="0" t="0" r="0" b="0"/>
              <a:pathLst>
                <a:path w="158426" h="416953">
                  <a:moveTo>
                    <a:pt x="158425" y="21015"/>
                  </a:moveTo>
                  <a:lnTo>
                    <a:pt x="158425" y="21015"/>
                  </a:lnTo>
                  <a:lnTo>
                    <a:pt x="131910" y="6709"/>
                  </a:lnTo>
                  <a:lnTo>
                    <a:pt x="110273" y="0"/>
                  </a:lnTo>
                  <a:lnTo>
                    <a:pt x="79247" y="285"/>
                  </a:lnTo>
                  <a:lnTo>
                    <a:pt x="53355" y="8209"/>
                  </a:lnTo>
                  <a:lnTo>
                    <a:pt x="32278" y="22865"/>
                  </a:lnTo>
                  <a:lnTo>
                    <a:pt x="24748" y="32656"/>
                  </a:lnTo>
                  <a:lnTo>
                    <a:pt x="22740" y="37242"/>
                  </a:lnTo>
                  <a:lnTo>
                    <a:pt x="22391" y="49864"/>
                  </a:lnTo>
                  <a:lnTo>
                    <a:pt x="23286" y="57181"/>
                  </a:lnTo>
                  <a:lnTo>
                    <a:pt x="29924" y="70955"/>
                  </a:lnTo>
                  <a:lnTo>
                    <a:pt x="57463" y="109227"/>
                  </a:lnTo>
                  <a:lnTo>
                    <a:pt x="74653" y="139188"/>
                  </a:lnTo>
                  <a:lnTo>
                    <a:pt x="81916" y="162436"/>
                  </a:lnTo>
                  <a:lnTo>
                    <a:pt x="81851" y="184999"/>
                  </a:lnTo>
                  <a:lnTo>
                    <a:pt x="79860" y="195954"/>
                  </a:lnTo>
                  <a:lnTo>
                    <a:pt x="70120" y="213771"/>
                  </a:lnTo>
                  <a:lnTo>
                    <a:pt x="56383" y="227334"/>
                  </a:lnTo>
                  <a:lnTo>
                    <a:pt x="40871" y="235714"/>
                  </a:lnTo>
                  <a:lnTo>
                    <a:pt x="16272" y="241028"/>
                  </a:lnTo>
                  <a:lnTo>
                    <a:pt x="5171" y="240389"/>
                  </a:lnTo>
                  <a:lnTo>
                    <a:pt x="1221" y="239231"/>
                  </a:lnTo>
                  <a:lnTo>
                    <a:pt x="0" y="237754"/>
                  </a:lnTo>
                  <a:lnTo>
                    <a:pt x="597" y="236063"/>
                  </a:lnTo>
                  <a:lnTo>
                    <a:pt x="2406" y="234230"/>
                  </a:lnTo>
                  <a:lnTo>
                    <a:pt x="10060" y="232194"/>
                  </a:lnTo>
                  <a:lnTo>
                    <a:pt x="30034" y="232929"/>
                  </a:lnTo>
                  <a:lnTo>
                    <a:pt x="56413" y="239497"/>
                  </a:lnTo>
                  <a:lnTo>
                    <a:pt x="65017" y="242870"/>
                  </a:lnTo>
                  <a:lnTo>
                    <a:pt x="78339" y="254143"/>
                  </a:lnTo>
                  <a:lnTo>
                    <a:pt x="83868" y="261100"/>
                  </a:lnTo>
                  <a:lnTo>
                    <a:pt x="86142" y="269266"/>
                  </a:lnTo>
                  <a:lnTo>
                    <a:pt x="84906" y="287747"/>
                  </a:lnTo>
                  <a:lnTo>
                    <a:pt x="72906" y="314614"/>
                  </a:lnTo>
                  <a:lnTo>
                    <a:pt x="45524" y="353340"/>
                  </a:lnTo>
                  <a:lnTo>
                    <a:pt x="19301" y="394133"/>
                  </a:lnTo>
                  <a:lnTo>
                    <a:pt x="18404" y="399583"/>
                  </a:lnTo>
                  <a:lnTo>
                    <a:pt x="19216" y="403921"/>
                  </a:lnTo>
                  <a:lnTo>
                    <a:pt x="21170" y="407519"/>
                  </a:lnTo>
                  <a:lnTo>
                    <a:pt x="32747" y="413398"/>
                  </a:lnTo>
                  <a:lnTo>
                    <a:pt x="51063" y="416952"/>
                  </a:lnTo>
                  <a:lnTo>
                    <a:pt x="89141" y="414986"/>
                  </a:lnTo>
                  <a:lnTo>
                    <a:pt x="145725" y="4083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4237">
              <a:extLst>
                <a:ext uri="{FF2B5EF4-FFF2-40B4-BE49-F238E27FC236}">
                  <a16:creationId xmlns:a16="http://schemas.microsoft.com/office/drawing/2014/main" xmlns="" id="{98BA84FE-D3C0-405F-A7F8-D1282334F6BB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6991612" y="2496121"/>
              <a:ext cx="241039" cy="233497"/>
            </a:xfrm>
            <a:custGeom>
              <a:avLst/>
              <a:gdLst/>
              <a:ahLst/>
              <a:cxnLst/>
              <a:rect l="0" t="0" r="0" b="0"/>
              <a:pathLst>
                <a:path w="241039" h="233497">
                  <a:moveTo>
                    <a:pt x="6088" y="228029"/>
                  </a:moveTo>
                  <a:lnTo>
                    <a:pt x="6088" y="228029"/>
                  </a:lnTo>
                  <a:lnTo>
                    <a:pt x="620" y="233496"/>
                  </a:lnTo>
                  <a:lnTo>
                    <a:pt x="326" y="233085"/>
                  </a:lnTo>
                  <a:lnTo>
                    <a:pt x="0" y="230746"/>
                  </a:lnTo>
                  <a:lnTo>
                    <a:pt x="22827" y="183439"/>
                  </a:lnTo>
                  <a:lnTo>
                    <a:pt x="42483" y="139479"/>
                  </a:lnTo>
                  <a:lnTo>
                    <a:pt x="53074" y="104712"/>
                  </a:lnTo>
                  <a:lnTo>
                    <a:pt x="60226" y="59552"/>
                  </a:lnTo>
                  <a:lnTo>
                    <a:pt x="61937" y="17916"/>
                  </a:lnTo>
                  <a:lnTo>
                    <a:pt x="59603" y="5059"/>
                  </a:lnTo>
                  <a:lnTo>
                    <a:pt x="57992" y="1771"/>
                  </a:lnTo>
                  <a:lnTo>
                    <a:pt x="56213" y="285"/>
                  </a:lnTo>
                  <a:lnTo>
                    <a:pt x="54321" y="0"/>
                  </a:lnTo>
                  <a:lnTo>
                    <a:pt x="48457" y="7208"/>
                  </a:lnTo>
                  <a:lnTo>
                    <a:pt x="41852" y="21937"/>
                  </a:lnTo>
                  <a:lnTo>
                    <a:pt x="36564" y="44945"/>
                  </a:lnTo>
                  <a:lnTo>
                    <a:pt x="39734" y="85666"/>
                  </a:lnTo>
                  <a:lnTo>
                    <a:pt x="46239" y="129011"/>
                  </a:lnTo>
                  <a:lnTo>
                    <a:pt x="59827" y="175648"/>
                  </a:lnTo>
                  <a:lnTo>
                    <a:pt x="67837" y="189697"/>
                  </a:lnTo>
                  <a:lnTo>
                    <a:pt x="73360" y="193302"/>
                  </a:lnTo>
                  <a:lnTo>
                    <a:pt x="87021" y="195426"/>
                  </a:lnTo>
                  <a:lnTo>
                    <a:pt x="104383" y="188374"/>
                  </a:lnTo>
                  <a:lnTo>
                    <a:pt x="113951" y="182542"/>
                  </a:lnTo>
                  <a:lnTo>
                    <a:pt x="140900" y="147367"/>
                  </a:lnTo>
                  <a:lnTo>
                    <a:pt x="158197" y="111511"/>
                  </a:lnTo>
                  <a:lnTo>
                    <a:pt x="173881" y="71821"/>
                  </a:lnTo>
                  <a:lnTo>
                    <a:pt x="185555" y="35366"/>
                  </a:lnTo>
                  <a:lnTo>
                    <a:pt x="193703" y="7233"/>
                  </a:lnTo>
                  <a:lnTo>
                    <a:pt x="193254" y="6043"/>
                  </a:lnTo>
                  <a:lnTo>
                    <a:pt x="192249" y="5955"/>
                  </a:lnTo>
                  <a:lnTo>
                    <a:pt x="187462" y="26057"/>
                  </a:lnTo>
                  <a:lnTo>
                    <a:pt x="188318" y="62195"/>
                  </a:lnTo>
                  <a:lnTo>
                    <a:pt x="196411" y="100811"/>
                  </a:lnTo>
                  <a:lnTo>
                    <a:pt x="216857" y="146717"/>
                  </a:lnTo>
                  <a:lnTo>
                    <a:pt x="241038" y="189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4238">
              <a:extLst>
                <a:ext uri="{FF2B5EF4-FFF2-40B4-BE49-F238E27FC236}">
                  <a16:creationId xmlns:a16="http://schemas.microsoft.com/office/drawing/2014/main" xmlns="" id="{6F8B5040-F10C-4D29-BD7F-0C06A9B472C3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296150" y="2698750"/>
              <a:ext cx="31751" cy="57151"/>
            </a:xfrm>
            <a:custGeom>
              <a:avLst/>
              <a:gdLst/>
              <a:ahLst/>
              <a:cxnLst/>
              <a:rect l="0" t="0" r="0" b="0"/>
              <a:pathLst>
                <a:path w="31751" h="57151">
                  <a:moveTo>
                    <a:pt x="31750" y="0"/>
                  </a:moveTo>
                  <a:lnTo>
                    <a:pt x="31750" y="0"/>
                  </a:lnTo>
                  <a:lnTo>
                    <a:pt x="5888" y="44159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4239">
              <a:extLst>
                <a:ext uri="{FF2B5EF4-FFF2-40B4-BE49-F238E27FC236}">
                  <a16:creationId xmlns:a16="http://schemas.microsoft.com/office/drawing/2014/main" xmlns="" id="{20DF387B-126D-4541-8764-681D34346618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7501992" y="2531577"/>
              <a:ext cx="308509" cy="146813"/>
            </a:xfrm>
            <a:custGeom>
              <a:avLst/>
              <a:gdLst/>
              <a:ahLst/>
              <a:cxnLst/>
              <a:rect l="0" t="0" r="0" b="0"/>
              <a:pathLst>
                <a:path w="308509" h="146813">
                  <a:moveTo>
                    <a:pt x="73558" y="78273"/>
                  </a:moveTo>
                  <a:lnTo>
                    <a:pt x="73558" y="78273"/>
                  </a:lnTo>
                  <a:lnTo>
                    <a:pt x="76928" y="78273"/>
                  </a:lnTo>
                  <a:lnTo>
                    <a:pt x="97323" y="87111"/>
                  </a:lnTo>
                  <a:lnTo>
                    <a:pt x="99985" y="90515"/>
                  </a:lnTo>
                  <a:lnTo>
                    <a:pt x="102941" y="99942"/>
                  </a:lnTo>
                  <a:lnTo>
                    <a:pt x="104606" y="117149"/>
                  </a:lnTo>
                  <a:lnTo>
                    <a:pt x="102018" y="122534"/>
                  </a:lnTo>
                  <a:lnTo>
                    <a:pt x="91616" y="132282"/>
                  </a:lnTo>
                  <a:lnTo>
                    <a:pt x="69892" y="145703"/>
                  </a:lnTo>
                  <a:lnTo>
                    <a:pt x="51938" y="146812"/>
                  </a:lnTo>
                  <a:lnTo>
                    <a:pt x="33610" y="141896"/>
                  </a:lnTo>
                  <a:lnTo>
                    <a:pt x="18409" y="132655"/>
                  </a:lnTo>
                  <a:lnTo>
                    <a:pt x="1322" y="112182"/>
                  </a:lnTo>
                  <a:lnTo>
                    <a:pt x="0" y="102996"/>
                  </a:lnTo>
                  <a:lnTo>
                    <a:pt x="4176" y="81500"/>
                  </a:lnTo>
                  <a:lnTo>
                    <a:pt x="18733" y="61598"/>
                  </a:lnTo>
                  <a:lnTo>
                    <a:pt x="42841" y="43345"/>
                  </a:lnTo>
                  <a:lnTo>
                    <a:pt x="79427" y="25826"/>
                  </a:lnTo>
                  <a:lnTo>
                    <a:pt x="119675" y="14276"/>
                  </a:lnTo>
                  <a:lnTo>
                    <a:pt x="162494" y="6791"/>
                  </a:lnTo>
                  <a:lnTo>
                    <a:pt x="209746" y="1113"/>
                  </a:lnTo>
                  <a:lnTo>
                    <a:pt x="245799" y="0"/>
                  </a:lnTo>
                  <a:lnTo>
                    <a:pt x="292436" y="2506"/>
                  </a:lnTo>
                  <a:lnTo>
                    <a:pt x="295676" y="3773"/>
                  </a:lnTo>
                  <a:lnTo>
                    <a:pt x="308508" y="147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4240">
              <a:extLst>
                <a:ext uri="{FF2B5EF4-FFF2-40B4-BE49-F238E27FC236}">
                  <a16:creationId xmlns:a16="http://schemas.microsoft.com/office/drawing/2014/main" xmlns="" id="{050F83CC-76FF-4595-B25D-0B4B5CA3052A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7848600" y="2353490"/>
              <a:ext cx="102714" cy="416797"/>
            </a:xfrm>
            <a:custGeom>
              <a:avLst/>
              <a:gdLst/>
              <a:ahLst/>
              <a:cxnLst/>
              <a:rect l="0" t="0" r="0" b="0"/>
              <a:pathLst>
                <a:path w="102714" h="416797">
                  <a:moveTo>
                    <a:pt x="31750" y="15060"/>
                  </a:moveTo>
                  <a:lnTo>
                    <a:pt x="31750" y="15060"/>
                  </a:lnTo>
                  <a:lnTo>
                    <a:pt x="35120" y="8318"/>
                  </a:lnTo>
                  <a:lnTo>
                    <a:pt x="42420" y="3127"/>
                  </a:lnTo>
                  <a:lnTo>
                    <a:pt x="47330" y="754"/>
                  </a:lnTo>
                  <a:lnTo>
                    <a:pt x="58430" y="0"/>
                  </a:lnTo>
                  <a:lnTo>
                    <a:pt x="78460" y="5424"/>
                  </a:lnTo>
                  <a:lnTo>
                    <a:pt x="86174" y="8636"/>
                  </a:lnTo>
                  <a:lnTo>
                    <a:pt x="92022" y="14305"/>
                  </a:lnTo>
                  <a:lnTo>
                    <a:pt x="100400" y="30012"/>
                  </a:lnTo>
                  <a:lnTo>
                    <a:pt x="102713" y="46870"/>
                  </a:lnTo>
                  <a:lnTo>
                    <a:pt x="98167" y="74109"/>
                  </a:lnTo>
                  <a:lnTo>
                    <a:pt x="90196" y="92810"/>
                  </a:lnTo>
                  <a:lnTo>
                    <a:pt x="43690" y="139653"/>
                  </a:lnTo>
                  <a:lnTo>
                    <a:pt x="31132" y="159691"/>
                  </a:lnTo>
                  <a:lnTo>
                    <a:pt x="27947" y="170122"/>
                  </a:lnTo>
                  <a:lnTo>
                    <a:pt x="28510" y="174879"/>
                  </a:lnTo>
                  <a:lnTo>
                    <a:pt x="52284" y="219069"/>
                  </a:lnTo>
                  <a:lnTo>
                    <a:pt x="65036" y="264639"/>
                  </a:lnTo>
                  <a:lnTo>
                    <a:pt x="59338" y="310367"/>
                  </a:lnTo>
                  <a:lnTo>
                    <a:pt x="53819" y="349944"/>
                  </a:lnTo>
                  <a:lnTo>
                    <a:pt x="35544" y="392313"/>
                  </a:lnTo>
                  <a:lnTo>
                    <a:pt x="18130" y="415200"/>
                  </a:lnTo>
                  <a:lnTo>
                    <a:pt x="15613" y="416581"/>
                  </a:lnTo>
                  <a:lnTo>
                    <a:pt x="13232" y="416796"/>
                  </a:lnTo>
                  <a:lnTo>
                    <a:pt x="10937" y="416234"/>
                  </a:lnTo>
                  <a:lnTo>
                    <a:pt x="6507" y="408084"/>
                  </a:lnTo>
                  <a:lnTo>
                    <a:pt x="0" y="389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2" name="SMARTInkShape-4241">
            <a:extLst>
              <a:ext uri="{FF2B5EF4-FFF2-40B4-BE49-F238E27FC236}">
                <a16:creationId xmlns:a16="http://schemas.microsoft.com/office/drawing/2014/main" xmlns="" id="{EF3413FA-FCA2-43FD-A63B-D18B4EE446F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20579" y="3076277"/>
            <a:ext cx="8023422" cy="241795"/>
          </a:xfrm>
          <a:custGeom>
            <a:avLst/>
            <a:gdLst/>
            <a:ahLst/>
            <a:cxnLst/>
            <a:rect l="0" t="0" r="0" b="0"/>
            <a:pathLst>
              <a:path w="8023422" h="241795">
                <a:moveTo>
                  <a:pt x="3371" y="238423"/>
                </a:moveTo>
                <a:lnTo>
                  <a:pt x="3371" y="238423"/>
                </a:lnTo>
                <a:lnTo>
                  <a:pt x="0" y="241794"/>
                </a:lnTo>
                <a:lnTo>
                  <a:pt x="28242" y="240519"/>
                </a:lnTo>
                <a:lnTo>
                  <a:pt x="51702" y="238409"/>
                </a:lnTo>
                <a:lnTo>
                  <a:pt x="82158" y="235592"/>
                </a:lnTo>
                <a:lnTo>
                  <a:pt x="117279" y="232302"/>
                </a:lnTo>
                <a:lnTo>
                  <a:pt x="164682" y="225170"/>
                </a:lnTo>
                <a:lnTo>
                  <a:pt x="220273" y="215477"/>
                </a:lnTo>
                <a:lnTo>
                  <a:pt x="281322" y="204075"/>
                </a:lnTo>
                <a:lnTo>
                  <a:pt x="350950" y="192947"/>
                </a:lnTo>
                <a:lnTo>
                  <a:pt x="426296" y="182000"/>
                </a:lnTo>
                <a:lnTo>
                  <a:pt x="505454" y="171174"/>
                </a:lnTo>
                <a:lnTo>
                  <a:pt x="592798" y="159724"/>
                </a:lnTo>
                <a:lnTo>
                  <a:pt x="685600" y="147857"/>
                </a:lnTo>
                <a:lnTo>
                  <a:pt x="782041" y="135712"/>
                </a:lnTo>
                <a:lnTo>
                  <a:pt x="891490" y="123383"/>
                </a:lnTo>
                <a:lnTo>
                  <a:pt x="1009611" y="110929"/>
                </a:lnTo>
                <a:lnTo>
                  <a:pt x="1133515" y="98394"/>
                </a:lnTo>
                <a:lnTo>
                  <a:pt x="1267622" y="86509"/>
                </a:lnTo>
                <a:lnTo>
                  <a:pt x="1408533" y="75058"/>
                </a:lnTo>
                <a:lnTo>
                  <a:pt x="1553979" y="63896"/>
                </a:lnTo>
                <a:lnTo>
                  <a:pt x="1710915" y="55044"/>
                </a:lnTo>
                <a:lnTo>
                  <a:pt x="1875511" y="47732"/>
                </a:lnTo>
                <a:lnTo>
                  <a:pt x="2045215" y="41445"/>
                </a:lnTo>
                <a:lnTo>
                  <a:pt x="2228200" y="35138"/>
                </a:lnTo>
                <a:lnTo>
                  <a:pt x="2420040" y="28816"/>
                </a:lnTo>
                <a:lnTo>
                  <a:pt x="2617784" y="22485"/>
                </a:lnTo>
                <a:lnTo>
                  <a:pt x="2821579" y="16853"/>
                </a:lnTo>
                <a:lnTo>
                  <a:pt x="3029410" y="11687"/>
                </a:lnTo>
                <a:lnTo>
                  <a:pt x="3239930" y="6833"/>
                </a:lnTo>
                <a:lnTo>
                  <a:pt x="3457183" y="3596"/>
                </a:lnTo>
                <a:lnTo>
                  <a:pt x="3678923" y="1439"/>
                </a:lnTo>
                <a:lnTo>
                  <a:pt x="3903656" y="0"/>
                </a:lnTo>
                <a:lnTo>
                  <a:pt x="4134617" y="1158"/>
                </a:lnTo>
                <a:lnTo>
                  <a:pt x="4369729" y="4046"/>
                </a:lnTo>
                <a:lnTo>
                  <a:pt x="4607610" y="8089"/>
                </a:lnTo>
                <a:lnTo>
                  <a:pt x="4845220" y="14311"/>
                </a:lnTo>
                <a:lnTo>
                  <a:pt x="5082647" y="21987"/>
                </a:lnTo>
                <a:lnTo>
                  <a:pt x="5319955" y="30633"/>
                </a:lnTo>
                <a:lnTo>
                  <a:pt x="5552950" y="40629"/>
                </a:lnTo>
                <a:lnTo>
                  <a:pt x="5783067" y="51527"/>
                </a:lnTo>
                <a:lnTo>
                  <a:pt x="6011269" y="63026"/>
                </a:lnTo>
                <a:lnTo>
                  <a:pt x="6235370" y="76336"/>
                </a:lnTo>
                <a:lnTo>
                  <a:pt x="6456737" y="90854"/>
                </a:lnTo>
                <a:lnTo>
                  <a:pt x="6676281" y="106176"/>
                </a:lnTo>
                <a:lnTo>
                  <a:pt x="6879794" y="120626"/>
                </a:lnTo>
                <a:lnTo>
                  <a:pt x="7072620" y="134491"/>
                </a:lnTo>
                <a:lnTo>
                  <a:pt x="7258319" y="147969"/>
                </a:lnTo>
                <a:lnTo>
                  <a:pt x="7425864" y="159776"/>
                </a:lnTo>
                <a:lnTo>
                  <a:pt x="7581306" y="170469"/>
                </a:lnTo>
                <a:lnTo>
                  <a:pt x="7728677" y="180421"/>
                </a:lnTo>
                <a:lnTo>
                  <a:pt x="7826925" y="187055"/>
                </a:lnTo>
                <a:lnTo>
                  <a:pt x="8023421" y="20032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SMARTInkShape-4242">
            <a:extLst>
              <a:ext uri="{FF2B5EF4-FFF2-40B4-BE49-F238E27FC236}">
                <a16:creationId xmlns:a16="http://schemas.microsoft.com/office/drawing/2014/main" xmlns="" id="{E58B8457-D152-4EF4-BE92-C8BC82DAF95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511300" y="3589566"/>
            <a:ext cx="251870" cy="321295"/>
          </a:xfrm>
          <a:custGeom>
            <a:avLst/>
            <a:gdLst/>
            <a:ahLst/>
            <a:cxnLst/>
            <a:rect l="0" t="0" r="0" b="0"/>
            <a:pathLst>
              <a:path w="251870" h="321295">
                <a:moveTo>
                  <a:pt x="241300" y="175984"/>
                </a:moveTo>
                <a:lnTo>
                  <a:pt x="241300" y="175984"/>
                </a:lnTo>
                <a:lnTo>
                  <a:pt x="244671" y="175984"/>
                </a:lnTo>
                <a:lnTo>
                  <a:pt x="245664" y="174573"/>
                </a:lnTo>
                <a:lnTo>
                  <a:pt x="246767" y="169242"/>
                </a:lnTo>
                <a:lnTo>
                  <a:pt x="245376" y="164050"/>
                </a:lnTo>
                <a:lnTo>
                  <a:pt x="238734" y="154969"/>
                </a:lnTo>
                <a:lnTo>
                  <a:pt x="214726" y="144254"/>
                </a:lnTo>
                <a:lnTo>
                  <a:pt x="194621" y="139771"/>
                </a:lnTo>
                <a:lnTo>
                  <a:pt x="178926" y="140134"/>
                </a:lnTo>
                <a:lnTo>
                  <a:pt x="154223" y="148977"/>
                </a:lnTo>
                <a:lnTo>
                  <a:pt x="137453" y="159042"/>
                </a:lnTo>
                <a:lnTo>
                  <a:pt x="112145" y="186722"/>
                </a:lnTo>
                <a:lnTo>
                  <a:pt x="93514" y="218363"/>
                </a:lnTo>
                <a:lnTo>
                  <a:pt x="85798" y="250081"/>
                </a:lnTo>
                <a:lnTo>
                  <a:pt x="90254" y="281821"/>
                </a:lnTo>
                <a:lnTo>
                  <a:pt x="103883" y="306826"/>
                </a:lnTo>
                <a:lnTo>
                  <a:pt x="119077" y="317157"/>
                </a:lnTo>
                <a:lnTo>
                  <a:pt x="128068" y="320899"/>
                </a:lnTo>
                <a:lnTo>
                  <a:pt x="145584" y="321294"/>
                </a:lnTo>
                <a:lnTo>
                  <a:pt x="163482" y="315355"/>
                </a:lnTo>
                <a:lnTo>
                  <a:pt x="192686" y="294733"/>
                </a:lnTo>
                <a:lnTo>
                  <a:pt x="226314" y="248673"/>
                </a:lnTo>
                <a:lnTo>
                  <a:pt x="243210" y="204812"/>
                </a:lnTo>
                <a:lnTo>
                  <a:pt x="249204" y="172569"/>
                </a:lnTo>
                <a:lnTo>
                  <a:pt x="251869" y="139423"/>
                </a:lnTo>
                <a:lnTo>
                  <a:pt x="249997" y="95771"/>
                </a:lnTo>
                <a:lnTo>
                  <a:pt x="241167" y="70954"/>
                </a:lnTo>
                <a:lnTo>
                  <a:pt x="220329" y="40912"/>
                </a:lnTo>
                <a:lnTo>
                  <a:pt x="203052" y="26346"/>
                </a:lnTo>
                <a:lnTo>
                  <a:pt x="157466" y="7379"/>
                </a:lnTo>
                <a:lnTo>
                  <a:pt x="111067" y="0"/>
                </a:lnTo>
                <a:lnTo>
                  <a:pt x="75242" y="5464"/>
                </a:lnTo>
                <a:lnTo>
                  <a:pt x="31691" y="24317"/>
                </a:lnTo>
                <a:lnTo>
                  <a:pt x="0" y="4263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6" name="SMARTInkShape-Group808">
            <a:extLst>
              <a:ext uri="{FF2B5EF4-FFF2-40B4-BE49-F238E27FC236}">
                <a16:creationId xmlns:a16="http://schemas.microsoft.com/office/drawing/2014/main" xmlns="" id="{18D49882-69BD-4563-8D87-620271BF9F9D}"/>
              </a:ext>
            </a:extLst>
          </p:cNvPr>
          <p:cNvGrpSpPr/>
          <p:nvPr/>
        </p:nvGrpSpPr>
        <p:grpSpPr>
          <a:xfrm>
            <a:off x="1695450" y="3394402"/>
            <a:ext cx="1875775" cy="1107487"/>
            <a:chOff x="1695450" y="3394402"/>
            <a:chExt cx="1875775" cy="1107487"/>
          </a:xfrm>
        </p:grpSpPr>
        <p:sp>
          <p:nvSpPr>
            <p:cNvPr id="484" name="SMARTInkShape-4243">
              <a:extLst>
                <a:ext uri="{FF2B5EF4-FFF2-40B4-BE49-F238E27FC236}">
                  <a16:creationId xmlns:a16="http://schemas.microsoft.com/office/drawing/2014/main" xmlns="" id="{B73AB7B8-CA55-40D9-86FE-7026CE9322B4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1905000" y="3474865"/>
              <a:ext cx="241301" cy="385413"/>
            </a:xfrm>
            <a:custGeom>
              <a:avLst/>
              <a:gdLst/>
              <a:ahLst/>
              <a:cxnLst/>
              <a:rect l="0" t="0" r="0" b="0"/>
              <a:pathLst>
                <a:path w="241301" h="385413">
                  <a:moveTo>
                    <a:pt x="0" y="373235"/>
                  </a:moveTo>
                  <a:lnTo>
                    <a:pt x="0" y="373235"/>
                  </a:lnTo>
                  <a:lnTo>
                    <a:pt x="0" y="384170"/>
                  </a:lnTo>
                  <a:lnTo>
                    <a:pt x="706" y="384758"/>
                  </a:lnTo>
                  <a:lnTo>
                    <a:pt x="3371" y="385412"/>
                  </a:lnTo>
                  <a:lnTo>
                    <a:pt x="12209" y="382409"/>
                  </a:lnTo>
                  <a:lnTo>
                    <a:pt x="30507" y="370308"/>
                  </a:lnTo>
                  <a:lnTo>
                    <a:pt x="62680" y="332048"/>
                  </a:lnTo>
                  <a:lnTo>
                    <a:pt x="91322" y="295415"/>
                  </a:lnTo>
                  <a:lnTo>
                    <a:pt x="117291" y="251478"/>
                  </a:lnTo>
                  <a:lnTo>
                    <a:pt x="131857" y="214463"/>
                  </a:lnTo>
                  <a:lnTo>
                    <a:pt x="141623" y="170731"/>
                  </a:lnTo>
                  <a:lnTo>
                    <a:pt x="147610" y="125189"/>
                  </a:lnTo>
                  <a:lnTo>
                    <a:pt x="150271" y="83781"/>
                  </a:lnTo>
                  <a:lnTo>
                    <a:pt x="151454" y="49855"/>
                  </a:lnTo>
                  <a:lnTo>
                    <a:pt x="150568" y="23488"/>
                  </a:lnTo>
                  <a:lnTo>
                    <a:pt x="145471" y="7066"/>
                  </a:lnTo>
                  <a:lnTo>
                    <a:pt x="142136" y="2828"/>
                  </a:lnTo>
                  <a:lnTo>
                    <a:pt x="138502" y="708"/>
                  </a:lnTo>
                  <a:lnTo>
                    <a:pt x="134668" y="0"/>
                  </a:lnTo>
                  <a:lnTo>
                    <a:pt x="130701" y="2351"/>
                  </a:lnTo>
                  <a:lnTo>
                    <a:pt x="122530" y="12488"/>
                  </a:lnTo>
                  <a:lnTo>
                    <a:pt x="106625" y="50917"/>
                  </a:lnTo>
                  <a:lnTo>
                    <a:pt x="98424" y="90283"/>
                  </a:lnTo>
                  <a:lnTo>
                    <a:pt x="93838" y="136001"/>
                  </a:lnTo>
                  <a:lnTo>
                    <a:pt x="93604" y="160045"/>
                  </a:lnTo>
                  <a:lnTo>
                    <a:pt x="94152" y="184542"/>
                  </a:lnTo>
                  <a:lnTo>
                    <a:pt x="94762" y="230575"/>
                  </a:lnTo>
                  <a:lnTo>
                    <a:pt x="97150" y="271730"/>
                  </a:lnTo>
                  <a:lnTo>
                    <a:pt x="105267" y="304133"/>
                  </a:lnTo>
                  <a:lnTo>
                    <a:pt x="119693" y="328882"/>
                  </a:lnTo>
                  <a:lnTo>
                    <a:pt x="137863" y="347878"/>
                  </a:lnTo>
                  <a:lnTo>
                    <a:pt x="180155" y="371571"/>
                  </a:lnTo>
                  <a:lnTo>
                    <a:pt x="202835" y="378140"/>
                  </a:lnTo>
                  <a:lnTo>
                    <a:pt x="241300" y="373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4244">
              <a:extLst>
                <a:ext uri="{FF2B5EF4-FFF2-40B4-BE49-F238E27FC236}">
                  <a16:creationId xmlns:a16="http://schemas.microsoft.com/office/drawing/2014/main" xmlns="" id="{EE505A67-0D64-40BC-BBA7-C935D9F01951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2212592" y="3503113"/>
              <a:ext cx="130559" cy="337263"/>
            </a:xfrm>
            <a:custGeom>
              <a:avLst/>
              <a:gdLst/>
              <a:ahLst/>
              <a:cxnLst/>
              <a:rect l="0" t="0" r="0" b="0"/>
              <a:pathLst>
                <a:path w="130559" h="337263">
                  <a:moveTo>
                    <a:pt x="92458" y="27487"/>
                  </a:moveTo>
                  <a:lnTo>
                    <a:pt x="92458" y="27487"/>
                  </a:lnTo>
                  <a:lnTo>
                    <a:pt x="92458" y="20745"/>
                  </a:lnTo>
                  <a:lnTo>
                    <a:pt x="90576" y="15554"/>
                  </a:lnTo>
                  <a:lnTo>
                    <a:pt x="89087" y="13182"/>
                  </a:lnTo>
                  <a:lnTo>
                    <a:pt x="80249" y="6472"/>
                  </a:lnTo>
                  <a:lnTo>
                    <a:pt x="68693" y="15"/>
                  </a:lnTo>
                  <a:lnTo>
                    <a:pt x="63915" y="0"/>
                  </a:lnTo>
                  <a:lnTo>
                    <a:pt x="52961" y="3746"/>
                  </a:lnTo>
                  <a:lnTo>
                    <a:pt x="42919" y="13878"/>
                  </a:lnTo>
                  <a:lnTo>
                    <a:pt x="21603" y="56862"/>
                  </a:lnTo>
                  <a:lnTo>
                    <a:pt x="11343" y="92989"/>
                  </a:lnTo>
                  <a:lnTo>
                    <a:pt x="3490" y="134210"/>
                  </a:lnTo>
                  <a:lnTo>
                    <a:pt x="0" y="176049"/>
                  </a:lnTo>
                  <a:lnTo>
                    <a:pt x="330" y="218163"/>
                  </a:lnTo>
                  <a:lnTo>
                    <a:pt x="4240" y="256870"/>
                  </a:lnTo>
                  <a:lnTo>
                    <a:pt x="13033" y="285833"/>
                  </a:lnTo>
                  <a:lnTo>
                    <a:pt x="36626" y="318601"/>
                  </a:lnTo>
                  <a:lnTo>
                    <a:pt x="55884" y="331614"/>
                  </a:lnTo>
                  <a:lnTo>
                    <a:pt x="65959" y="336072"/>
                  </a:lnTo>
                  <a:lnTo>
                    <a:pt x="90323" y="337262"/>
                  </a:lnTo>
                  <a:lnTo>
                    <a:pt x="130558" y="332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4245">
              <a:extLst>
                <a:ext uri="{FF2B5EF4-FFF2-40B4-BE49-F238E27FC236}">
                  <a16:creationId xmlns:a16="http://schemas.microsoft.com/office/drawing/2014/main" xmlns="" id="{60519E62-F19F-4068-BF59-9AF205F627F8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2422273" y="3567660"/>
              <a:ext cx="206628" cy="241891"/>
            </a:xfrm>
            <a:custGeom>
              <a:avLst/>
              <a:gdLst/>
              <a:ahLst/>
              <a:cxnLst/>
              <a:rect l="0" t="0" r="0" b="0"/>
              <a:pathLst>
                <a:path w="206628" h="241891">
                  <a:moveTo>
                    <a:pt x="111377" y="39140"/>
                  </a:moveTo>
                  <a:lnTo>
                    <a:pt x="111377" y="39140"/>
                  </a:lnTo>
                  <a:lnTo>
                    <a:pt x="97562" y="30351"/>
                  </a:lnTo>
                  <a:lnTo>
                    <a:pt x="84894" y="18746"/>
                  </a:lnTo>
                  <a:lnTo>
                    <a:pt x="78205" y="15964"/>
                  </a:lnTo>
                  <a:lnTo>
                    <a:pt x="74446" y="15223"/>
                  </a:lnTo>
                  <a:lnTo>
                    <a:pt x="66506" y="16281"/>
                  </a:lnTo>
                  <a:lnTo>
                    <a:pt x="62413" y="17550"/>
                  </a:lnTo>
                  <a:lnTo>
                    <a:pt x="43168" y="32821"/>
                  </a:lnTo>
                  <a:lnTo>
                    <a:pt x="22963" y="61962"/>
                  </a:lnTo>
                  <a:lnTo>
                    <a:pt x="6942" y="104150"/>
                  </a:lnTo>
                  <a:lnTo>
                    <a:pt x="0" y="149027"/>
                  </a:lnTo>
                  <a:lnTo>
                    <a:pt x="1314" y="186862"/>
                  </a:lnTo>
                  <a:lnTo>
                    <a:pt x="12914" y="217043"/>
                  </a:lnTo>
                  <a:lnTo>
                    <a:pt x="29756" y="237118"/>
                  </a:lnTo>
                  <a:lnTo>
                    <a:pt x="36502" y="240270"/>
                  </a:lnTo>
                  <a:lnTo>
                    <a:pt x="51523" y="241890"/>
                  </a:lnTo>
                  <a:lnTo>
                    <a:pt x="79218" y="232093"/>
                  </a:lnTo>
                  <a:lnTo>
                    <a:pt x="95673" y="215914"/>
                  </a:lnTo>
                  <a:lnTo>
                    <a:pt x="123483" y="171033"/>
                  </a:lnTo>
                  <a:lnTo>
                    <a:pt x="136209" y="127216"/>
                  </a:lnTo>
                  <a:lnTo>
                    <a:pt x="141077" y="81856"/>
                  </a:lnTo>
                  <a:lnTo>
                    <a:pt x="136572" y="55773"/>
                  </a:lnTo>
                  <a:lnTo>
                    <a:pt x="122134" y="25018"/>
                  </a:lnTo>
                  <a:lnTo>
                    <a:pt x="109808" y="10991"/>
                  </a:lnTo>
                  <a:lnTo>
                    <a:pt x="94922" y="2405"/>
                  </a:lnTo>
                  <a:lnTo>
                    <a:pt x="78899" y="0"/>
                  </a:lnTo>
                  <a:lnTo>
                    <a:pt x="70675" y="347"/>
                  </a:lnTo>
                  <a:lnTo>
                    <a:pt x="57774" y="6376"/>
                  </a:lnTo>
                  <a:lnTo>
                    <a:pt x="48042" y="16112"/>
                  </a:lnTo>
                  <a:lnTo>
                    <a:pt x="41365" y="27493"/>
                  </a:lnTo>
                  <a:lnTo>
                    <a:pt x="37011" y="45802"/>
                  </a:lnTo>
                  <a:lnTo>
                    <a:pt x="38516" y="52048"/>
                  </a:lnTo>
                  <a:lnTo>
                    <a:pt x="45833" y="64632"/>
                  </a:lnTo>
                  <a:lnTo>
                    <a:pt x="63667" y="75399"/>
                  </a:lnTo>
                  <a:lnTo>
                    <a:pt x="99593" y="87513"/>
                  </a:lnTo>
                  <a:lnTo>
                    <a:pt x="137048" y="93689"/>
                  </a:lnTo>
                  <a:lnTo>
                    <a:pt x="184259" y="92405"/>
                  </a:lnTo>
                  <a:lnTo>
                    <a:pt x="206627" y="899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4246">
              <a:extLst>
                <a:ext uri="{FF2B5EF4-FFF2-40B4-BE49-F238E27FC236}">
                  <a16:creationId xmlns:a16="http://schemas.microsoft.com/office/drawing/2014/main" xmlns="" id="{0547F9B8-0ADD-4811-8AC1-D1020235D99B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2406650" y="3470859"/>
              <a:ext cx="260351" cy="27992"/>
            </a:xfrm>
            <a:custGeom>
              <a:avLst/>
              <a:gdLst/>
              <a:ahLst/>
              <a:cxnLst/>
              <a:rect l="0" t="0" r="0" b="0"/>
              <a:pathLst>
                <a:path w="260351" h="27992">
                  <a:moveTo>
                    <a:pt x="0" y="27991"/>
                  </a:moveTo>
                  <a:lnTo>
                    <a:pt x="0" y="27991"/>
                  </a:lnTo>
                  <a:lnTo>
                    <a:pt x="0" y="24620"/>
                  </a:lnTo>
                  <a:lnTo>
                    <a:pt x="5644" y="21084"/>
                  </a:lnTo>
                  <a:lnTo>
                    <a:pt x="28248" y="15126"/>
                  </a:lnTo>
                  <a:lnTo>
                    <a:pt x="75633" y="8892"/>
                  </a:lnTo>
                  <a:lnTo>
                    <a:pt x="118987" y="4686"/>
                  </a:lnTo>
                  <a:lnTo>
                    <a:pt x="164126" y="464"/>
                  </a:lnTo>
                  <a:lnTo>
                    <a:pt x="204413" y="0"/>
                  </a:lnTo>
                  <a:lnTo>
                    <a:pt x="260350" y="25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4247">
              <a:extLst>
                <a:ext uri="{FF2B5EF4-FFF2-40B4-BE49-F238E27FC236}">
                  <a16:creationId xmlns:a16="http://schemas.microsoft.com/office/drawing/2014/main" xmlns="" id="{87F6FFB2-5B92-437A-878C-FA5AED75761C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2612541" y="3394402"/>
              <a:ext cx="74786" cy="161599"/>
            </a:xfrm>
            <a:custGeom>
              <a:avLst/>
              <a:gdLst/>
              <a:ahLst/>
              <a:cxnLst/>
              <a:rect l="0" t="0" r="0" b="0"/>
              <a:pathLst>
                <a:path w="74786" h="161599">
                  <a:moveTo>
                    <a:pt x="3659" y="15548"/>
                  </a:moveTo>
                  <a:lnTo>
                    <a:pt x="3659" y="15548"/>
                  </a:lnTo>
                  <a:lnTo>
                    <a:pt x="288" y="8806"/>
                  </a:lnTo>
                  <a:lnTo>
                    <a:pt x="0" y="6820"/>
                  </a:lnTo>
                  <a:lnTo>
                    <a:pt x="515" y="5496"/>
                  </a:lnTo>
                  <a:lnTo>
                    <a:pt x="1563" y="4613"/>
                  </a:lnTo>
                  <a:lnTo>
                    <a:pt x="13151" y="0"/>
                  </a:lnTo>
                  <a:lnTo>
                    <a:pt x="27868" y="1817"/>
                  </a:lnTo>
                  <a:lnTo>
                    <a:pt x="59319" y="14482"/>
                  </a:lnTo>
                  <a:lnTo>
                    <a:pt x="69084" y="26128"/>
                  </a:lnTo>
                  <a:lnTo>
                    <a:pt x="72676" y="33185"/>
                  </a:lnTo>
                  <a:lnTo>
                    <a:pt x="74785" y="48551"/>
                  </a:lnTo>
                  <a:lnTo>
                    <a:pt x="72665" y="64788"/>
                  </a:lnTo>
                  <a:lnTo>
                    <a:pt x="52602" y="110010"/>
                  </a:lnTo>
                  <a:lnTo>
                    <a:pt x="30545" y="157083"/>
                  </a:lnTo>
                  <a:lnTo>
                    <a:pt x="29059" y="161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4248">
              <a:extLst>
                <a:ext uri="{FF2B5EF4-FFF2-40B4-BE49-F238E27FC236}">
                  <a16:creationId xmlns:a16="http://schemas.microsoft.com/office/drawing/2014/main" xmlns="" id="{EBC32E68-8FDA-48AC-A005-0E81F6A00901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2692400" y="3492500"/>
              <a:ext cx="120771" cy="323851"/>
            </a:xfrm>
            <a:custGeom>
              <a:avLst/>
              <a:gdLst/>
              <a:ahLst/>
              <a:cxnLst/>
              <a:rect l="0" t="0" r="0" b="0"/>
              <a:pathLst>
                <a:path w="120771" h="323851">
                  <a:moveTo>
                    <a:pt x="63500" y="0"/>
                  </a:moveTo>
                  <a:lnTo>
                    <a:pt x="63500" y="0"/>
                  </a:lnTo>
                  <a:lnTo>
                    <a:pt x="60129" y="0"/>
                  </a:lnTo>
                  <a:lnTo>
                    <a:pt x="60547" y="705"/>
                  </a:lnTo>
                  <a:lnTo>
                    <a:pt x="81830" y="15580"/>
                  </a:lnTo>
                  <a:lnTo>
                    <a:pt x="101386" y="46087"/>
                  </a:lnTo>
                  <a:lnTo>
                    <a:pt x="117216" y="93147"/>
                  </a:lnTo>
                  <a:lnTo>
                    <a:pt x="120770" y="132651"/>
                  </a:lnTo>
                  <a:lnTo>
                    <a:pt x="117881" y="174667"/>
                  </a:lnTo>
                  <a:lnTo>
                    <a:pt x="107190" y="214507"/>
                  </a:lnTo>
                  <a:lnTo>
                    <a:pt x="89267" y="247736"/>
                  </a:lnTo>
                  <a:lnTo>
                    <a:pt x="65074" y="275911"/>
                  </a:lnTo>
                  <a:lnTo>
                    <a:pt x="22104" y="308078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4249">
              <a:extLst>
                <a:ext uri="{FF2B5EF4-FFF2-40B4-BE49-F238E27FC236}">
                  <a16:creationId xmlns:a16="http://schemas.microsoft.com/office/drawing/2014/main" xmlns="" id="{CB0717F3-6A92-44FB-A29D-AA20210C9650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1695450" y="4019550"/>
              <a:ext cx="920751" cy="63501"/>
            </a:xfrm>
            <a:custGeom>
              <a:avLst/>
              <a:gdLst/>
              <a:ahLst/>
              <a:cxnLst/>
              <a:rect l="0" t="0" r="0" b="0"/>
              <a:pathLst>
                <a:path w="920751" h="63501">
                  <a:moveTo>
                    <a:pt x="0" y="63500"/>
                  </a:moveTo>
                  <a:lnTo>
                    <a:pt x="0" y="63500"/>
                  </a:lnTo>
                  <a:lnTo>
                    <a:pt x="40426" y="57725"/>
                  </a:lnTo>
                  <a:lnTo>
                    <a:pt x="85465" y="51290"/>
                  </a:lnTo>
                  <a:lnTo>
                    <a:pt x="116949" y="48305"/>
                  </a:lnTo>
                  <a:lnTo>
                    <a:pt x="153460" y="45609"/>
                  </a:lnTo>
                  <a:lnTo>
                    <a:pt x="193324" y="43106"/>
                  </a:lnTo>
                  <a:lnTo>
                    <a:pt x="237538" y="40731"/>
                  </a:lnTo>
                  <a:lnTo>
                    <a:pt x="284653" y="38443"/>
                  </a:lnTo>
                  <a:lnTo>
                    <a:pt x="333702" y="36212"/>
                  </a:lnTo>
                  <a:lnTo>
                    <a:pt x="384746" y="33313"/>
                  </a:lnTo>
                  <a:lnTo>
                    <a:pt x="437119" y="29969"/>
                  </a:lnTo>
                  <a:lnTo>
                    <a:pt x="490380" y="26330"/>
                  </a:lnTo>
                  <a:lnTo>
                    <a:pt x="543525" y="22492"/>
                  </a:lnTo>
                  <a:lnTo>
                    <a:pt x="596594" y="18523"/>
                  </a:lnTo>
                  <a:lnTo>
                    <a:pt x="649613" y="14465"/>
                  </a:lnTo>
                  <a:lnTo>
                    <a:pt x="697659" y="11054"/>
                  </a:lnTo>
                  <a:lnTo>
                    <a:pt x="742389" y="8075"/>
                  </a:lnTo>
                  <a:lnTo>
                    <a:pt x="784909" y="5383"/>
                  </a:lnTo>
                  <a:lnTo>
                    <a:pt x="818901" y="3589"/>
                  </a:lnTo>
                  <a:lnTo>
                    <a:pt x="847206" y="2392"/>
                  </a:lnTo>
                  <a:lnTo>
                    <a:pt x="888064" y="1063"/>
                  </a:lnTo>
                  <a:lnTo>
                    <a:pt x="920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4250">
              <a:extLst>
                <a:ext uri="{FF2B5EF4-FFF2-40B4-BE49-F238E27FC236}">
                  <a16:creationId xmlns:a16="http://schemas.microsoft.com/office/drawing/2014/main" xmlns="" id="{F1B316D1-0527-446B-9AFB-00B1B3DF4910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1816100" y="4158255"/>
              <a:ext cx="235800" cy="318574"/>
            </a:xfrm>
            <a:custGeom>
              <a:avLst/>
              <a:gdLst/>
              <a:ahLst/>
              <a:cxnLst/>
              <a:rect l="0" t="0" r="0" b="0"/>
              <a:pathLst>
                <a:path w="235800" h="318574">
                  <a:moveTo>
                    <a:pt x="234950" y="178795"/>
                  </a:moveTo>
                  <a:lnTo>
                    <a:pt x="234950" y="178795"/>
                  </a:lnTo>
                  <a:lnTo>
                    <a:pt x="234950" y="172053"/>
                  </a:lnTo>
                  <a:lnTo>
                    <a:pt x="234244" y="170067"/>
                  </a:lnTo>
                  <a:lnTo>
                    <a:pt x="233069" y="168743"/>
                  </a:lnTo>
                  <a:lnTo>
                    <a:pt x="222708" y="162080"/>
                  </a:lnTo>
                  <a:lnTo>
                    <a:pt x="192703" y="160052"/>
                  </a:lnTo>
                  <a:lnTo>
                    <a:pt x="165361" y="166578"/>
                  </a:lnTo>
                  <a:lnTo>
                    <a:pt x="134917" y="187562"/>
                  </a:lnTo>
                  <a:lnTo>
                    <a:pt x="106925" y="216121"/>
                  </a:lnTo>
                  <a:lnTo>
                    <a:pt x="90869" y="250296"/>
                  </a:lnTo>
                  <a:lnTo>
                    <a:pt x="85015" y="280492"/>
                  </a:lnTo>
                  <a:lnTo>
                    <a:pt x="87408" y="296666"/>
                  </a:lnTo>
                  <a:lnTo>
                    <a:pt x="90022" y="303942"/>
                  </a:lnTo>
                  <a:lnTo>
                    <a:pt x="94587" y="309499"/>
                  </a:lnTo>
                  <a:lnTo>
                    <a:pt x="107185" y="317554"/>
                  </a:lnTo>
                  <a:lnTo>
                    <a:pt x="114496" y="318573"/>
                  </a:lnTo>
                  <a:lnTo>
                    <a:pt x="130144" y="315942"/>
                  </a:lnTo>
                  <a:lnTo>
                    <a:pt x="161563" y="303158"/>
                  </a:lnTo>
                  <a:lnTo>
                    <a:pt x="190941" y="275850"/>
                  </a:lnTo>
                  <a:lnTo>
                    <a:pt x="217520" y="237577"/>
                  </a:lnTo>
                  <a:lnTo>
                    <a:pt x="233157" y="191586"/>
                  </a:lnTo>
                  <a:lnTo>
                    <a:pt x="235799" y="158845"/>
                  </a:lnTo>
                  <a:lnTo>
                    <a:pt x="233211" y="125478"/>
                  </a:lnTo>
                  <a:lnTo>
                    <a:pt x="225005" y="91834"/>
                  </a:lnTo>
                  <a:lnTo>
                    <a:pt x="201743" y="44530"/>
                  </a:lnTo>
                  <a:lnTo>
                    <a:pt x="176917" y="21755"/>
                  </a:lnTo>
                  <a:lnTo>
                    <a:pt x="147774" y="6693"/>
                  </a:lnTo>
                  <a:lnTo>
                    <a:pt x="118359" y="0"/>
                  </a:lnTo>
                  <a:lnTo>
                    <a:pt x="77534" y="10195"/>
                  </a:lnTo>
                  <a:lnTo>
                    <a:pt x="37282" y="29073"/>
                  </a:lnTo>
                  <a:lnTo>
                    <a:pt x="0" y="64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4251">
              <a:extLst>
                <a:ext uri="{FF2B5EF4-FFF2-40B4-BE49-F238E27FC236}">
                  <a16:creationId xmlns:a16="http://schemas.microsoft.com/office/drawing/2014/main" xmlns="" id="{917000E5-ECE3-456E-96D6-76DED0C66A80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2166233" y="4200074"/>
              <a:ext cx="354718" cy="301815"/>
            </a:xfrm>
            <a:custGeom>
              <a:avLst/>
              <a:gdLst/>
              <a:ahLst/>
              <a:cxnLst/>
              <a:rect l="0" t="0" r="0" b="0"/>
              <a:pathLst>
                <a:path w="354718" h="301815">
                  <a:moveTo>
                    <a:pt x="5467" y="295726"/>
                  </a:moveTo>
                  <a:lnTo>
                    <a:pt x="5467" y="295726"/>
                  </a:lnTo>
                  <a:lnTo>
                    <a:pt x="0" y="301193"/>
                  </a:lnTo>
                  <a:lnTo>
                    <a:pt x="411" y="301487"/>
                  </a:lnTo>
                  <a:lnTo>
                    <a:pt x="2750" y="301814"/>
                  </a:lnTo>
                  <a:lnTo>
                    <a:pt x="11404" y="295256"/>
                  </a:lnTo>
                  <a:lnTo>
                    <a:pt x="47459" y="249071"/>
                  </a:lnTo>
                  <a:lnTo>
                    <a:pt x="74831" y="204430"/>
                  </a:lnTo>
                  <a:lnTo>
                    <a:pt x="92812" y="162450"/>
                  </a:lnTo>
                  <a:lnTo>
                    <a:pt x="102529" y="115283"/>
                  </a:lnTo>
                  <a:lnTo>
                    <a:pt x="105723" y="71830"/>
                  </a:lnTo>
                  <a:lnTo>
                    <a:pt x="103519" y="25107"/>
                  </a:lnTo>
                  <a:lnTo>
                    <a:pt x="98176" y="11088"/>
                  </a:lnTo>
                  <a:lnTo>
                    <a:pt x="96201" y="10012"/>
                  </a:lnTo>
                  <a:lnTo>
                    <a:pt x="94178" y="10705"/>
                  </a:lnTo>
                  <a:lnTo>
                    <a:pt x="92125" y="12579"/>
                  </a:lnTo>
                  <a:lnTo>
                    <a:pt x="79395" y="46709"/>
                  </a:lnTo>
                  <a:lnTo>
                    <a:pt x="73076" y="86869"/>
                  </a:lnTo>
                  <a:lnTo>
                    <a:pt x="75751" y="133497"/>
                  </a:lnTo>
                  <a:lnTo>
                    <a:pt x="85166" y="177494"/>
                  </a:lnTo>
                  <a:lnTo>
                    <a:pt x="97599" y="212089"/>
                  </a:lnTo>
                  <a:lnTo>
                    <a:pt x="113669" y="234961"/>
                  </a:lnTo>
                  <a:lnTo>
                    <a:pt x="123171" y="243555"/>
                  </a:lnTo>
                  <a:lnTo>
                    <a:pt x="129798" y="244717"/>
                  </a:lnTo>
                  <a:lnTo>
                    <a:pt x="146568" y="242246"/>
                  </a:lnTo>
                  <a:lnTo>
                    <a:pt x="175842" y="226179"/>
                  </a:lnTo>
                  <a:lnTo>
                    <a:pt x="203488" y="196803"/>
                  </a:lnTo>
                  <a:lnTo>
                    <a:pt x="226183" y="154545"/>
                  </a:lnTo>
                  <a:lnTo>
                    <a:pt x="237853" y="122677"/>
                  </a:lnTo>
                  <a:lnTo>
                    <a:pt x="246333" y="90404"/>
                  </a:lnTo>
                  <a:lnTo>
                    <a:pt x="251107" y="46585"/>
                  </a:lnTo>
                  <a:lnTo>
                    <a:pt x="252852" y="6469"/>
                  </a:lnTo>
                  <a:lnTo>
                    <a:pt x="252235" y="3405"/>
                  </a:lnTo>
                  <a:lnTo>
                    <a:pt x="251118" y="1362"/>
                  </a:lnTo>
                  <a:lnTo>
                    <a:pt x="249668" y="0"/>
                  </a:lnTo>
                  <a:lnTo>
                    <a:pt x="247995" y="2620"/>
                  </a:lnTo>
                  <a:lnTo>
                    <a:pt x="242976" y="23867"/>
                  </a:lnTo>
                  <a:lnTo>
                    <a:pt x="241881" y="58071"/>
                  </a:lnTo>
                  <a:lnTo>
                    <a:pt x="246417" y="101916"/>
                  </a:lnTo>
                  <a:lnTo>
                    <a:pt x="257090" y="141640"/>
                  </a:lnTo>
                  <a:lnTo>
                    <a:pt x="279302" y="185142"/>
                  </a:lnTo>
                  <a:lnTo>
                    <a:pt x="304072" y="221122"/>
                  </a:lnTo>
                  <a:lnTo>
                    <a:pt x="318567" y="232700"/>
                  </a:lnTo>
                  <a:lnTo>
                    <a:pt x="333006" y="238786"/>
                  </a:lnTo>
                  <a:lnTo>
                    <a:pt x="354717" y="238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4252">
              <a:extLst>
                <a:ext uri="{FF2B5EF4-FFF2-40B4-BE49-F238E27FC236}">
                  <a16:creationId xmlns:a16="http://schemas.microsoft.com/office/drawing/2014/main" xmlns="" id="{3636966D-2A5E-4B1E-B3FF-F2B67F12C095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2989029" y="3995670"/>
              <a:ext cx="243122" cy="17531"/>
            </a:xfrm>
            <a:custGeom>
              <a:avLst/>
              <a:gdLst/>
              <a:ahLst/>
              <a:cxnLst/>
              <a:rect l="0" t="0" r="0" b="0"/>
              <a:pathLst>
                <a:path w="243122" h="17531">
                  <a:moveTo>
                    <a:pt x="8171" y="17530"/>
                  </a:moveTo>
                  <a:lnTo>
                    <a:pt x="8171" y="17530"/>
                  </a:lnTo>
                  <a:lnTo>
                    <a:pt x="0" y="17530"/>
                  </a:lnTo>
                  <a:lnTo>
                    <a:pt x="607" y="17530"/>
                  </a:lnTo>
                  <a:lnTo>
                    <a:pt x="45807" y="6699"/>
                  </a:lnTo>
                  <a:lnTo>
                    <a:pt x="77109" y="2603"/>
                  </a:lnTo>
                  <a:lnTo>
                    <a:pt x="112188" y="312"/>
                  </a:lnTo>
                  <a:lnTo>
                    <a:pt x="148240" y="0"/>
                  </a:lnTo>
                  <a:lnTo>
                    <a:pt x="183077" y="2213"/>
                  </a:lnTo>
                  <a:lnTo>
                    <a:pt x="228334" y="8677"/>
                  </a:lnTo>
                  <a:lnTo>
                    <a:pt x="243121" y="11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4253">
              <a:extLst>
                <a:ext uri="{FF2B5EF4-FFF2-40B4-BE49-F238E27FC236}">
                  <a16:creationId xmlns:a16="http://schemas.microsoft.com/office/drawing/2014/main" xmlns="" id="{BFDD7B33-ECA2-4010-9A1E-C9BEC363715A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2990354" y="4070350"/>
              <a:ext cx="248147" cy="43306"/>
            </a:xfrm>
            <a:custGeom>
              <a:avLst/>
              <a:gdLst/>
              <a:ahLst/>
              <a:cxnLst/>
              <a:rect l="0" t="0" r="0" b="0"/>
              <a:pathLst>
                <a:path w="248147" h="43306">
                  <a:moveTo>
                    <a:pt x="13196" y="31750"/>
                  </a:moveTo>
                  <a:lnTo>
                    <a:pt x="13196" y="31750"/>
                  </a:lnTo>
                  <a:lnTo>
                    <a:pt x="3083" y="35121"/>
                  </a:lnTo>
                  <a:lnTo>
                    <a:pt x="810" y="36819"/>
                  </a:lnTo>
                  <a:lnTo>
                    <a:pt x="0" y="38657"/>
                  </a:lnTo>
                  <a:lnTo>
                    <a:pt x="165" y="40588"/>
                  </a:lnTo>
                  <a:lnTo>
                    <a:pt x="2392" y="41875"/>
                  </a:lnTo>
                  <a:lnTo>
                    <a:pt x="10511" y="43305"/>
                  </a:lnTo>
                  <a:lnTo>
                    <a:pt x="43837" y="40740"/>
                  </a:lnTo>
                  <a:lnTo>
                    <a:pt x="77379" y="35510"/>
                  </a:lnTo>
                  <a:lnTo>
                    <a:pt x="115805" y="28482"/>
                  </a:lnTo>
                  <a:lnTo>
                    <a:pt x="156402" y="20655"/>
                  </a:lnTo>
                  <a:lnTo>
                    <a:pt x="194201" y="12473"/>
                  </a:lnTo>
                  <a:lnTo>
                    <a:pt x="2481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4254">
              <a:extLst>
                <a:ext uri="{FF2B5EF4-FFF2-40B4-BE49-F238E27FC236}">
                  <a16:creationId xmlns:a16="http://schemas.microsoft.com/office/drawing/2014/main" xmlns="" id="{D268BD36-39E8-46FF-AEF4-18CF062A6550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3370764" y="3878472"/>
              <a:ext cx="200461" cy="248079"/>
            </a:xfrm>
            <a:custGeom>
              <a:avLst/>
              <a:gdLst/>
              <a:ahLst/>
              <a:cxnLst/>
              <a:rect l="0" t="0" r="0" b="0"/>
              <a:pathLst>
                <a:path w="200461" h="248079">
                  <a:moveTo>
                    <a:pt x="140786" y="39478"/>
                  </a:moveTo>
                  <a:lnTo>
                    <a:pt x="140786" y="39478"/>
                  </a:lnTo>
                  <a:lnTo>
                    <a:pt x="126481" y="25172"/>
                  </a:lnTo>
                  <a:lnTo>
                    <a:pt x="118200" y="22536"/>
                  </a:lnTo>
                  <a:lnTo>
                    <a:pt x="113029" y="21833"/>
                  </a:lnTo>
                  <a:lnTo>
                    <a:pt x="92266" y="27586"/>
                  </a:lnTo>
                  <a:lnTo>
                    <a:pt x="68240" y="44970"/>
                  </a:lnTo>
                  <a:lnTo>
                    <a:pt x="30475" y="91337"/>
                  </a:lnTo>
                  <a:lnTo>
                    <a:pt x="6579" y="133552"/>
                  </a:lnTo>
                  <a:lnTo>
                    <a:pt x="0" y="162663"/>
                  </a:lnTo>
                  <a:lnTo>
                    <a:pt x="3037" y="203447"/>
                  </a:lnTo>
                  <a:lnTo>
                    <a:pt x="13007" y="223831"/>
                  </a:lnTo>
                  <a:lnTo>
                    <a:pt x="19616" y="232230"/>
                  </a:lnTo>
                  <a:lnTo>
                    <a:pt x="38250" y="243444"/>
                  </a:lnTo>
                  <a:lnTo>
                    <a:pt x="49145" y="247422"/>
                  </a:lnTo>
                  <a:lnTo>
                    <a:pt x="74421" y="248078"/>
                  </a:lnTo>
                  <a:lnTo>
                    <a:pt x="88076" y="246279"/>
                  </a:lnTo>
                  <a:lnTo>
                    <a:pt x="130891" y="223519"/>
                  </a:lnTo>
                  <a:lnTo>
                    <a:pt x="168114" y="183222"/>
                  </a:lnTo>
                  <a:lnTo>
                    <a:pt x="184917" y="151811"/>
                  </a:lnTo>
                  <a:lnTo>
                    <a:pt x="195678" y="118332"/>
                  </a:lnTo>
                  <a:lnTo>
                    <a:pt x="200460" y="82285"/>
                  </a:lnTo>
                  <a:lnTo>
                    <a:pt x="193039" y="36404"/>
                  </a:lnTo>
                  <a:lnTo>
                    <a:pt x="186205" y="25434"/>
                  </a:lnTo>
                  <a:lnTo>
                    <a:pt x="167322" y="9483"/>
                  </a:lnTo>
                  <a:lnTo>
                    <a:pt x="142937" y="1452"/>
                  </a:lnTo>
                  <a:lnTo>
                    <a:pt x="115636" y="0"/>
                  </a:lnTo>
                  <a:lnTo>
                    <a:pt x="58236" y="140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9" name="SMARTInkShape-Group809">
            <a:extLst>
              <a:ext uri="{FF2B5EF4-FFF2-40B4-BE49-F238E27FC236}">
                <a16:creationId xmlns:a16="http://schemas.microsoft.com/office/drawing/2014/main" xmlns="" id="{D06DD358-1B17-4E48-9216-99A97FD732AA}"/>
              </a:ext>
            </a:extLst>
          </p:cNvPr>
          <p:cNvGrpSpPr/>
          <p:nvPr/>
        </p:nvGrpSpPr>
        <p:grpSpPr>
          <a:xfrm>
            <a:off x="3892550" y="3982038"/>
            <a:ext cx="298451" cy="117084"/>
            <a:chOff x="3892550" y="3982038"/>
            <a:chExt cx="298451" cy="117084"/>
          </a:xfrm>
        </p:grpSpPr>
        <p:sp>
          <p:nvSpPr>
            <p:cNvPr id="497" name="SMARTInkShape-4255">
              <a:extLst>
                <a:ext uri="{FF2B5EF4-FFF2-40B4-BE49-F238E27FC236}">
                  <a16:creationId xmlns:a16="http://schemas.microsoft.com/office/drawing/2014/main" xmlns="" id="{163F89A3-5153-4601-928C-5DAE68F1D412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905250" y="3982038"/>
              <a:ext cx="209551" cy="5763"/>
            </a:xfrm>
            <a:custGeom>
              <a:avLst/>
              <a:gdLst/>
              <a:ahLst/>
              <a:cxnLst/>
              <a:rect l="0" t="0" r="0" b="0"/>
              <a:pathLst>
                <a:path w="209551" h="5763">
                  <a:moveTo>
                    <a:pt x="0" y="5762"/>
                  </a:moveTo>
                  <a:lnTo>
                    <a:pt x="0" y="5762"/>
                  </a:lnTo>
                  <a:lnTo>
                    <a:pt x="44749" y="1398"/>
                  </a:lnTo>
                  <a:lnTo>
                    <a:pt x="87185" y="0"/>
                  </a:lnTo>
                  <a:lnTo>
                    <a:pt x="131352" y="292"/>
                  </a:lnTo>
                  <a:lnTo>
                    <a:pt x="172896" y="3828"/>
                  </a:lnTo>
                  <a:lnTo>
                    <a:pt x="209550" y="5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4256">
              <a:extLst>
                <a:ext uri="{FF2B5EF4-FFF2-40B4-BE49-F238E27FC236}">
                  <a16:creationId xmlns:a16="http://schemas.microsoft.com/office/drawing/2014/main" xmlns="" id="{80E3C6DF-A1FE-43A1-A1D7-85BA356A9D6E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892550" y="4070350"/>
              <a:ext cx="298451" cy="28772"/>
            </a:xfrm>
            <a:custGeom>
              <a:avLst/>
              <a:gdLst/>
              <a:ahLst/>
              <a:cxnLst/>
              <a:rect l="0" t="0" r="0" b="0"/>
              <a:pathLst>
                <a:path w="298451" h="28772">
                  <a:moveTo>
                    <a:pt x="0" y="25400"/>
                  </a:moveTo>
                  <a:lnTo>
                    <a:pt x="0" y="25400"/>
                  </a:lnTo>
                  <a:lnTo>
                    <a:pt x="6742" y="28771"/>
                  </a:lnTo>
                  <a:lnTo>
                    <a:pt x="51243" y="26092"/>
                  </a:lnTo>
                  <a:lnTo>
                    <a:pt x="94271" y="22650"/>
                  </a:lnTo>
                  <a:lnTo>
                    <a:pt x="119292" y="20039"/>
                  </a:lnTo>
                  <a:lnTo>
                    <a:pt x="145850" y="16887"/>
                  </a:lnTo>
                  <a:lnTo>
                    <a:pt x="173433" y="13374"/>
                  </a:lnTo>
                  <a:lnTo>
                    <a:pt x="199583" y="10327"/>
                  </a:lnTo>
                  <a:lnTo>
                    <a:pt x="224778" y="7591"/>
                  </a:lnTo>
                  <a:lnTo>
                    <a:pt x="265707" y="3373"/>
                  </a:lnTo>
                  <a:lnTo>
                    <a:pt x="298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0" name="SMARTInkShape-4257">
            <a:extLst>
              <a:ext uri="{FF2B5EF4-FFF2-40B4-BE49-F238E27FC236}">
                <a16:creationId xmlns:a16="http://schemas.microsoft.com/office/drawing/2014/main" xmlns="" id="{B8DC666C-3E20-44DE-B0ED-6BC70271F74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630880" y="197329"/>
            <a:ext cx="7309851" cy="1582286"/>
          </a:xfrm>
          <a:custGeom>
            <a:avLst/>
            <a:gdLst/>
            <a:ahLst/>
            <a:cxnLst/>
            <a:rect l="0" t="0" r="0" b="0"/>
            <a:pathLst>
              <a:path w="7309851" h="1582286">
                <a:moveTo>
                  <a:pt x="118670" y="291621"/>
                </a:moveTo>
                <a:lnTo>
                  <a:pt x="118670" y="291621"/>
                </a:lnTo>
                <a:lnTo>
                  <a:pt x="111928" y="278137"/>
                </a:lnTo>
                <a:lnTo>
                  <a:pt x="110499" y="267754"/>
                </a:lnTo>
                <a:lnTo>
                  <a:pt x="111106" y="263010"/>
                </a:lnTo>
                <a:lnTo>
                  <a:pt x="115039" y="258436"/>
                </a:lnTo>
                <a:lnTo>
                  <a:pt x="128815" y="249590"/>
                </a:lnTo>
                <a:lnTo>
                  <a:pt x="166518" y="240048"/>
                </a:lnTo>
                <a:lnTo>
                  <a:pt x="204847" y="233187"/>
                </a:lnTo>
                <a:lnTo>
                  <a:pt x="226921" y="229382"/>
                </a:lnTo>
                <a:lnTo>
                  <a:pt x="254337" y="225434"/>
                </a:lnTo>
                <a:lnTo>
                  <a:pt x="285315" y="221390"/>
                </a:lnTo>
                <a:lnTo>
                  <a:pt x="318667" y="217284"/>
                </a:lnTo>
                <a:lnTo>
                  <a:pt x="357129" y="211724"/>
                </a:lnTo>
                <a:lnTo>
                  <a:pt x="398998" y="205195"/>
                </a:lnTo>
                <a:lnTo>
                  <a:pt x="443139" y="198021"/>
                </a:lnTo>
                <a:lnTo>
                  <a:pt x="491616" y="189710"/>
                </a:lnTo>
                <a:lnTo>
                  <a:pt x="542984" y="180641"/>
                </a:lnTo>
                <a:lnTo>
                  <a:pt x="596279" y="171068"/>
                </a:lnTo>
                <a:lnTo>
                  <a:pt x="654387" y="161863"/>
                </a:lnTo>
                <a:lnTo>
                  <a:pt x="715704" y="152905"/>
                </a:lnTo>
                <a:lnTo>
                  <a:pt x="779159" y="144110"/>
                </a:lnTo>
                <a:lnTo>
                  <a:pt x="845452" y="135425"/>
                </a:lnTo>
                <a:lnTo>
                  <a:pt x="913635" y="126812"/>
                </a:lnTo>
                <a:lnTo>
                  <a:pt x="983080" y="118249"/>
                </a:lnTo>
                <a:lnTo>
                  <a:pt x="1054071" y="110423"/>
                </a:lnTo>
                <a:lnTo>
                  <a:pt x="1126093" y="103089"/>
                </a:lnTo>
                <a:lnTo>
                  <a:pt x="1198802" y="96083"/>
                </a:lnTo>
                <a:lnTo>
                  <a:pt x="1276202" y="89296"/>
                </a:lnTo>
                <a:lnTo>
                  <a:pt x="1356730" y="82654"/>
                </a:lnTo>
                <a:lnTo>
                  <a:pt x="1439344" y="76110"/>
                </a:lnTo>
                <a:lnTo>
                  <a:pt x="1524052" y="71041"/>
                </a:lnTo>
                <a:lnTo>
                  <a:pt x="1610158" y="66957"/>
                </a:lnTo>
                <a:lnTo>
                  <a:pt x="1697195" y="63528"/>
                </a:lnTo>
                <a:lnTo>
                  <a:pt x="1786265" y="60537"/>
                </a:lnTo>
                <a:lnTo>
                  <a:pt x="1876689" y="57837"/>
                </a:lnTo>
                <a:lnTo>
                  <a:pt x="1968016" y="55332"/>
                </a:lnTo>
                <a:lnTo>
                  <a:pt x="2059945" y="52956"/>
                </a:lnTo>
                <a:lnTo>
                  <a:pt x="2152276" y="50667"/>
                </a:lnTo>
                <a:lnTo>
                  <a:pt x="2244874" y="48435"/>
                </a:lnTo>
                <a:lnTo>
                  <a:pt x="2337650" y="45536"/>
                </a:lnTo>
                <a:lnTo>
                  <a:pt x="2430546" y="42192"/>
                </a:lnTo>
                <a:lnTo>
                  <a:pt x="2523520" y="38552"/>
                </a:lnTo>
                <a:lnTo>
                  <a:pt x="2617254" y="34714"/>
                </a:lnTo>
                <a:lnTo>
                  <a:pt x="2711492" y="30744"/>
                </a:lnTo>
                <a:lnTo>
                  <a:pt x="2806068" y="26686"/>
                </a:lnTo>
                <a:lnTo>
                  <a:pt x="2901574" y="22570"/>
                </a:lnTo>
                <a:lnTo>
                  <a:pt x="2997700" y="18415"/>
                </a:lnTo>
                <a:lnTo>
                  <a:pt x="3094240" y="14234"/>
                </a:lnTo>
                <a:lnTo>
                  <a:pt x="3188233" y="10740"/>
                </a:lnTo>
                <a:lnTo>
                  <a:pt x="3280529" y="7706"/>
                </a:lnTo>
                <a:lnTo>
                  <a:pt x="3371693" y="4978"/>
                </a:lnTo>
                <a:lnTo>
                  <a:pt x="3462102" y="3159"/>
                </a:lnTo>
                <a:lnTo>
                  <a:pt x="3552008" y="1946"/>
                </a:lnTo>
                <a:lnTo>
                  <a:pt x="3641579" y="1138"/>
                </a:lnTo>
                <a:lnTo>
                  <a:pt x="3730925" y="599"/>
                </a:lnTo>
                <a:lnTo>
                  <a:pt x="3820123" y="240"/>
                </a:lnTo>
                <a:lnTo>
                  <a:pt x="3909223" y="0"/>
                </a:lnTo>
                <a:lnTo>
                  <a:pt x="3996844" y="546"/>
                </a:lnTo>
                <a:lnTo>
                  <a:pt x="4083480" y="1615"/>
                </a:lnTo>
                <a:lnTo>
                  <a:pt x="4169460" y="3034"/>
                </a:lnTo>
                <a:lnTo>
                  <a:pt x="4252886" y="4685"/>
                </a:lnTo>
                <a:lnTo>
                  <a:pt x="4334608" y="6492"/>
                </a:lnTo>
                <a:lnTo>
                  <a:pt x="4415195" y="8401"/>
                </a:lnTo>
                <a:lnTo>
                  <a:pt x="4497848" y="9675"/>
                </a:lnTo>
                <a:lnTo>
                  <a:pt x="4581877" y="10523"/>
                </a:lnTo>
                <a:lnTo>
                  <a:pt x="4666824" y="11089"/>
                </a:lnTo>
                <a:lnTo>
                  <a:pt x="4749562" y="10761"/>
                </a:lnTo>
                <a:lnTo>
                  <a:pt x="4830825" y="9837"/>
                </a:lnTo>
                <a:lnTo>
                  <a:pt x="4911107" y="8515"/>
                </a:lnTo>
                <a:lnTo>
                  <a:pt x="4989322" y="7633"/>
                </a:lnTo>
                <a:lnTo>
                  <a:pt x="5066159" y="7046"/>
                </a:lnTo>
                <a:lnTo>
                  <a:pt x="5142080" y="6654"/>
                </a:lnTo>
                <a:lnTo>
                  <a:pt x="5217387" y="6393"/>
                </a:lnTo>
                <a:lnTo>
                  <a:pt x="5292287" y="6219"/>
                </a:lnTo>
                <a:lnTo>
                  <a:pt x="5366915" y="6103"/>
                </a:lnTo>
                <a:lnTo>
                  <a:pt x="5439950" y="6026"/>
                </a:lnTo>
                <a:lnTo>
                  <a:pt x="5511923" y="5974"/>
                </a:lnTo>
                <a:lnTo>
                  <a:pt x="5583188" y="5940"/>
                </a:lnTo>
                <a:lnTo>
                  <a:pt x="5651866" y="6622"/>
                </a:lnTo>
                <a:lnTo>
                  <a:pt x="5718817" y="7783"/>
                </a:lnTo>
                <a:lnTo>
                  <a:pt x="5784617" y="9262"/>
                </a:lnTo>
                <a:lnTo>
                  <a:pt x="5849652" y="10954"/>
                </a:lnTo>
                <a:lnTo>
                  <a:pt x="5914175" y="12788"/>
                </a:lnTo>
                <a:lnTo>
                  <a:pt x="5978357" y="14715"/>
                </a:lnTo>
                <a:lnTo>
                  <a:pt x="6040898" y="16706"/>
                </a:lnTo>
                <a:lnTo>
                  <a:pt x="6102351" y="18739"/>
                </a:lnTo>
                <a:lnTo>
                  <a:pt x="6163074" y="20800"/>
                </a:lnTo>
                <a:lnTo>
                  <a:pt x="6222605" y="23584"/>
                </a:lnTo>
                <a:lnTo>
                  <a:pt x="6281343" y="26852"/>
                </a:lnTo>
                <a:lnTo>
                  <a:pt x="6339552" y="30442"/>
                </a:lnTo>
                <a:lnTo>
                  <a:pt x="6396703" y="35657"/>
                </a:lnTo>
                <a:lnTo>
                  <a:pt x="6453146" y="41956"/>
                </a:lnTo>
                <a:lnTo>
                  <a:pt x="6509121" y="48978"/>
                </a:lnTo>
                <a:lnTo>
                  <a:pt x="6562665" y="56481"/>
                </a:lnTo>
                <a:lnTo>
                  <a:pt x="6614587" y="64305"/>
                </a:lnTo>
                <a:lnTo>
                  <a:pt x="6665431" y="72344"/>
                </a:lnTo>
                <a:lnTo>
                  <a:pt x="6713439" y="81231"/>
                </a:lnTo>
                <a:lnTo>
                  <a:pt x="6759552" y="90683"/>
                </a:lnTo>
                <a:lnTo>
                  <a:pt x="6804410" y="100512"/>
                </a:lnTo>
                <a:lnTo>
                  <a:pt x="6848424" y="112004"/>
                </a:lnTo>
                <a:lnTo>
                  <a:pt x="6891878" y="124604"/>
                </a:lnTo>
                <a:lnTo>
                  <a:pt x="6934959" y="137943"/>
                </a:lnTo>
                <a:lnTo>
                  <a:pt x="6974262" y="151775"/>
                </a:lnTo>
                <a:lnTo>
                  <a:pt x="7011047" y="165935"/>
                </a:lnTo>
                <a:lnTo>
                  <a:pt x="7046155" y="180313"/>
                </a:lnTo>
                <a:lnTo>
                  <a:pt x="7079438" y="196249"/>
                </a:lnTo>
                <a:lnTo>
                  <a:pt x="7111504" y="213223"/>
                </a:lnTo>
                <a:lnTo>
                  <a:pt x="7142759" y="230889"/>
                </a:lnTo>
                <a:lnTo>
                  <a:pt x="7170652" y="249722"/>
                </a:lnTo>
                <a:lnTo>
                  <a:pt x="7196302" y="269333"/>
                </a:lnTo>
                <a:lnTo>
                  <a:pt x="7241501" y="310643"/>
                </a:lnTo>
                <a:lnTo>
                  <a:pt x="7278052" y="354873"/>
                </a:lnTo>
                <a:lnTo>
                  <a:pt x="7299470" y="398520"/>
                </a:lnTo>
                <a:lnTo>
                  <a:pt x="7309224" y="443554"/>
                </a:lnTo>
                <a:lnTo>
                  <a:pt x="7309850" y="468404"/>
                </a:lnTo>
                <a:lnTo>
                  <a:pt x="7308857" y="494143"/>
                </a:lnTo>
                <a:lnTo>
                  <a:pt x="7303255" y="520475"/>
                </a:lnTo>
                <a:lnTo>
                  <a:pt x="7294582" y="547201"/>
                </a:lnTo>
                <a:lnTo>
                  <a:pt x="7283861" y="574191"/>
                </a:lnTo>
                <a:lnTo>
                  <a:pt x="7268248" y="602062"/>
                </a:lnTo>
                <a:lnTo>
                  <a:pt x="7249370" y="630521"/>
                </a:lnTo>
                <a:lnTo>
                  <a:pt x="7228322" y="659371"/>
                </a:lnTo>
                <a:lnTo>
                  <a:pt x="7203704" y="689188"/>
                </a:lnTo>
                <a:lnTo>
                  <a:pt x="7176710" y="719649"/>
                </a:lnTo>
                <a:lnTo>
                  <a:pt x="7148130" y="750539"/>
                </a:lnTo>
                <a:lnTo>
                  <a:pt x="7117082" y="779600"/>
                </a:lnTo>
                <a:lnTo>
                  <a:pt x="7084390" y="807440"/>
                </a:lnTo>
                <a:lnTo>
                  <a:pt x="7050598" y="834467"/>
                </a:lnTo>
                <a:lnTo>
                  <a:pt x="7012550" y="861657"/>
                </a:lnTo>
                <a:lnTo>
                  <a:pt x="6971662" y="888956"/>
                </a:lnTo>
                <a:lnTo>
                  <a:pt x="6928881" y="916328"/>
                </a:lnTo>
                <a:lnTo>
                  <a:pt x="6882018" y="943748"/>
                </a:lnTo>
                <a:lnTo>
                  <a:pt x="6832428" y="971200"/>
                </a:lnTo>
                <a:lnTo>
                  <a:pt x="6781026" y="998674"/>
                </a:lnTo>
                <a:lnTo>
                  <a:pt x="6726297" y="1025456"/>
                </a:lnTo>
                <a:lnTo>
                  <a:pt x="6669349" y="1051778"/>
                </a:lnTo>
                <a:lnTo>
                  <a:pt x="6610923" y="1077792"/>
                </a:lnTo>
                <a:lnTo>
                  <a:pt x="6547981" y="1102896"/>
                </a:lnTo>
                <a:lnTo>
                  <a:pt x="6482034" y="1127393"/>
                </a:lnTo>
                <a:lnTo>
                  <a:pt x="6414079" y="1151486"/>
                </a:lnTo>
                <a:lnTo>
                  <a:pt x="6342671" y="1174603"/>
                </a:lnTo>
                <a:lnTo>
                  <a:pt x="6268959" y="1197070"/>
                </a:lnTo>
                <a:lnTo>
                  <a:pt x="6193712" y="1219104"/>
                </a:lnTo>
                <a:lnTo>
                  <a:pt x="6116032" y="1240143"/>
                </a:lnTo>
                <a:lnTo>
                  <a:pt x="6036728" y="1260519"/>
                </a:lnTo>
                <a:lnTo>
                  <a:pt x="5956343" y="1280453"/>
                </a:lnTo>
                <a:lnTo>
                  <a:pt x="5873823" y="1298681"/>
                </a:lnTo>
                <a:lnTo>
                  <a:pt x="5789883" y="1315772"/>
                </a:lnTo>
                <a:lnTo>
                  <a:pt x="5704994" y="1332105"/>
                </a:lnTo>
                <a:lnTo>
                  <a:pt x="5617359" y="1347933"/>
                </a:lnTo>
                <a:lnTo>
                  <a:pt x="5527890" y="1363423"/>
                </a:lnTo>
                <a:lnTo>
                  <a:pt x="5437200" y="1378689"/>
                </a:lnTo>
                <a:lnTo>
                  <a:pt x="5347107" y="1392394"/>
                </a:lnTo>
                <a:lnTo>
                  <a:pt x="5257411" y="1405059"/>
                </a:lnTo>
                <a:lnTo>
                  <a:pt x="5167981" y="1417029"/>
                </a:lnTo>
                <a:lnTo>
                  <a:pt x="5079432" y="1427832"/>
                </a:lnTo>
                <a:lnTo>
                  <a:pt x="4991473" y="1437856"/>
                </a:lnTo>
                <a:lnTo>
                  <a:pt x="4903905" y="1447361"/>
                </a:lnTo>
                <a:lnTo>
                  <a:pt x="4815893" y="1456520"/>
                </a:lnTo>
                <a:lnTo>
                  <a:pt x="4727585" y="1465448"/>
                </a:lnTo>
                <a:lnTo>
                  <a:pt x="4639080" y="1474222"/>
                </a:lnTo>
                <a:lnTo>
                  <a:pt x="4553266" y="1482894"/>
                </a:lnTo>
                <a:lnTo>
                  <a:pt x="4469245" y="1491498"/>
                </a:lnTo>
                <a:lnTo>
                  <a:pt x="4386420" y="1500055"/>
                </a:lnTo>
                <a:lnTo>
                  <a:pt x="4305097" y="1507877"/>
                </a:lnTo>
                <a:lnTo>
                  <a:pt x="4224778" y="1515208"/>
                </a:lnTo>
                <a:lnTo>
                  <a:pt x="4145125" y="1522213"/>
                </a:lnTo>
                <a:lnTo>
                  <a:pt x="4063801" y="1528999"/>
                </a:lnTo>
                <a:lnTo>
                  <a:pt x="3981363" y="1535639"/>
                </a:lnTo>
                <a:lnTo>
                  <a:pt x="3898182" y="1542183"/>
                </a:lnTo>
                <a:lnTo>
                  <a:pt x="3816623" y="1548663"/>
                </a:lnTo>
                <a:lnTo>
                  <a:pt x="3736144" y="1555099"/>
                </a:lnTo>
                <a:lnTo>
                  <a:pt x="3656386" y="1561506"/>
                </a:lnTo>
                <a:lnTo>
                  <a:pt x="3577109" y="1566483"/>
                </a:lnTo>
                <a:lnTo>
                  <a:pt x="3498151" y="1570507"/>
                </a:lnTo>
                <a:lnTo>
                  <a:pt x="3419408" y="1573895"/>
                </a:lnTo>
                <a:lnTo>
                  <a:pt x="3340806" y="1576859"/>
                </a:lnTo>
                <a:lnTo>
                  <a:pt x="3262300" y="1579541"/>
                </a:lnTo>
                <a:lnTo>
                  <a:pt x="3183857" y="1582034"/>
                </a:lnTo>
                <a:lnTo>
                  <a:pt x="3106867" y="1582285"/>
                </a:lnTo>
                <a:lnTo>
                  <a:pt x="3030847" y="1581042"/>
                </a:lnTo>
                <a:lnTo>
                  <a:pt x="2955470" y="1578801"/>
                </a:lnTo>
                <a:lnTo>
                  <a:pt x="2882643" y="1575897"/>
                </a:lnTo>
                <a:lnTo>
                  <a:pt x="2811513" y="1572549"/>
                </a:lnTo>
                <a:lnTo>
                  <a:pt x="2741515" y="1568906"/>
                </a:lnTo>
                <a:lnTo>
                  <a:pt x="2671566" y="1564361"/>
                </a:lnTo>
                <a:lnTo>
                  <a:pt x="2601651" y="1559215"/>
                </a:lnTo>
                <a:lnTo>
                  <a:pt x="2531758" y="1553667"/>
                </a:lnTo>
                <a:lnTo>
                  <a:pt x="2462584" y="1548557"/>
                </a:lnTo>
                <a:lnTo>
                  <a:pt x="2393890" y="1543740"/>
                </a:lnTo>
                <a:lnTo>
                  <a:pt x="2325517" y="1539117"/>
                </a:lnTo>
                <a:lnTo>
                  <a:pt x="2258768" y="1533212"/>
                </a:lnTo>
                <a:lnTo>
                  <a:pt x="2193102" y="1526454"/>
                </a:lnTo>
                <a:lnTo>
                  <a:pt x="2128158" y="1519126"/>
                </a:lnTo>
                <a:lnTo>
                  <a:pt x="2062990" y="1511419"/>
                </a:lnTo>
                <a:lnTo>
                  <a:pt x="1997672" y="1503458"/>
                </a:lnTo>
                <a:lnTo>
                  <a:pt x="1932255" y="1495329"/>
                </a:lnTo>
                <a:lnTo>
                  <a:pt x="1867477" y="1487793"/>
                </a:lnTo>
                <a:lnTo>
                  <a:pt x="1803124" y="1480652"/>
                </a:lnTo>
                <a:lnTo>
                  <a:pt x="1739056" y="1473775"/>
                </a:lnTo>
                <a:lnTo>
                  <a:pt x="1677294" y="1466368"/>
                </a:lnTo>
                <a:lnTo>
                  <a:pt x="1617069" y="1458608"/>
                </a:lnTo>
                <a:lnTo>
                  <a:pt x="1557869" y="1450612"/>
                </a:lnTo>
                <a:lnTo>
                  <a:pt x="1497942" y="1442460"/>
                </a:lnTo>
                <a:lnTo>
                  <a:pt x="1437529" y="1434202"/>
                </a:lnTo>
                <a:lnTo>
                  <a:pt x="1376793" y="1425875"/>
                </a:lnTo>
                <a:lnTo>
                  <a:pt x="1315841" y="1416796"/>
                </a:lnTo>
                <a:lnTo>
                  <a:pt x="1254744" y="1407215"/>
                </a:lnTo>
                <a:lnTo>
                  <a:pt x="1193553" y="1397300"/>
                </a:lnTo>
                <a:lnTo>
                  <a:pt x="1135120" y="1387868"/>
                </a:lnTo>
                <a:lnTo>
                  <a:pt x="1078525" y="1378758"/>
                </a:lnTo>
                <a:lnTo>
                  <a:pt x="1023157" y="1369863"/>
                </a:lnTo>
                <a:lnTo>
                  <a:pt x="970017" y="1361110"/>
                </a:lnTo>
                <a:lnTo>
                  <a:pt x="918363" y="1352452"/>
                </a:lnTo>
                <a:lnTo>
                  <a:pt x="867698" y="1343859"/>
                </a:lnTo>
                <a:lnTo>
                  <a:pt x="819811" y="1333896"/>
                </a:lnTo>
                <a:lnTo>
                  <a:pt x="773775" y="1323021"/>
                </a:lnTo>
                <a:lnTo>
                  <a:pt x="728973" y="1311538"/>
                </a:lnTo>
                <a:lnTo>
                  <a:pt x="685700" y="1300354"/>
                </a:lnTo>
                <a:lnTo>
                  <a:pt x="643446" y="1289371"/>
                </a:lnTo>
                <a:lnTo>
                  <a:pt x="601871" y="1278521"/>
                </a:lnTo>
                <a:lnTo>
                  <a:pt x="562159" y="1267054"/>
                </a:lnTo>
                <a:lnTo>
                  <a:pt x="523691" y="1255177"/>
                </a:lnTo>
                <a:lnTo>
                  <a:pt x="486050" y="1243025"/>
                </a:lnTo>
                <a:lnTo>
                  <a:pt x="449668" y="1230690"/>
                </a:lnTo>
                <a:lnTo>
                  <a:pt x="414124" y="1218234"/>
                </a:lnTo>
                <a:lnTo>
                  <a:pt x="379140" y="1205696"/>
                </a:lnTo>
                <a:lnTo>
                  <a:pt x="346644" y="1193104"/>
                </a:lnTo>
                <a:lnTo>
                  <a:pt x="315808" y="1180477"/>
                </a:lnTo>
                <a:lnTo>
                  <a:pt x="286079" y="1167825"/>
                </a:lnTo>
                <a:lnTo>
                  <a:pt x="257793" y="1155157"/>
                </a:lnTo>
                <a:lnTo>
                  <a:pt x="230468" y="1142478"/>
                </a:lnTo>
                <a:lnTo>
                  <a:pt x="203786" y="1129792"/>
                </a:lnTo>
                <a:lnTo>
                  <a:pt x="178942" y="1115691"/>
                </a:lnTo>
                <a:lnTo>
                  <a:pt x="132522" y="1084971"/>
                </a:lnTo>
                <a:lnTo>
                  <a:pt x="94017" y="1050621"/>
                </a:lnTo>
                <a:lnTo>
                  <a:pt x="62558" y="1013482"/>
                </a:lnTo>
                <a:lnTo>
                  <a:pt x="39168" y="973457"/>
                </a:lnTo>
                <a:lnTo>
                  <a:pt x="23129" y="930269"/>
                </a:lnTo>
                <a:lnTo>
                  <a:pt x="12002" y="885203"/>
                </a:lnTo>
                <a:lnTo>
                  <a:pt x="4704" y="839304"/>
                </a:lnTo>
                <a:lnTo>
                  <a:pt x="2476" y="814787"/>
                </a:lnTo>
                <a:lnTo>
                  <a:pt x="991" y="789271"/>
                </a:lnTo>
                <a:lnTo>
                  <a:pt x="0" y="763087"/>
                </a:lnTo>
                <a:lnTo>
                  <a:pt x="751" y="735754"/>
                </a:lnTo>
                <a:lnTo>
                  <a:pt x="2663" y="707654"/>
                </a:lnTo>
                <a:lnTo>
                  <a:pt x="5349" y="679043"/>
                </a:lnTo>
                <a:lnTo>
                  <a:pt x="10667" y="649386"/>
                </a:lnTo>
                <a:lnTo>
                  <a:pt x="17740" y="619031"/>
                </a:lnTo>
                <a:lnTo>
                  <a:pt x="25983" y="588211"/>
                </a:lnTo>
                <a:lnTo>
                  <a:pt x="38534" y="554964"/>
                </a:lnTo>
                <a:lnTo>
                  <a:pt x="53957" y="520100"/>
                </a:lnTo>
                <a:lnTo>
                  <a:pt x="71295" y="484157"/>
                </a:lnTo>
                <a:lnTo>
                  <a:pt x="93437" y="450317"/>
                </a:lnTo>
                <a:lnTo>
                  <a:pt x="118781" y="417880"/>
                </a:lnTo>
                <a:lnTo>
                  <a:pt x="146261" y="386377"/>
                </a:lnTo>
                <a:lnTo>
                  <a:pt x="175869" y="358319"/>
                </a:lnTo>
                <a:lnTo>
                  <a:pt x="206897" y="332559"/>
                </a:lnTo>
                <a:lnTo>
                  <a:pt x="238872" y="308329"/>
                </a:lnTo>
                <a:lnTo>
                  <a:pt x="302820" y="25987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3" name="SMARTInkShape-Group811">
            <a:extLst>
              <a:ext uri="{FF2B5EF4-FFF2-40B4-BE49-F238E27FC236}">
                <a16:creationId xmlns:a16="http://schemas.microsoft.com/office/drawing/2014/main" xmlns="" id="{83030710-F26F-49F7-9EF7-F73381A4D5A5}"/>
              </a:ext>
            </a:extLst>
          </p:cNvPr>
          <p:cNvGrpSpPr/>
          <p:nvPr/>
        </p:nvGrpSpPr>
        <p:grpSpPr>
          <a:xfrm>
            <a:off x="4701979" y="3900419"/>
            <a:ext cx="571406" cy="229569"/>
            <a:chOff x="4701979" y="3900419"/>
            <a:chExt cx="571406" cy="229569"/>
          </a:xfrm>
        </p:grpSpPr>
        <p:sp>
          <p:nvSpPr>
            <p:cNvPr id="501" name="SMARTInkShape-4258">
              <a:extLst>
                <a:ext uri="{FF2B5EF4-FFF2-40B4-BE49-F238E27FC236}">
                  <a16:creationId xmlns:a16="http://schemas.microsoft.com/office/drawing/2014/main" xmlns="" id="{398A2C7C-AA49-4377-ADE8-E3DF30D4359C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4701979" y="4032250"/>
              <a:ext cx="295472" cy="24518"/>
            </a:xfrm>
            <a:custGeom>
              <a:avLst/>
              <a:gdLst/>
              <a:ahLst/>
              <a:cxnLst/>
              <a:rect l="0" t="0" r="0" b="0"/>
              <a:pathLst>
                <a:path w="295472" h="24518">
                  <a:moveTo>
                    <a:pt x="3371" y="19050"/>
                  </a:moveTo>
                  <a:lnTo>
                    <a:pt x="3371" y="19050"/>
                  </a:lnTo>
                  <a:lnTo>
                    <a:pt x="0" y="22421"/>
                  </a:lnTo>
                  <a:lnTo>
                    <a:pt x="418" y="23414"/>
                  </a:lnTo>
                  <a:lnTo>
                    <a:pt x="4645" y="24517"/>
                  </a:lnTo>
                  <a:lnTo>
                    <a:pt x="41252" y="20156"/>
                  </a:lnTo>
                  <a:lnTo>
                    <a:pt x="72418" y="16484"/>
                  </a:lnTo>
                  <a:lnTo>
                    <a:pt x="109318" y="12500"/>
                  </a:lnTo>
                  <a:lnTo>
                    <a:pt x="148531" y="8379"/>
                  </a:lnTo>
                  <a:lnTo>
                    <a:pt x="187125" y="4194"/>
                  </a:lnTo>
                  <a:lnTo>
                    <a:pt x="234441" y="1243"/>
                  </a:lnTo>
                  <a:lnTo>
                    <a:pt x="279756" y="245"/>
                  </a:lnTo>
                  <a:lnTo>
                    <a:pt x="2954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4259">
              <a:extLst>
                <a:ext uri="{FF2B5EF4-FFF2-40B4-BE49-F238E27FC236}">
                  <a16:creationId xmlns:a16="http://schemas.microsoft.com/office/drawing/2014/main" xmlns="" id="{8C93BD26-6BED-4560-998E-E7AD34200E17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5084311" y="3900419"/>
              <a:ext cx="189074" cy="229569"/>
            </a:xfrm>
            <a:custGeom>
              <a:avLst/>
              <a:gdLst/>
              <a:ahLst/>
              <a:cxnLst/>
              <a:rect l="0" t="0" r="0" b="0"/>
              <a:pathLst>
                <a:path w="189074" h="229569">
                  <a:moveTo>
                    <a:pt x="109989" y="36581"/>
                  </a:moveTo>
                  <a:lnTo>
                    <a:pt x="109989" y="36581"/>
                  </a:lnTo>
                  <a:lnTo>
                    <a:pt x="109284" y="26442"/>
                  </a:lnTo>
                  <a:lnTo>
                    <a:pt x="104522" y="10098"/>
                  </a:lnTo>
                  <a:lnTo>
                    <a:pt x="102817" y="8342"/>
                  </a:lnTo>
                  <a:lnTo>
                    <a:pt x="97158" y="6391"/>
                  </a:lnTo>
                  <a:lnTo>
                    <a:pt x="88059" y="9288"/>
                  </a:lnTo>
                  <a:lnTo>
                    <a:pt x="69154" y="22614"/>
                  </a:lnTo>
                  <a:lnTo>
                    <a:pt x="43797" y="51963"/>
                  </a:lnTo>
                  <a:lnTo>
                    <a:pt x="17705" y="96407"/>
                  </a:lnTo>
                  <a:lnTo>
                    <a:pt x="2211" y="143442"/>
                  </a:lnTo>
                  <a:lnTo>
                    <a:pt x="0" y="172270"/>
                  </a:lnTo>
                  <a:lnTo>
                    <a:pt x="3720" y="196840"/>
                  </a:lnTo>
                  <a:lnTo>
                    <a:pt x="8804" y="206215"/>
                  </a:lnTo>
                  <a:lnTo>
                    <a:pt x="23860" y="220394"/>
                  </a:lnTo>
                  <a:lnTo>
                    <a:pt x="44193" y="227637"/>
                  </a:lnTo>
                  <a:lnTo>
                    <a:pt x="55542" y="229568"/>
                  </a:lnTo>
                  <a:lnTo>
                    <a:pt x="79440" y="226069"/>
                  </a:lnTo>
                  <a:lnTo>
                    <a:pt x="104173" y="215343"/>
                  </a:lnTo>
                  <a:lnTo>
                    <a:pt x="140486" y="185503"/>
                  </a:lnTo>
                  <a:lnTo>
                    <a:pt x="160467" y="162035"/>
                  </a:lnTo>
                  <a:lnTo>
                    <a:pt x="180841" y="114910"/>
                  </a:lnTo>
                  <a:lnTo>
                    <a:pt x="189073" y="67473"/>
                  </a:lnTo>
                  <a:lnTo>
                    <a:pt x="184770" y="32250"/>
                  </a:lnTo>
                  <a:lnTo>
                    <a:pt x="174504" y="14900"/>
                  </a:lnTo>
                  <a:lnTo>
                    <a:pt x="167816" y="7311"/>
                  </a:lnTo>
                  <a:lnTo>
                    <a:pt x="159124" y="2956"/>
                  </a:lnTo>
                  <a:lnTo>
                    <a:pt x="138176" y="0"/>
                  </a:lnTo>
                  <a:lnTo>
                    <a:pt x="99213" y="12415"/>
                  </a:lnTo>
                  <a:lnTo>
                    <a:pt x="71889" y="238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SMARTInkShape-Group812">
            <a:extLst>
              <a:ext uri="{FF2B5EF4-FFF2-40B4-BE49-F238E27FC236}">
                <a16:creationId xmlns:a16="http://schemas.microsoft.com/office/drawing/2014/main" xmlns="" id="{7E3ECF0C-5502-46CA-BCDD-0825BDCE3AF6}"/>
              </a:ext>
            </a:extLst>
          </p:cNvPr>
          <p:cNvGrpSpPr/>
          <p:nvPr/>
        </p:nvGrpSpPr>
        <p:grpSpPr>
          <a:xfrm>
            <a:off x="5676900" y="4051300"/>
            <a:ext cx="939801" cy="481682"/>
            <a:chOff x="5676900" y="4051300"/>
            <a:chExt cx="939801" cy="481682"/>
          </a:xfrm>
        </p:grpSpPr>
        <p:sp>
          <p:nvSpPr>
            <p:cNvPr id="504" name="SMARTInkShape-4260">
              <a:extLst>
                <a:ext uri="{FF2B5EF4-FFF2-40B4-BE49-F238E27FC236}">
                  <a16:creationId xmlns:a16="http://schemas.microsoft.com/office/drawing/2014/main" xmlns="" id="{FB25661D-6089-4A56-8F25-DECCC2C14D17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5676900" y="4051300"/>
              <a:ext cx="215901" cy="16072"/>
            </a:xfrm>
            <a:custGeom>
              <a:avLst/>
              <a:gdLst/>
              <a:ahLst/>
              <a:cxnLst/>
              <a:rect l="0" t="0" r="0" b="0"/>
              <a:pathLst>
                <a:path w="215901" h="16072">
                  <a:moveTo>
                    <a:pt x="0" y="12700"/>
                  </a:moveTo>
                  <a:lnTo>
                    <a:pt x="0" y="12700"/>
                  </a:lnTo>
                  <a:lnTo>
                    <a:pt x="10113" y="16071"/>
                  </a:lnTo>
                  <a:lnTo>
                    <a:pt x="54292" y="13631"/>
                  </a:lnTo>
                  <a:lnTo>
                    <a:pt x="91816" y="12976"/>
                  </a:lnTo>
                  <a:lnTo>
                    <a:pt x="134214" y="10900"/>
                  </a:lnTo>
                  <a:lnTo>
                    <a:pt x="176175" y="5817"/>
                  </a:lnTo>
                  <a:lnTo>
                    <a:pt x="215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4261">
              <a:extLst>
                <a:ext uri="{FF2B5EF4-FFF2-40B4-BE49-F238E27FC236}">
                  <a16:creationId xmlns:a16="http://schemas.microsoft.com/office/drawing/2014/main" xmlns="" id="{DC2C5BB5-6A80-460B-BF1F-8D8223B9514B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6089259" y="4146550"/>
              <a:ext cx="317892" cy="24518"/>
            </a:xfrm>
            <a:custGeom>
              <a:avLst/>
              <a:gdLst/>
              <a:ahLst/>
              <a:cxnLst/>
              <a:rect l="0" t="0" r="0" b="0"/>
              <a:pathLst>
                <a:path w="317892" h="24518">
                  <a:moveTo>
                    <a:pt x="6741" y="19050"/>
                  </a:moveTo>
                  <a:lnTo>
                    <a:pt x="6741" y="19050"/>
                  </a:lnTo>
                  <a:lnTo>
                    <a:pt x="0" y="22421"/>
                  </a:lnTo>
                  <a:lnTo>
                    <a:pt x="1540" y="23414"/>
                  </a:lnTo>
                  <a:lnTo>
                    <a:pt x="12661" y="24517"/>
                  </a:lnTo>
                  <a:lnTo>
                    <a:pt x="58981" y="18396"/>
                  </a:lnTo>
                  <a:lnTo>
                    <a:pt x="103807" y="13350"/>
                  </a:lnTo>
                  <a:lnTo>
                    <a:pt x="128602" y="11017"/>
                  </a:lnTo>
                  <a:lnTo>
                    <a:pt x="152892" y="9461"/>
                  </a:lnTo>
                  <a:lnTo>
                    <a:pt x="176847" y="8424"/>
                  </a:lnTo>
                  <a:lnTo>
                    <a:pt x="221337" y="6566"/>
                  </a:lnTo>
                  <a:lnTo>
                    <a:pt x="257575" y="3389"/>
                  </a:lnTo>
                  <a:lnTo>
                    <a:pt x="303050" y="669"/>
                  </a:lnTo>
                  <a:lnTo>
                    <a:pt x="31789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4262">
              <a:extLst>
                <a:ext uri="{FF2B5EF4-FFF2-40B4-BE49-F238E27FC236}">
                  <a16:creationId xmlns:a16="http://schemas.microsoft.com/office/drawing/2014/main" xmlns="" id="{2462F9C7-FA9F-4D9B-A8F8-3C2EAFBF0AEB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6000750" y="4364010"/>
              <a:ext cx="171451" cy="168972"/>
            </a:xfrm>
            <a:custGeom>
              <a:avLst/>
              <a:gdLst/>
              <a:ahLst/>
              <a:cxnLst/>
              <a:rect l="0" t="0" r="0" b="0"/>
              <a:pathLst>
                <a:path w="171451" h="168972">
                  <a:moveTo>
                    <a:pt x="0" y="30190"/>
                  </a:moveTo>
                  <a:lnTo>
                    <a:pt x="0" y="30190"/>
                  </a:lnTo>
                  <a:lnTo>
                    <a:pt x="3371" y="23448"/>
                  </a:lnTo>
                  <a:lnTo>
                    <a:pt x="18949" y="12513"/>
                  </a:lnTo>
                  <a:lnTo>
                    <a:pt x="44812" y="3707"/>
                  </a:lnTo>
                  <a:lnTo>
                    <a:pt x="78189" y="0"/>
                  </a:lnTo>
                  <a:lnTo>
                    <a:pt x="96839" y="2897"/>
                  </a:lnTo>
                  <a:lnTo>
                    <a:pt x="104777" y="5644"/>
                  </a:lnTo>
                  <a:lnTo>
                    <a:pt x="110068" y="11004"/>
                  </a:lnTo>
                  <a:lnTo>
                    <a:pt x="115948" y="26366"/>
                  </a:lnTo>
                  <a:lnTo>
                    <a:pt x="112915" y="44953"/>
                  </a:lnTo>
                  <a:lnTo>
                    <a:pt x="103101" y="64974"/>
                  </a:lnTo>
                  <a:lnTo>
                    <a:pt x="66175" y="106571"/>
                  </a:lnTo>
                  <a:lnTo>
                    <a:pt x="22486" y="148485"/>
                  </a:lnTo>
                  <a:lnTo>
                    <a:pt x="12150" y="162921"/>
                  </a:lnTo>
                  <a:lnTo>
                    <a:pt x="11629" y="165244"/>
                  </a:lnTo>
                  <a:lnTo>
                    <a:pt x="11985" y="166793"/>
                  </a:lnTo>
                  <a:lnTo>
                    <a:pt x="29344" y="168971"/>
                  </a:lnTo>
                  <a:lnTo>
                    <a:pt x="72589" y="164639"/>
                  </a:lnTo>
                  <a:lnTo>
                    <a:pt x="113622" y="159005"/>
                  </a:lnTo>
                  <a:lnTo>
                    <a:pt x="171450" y="1508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4263">
              <a:extLst>
                <a:ext uri="{FF2B5EF4-FFF2-40B4-BE49-F238E27FC236}">
                  <a16:creationId xmlns:a16="http://schemas.microsoft.com/office/drawing/2014/main" xmlns="" id="{ADDA03B4-6399-459B-9459-97CDC49BBC77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6244557" y="4414369"/>
              <a:ext cx="219744" cy="107894"/>
            </a:xfrm>
            <a:custGeom>
              <a:avLst/>
              <a:gdLst/>
              <a:ahLst/>
              <a:cxnLst/>
              <a:rect l="0" t="0" r="0" b="0"/>
              <a:pathLst>
                <a:path w="219744" h="107894">
                  <a:moveTo>
                    <a:pt x="92743" y="11581"/>
                  </a:moveTo>
                  <a:lnTo>
                    <a:pt x="92743" y="11581"/>
                  </a:lnTo>
                  <a:lnTo>
                    <a:pt x="89372" y="14952"/>
                  </a:lnTo>
                  <a:lnTo>
                    <a:pt x="72770" y="58978"/>
                  </a:lnTo>
                  <a:lnTo>
                    <a:pt x="55941" y="93683"/>
                  </a:lnTo>
                  <a:lnTo>
                    <a:pt x="43817" y="106306"/>
                  </a:lnTo>
                  <a:lnTo>
                    <a:pt x="39664" y="107893"/>
                  </a:lnTo>
                  <a:lnTo>
                    <a:pt x="31288" y="107773"/>
                  </a:lnTo>
                  <a:lnTo>
                    <a:pt x="22860" y="103487"/>
                  </a:lnTo>
                  <a:lnTo>
                    <a:pt x="14412" y="96172"/>
                  </a:lnTo>
                  <a:lnTo>
                    <a:pt x="5953" y="85866"/>
                  </a:lnTo>
                  <a:lnTo>
                    <a:pt x="1253" y="72348"/>
                  </a:lnTo>
                  <a:lnTo>
                    <a:pt x="0" y="64792"/>
                  </a:lnTo>
                  <a:lnTo>
                    <a:pt x="2370" y="48871"/>
                  </a:lnTo>
                  <a:lnTo>
                    <a:pt x="4978" y="40674"/>
                  </a:lnTo>
                  <a:lnTo>
                    <a:pt x="19165" y="25922"/>
                  </a:lnTo>
                  <a:lnTo>
                    <a:pt x="39580" y="13722"/>
                  </a:lnTo>
                  <a:lnTo>
                    <a:pt x="75580" y="3592"/>
                  </a:lnTo>
                  <a:lnTo>
                    <a:pt x="117211" y="277"/>
                  </a:lnTo>
                  <a:lnTo>
                    <a:pt x="158710" y="0"/>
                  </a:lnTo>
                  <a:lnTo>
                    <a:pt x="206069" y="4679"/>
                  </a:lnTo>
                  <a:lnTo>
                    <a:pt x="219743" y="52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4264">
              <a:extLst>
                <a:ext uri="{FF2B5EF4-FFF2-40B4-BE49-F238E27FC236}">
                  <a16:creationId xmlns:a16="http://schemas.microsoft.com/office/drawing/2014/main" xmlns="" id="{1E6D7CE8-DADB-4063-8113-C3AA20299049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6502400" y="4276293"/>
              <a:ext cx="114301" cy="79318"/>
            </a:xfrm>
            <a:custGeom>
              <a:avLst/>
              <a:gdLst/>
              <a:ahLst/>
              <a:cxnLst/>
              <a:rect l="0" t="0" r="0" b="0"/>
              <a:pathLst>
                <a:path w="114301" h="79318">
                  <a:moveTo>
                    <a:pt x="0" y="9957"/>
                  </a:moveTo>
                  <a:lnTo>
                    <a:pt x="0" y="9957"/>
                  </a:lnTo>
                  <a:lnTo>
                    <a:pt x="0" y="4490"/>
                  </a:lnTo>
                  <a:lnTo>
                    <a:pt x="705" y="4195"/>
                  </a:lnTo>
                  <a:lnTo>
                    <a:pt x="20264" y="0"/>
                  </a:lnTo>
                  <a:lnTo>
                    <a:pt x="33599" y="2930"/>
                  </a:lnTo>
                  <a:lnTo>
                    <a:pt x="42214" y="6364"/>
                  </a:lnTo>
                  <a:lnTo>
                    <a:pt x="45076" y="9678"/>
                  </a:lnTo>
                  <a:lnTo>
                    <a:pt x="48256" y="19005"/>
                  </a:lnTo>
                  <a:lnTo>
                    <a:pt x="45906" y="30206"/>
                  </a:lnTo>
                  <a:lnTo>
                    <a:pt x="39453" y="41534"/>
                  </a:lnTo>
                  <a:lnTo>
                    <a:pt x="11132" y="74230"/>
                  </a:lnTo>
                  <a:lnTo>
                    <a:pt x="10243" y="76089"/>
                  </a:lnTo>
                  <a:lnTo>
                    <a:pt x="10356" y="77328"/>
                  </a:lnTo>
                  <a:lnTo>
                    <a:pt x="11137" y="78156"/>
                  </a:lnTo>
                  <a:lnTo>
                    <a:pt x="22351" y="79317"/>
                  </a:lnTo>
                  <a:lnTo>
                    <a:pt x="69648" y="70925"/>
                  </a:lnTo>
                  <a:lnTo>
                    <a:pt x="114300" y="60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0" name="SMARTInkShape-4265">
            <a:extLst>
              <a:ext uri="{FF2B5EF4-FFF2-40B4-BE49-F238E27FC236}">
                <a16:creationId xmlns:a16="http://schemas.microsoft.com/office/drawing/2014/main" xmlns="" id="{D8163EFA-A110-4EC1-BD22-D00A459D2E4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216650" y="3835400"/>
            <a:ext cx="27365" cy="209551"/>
          </a:xfrm>
          <a:custGeom>
            <a:avLst/>
            <a:gdLst/>
            <a:ahLst/>
            <a:cxnLst/>
            <a:rect l="0" t="0" r="0" b="0"/>
            <a:pathLst>
              <a:path w="27365" h="209551">
                <a:moveTo>
                  <a:pt x="0" y="0"/>
                </a:moveTo>
                <a:lnTo>
                  <a:pt x="0" y="0"/>
                </a:lnTo>
                <a:lnTo>
                  <a:pt x="12209" y="38724"/>
                </a:lnTo>
                <a:lnTo>
                  <a:pt x="22769" y="84633"/>
                </a:lnTo>
                <a:lnTo>
                  <a:pt x="27364" y="126128"/>
                </a:lnTo>
                <a:lnTo>
                  <a:pt x="22140" y="167586"/>
                </a:lnTo>
                <a:lnTo>
                  <a:pt x="19050" y="2095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9" name="SMARTInkShape-Group814">
            <a:extLst>
              <a:ext uri="{FF2B5EF4-FFF2-40B4-BE49-F238E27FC236}">
                <a16:creationId xmlns:a16="http://schemas.microsoft.com/office/drawing/2014/main" xmlns="" id="{244995DE-7434-4B56-BC28-2C824F3B6154}"/>
              </a:ext>
            </a:extLst>
          </p:cNvPr>
          <p:cNvGrpSpPr/>
          <p:nvPr/>
        </p:nvGrpSpPr>
        <p:grpSpPr>
          <a:xfrm>
            <a:off x="6838950" y="3777307"/>
            <a:ext cx="631011" cy="769294"/>
            <a:chOff x="6838950" y="3777307"/>
            <a:chExt cx="631011" cy="769294"/>
          </a:xfrm>
        </p:grpSpPr>
        <p:sp>
          <p:nvSpPr>
            <p:cNvPr id="511" name="SMARTInkShape-4266">
              <a:extLst>
                <a:ext uri="{FF2B5EF4-FFF2-40B4-BE49-F238E27FC236}">
                  <a16:creationId xmlns:a16="http://schemas.microsoft.com/office/drawing/2014/main" xmlns="" id="{3B19996C-B481-49C3-9077-40593ABE09AE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6838950" y="41402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12700" y="0"/>
                  </a:moveTo>
                  <a:lnTo>
                    <a:pt x="1270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4267">
              <a:extLst>
                <a:ext uri="{FF2B5EF4-FFF2-40B4-BE49-F238E27FC236}">
                  <a16:creationId xmlns:a16="http://schemas.microsoft.com/office/drawing/2014/main" xmlns="" id="{3F5550B6-4324-4154-B8F1-9A8B82847BB2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7043692" y="3924562"/>
              <a:ext cx="309609" cy="317598"/>
            </a:xfrm>
            <a:custGeom>
              <a:avLst/>
              <a:gdLst/>
              <a:ahLst/>
              <a:cxnLst/>
              <a:rect l="0" t="0" r="0" b="0"/>
              <a:pathLst>
                <a:path w="309609" h="317598">
                  <a:moveTo>
                    <a:pt x="284208" y="6088"/>
                  </a:moveTo>
                  <a:lnTo>
                    <a:pt x="284208" y="6088"/>
                  </a:lnTo>
                  <a:lnTo>
                    <a:pt x="289675" y="621"/>
                  </a:lnTo>
                  <a:lnTo>
                    <a:pt x="289264" y="326"/>
                  </a:lnTo>
                  <a:lnTo>
                    <a:pt x="286926" y="0"/>
                  </a:lnTo>
                  <a:lnTo>
                    <a:pt x="246790" y="15654"/>
                  </a:lnTo>
                  <a:lnTo>
                    <a:pt x="211973" y="28286"/>
                  </a:lnTo>
                  <a:lnTo>
                    <a:pt x="170691" y="45826"/>
                  </a:lnTo>
                  <a:lnTo>
                    <a:pt x="129296" y="67878"/>
                  </a:lnTo>
                  <a:lnTo>
                    <a:pt x="88952" y="94650"/>
                  </a:lnTo>
                  <a:lnTo>
                    <a:pt x="73955" y="106831"/>
                  </a:lnTo>
                  <a:lnTo>
                    <a:pt x="67289" y="116951"/>
                  </a:lnTo>
                  <a:lnTo>
                    <a:pt x="67629" y="120919"/>
                  </a:lnTo>
                  <a:lnTo>
                    <a:pt x="69971" y="124269"/>
                  </a:lnTo>
                  <a:lnTo>
                    <a:pt x="73650" y="127209"/>
                  </a:lnTo>
                  <a:lnTo>
                    <a:pt x="85264" y="130475"/>
                  </a:lnTo>
                  <a:lnTo>
                    <a:pt x="129199" y="132572"/>
                  </a:lnTo>
                  <a:lnTo>
                    <a:pt x="172505" y="136306"/>
                  </a:lnTo>
                  <a:lnTo>
                    <a:pt x="217719" y="148253"/>
                  </a:lnTo>
                  <a:lnTo>
                    <a:pt x="226435" y="153468"/>
                  </a:lnTo>
                  <a:lnTo>
                    <a:pt x="226643" y="157258"/>
                  </a:lnTo>
                  <a:lnTo>
                    <a:pt x="221229" y="167114"/>
                  </a:lnTo>
                  <a:lnTo>
                    <a:pt x="192797" y="187933"/>
                  </a:lnTo>
                  <a:lnTo>
                    <a:pt x="159385" y="203795"/>
                  </a:lnTo>
                  <a:lnTo>
                    <a:pt x="120781" y="220957"/>
                  </a:lnTo>
                  <a:lnTo>
                    <a:pt x="84808" y="240345"/>
                  </a:lnTo>
                  <a:lnTo>
                    <a:pt x="51887" y="258839"/>
                  </a:lnTo>
                  <a:lnTo>
                    <a:pt x="14994" y="283237"/>
                  </a:lnTo>
                  <a:lnTo>
                    <a:pt x="2985" y="296482"/>
                  </a:lnTo>
                  <a:lnTo>
                    <a:pt x="770" y="301989"/>
                  </a:lnTo>
                  <a:lnTo>
                    <a:pt x="0" y="307072"/>
                  </a:lnTo>
                  <a:lnTo>
                    <a:pt x="4425" y="311166"/>
                  </a:lnTo>
                  <a:lnTo>
                    <a:pt x="22512" y="317597"/>
                  </a:lnTo>
                  <a:lnTo>
                    <a:pt x="54539" y="317162"/>
                  </a:lnTo>
                  <a:lnTo>
                    <a:pt x="96055" y="312971"/>
                  </a:lnTo>
                  <a:lnTo>
                    <a:pt x="119967" y="310866"/>
                  </a:lnTo>
                  <a:lnTo>
                    <a:pt x="145081" y="308756"/>
                  </a:lnTo>
                  <a:lnTo>
                    <a:pt x="170290" y="306644"/>
                  </a:lnTo>
                  <a:lnTo>
                    <a:pt x="195562" y="304531"/>
                  </a:lnTo>
                  <a:lnTo>
                    <a:pt x="241282" y="300302"/>
                  </a:lnTo>
                  <a:lnTo>
                    <a:pt x="284033" y="294659"/>
                  </a:lnTo>
                  <a:lnTo>
                    <a:pt x="309608" y="291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4268">
              <a:extLst>
                <a:ext uri="{FF2B5EF4-FFF2-40B4-BE49-F238E27FC236}">
                  <a16:creationId xmlns:a16="http://schemas.microsoft.com/office/drawing/2014/main" xmlns="" id="{AAF9686C-4644-485B-9C3D-A493858D4D55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7124700" y="444500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12700" y="0"/>
                  </a:moveTo>
                  <a:lnTo>
                    <a:pt x="12700" y="0"/>
                  </a:lnTo>
                  <a:lnTo>
                    <a:pt x="8336" y="43447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4269">
              <a:extLst>
                <a:ext uri="{FF2B5EF4-FFF2-40B4-BE49-F238E27FC236}">
                  <a16:creationId xmlns:a16="http://schemas.microsoft.com/office/drawing/2014/main" xmlns="" id="{2F132A45-71AC-4658-9478-5BD0FB7EABB6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7125300" y="4356983"/>
              <a:ext cx="18451" cy="21016"/>
            </a:xfrm>
            <a:custGeom>
              <a:avLst/>
              <a:gdLst/>
              <a:ahLst/>
              <a:cxnLst/>
              <a:rect l="0" t="0" r="0" b="0"/>
              <a:pathLst>
                <a:path w="18451" h="21016">
                  <a:moveTo>
                    <a:pt x="18450" y="5467"/>
                  </a:moveTo>
                  <a:lnTo>
                    <a:pt x="18450" y="5467"/>
                  </a:lnTo>
                  <a:lnTo>
                    <a:pt x="15079" y="2096"/>
                  </a:lnTo>
                  <a:lnTo>
                    <a:pt x="9661" y="441"/>
                  </a:lnTo>
                  <a:lnTo>
                    <a:pt x="6241" y="0"/>
                  </a:lnTo>
                  <a:lnTo>
                    <a:pt x="3960" y="411"/>
                  </a:lnTo>
                  <a:lnTo>
                    <a:pt x="2440" y="1391"/>
                  </a:lnTo>
                  <a:lnTo>
                    <a:pt x="1427" y="2749"/>
                  </a:lnTo>
                  <a:lnTo>
                    <a:pt x="300" y="6141"/>
                  </a:lnTo>
                  <a:lnTo>
                    <a:pt x="0" y="8033"/>
                  </a:lnTo>
                  <a:lnTo>
                    <a:pt x="506" y="10000"/>
                  </a:lnTo>
                  <a:lnTo>
                    <a:pt x="4588" y="16138"/>
                  </a:lnTo>
                  <a:lnTo>
                    <a:pt x="8291" y="20323"/>
                  </a:lnTo>
                  <a:lnTo>
                    <a:pt x="10266" y="21015"/>
                  </a:lnTo>
                  <a:lnTo>
                    <a:pt x="12288" y="20771"/>
                  </a:lnTo>
                  <a:lnTo>
                    <a:pt x="18450" y="18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4270">
              <a:extLst>
                <a:ext uri="{FF2B5EF4-FFF2-40B4-BE49-F238E27FC236}">
                  <a16:creationId xmlns:a16="http://schemas.microsoft.com/office/drawing/2014/main" xmlns="" id="{392E9162-9E89-4316-AE28-CF3E0FFF9175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7248041" y="4476750"/>
              <a:ext cx="86210" cy="12701"/>
            </a:xfrm>
            <a:custGeom>
              <a:avLst/>
              <a:gdLst/>
              <a:ahLst/>
              <a:cxnLst/>
              <a:rect l="0" t="0" r="0" b="0"/>
              <a:pathLst>
                <a:path w="86210" h="12701">
                  <a:moveTo>
                    <a:pt x="3659" y="0"/>
                  </a:moveTo>
                  <a:lnTo>
                    <a:pt x="3659" y="0"/>
                  </a:lnTo>
                  <a:lnTo>
                    <a:pt x="0" y="0"/>
                  </a:lnTo>
                  <a:lnTo>
                    <a:pt x="14089" y="705"/>
                  </a:lnTo>
                  <a:lnTo>
                    <a:pt x="57194" y="6467"/>
                  </a:lnTo>
                  <a:lnTo>
                    <a:pt x="86209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4271">
              <a:extLst>
                <a:ext uri="{FF2B5EF4-FFF2-40B4-BE49-F238E27FC236}">
                  <a16:creationId xmlns:a16="http://schemas.microsoft.com/office/drawing/2014/main" xmlns="" id="{EE19F613-195D-489F-8352-B9392DB8EFDE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7268268" y="4521200"/>
              <a:ext cx="78683" cy="25401"/>
            </a:xfrm>
            <a:custGeom>
              <a:avLst/>
              <a:gdLst/>
              <a:ahLst/>
              <a:cxnLst/>
              <a:rect l="0" t="0" r="0" b="0"/>
              <a:pathLst>
                <a:path w="78683" h="25401">
                  <a:moveTo>
                    <a:pt x="15182" y="0"/>
                  </a:moveTo>
                  <a:lnTo>
                    <a:pt x="15182" y="0"/>
                  </a:lnTo>
                  <a:lnTo>
                    <a:pt x="877" y="14306"/>
                  </a:lnTo>
                  <a:lnTo>
                    <a:pt x="0" y="15887"/>
                  </a:lnTo>
                  <a:lnTo>
                    <a:pt x="122" y="16940"/>
                  </a:lnTo>
                  <a:lnTo>
                    <a:pt x="908" y="17644"/>
                  </a:lnTo>
                  <a:lnTo>
                    <a:pt x="12128" y="22004"/>
                  </a:lnTo>
                  <a:lnTo>
                    <a:pt x="52949" y="24953"/>
                  </a:lnTo>
                  <a:lnTo>
                    <a:pt x="78682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4272">
              <a:extLst>
                <a:ext uri="{FF2B5EF4-FFF2-40B4-BE49-F238E27FC236}">
                  <a16:creationId xmlns:a16="http://schemas.microsoft.com/office/drawing/2014/main" xmlns="" id="{B3EA126A-258C-4389-8A8B-A9BEFAD27C84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7454900" y="4422579"/>
              <a:ext cx="15061" cy="92272"/>
            </a:xfrm>
            <a:custGeom>
              <a:avLst/>
              <a:gdLst/>
              <a:ahLst/>
              <a:cxnLst/>
              <a:rect l="0" t="0" r="0" b="0"/>
              <a:pathLst>
                <a:path w="15061" h="92272">
                  <a:moveTo>
                    <a:pt x="0" y="3371"/>
                  </a:moveTo>
                  <a:lnTo>
                    <a:pt x="0" y="3371"/>
                  </a:lnTo>
                  <a:lnTo>
                    <a:pt x="6742" y="0"/>
                  </a:lnTo>
                  <a:lnTo>
                    <a:pt x="9433" y="1124"/>
                  </a:lnTo>
                  <a:lnTo>
                    <a:pt x="14305" y="8017"/>
                  </a:lnTo>
                  <a:lnTo>
                    <a:pt x="15060" y="20017"/>
                  </a:lnTo>
                  <a:lnTo>
                    <a:pt x="7881" y="67217"/>
                  </a:lnTo>
                  <a:lnTo>
                    <a:pt x="6350" y="922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4273">
              <a:extLst>
                <a:ext uri="{FF2B5EF4-FFF2-40B4-BE49-F238E27FC236}">
                  <a16:creationId xmlns:a16="http://schemas.microsoft.com/office/drawing/2014/main" xmlns="" id="{701C6535-76F5-436A-BFF2-1BC81AA3C133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7159429" y="3777307"/>
              <a:ext cx="124022" cy="119286"/>
            </a:xfrm>
            <a:custGeom>
              <a:avLst/>
              <a:gdLst/>
              <a:ahLst/>
              <a:cxnLst/>
              <a:rect l="0" t="0" r="0" b="0"/>
              <a:pathLst>
                <a:path w="124022" h="119286">
                  <a:moveTo>
                    <a:pt x="3371" y="45393"/>
                  </a:moveTo>
                  <a:lnTo>
                    <a:pt x="3371" y="45393"/>
                  </a:lnTo>
                  <a:lnTo>
                    <a:pt x="0" y="55506"/>
                  </a:lnTo>
                  <a:lnTo>
                    <a:pt x="1275" y="75279"/>
                  </a:lnTo>
                  <a:lnTo>
                    <a:pt x="9406" y="119285"/>
                  </a:lnTo>
                  <a:lnTo>
                    <a:pt x="18531" y="82666"/>
                  </a:lnTo>
                  <a:lnTo>
                    <a:pt x="27428" y="35378"/>
                  </a:lnTo>
                  <a:lnTo>
                    <a:pt x="40160" y="6491"/>
                  </a:lnTo>
                  <a:lnTo>
                    <a:pt x="42714" y="2525"/>
                  </a:lnTo>
                  <a:lnTo>
                    <a:pt x="45827" y="586"/>
                  </a:lnTo>
                  <a:lnTo>
                    <a:pt x="49314" y="0"/>
                  </a:lnTo>
                  <a:lnTo>
                    <a:pt x="53049" y="314"/>
                  </a:lnTo>
                  <a:lnTo>
                    <a:pt x="71790" y="10870"/>
                  </a:lnTo>
                  <a:lnTo>
                    <a:pt x="104782" y="51447"/>
                  </a:lnTo>
                  <a:lnTo>
                    <a:pt x="115470" y="69250"/>
                  </a:lnTo>
                  <a:lnTo>
                    <a:pt x="124021" y="108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SMARTInkShape-Group815">
            <a:extLst>
              <a:ext uri="{FF2B5EF4-FFF2-40B4-BE49-F238E27FC236}">
                <a16:creationId xmlns:a16="http://schemas.microsoft.com/office/drawing/2014/main" xmlns="" id="{18C24820-F30F-47E7-A69F-D3C0AE332CE7}"/>
              </a:ext>
            </a:extLst>
          </p:cNvPr>
          <p:cNvGrpSpPr/>
          <p:nvPr/>
        </p:nvGrpSpPr>
        <p:grpSpPr>
          <a:xfrm>
            <a:off x="7650480" y="3930650"/>
            <a:ext cx="1537239" cy="406401"/>
            <a:chOff x="7650480" y="3930650"/>
            <a:chExt cx="1537239" cy="406401"/>
          </a:xfrm>
        </p:grpSpPr>
        <p:sp>
          <p:nvSpPr>
            <p:cNvPr id="520" name="SMARTInkShape-4274">
              <a:extLst>
                <a:ext uri="{FF2B5EF4-FFF2-40B4-BE49-F238E27FC236}">
                  <a16:creationId xmlns:a16="http://schemas.microsoft.com/office/drawing/2014/main" xmlns="" id="{A790B58C-5D28-4979-A5B9-A6B0BEF0C3C8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7650480" y="3930650"/>
              <a:ext cx="115571" cy="317501"/>
            </a:xfrm>
            <a:custGeom>
              <a:avLst/>
              <a:gdLst/>
              <a:ahLst/>
              <a:cxnLst/>
              <a:rect l="0" t="0" r="0" b="0"/>
              <a:pathLst>
                <a:path w="115571" h="317501">
                  <a:moveTo>
                    <a:pt x="115570" y="0"/>
                  </a:moveTo>
                  <a:lnTo>
                    <a:pt x="115570" y="0"/>
                  </a:lnTo>
                  <a:lnTo>
                    <a:pt x="105431" y="705"/>
                  </a:lnTo>
                  <a:lnTo>
                    <a:pt x="78975" y="12209"/>
                  </a:lnTo>
                  <a:lnTo>
                    <a:pt x="67320" y="25417"/>
                  </a:lnTo>
                  <a:lnTo>
                    <a:pt x="38227" y="72754"/>
                  </a:lnTo>
                  <a:lnTo>
                    <a:pt x="22635" y="107594"/>
                  </a:lnTo>
                  <a:lnTo>
                    <a:pt x="10059" y="146598"/>
                  </a:lnTo>
                  <a:lnTo>
                    <a:pt x="2118" y="187451"/>
                  </a:lnTo>
                  <a:lnTo>
                    <a:pt x="0" y="223481"/>
                  </a:lnTo>
                  <a:lnTo>
                    <a:pt x="2823" y="254547"/>
                  </a:lnTo>
                  <a:lnTo>
                    <a:pt x="11132" y="280114"/>
                  </a:lnTo>
                  <a:lnTo>
                    <a:pt x="23762" y="297591"/>
                  </a:lnTo>
                  <a:lnTo>
                    <a:pt x="45720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4275">
              <a:extLst>
                <a:ext uri="{FF2B5EF4-FFF2-40B4-BE49-F238E27FC236}">
                  <a16:creationId xmlns:a16="http://schemas.microsoft.com/office/drawing/2014/main" xmlns="" id="{1ADF2089-EB9E-4982-A36A-A22799D9F23C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7835900" y="4140200"/>
              <a:ext cx="127001" cy="6351"/>
            </a:xfrm>
            <a:custGeom>
              <a:avLst/>
              <a:gdLst/>
              <a:ahLst/>
              <a:cxnLst/>
              <a:rect l="0" t="0" r="0" b="0"/>
              <a:pathLst>
                <a:path w="127001" h="6351">
                  <a:moveTo>
                    <a:pt x="0" y="6350"/>
                  </a:moveTo>
                  <a:lnTo>
                    <a:pt x="0" y="6350"/>
                  </a:lnTo>
                  <a:lnTo>
                    <a:pt x="41426" y="4468"/>
                  </a:lnTo>
                  <a:lnTo>
                    <a:pt x="84462" y="88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4276">
              <a:extLst>
                <a:ext uri="{FF2B5EF4-FFF2-40B4-BE49-F238E27FC236}">
                  <a16:creationId xmlns:a16="http://schemas.microsoft.com/office/drawing/2014/main" xmlns="" id="{361CBB2E-6074-4CB4-B0AB-778CC207CCBC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8115300" y="3980000"/>
              <a:ext cx="152401" cy="202864"/>
            </a:xfrm>
            <a:custGeom>
              <a:avLst/>
              <a:gdLst/>
              <a:ahLst/>
              <a:cxnLst/>
              <a:rect l="0" t="0" r="0" b="0"/>
              <a:pathLst>
                <a:path w="152401" h="202864">
                  <a:moveTo>
                    <a:pt x="0" y="33200"/>
                  </a:moveTo>
                  <a:lnTo>
                    <a:pt x="0" y="33200"/>
                  </a:lnTo>
                  <a:lnTo>
                    <a:pt x="8839" y="18894"/>
                  </a:lnTo>
                  <a:lnTo>
                    <a:pt x="28411" y="8814"/>
                  </a:lnTo>
                  <a:lnTo>
                    <a:pt x="59924" y="261"/>
                  </a:lnTo>
                  <a:lnTo>
                    <a:pt x="92701" y="0"/>
                  </a:lnTo>
                  <a:lnTo>
                    <a:pt x="100605" y="4011"/>
                  </a:lnTo>
                  <a:lnTo>
                    <a:pt x="111271" y="17875"/>
                  </a:lnTo>
                  <a:lnTo>
                    <a:pt x="112987" y="26511"/>
                  </a:lnTo>
                  <a:lnTo>
                    <a:pt x="111129" y="45514"/>
                  </a:lnTo>
                  <a:lnTo>
                    <a:pt x="83935" y="91527"/>
                  </a:lnTo>
                  <a:lnTo>
                    <a:pt x="52536" y="137620"/>
                  </a:lnTo>
                  <a:lnTo>
                    <a:pt x="32484" y="170948"/>
                  </a:lnTo>
                  <a:lnTo>
                    <a:pt x="31534" y="177244"/>
                  </a:lnTo>
                  <a:lnTo>
                    <a:pt x="34241" y="188001"/>
                  </a:lnTo>
                  <a:lnTo>
                    <a:pt x="38350" y="192139"/>
                  </a:lnTo>
                  <a:lnTo>
                    <a:pt x="50440" y="198619"/>
                  </a:lnTo>
                  <a:lnTo>
                    <a:pt x="83227" y="202863"/>
                  </a:lnTo>
                  <a:lnTo>
                    <a:pt x="124222" y="197379"/>
                  </a:lnTo>
                  <a:lnTo>
                    <a:pt x="152400" y="19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4277">
              <a:extLst>
                <a:ext uri="{FF2B5EF4-FFF2-40B4-BE49-F238E27FC236}">
                  <a16:creationId xmlns:a16="http://schemas.microsoft.com/office/drawing/2014/main" xmlns="" id="{7704A075-A9AB-470E-B391-594A0EE7A17B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8350250" y="3940990"/>
              <a:ext cx="102427" cy="294461"/>
            </a:xfrm>
            <a:custGeom>
              <a:avLst/>
              <a:gdLst/>
              <a:ahLst/>
              <a:cxnLst/>
              <a:rect l="0" t="0" r="0" b="0"/>
              <a:pathLst>
                <a:path w="102427" h="294461">
                  <a:moveTo>
                    <a:pt x="0" y="15060"/>
                  </a:moveTo>
                  <a:lnTo>
                    <a:pt x="0" y="15060"/>
                  </a:lnTo>
                  <a:lnTo>
                    <a:pt x="0" y="8318"/>
                  </a:lnTo>
                  <a:lnTo>
                    <a:pt x="2117" y="5626"/>
                  </a:lnTo>
                  <a:lnTo>
                    <a:pt x="10113" y="754"/>
                  </a:lnTo>
                  <a:lnTo>
                    <a:pt x="22604" y="0"/>
                  </a:lnTo>
                  <a:lnTo>
                    <a:pt x="29886" y="787"/>
                  </a:lnTo>
                  <a:lnTo>
                    <a:pt x="56990" y="15377"/>
                  </a:lnTo>
                  <a:lnTo>
                    <a:pt x="83992" y="47687"/>
                  </a:lnTo>
                  <a:lnTo>
                    <a:pt x="99754" y="88541"/>
                  </a:lnTo>
                  <a:lnTo>
                    <a:pt x="102426" y="121096"/>
                  </a:lnTo>
                  <a:lnTo>
                    <a:pt x="99146" y="156026"/>
                  </a:lnTo>
                  <a:lnTo>
                    <a:pt x="88278" y="190365"/>
                  </a:lnTo>
                  <a:lnTo>
                    <a:pt x="69666" y="234689"/>
                  </a:lnTo>
                  <a:lnTo>
                    <a:pt x="40756" y="275336"/>
                  </a:lnTo>
                  <a:lnTo>
                    <a:pt x="19050" y="294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4278">
              <a:extLst>
                <a:ext uri="{FF2B5EF4-FFF2-40B4-BE49-F238E27FC236}">
                  <a16:creationId xmlns:a16="http://schemas.microsoft.com/office/drawing/2014/main" xmlns="" id="{13E8A553-2D6F-40DA-B6D6-CEA003087417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8521700" y="41656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25400" y="0"/>
                  </a:moveTo>
                  <a:lnTo>
                    <a:pt x="25400" y="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4279">
              <a:extLst>
                <a:ext uri="{FF2B5EF4-FFF2-40B4-BE49-F238E27FC236}">
                  <a16:creationId xmlns:a16="http://schemas.microsoft.com/office/drawing/2014/main" xmlns="" id="{EA967CF2-C17A-416D-9DBA-701967033127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8720898" y="3970777"/>
              <a:ext cx="111953" cy="309124"/>
            </a:xfrm>
            <a:custGeom>
              <a:avLst/>
              <a:gdLst/>
              <a:ahLst/>
              <a:cxnLst/>
              <a:rect l="0" t="0" r="0" b="0"/>
              <a:pathLst>
                <a:path w="111953" h="309124">
                  <a:moveTo>
                    <a:pt x="111952" y="17023"/>
                  </a:moveTo>
                  <a:lnTo>
                    <a:pt x="111952" y="17023"/>
                  </a:lnTo>
                  <a:lnTo>
                    <a:pt x="108581" y="13652"/>
                  </a:lnTo>
                  <a:lnTo>
                    <a:pt x="106926" y="8234"/>
                  </a:lnTo>
                  <a:lnTo>
                    <a:pt x="106485" y="4813"/>
                  </a:lnTo>
                  <a:lnTo>
                    <a:pt x="104780" y="2533"/>
                  </a:lnTo>
                  <a:lnTo>
                    <a:pt x="99121" y="0"/>
                  </a:lnTo>
                  <a:lnTo>
                    <a:pt x="95637" y="735"/>
                  </a:lnTo>
                  <a:lnTo>
                    <a:pt x="69030" y="19198"/>
                  </a:lnTo>
                  <a:lnTo>
                    <a:pt x="37334" y="64542"/>
                  </a:lnTo>
                  <a:lnTo>
                    <a:pt x="20698" y="97410"/>
                  </a:lnTo>
                  <a:lnTo>
                    <a:pt x="9540" y="133183"/>
                  </a:lnTo>
                  <a:lnTo>
                    <a:pt x="2938" y="169544"/>
                  </a:lnTo>
                  <a:lnTo>
                    <a:pt x="0" y="204519"/>
                  </a:lnTo>
                  <a:lnTo>
                    <a:pt x="4339" y="233234"/>
                  </a:lnTo>
                  <a:lnTo>
                    <a:pt x="14030" y="257050"/>
                  </a:lnTo>
                  <a:lnTo>
                    <a:pt x="27744" y="277042"/>
                  </a:lnTo>
                  <a:lnTo>
                    <a:pt x="73852" y="3091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4280">
              <a:extLst>
                <a:ext uri="{FF2B5EF4-FFF2-40B4-BE49-F238E27FC236}">
                  <a16:creationId xmlns:a16="http://schemas.microsoft.com/office/drawing/2014/main" xmlns="" id="{1C16A949-DD77-4D76-AABB-59F62534CB65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8874230" y="4058794"/>
              <a:ext cx="152129" cy="202057"/>
            </a:xfrm>
            <a:custGeom>
              <a:avLst/>
              <a:gdLst/>
              <a:ahLst/>
              <a:cxnLst/>
              <a:rect l="0" t="0" r="0" b="0"/>
              <a:pathLst>
                <a:path w="152129" h="202057">
                  <a:moveTo>
                    <a:pt x="9420" y="11556"/>
                  </a:moveTo>
                  <a:lnTo>
                    <a:pt x="9420" y="11556"/>
                  </a:lnTo>
                  <a:lnTo>
                    <a:pt x="581" y="2718"/>
                  </a:lnTo>
                  <a:lnTo>
                    <a:pt x="0" y="1430"/>
                  </a:lnTo>
                  <a:lnTo>
                    <a:pt x="317" y="572"/>
                  </a:lnTo>
                  <a:lnTo>
                    <a:pt x="1237" y="0"/>
                  </a:lnTo>
                  <a:lnTo>
                    <a:pt x="16010" y="9308"/>
                  </a:lnTo>
                  <a:lnTo>
                    <a:pt x="50651" y="46625"/>
                  </a:lnTo>
                  <a:lnTo>
                    <a:pt x="77531" y="82389"/>
                  </a:lnTo>
                  <a:lnTo>
                    <a:pt x="106114" y="119797"/>
                  </a:lnTo>
                  <a:lnTo>
                    <a:pt x="135450" y="166600"/>
                  </a:lnTo>
                  <a:lnTo>
                    <a:pt x="149538" y="190845"/>
                  </a:lnTo>
                  <a:lnTo>
                    <a:pt x="152128" y="199896"/>
                  </a:lnTo>
                  <a:lnTo>
                    <a:pt x="151831" y="201322"/>
                  </a:lnTo>
                  <a:lnTo>
                    <a:pt x="149120" y="202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4281">
              <a:extLst>
                <a:ext uri="{FF2B5EF4-FFF2-40B4-BE49-F238E27FC236}">
                  <a16:creationId xmlns:a16="http://schemas.microsoft.com/office/drawing/2014/main" xmlns="" id="{68500D71-903F-4A03-803C-12330D792B95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8883650" y="40132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190500" y="0"/>
                  </a:moveTo>
                  <a:lnTo>
                    <a:pt x="190500" y="0"/>
                  </a:lnTo>
                  <a:lnTo>
                    <a:pt x="187129" y="0"/>
                  </a:lnTo>
                  <a:lnTo>
                    <a:pt x="178290" y="3371"/>
                  </a:lnTo>
                  <a:lnTo>
                    <a:pt x="163361" y="18952"/>
                  </a:lnTo>
                  <a:lnTo>
                    <a:pt x="137945" y="61050"/>
                  </a:lnTo>
                  <a:lnTo>
                    <a:pt x="110408" y="106126"/>
                  </a:lnTo>
                  <a:lnTo>
                    <a:pt x="90229" y="138654"/>
                  </a:lnTo>
                  <a:lnTo>
                    <a:pt x="55662" y="185329"/>
                  </a:lnTo>
                  <a:lnTo>
                    <a:pt x="28722" y="227068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4282">
              <a:extLst>
                <a:ext uri="{FF2B5EF4-FFF2-40B4-BE49-F238E27FC236}">
                  <a16:creationId xmlns:a16="http://schemas.microsoft.com/office/drawing/2014/main" xmlns="" id="{20877D64-501A-4EDB-89E0-3D469CEBA1D7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9169400" y="4241800"/>
              <a:ext cx="16357" cy="95251"/>
            </a:xfrm>
            <a:custGeom>
              <a:avLst/>
              <a:gdLst/>
              <a:ahLst/>
              <a:cxnLst/>
              <a:rect l="0" t="0" r="0" b="0"/>
              <a:pathLst>
                <a:path w="16357" h="95251">
                  <a:moveTo>
                    <a:pt x="12700" y="0"/>
                  </a:moveTo>
                  <a:lnTo>
                    <a:pt x="12700" y="0"/>
                  </a:lnTo>
                  <a:lnTo>
                    <a:pt x="16356" y="0"/>
                  </a:lnTo>
                  <a:lnTo>
                    <a:pt x="14794" y="0"/>
                  </a:lnTo>
                  <a:lnTo>
                    <a:pt x="13633" y="5644"/>
                  </a:lnTo>
                  <a:lnTo>
                    <a:pt x="10899" y="4738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4283">
              <a:extLst>
                <a:ext uri="{FF2B5EF4-FFF2-40B4-BE49-F238E27FC236}">
                  <a16:creationId xmlns:a16="http://schemas.microsoft.com/office/drawing/2014/main" xmlns="" id="{B3A1F70B-92AF-4013-8EDB-1A98C2F2AAA7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144000" y="4133850"/>
              <a:ext cx="43719" cy="6351"/>
            </a:xfrm>
            <a:custGeom>
              <a:avLst/>
              <a:gdLst/>
              <a:ahLst/>
              <a:cxnLst/>
              <a:rect l="0" t="0" r="0" b="0"/>
              <a:pathLst>
                <a:path w="43719" h="6351">
                  <a:moveTo>
                    <a:pt x="0" y="6350"/>
                  </a:moveTo>
                  <a:lnTo>
                    <a:pt x="0" y="6350"/>
                  </a:lnTo>
                  <a:lnTo>
                    <a:pt x="36126" y="6350"/>
                  </a:lnTo>
                  <a:lnTo>
                    <a:pt x="38901" y="5644"/>
                  </a:lnTo>
                  <a:lnTo>
                    <a:pt x="40751" y="4468"/>
                  </a:lnTo>
                  <a:lnTo>
                    <a:pt x="43718" y="883"/>
                  </a:lnTo>
                  <a:lnTo>
                    <a:pt x="34165" y="174"/>
                  </a:lnTo>
                  <a:lnTo>
                    <a:pt x="24336" y="34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" name="SMARTInkShape-Group816">
            <a:extLst>
              <a:ext uri="{FF2B5EF4-FFF2-40B4-BE49-F238E27FC236}">
                <a16:creationId xmlns:a16="http://schemas.microsoft.com/office/drawing/2014/main" xmlns="" id="{4A061127-A05A-43A7-8CB5-F2B17E33103D}"/>
              </a:ext>
            </a:extLst>
          </p:cNvPr>
          <p:cNvGrpSpPr/>
          <p:nvPr/>
        </p:nvGrpSpPr>
        <p:grpSpPr>
          <a:xfrm>
            <a:off x="9419741" y="3968750"/>
            <a:ext cx="531061" cy="349251"/>
            <a:chOff x="9419741" y="3968750"/>
            <a:chExt cx="531061" cy="349251"/>
          </a:xfrm>
        </p:grpSpPr>
        <p:sp>
          <p:nvSpPr>
            <p:cNvPr id="531" name="SMARTInkShape-4284">
              <a:extLst>
                <a:ext uri="{FF2B5EF4-FFF2-40B4-BE49-F238E27FC236}">
                  <a16:creationId xmlns:a16="http://schemas.microsoft.com/office/drawing/2014/main" xmlns="" id="{2FF13C73-D341-4C3C-A51A-79411626F4BF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9419741" y="4210050"/>
              <a:ext cx="117960" cy="1"/>
            </a:xfrm>
            <a:custGeom>
              <a:avLst/>
              <a:gdLst/>
              <a:ahLst/>
              <a:cxnLst/>
              <a:rect l="0" t="0" r="0" b="0"/>
              <a:pathLst>
                <a:path w="117960" h="1">
                  <a:moveTo>
                    <a:pt x="3659" y="0"/>
                  </a:moveTo>
                  <a:lnTo>
                    <a:pt x="3659" y="0"/>
                  </a:lnTo>
                  <a:lnTo>
                    <a:pt x="0" y="0"/>
                  </a:lnTo>
                  <a:lnTo>
                    <a:pt x="39716" y="0"/>
                  </a:lnTo>
                  <a:lnTo>
                    <a:pt x="85177" y="0"/>
                  </a:lnTo>
                  <a:lnTo>
                    <a:pt x="1179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4285">
              <a:extLst>
                <a:ext uri="{FF2B5EF4-FFF2-40B4-BE49-F238E27FC236}">
                  <a16:creationId xmlns:a16="http://schemas.microsoft.com/office/drawing/2014/main" xmlns="" id="{2B772933-F479-4CDC-8AFE-20D60805A58C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9569450" y="4074021"/>
              <a:ext cx="273051" cy="224930"/>
            </a:xfrm>
            <a:custGeom>
              <a:avLst/>
              <a:gdLst/>
              <a:ahLst/>
              <a:cxnLst/>
              <a:rect l="0" t="0" r="0" b="0"/>
              <a:pathLst>
                <a:path w="273051" h="224930">
                  <a:moveTo>
                    <a:pt x="0" y="224929"/>
                  </a:moveTo>
                  <a:lnTo>
                    <a:pt x="0" y="224929"/>
                  </a:lnTo>
                  <a:lnTo>
                    <a:pt x="3370" y="224929"/>
                  </a:lnTo>
                  <a:lnTo>
                    <a:pt x="35974" y="203881"/>
                  </a:lnTo>
                  <a:lnTo>
                    <a:pt x="71452" y="163195"/>
                  </a:lnTo>
                  <a:lnTo>
                    <a:pt x="93843" y="126439"/>
                  </a:lnTo>
                  <a:lnTo>
                    <a:pt x="112002" y="84269"/>
                  </a:lnTo>
                  <a:lnTo>
                    <a:pt x="124437" y="46139"/>
                  </a:lnTo>
                  <a:lnTo>
                    <a:pt x="132828" y="777"/>
                  </a:lnTo>
                  <a:lnTo>
                    <a:pt x="132298" y="0"/>
                  </a:lnTo>
                  <a:lnTo>
                    <a:pt x="131238" y="187"/>
                  </a:lnTo>
                  <a:lnTo>
                    <a:pt x="129825" y="1017"/>
                  </a:lnTo>
                  <a:lnTo>
                    <a:pt x="117725" y="22412"/>
                  </a:lnTo>
                  <a:lnTo>
                    <a:pt x="107475" y="58934"/>
                  </a:lnTo>
                  <a:lnTo>
                    <a:pt x="103340" y="97664"/>
                  </a:lnTo>
                  <a:lnTo>
                    <a:pt x="107718" y="142196"/>
                  </a:lnTo>
                  <a:lnTo>
                    <a:pt x="113961" y="158525"/>
                  </a:lnTo>
                  <a:lnTo>
                    <a:pt x="117601" y="163727"/>
                  </a:lnTo>
                  <a:lnTo>
                    <a:pt x="125409" y="169506"/>
                  </a:lnTo>
                  <a:lnTo>
                    <a:pt x="130173" y="169635"/>
                  </a:lnTo>
                  <a:lnTo>
                    <a:pt x="141110" y="166017"/>
                  </a:lnTo>
                  <a:lnTo>
                    <a:pt x="162539" y="149304"/>
                  </a:lnTo>
                  <a:lnTo>
                    <a:pt x="194359" y="108940"/>
                  </a:lnTo>
                  <a:lnTo>
                    <a:pt x="223887" y="66739"/>
                  </a:lnTo>
                  <a:lnTo>
                    <a:pt x="225458" y="65847"/>
                  </a:lnTo>
                  <a:lnTo>
                    <a:pt x="226506" y="65958"/>
                  </a:lnTo>
                  <a:lnTo>
                    <a:pt x="231350" y="76226"/>
                  </a:lnTo>
                  <a:lnTo>
                    <a:pt x="249934" y="122251"/>
                  </a:lnTo>
                  <a:lnTo>
                    <a:pt x="255250" y="132492"/>
                  </a:lnTo>
                  <a:lnTo>
                    <a:pt x="258362" y="135788"/>
                  </a:lnTo>
                  <a:lnTo>
                    <a:pt x="273050" y="142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4286">
              <a:extLst>
                <a:ext uri="{FF2B5EF4-FFF2-40B4-BE49-F238E27FC236}">
                  <a16:creationId xmlns:a16="http://schemas.microsoft.com/office/drawing/2014/main" xmlns="" id="{3428DA1A-EB87-4722-A07B-5185834A9CCA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9810750" y="3968750"/>
              <a:ext cx="140052" cy="349251"/>
            </a:xfrm>
            <a:custGeom>
              <a:avLst/>
              <a:gdLst/>
              <a:ahLst/>
              <a:cxnLst/>
              <a:rect l="0" t="0" r="0" b="0"/>
              <a:pathLst>
                <a:path w="140052" h="349251">
                  <a:moveTo>
                    <a:pt x="107950" y="0"/>
                  </a:moveTo>
                  <a:lnTo>
                    <a:pt x="107950" y="0"/>
                  </a:lnTo>
                  <a:lnTo>
                    <a:pt x="109831" y="12552"/>
                  </a:lnTo>
                  <a:lnTo>
                    <a:pt x="123530" y="54925"/>
                  </a:lnTo>
                  <a:lnTo>
                    <a:pt x="132748" y="89087"/>
                  </a:lnTo>
                  <a:lnTo>
                    <a:pt x="139431" y="127788"/>
                  </a:lnTo>
                  <a:lnTo>
                    <a:pt x="140051" y="168508"/>
                  </a:lnTo>
                  <a:lnTo>
                    <a:pt x="128567" y="208242"/>
                  </a:lnTo>
                  <a:lnTo>
                    <a:pt x="110056" y="245658"/>
                  </a:lnTo>
                  <a:lnTo>
                    <a:pt x="79097" y="293077"/>
                  </a:lnTo>
                  <a:lnTo>
                    <a:pt x="44131" y="327275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8" name="SMARTInkShape-Group817">
            <a:extLst>
              <a:ext uri="{FF2B5EF4-FFF2-40B4-BE49-F238E27FC236}">
                <a16:creationId xmlns:a16="http://schemas.microsoft.com/office/drawing/2014/main" xmlns="" id="{7A797CE5-A5FA-4959-AA44-F6D76E955DFC}"/>
              </a:ext>
            </a:extLst>
          </p:cNvPr>
          <p:cNvGrpSpPr/>
          <p:nvPr/>
        </p:nvGrpSpPr>
        <p:grpSpPr>
          <a:xfrm>
            <a:off x="2580792" y="5018971"/>
            <a:ext cx="484253" cy="327730"/>
            <a:chOff x="2580792" y="5018971"/>
            <a:chExt cx="484253" cy="327730"/>
          </a:xfrm>
        </p:grpSpPr>
        <p:sp>
          <p:nvSpPr>
            <p:cNvPr id="535" name="SMARTInkShape-4287">
              <a:extLst>
                <a:ext uri="{FF2B5EF4-FFF2-40B4-BE49-F238E27FC236}">
                  <a16:creationId xmlns:a16="http://schemas.microsoft.com/office/drawing/2014/main" xmlns="" id="{6834461A-195F-4011-943D-7B27E19A2FA0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2624525" y="5245100"/>
              <a:ext cx="334576" cy="31412"/>
            </a:xfrm>
            <a:custGeom>
              <a:avLst/>
              <a:gdLst/>
              <a:ahLst/>
              <a:cxnLst/>
              <a:rect l="0" t="0" r="0" b="0"/>
              <a:pathLst>
                <a:path w="334576" h="31412">
                  <a:moveTo>
                    <a:pt x="36125" y="19050"/>
                  </a:moveTo>
                  <a:lnTo>
                    <a:pt x="36125" y="19050"/>
                  </a:lnTo>
                  <a:lnTo>
                    <a:pt x="2046" y="27889"/>
                  </a:lnTo>
                  <a:lnTo>
                    <a:pt x="0" y="29176"/>
                  </a:lnTo>
                  <a:lnTo>
                    <a:pt x="47" y="30034"/>
                  </a:lnTo>
                  <a:lnTo>
                    <a:pt x="1490" y="30606"/>
                  </a:lnTo>
                  <a:lnTo>
                    <a:pt x="30488" y="31411"/>
                  </a:lnTo>
                  <a:lnTo>
                    <a:pt x="72425" y="29718"/>
                  </a:lnTo>
                  <a:lnTo>
                    <a:pt x="98425" y="28279"/>
                  </a:lnTo>
                  <a:lnTo>
                    <a:pt x="127047" y="25908"/>
                  </a:lnTo>
                  <a:lnTo>
                    <a:pt x="157418" y="22916"/>
                  </a:lnTo>
                  <a:lnTo>
                    <a:pt x="188953" y="19511"/>
                  </a:lnTo>
                  <a:lnTo>
                    <a:pt x="219150" y="15829"/>
                  </a:lnTo>
                  <a:lnTo>
                    <a:pt x="248453" y="11963"/>
                  </a:lnTo>
                  <a:lnTo>
                    <a:pt x="277160" y="7976"/>
                  </a:lnTo>
                  <a:lnTo>
                    <a:pt x="334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4288">
              <a:extLst>
                <a:ext uri="{FF2B5EF4-FFF2-40B4-BE49-F238E27FC236}">
                  <a16:creationId xmlns:a16="http://schemas.microsoft.com/office/drawing/2014/main" xmlns="" id="{A48D34AE-1233-4E0E-BCED-B29F8AAEFA37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2580792" y="5137150"/>
              <a:ext cx="371959" cy="19051"/>
            </a:xfrm>
            <a:custGeom>
              <a:avLst/>
              <a:gdLst/>
              <a:ahLst/>
              <a:cxnLst/>
              <a:rect l="0" t="0" r="0" b="0"/>
              <a:pathLst>
                <a:path w="371959" h="19051">
                  <a:moveTo>
                    <a:pt x="3658" y="19050"/>
                  </a:moveTo>
                  <a:lnTo>
                    <a:pt x="3658" y="19050"/>
                  </a:lnTo>
                  <a:lnTo>
                    <a:pt x="287" y="15679"/>
                  </a:lnTo>
                  <a:lnTo>
                    <a:pt x="0" y="14686"/>
                  </a:lnTo>
                  <a:lnTo>
                    <a:pt x="514" y="14024"/>
                  </a:lnTo>
                  <a:lnTo>
                    <a:pt x="13150" y="9590"/>
                  </a:lnTo>
                  <a:lnTo>
                    <a:pt x="46844" y="7310"/>
                  </a:lnTo>
                  <a:lnTo>
                    <a:pt x="86116" y="6777"/>
                  </a:lnTo>
                  <a:lnTo>
                    <a:pt x="109430" y="6634"/>
                  </a:lnTo>
                  <a:lnTo>
                    <a:pt x="134851" y="6540"/>
                  </a:lnTo>
                  <a:lnTo>
                    <a:pt x="161675" y="6476"/>
                  </a:lnTo>
                  <a:lnTo>
                    <a:pt x="189436" y="6434"/>
                  </a:lnTo>
                  <a:lnTo>
                    <a:pt x="216410" y="6406"/>
                  </a:lnTo>
                  <a:lnTo>
                    <a:pt x="242859" y="6386"/>
                  </a:lnTo>
                  <a:lnTo>
                    <a:pt x="268959" y="6376"/>
                  </a:lnTo>
                  <a:lnTo>
                    <a:pt x="313010" y="4479"/>
                  </a:lnTo>
                  <a:lnTo>
                    <a:pt x="3719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4289">
              <a:extLst>
                <a:ext uri="{FF2B5EF4-FFF2-40B4-BE49-F238E27FC236}">
                  <a16:creationId xmlns:a16="http://schemas.microsoft.com/office/drawing/2014/main" xmlns="" id="{14140699-0052-41F2-9361-421A4AB2E76E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2903258" y="5018971"/>
              <a:ext cx="161787" cy="327730"/>
            </a:xfrm>
            <a:custGeom>
              <a:avLst/>
              <a:gdLst/>
              <a:ahLst/>
              <a:cxnLst/>
              <a:rect l="0" t="0" r="0" b="0"/>
              <a:pathLst>
                <a:path w="161787" h="327730">
                  <a:moveTo>
                    <a:pt x="30442" y="16579"/>
                  </a:moveTo>
                  <a:lnTo>
                    <a:pt x="30442" y="16579"/>
                  </a:lnTo>
                  <a:lnTo>
                    <a:pt x="3105" y="177"/>
                  </a:lnTo>
                  <a:lnTo>
                    <a:pt x="1634" y="0"/>
                  </a:lnTo>
                  <a:lnTo>
                    <a:pt x="653" y="587"/>
                  </a:lnTo>
                  <a:lnTo>
                    <a:pt x="0" y="1685"/>
                  </a:lnTo>
                  <a:lnTo>
                    <a:pt x="42998" y="33572"/>
                  </a:lnTo>
                  <a:lnTo>
                    <a:pt x="83473" y="64183"/>
                  </a:lnTo>
                  <a:lnTo>
                    <a:pt x="124472" y="96692"/>
                  </a:lnTo>
                  <a:lnTo>
                    <a:pt x="153317" y="128668"/>
                  </a:lnTo>
                  <a:lnTo>
                    <a:pt x="160783" y="153650"/>
                  </a:lnTo>
                  <a:lnTo>
                    <a:pt x="161786" y="167226"/>
                  </a:lnTo>
                  <a:lnTo>
                    <a:pt x="155375" y="193600"/>
                  </a:lnTo>
                  <a:lnTo>
                    <a:pt x="134016" y="232248"/>
                  </a:lnTo>
                  <a:lnTo>
                    <a:pt x="105346" y="270510"/>
                  </a:lnTo>
                  <a:lnTo>
                    <a:pt x="60741" y="316744"/>
                  </a:lnTo>
                  <a:lnTo>
                    <a:pt x="43142" y="327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2" name="SMARTInkShape-Group818">
            <a:extLst>
              <a:ext uri="{FF2B5EF4-FFF2-40B4-BE49-F238E27FC236}">
                <a16:creationId xmlns:a16="http://schemas.microsoft.com/office/drawing/2014/main" xmlns="" id="{8E4FD71C-3BDD-4DF3-8F3B-9E064AB06590}"/>
              </a:ext>
            </a:extLst>
          </p:cNvPr>
          <p:cNvGrpSpPr/>
          <p:nvPr/>
        </p:nvGrpSpPr>
        <p:grpSpPr>
          <a:xfrm>
            <a:off x="3652656" y="5083990"/>
            <a:ext cx="614545" cy="265841"/>
            <a:chOff x="3652656" y="5083990"/>
            <a:chExt cx="614545" cy="265841"/>
          </a:xfrm>
        </p:grpSpPr>
        <p:sp>
          <p:nvSpPr>
            <p:cNvPr id="539" name="SMARTInkShape-4290">
              <a:extLst>
                <a:ext uri="{FF2B5EF4-FFF2-40B4-BE49-F238E27FC236}">
                  <a16:creationId xmlns:a16="http://schemas.microsoft.com/office/drawing/2014/main" xmlns="" id="{15F9AB0E-37F1-4494-B462-C96B5CB7E9BC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4075094" y="5289550"/>
              <a:ext cx="192107" cy="21654"/>
            </a:xfrm>
            <a:custGeom>
              <a:avLst/>
              <a:gdLst/>
              <a:ahLst/>
              <a:cxnLst/>
              <a:rect l="0" t="0" r="0" b="0"/>
              <a:pathLst>
                <a:path w="192107" h="21654">
                  <a:moveTo>
                    <a:pt x="14306" y="0"/>
                  </a:moveTo>
                  <a:lnTo>
                    <a:pt x="14306" y="0"/>
                  </a:lnTo>
                  <a:lnTo>
                    <a:pt x="0" y="8838"/>
                  </a:lnTo>
                  <a:lnTo>
                    <a:pt x="536" y="10832"/>
                  </a:lnTo>
                  <a:lnTo>
                    <a:pt x="6775" y="14927"/>
                  </a:lnTo>
                  <a:lnTo>
                    <a:pt x="35671" y="21199"/>
                  </a:lnTo>
                  <a:lnTo>
                    <a:pt x="69192" y="21653"/>
                  </a:lnTo>
                  <a:lnTo>
                    <a:pt x="109255" y="19501"/>
                  </a:lnTo>
                  <a:lnTo>
                    <a:pt x="150579" y="16193"/>
                  </a:lnTo>
                  <a:lnTo>
                    <a:pt x="192106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4291">
              <a:extLst>
                <a:ext uri="{FF2B5EF4-FFF2-40B4-BE49-F238E27FC236}">
                  <a16:creationId xmlns:a16="http://schemas.microsoft.com/office/drawing/2014/main" xmlns="" id="{950568FB-5EC6-42E8-92CA-EC834D997BCC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051300" y="5213525"/>
              <a:ext cx="158751" cy="6176"/>
            </a:xfrm>
            <a:custGeom>
              <a:avLst/>
              <a:gdLst/>
              <a:ahLst/>
              <a:cxnLst/>
              <a:rect l="0" t="0" r="0" b="0"/>
              <a:pathLst>
                <a:path w="158751" h="6176">
                  <a:moveTo>
                    <a:pt x="0" y="6175"/>
                  </a:moveTo>
                  <a:lnTo>
                    <a:pt x="0" y="6175"/>
                  </a:lnTo>
                  <a:lnTo>
                    <a:pt x="3371" y="2804"/>
                  </a:lnTo>
                  <a:lnTo>
                    <a:pt x="27450" y="413"/>
                  </a:lnTo>
                  <a:lnTo>
                    <a:pt x="61050" y="0"/>
                  </a:lnTo>
                  <a:lnTo>
                    <a:pt x="104715" y="582"/>
                  </a:lnTo>
                  <a:lnTo>
                    <a:pt x="158750" y="6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SMARTInkShape-4292">
              <a:extLst>
                <a:ext uri="{FF2B5EF4-FFF2-40B4-BE49-F238E27FC236}">
                  <a16:creationId xmlns:a16="http://schemas.microsoft.com/office/drawing/2014/main" xmlns="" id="{1D7C89FD-0600-456F-AA5B-6F0ECBA96081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3652656" y="5083990"/>
              <a:ext cx="212914" cy="265841"/>
            </a:xfrm>
            <a:custGeom>
              <a:avLst/>
              <a:gdLst/>
              <a:ahLst/>
              <a:cxnLst/>
              <a:rect l="0" t="0" r="0" b="0"/>
              <a:pathLst>
                <a:path w="212914" h="265841">
                  <a:moveTo>
                    <a:pt x="144644" y="15060"/>
                  </a:moveTo>
                  <a:lnTo>
                    <a:pt x="144644" y="15060"/>
                  </a:lnTo>
                  <a:lnTo>
                    <a:pt x="141273" y="8318"/>
                  </a:lnTo>
                  <a:lnTo>
                    <a:pt x="135855" y="3126"/>
                  </a:lnTo>
                  <a:lnTo>
                    <a:pt x="132434" y="754"/>
                  </a:lnTo>
                  <a:lnTo>
                    <a:pt x="122990" y="0"/>
                  </a:lnTo>
                  <a:lnTo>
                    <a:pt x="117508" y="787"/>
                  </a:lnTo>
                  <a:lnTo>
                    <a:pt x="96308" y="15378"/>
                  </a:lnTo>
                  <a:lnTo>
                    <a:pt x="65411" y="51059"/>
                  </a:lnTo>
                  <a:lnTo>
                    <a:pt x="41696" y="83271"/>
                  </a:lnTo>
                  <a:lnTo>
                    <a:pt x="19867" y="118753"/>
                  </a:lnTo>
                  <a:lnTo>
                    <a:pt x="5461" y="155691"/>
                  </a:lnTo>
                  <a:lnTo>
                    <a:pt x="0" y="191392"/>
                  </a:lnTo>
                  <a:lnTo>
                    <a:pt x="2041" y="223252"/>
                  </a:lnTo>
                  <a:lnTo>
                    <a:pt x="12356" y="246819"/>
                  </a:lnTo>
                  <a:lnTo>
                    <a:pt x="21879" y="254939"/>
                  </a:lnTo>
                  <a:lnTo>
                    <a:pt x="47513" y="265840"/>
                  </a:lnTo>
                  <a:lnTo>
                    <a:pt x="77721" y="265513"/>
                  </a:lnTo>
                  <a:lnTo>
                    <a:pt x="109961" y="256195"/>
                  </a:lnTo>
                  <a:lnTo>
                    <a:pt x="143105" y="237942"/>
                  </a:lnTo>
                  <a:lnTo>
                    <a:pt x="180015" y="197124"/>
                  </a:lnTo>
                  <a:lnTo>
                    <a:pt x="197759" y="161829"/>
                  </a:lnTo>
                  <a:lnTo>
                    <a:pt x="209878" y="124035"/>
                  </a:lnTo>
                  <a:lnTo>
                    <a:pt x="212913" y="88423"/>
                  </a:lnTo>
                  <a:lnTo>
                    <a:pt x="207284" y="46753"/>
                  </a:lnTo>
                  <a:lnTo>
                    <a:pt x="201926" y="38305"/>
                  </a:lnTo>
                  <a:lnTo>
                    <a:pt x="194827" y="32674"/>
                  </a:lnTo>
                  <a:lnTo>
                    <a:pt x="186566" y="28918"/>
                  </a:lnTo>
                  <a:lnTo>
                    <a:pt x="167979" y="28510"/>
                  </a:lnTo>
                  <a:lnTo>
                    <a:pt x="130674" y="39746"/>
                  </a:lnTo>
                  <a:lnTo>
                    <a:pt x="118915" y="49314"/>
                  </a:lnTo>
                  <a:lnTo>
                    <a:pt x="106544" y="65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SMARTInkShape-Group819">
            <a:extLst>
              <a:ext uri="{FF2B5EF4-FFF2-40B4-BE49-F238E27FC236}">
                <a16:creationId xmlns:a16="http://schemas.microsoft.com/office/drawing/2014/main" xmlns="" id="{D354C596-2289-4E31-9B44-D62EE3FAE7AF}"/>
              </a:ext>
            </a:extLst>
          </p:cNvPr>
          <p:cNvGrpSpPr/>
          <p:nvPr/>
        </p:nvGrpSpPr>
        <p:grpSpPr>
          <a:xfrm>
            <a:off x="4679950" y="4843995"/>
            <a:ext cx="1940714" cy="832906"/>
            <a:chOff x="4679950" y="4843995"/>
            <a:chExt cx="1940714" cy="832906"/>
          </a:xfrm>
        </p:grpSpPr>
        <p:sp>
          <p:nvSpPr>
            <p:cNvPr id="543" name="SMARTInkShape-4293">
              <a:extLst>
                <a:ext uri="{FF2B5EF4-FFF2-40B4-BE49-F238E27FC236}">
                  <a16:creationId xmlns:a16="http://schemas.microsoft.com/office/drawing/2014/main" xmlns="" id="{FC0613C8-E84B-4F10-B2E3-5D722EC14676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4687704" y="5073751"/>
              <a:ext cx="328797" cy="350829"/>
            </a:xfrm>
            <a:custGeom>
              <a:avLst/>
              <a:gdLst/>
              <a:ahLst/>
              <a:cxnLst/>
              <a:rect l="0" t="0" r="0" b="0"/>
              <a:pathLst>
                <a:path w="328797" h="350829">
                  <a:moveTo>
                    <a:pt x="258946" y="12599"/>
                  </a:moveTo>
                  <a:lnTo>
                    <a:pt x="258946" y="12599"/>
                  </a:lnTo>
                  <a:lnTo>
                    <a:pt x="269778" y="2473"/>
                  </a:lnTo>
                  <a:lnTo>
                    <a:pt x="277634" y="0"/>
                  </a:lnTo>
                  <a:lnTo>
                    <a:pt x="249126" y="1316"/>
                  </a:lnTo>
                  <a:lnTo>
                    <a:pt x="204325" y="13714"/>
                  </a:lnTo>
                  <a:lnTo>
                    <a:pt x="164445" y="25630"/>
                  </a:lnTo>
                  <a:lnTo>
                    <a:pt x="127700" y="39979"/>
                  </a:lnTo>
                  <a:lnTo>
                    <a:pt x="83678" y="63790"/>
                  </a:lnTo>
                  <a:lnTo>
                    <a:pt x="53267" y="83807"/>
                  </a:lnTo>
                  <a:lnTo>
                    <a:pt x="47588" y="92695"/>
                  </a:lnTo>
                  <a:lnTo>
                    <a:pt x="48191" y="97040"/>
                  </a:lnTo>
                  <a:lnTo>
                    <a:pt x="54505" y="105632"/>
                  </a:lnTo>
                  <a:lnTo>
                    <a:pt x="76702" y="118403"/>
                  </a:lnTo>
                  <a:lnTo>
                    <a:pt x="112363" y="131124"/>
                  </a:lnTo>
                  <a:lnTo>
                    <a:pt x="157815" y="148064"/>
                  </a:lnTo>
                  <a:lnTo>
                    <a:pt x="183747" y="160765"/>
                  </a:lnTo>
                  <a:lnTo>
                    <a:pt x="193304" y="169232"/>
                  </a:lnTo>
                  <a:lnTo>
                    <a:pt x="192607" y="175582"/>
                  </a:lnTo>
                  <a:lnTo>
                    <a:pt x="182425" y="192045"/>
                  </a:lnTo>
                  <a:lnTo>
                    <a:pt x="146745" y="221147"/>
                  </a:lnTo>
                  <a:lnTo>
                    <a:pt x="103797" y="248742"/>
                  </a:lnTo>
                  <a:lnTo>
                    <a:pt x="63163" y="274792"/>
                  </a:lnTo>
                  <a:lnTo>
                    <a:pt x="22352" y="307467"/>
                  </a:lnTo>
                  <a:lnTo>
                    <a:pt x="2814" y="324177"/>
                  </a:lnTo>
                  <a:lnTo>
                    <a:pt x="702" y="328973"/>
                  </a:lnTo>
                  <a:lnTo>
                    <a:pt x="0" y="333582"/>
                  </a:lnTo>
                  <a:lnTo>
                    <a:pt x="1649" y="337360"/>
                  </a:lnTo>
                  <a:lnTo>
                    <a:pt x="9124" y="343439"/>
                  </a:lnTo>
                  <a:lnTo>
                    <a:pt x="45460" y="350828"/>
                  </a:lnTo>
                  <a:lnTo>
                    <a:pt x="89980" y="349659"/>
                  </a:lnTo>
                  <a:lnTo>
                    <a:pt x="116669" y="347374"/>
                  </a:lnTo>
                  <a:lnTo>
                    <a:pt x="143634" y="345143"/>
                  </a:lnTo>
                  <a:lnTo>
                    <a:pt x="170782" y="342950"/>
                  </a:lnTo>
                  <a:lnTo>
                    <a:pt x="198054" y="340782"/>
                  </a:lnTo>
                  <a:lnTo>
                    <a:pt x="243407" y="338375"/>
                  </a:lnTo>
                  <a:lnTo>
                    <a:pt x="279556" y="338011"/>
                  </a:lnTo>
                  <a:lnTo>
                    <a:pt x="328796" y="3427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4294">
              <a:extLst>
                <a:ext uri="{FF2B5EF4-FFF2-40B4-BE49-F238E27FC236}">
                  <a16:creationId xmlns:a16="http://schemas.microsoft.com/office/drawing/2014/main" xmlns="" id="{B4404E46-6183-4200-8804-919CE41399A5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679950" y="5620012"/>
              <a:ext cx="31751" cy="56889"/>
            </a:xfrm>
            <a:custGeom>
              <a:avLst/>
              <a:gdLst/>
              <a:ahLst/>
              <a:cxnLst/>
              <a:rect l="0" t="0" r="0" b="0"/>
              <a:pathLst>
                <a:path w="31751" h="56889">
                  <a:moveTo>
                    <a:pt x="0" y="6088"/>
                  </a:moveTo>
                  <a:lnTo>
                    <a:pt x="0" y="6088"/>
                  </a:lnTo>
                  <a:lnTo>
                    <a:pt x="0" y="2717"/>
                  </a:lnTo>
                  <a:lnTo>
                    <a:pt x="705" y="1724"/>
                  </a:lnTo>
                  <a:lnTo>
                    <a:pt x="1882" y="1062"/>
                  </a:lnTo>
                  <a:lnTo>
                    <a:pt x="8838" y="0"/>
                  </a:lnTo>
                  <a:lnTo>
                    <a:pt x="14748" y="5499"/>
                  </a:lnTo>
                  <a:lnTo>
                    <a:pt x="24124" y="20495"/>
                  </a:lnTo>
                  <a:lnTo>
                    <a:pt x="28361" y="32246"/>
                  </a:lnTo>
                  <a:lnTo>
                    <a:pt x="31750" y="56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4295">
              <a:extLst>
                <a:ext uri="{FF2B5EF4-FFF2-40B4-BE49-F238E27FC236}">
                  <a16:creationId xmlns:a16="http://schemas.microsoft.com/office/drawing/2014/main" xmlns="" id="{EB511866-7592-4FAF-A629-BBDB77BE69FD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4706494" y="5518673"/>
              <a:ext cx="11557" cy="12178"/>
            </a:xfrm>
            <a:custGeom>
              <a:avLst/>
              <a:gdLst/>
              <a:ahLst/>
              <a:cxnLst/>
              <a:rect l="0" t="0" r="0" b="0"/>
              <a:pathLst>
                <a:path w="11557" h="12178">
                  <a:moveTo>
                    <a:pt x="11556" y="12177"/>
                  </a:moveTo>
                  <a:lnTo>
                    <a:pt x="11556" y="12177"/>
                  </a:lnTo>
                  <a:lnTo>
                    <a:pt x="8185" y="5435"/>
                  </a:lnTo>
                  <a:lnTo>
                    <a:pt x="6487" y="344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4296">
              <a:extLst>
                <a:ext uri="{FF2B5EF4-FFF2-40B4-BE49-F238E27FC236}">
                  <a16:creationId xmlns:a16="http://schemas.microsoft.com/office/drawing/2014/main" xmlns="" id="{B89D46A7-34B9-493A-AB12-AB678C378C0E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4787900" y="558165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0"/>
                  </a:moveTo>
                  <a:lnTo>
                    <a:pt x="0" y="0"/>
                  </a:lnTo>
                  <a:lnTo>
                    <a:pt x="42376" y="0"/>
                  </a:lnTo>
                  <a:lnTo>
                    <a:pt x="86373" y="3371"/>
                  </a:lnTo>
                  <a:lnTo>
                    <a:pt x="1079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4297">
              <a:extLst>
                <a:ext uri="{FF2B5EF4-FFF2-40B4-BE49-F238E27FC236}">
                  <a16:creationId xmlns:a16="http://schemas.microsoft.com/office/drawing/2014/main" xmlns="" id="{9B8AAA25-76BC-4AF1-9AC7-167DE955AC4C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4815992" y="5651500"/>
              <a:ext cx="98909" cy="18170"/>
            </a:xfrm>
            <a:custGeom>
              <a:avLst/>
              <a:gdLst/>
              <a:ahLst/>
              <a:cxnLst/>
              <a:rect l="0" t="0" r="0" b="0"/>
              <a:pathLst>
                <a:path w="98909" h="18170">
                  <a:moveTo>
                    <a:pt x="3658" y="12700"/>
                  </a:moveTo>
                  <a:lnTo>
                    <a:pt x="3658" y="12700"/>
                  </a:lnTo>
                  <a:lnTo>
                    <a:pt x="287" y="16071"/>
                  </a:lnTo>
                  <a:lnTo>
                    <a:pt x="0" y="17064"/>
                  </a:lnTo>
                  <a:lnTo>
                    <a:pt x="513" y="17726"/>
                  </a:lnTo>
                  <a:lnTo>
                    <a:pt x="1562" y="18167"/>
                  </a:lnTo>
                  <a:lnTo>
                    <a:pt x="20569" y="18169"/>
                  </a:lnTo>
                  <a:lnTo>
                    <a:pt x="62894" y="10227"/>
                  </a:lnTo>
                  <a:lnTo>
                    <a:pt x="989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4298">
              <a:extLst>
                <a:ext uri="{FF2B5EF4-FFF2-40B4-BE49-F238E27FC236}">
                  <a16:creationId xmlns:a16="http://schemas.microsoft.com/office/drawing/2014/main" xmlns="" id="{8F485199-5992-4C2A-8946-94F622FCA8CB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4991980" y="5575300"/>
              <a:ext cx="5471" cy="95251"/>
            </a:xfrm>
            <a:custGeom>
              <a:avLst/>
              <a:gdLst/>
              <a:ahLst/>
              <a:cxnLst/>
              <a:rect l="0" t="0" r="0" b="0"/>
              <a:pathLst>
                <a:path w="5471" h="95251">
                  <a:moveTo>
                    <a:pt x="5470" y="0"/>
                  </a:moveTo>
                  <a:lnTo>
                    <a:pt x="5470" y="0"/>
                  </a:lnTo>
                  <a:lnTo>
                    <a:pt x="2099" y="0"/>
                  </a:lnTo>
                  <a:lnTo>
                    <a:pt x="444" y="7526"/>
                  </a:lnTo>
                  <a:lnTo>
                    <a:pt x="0" y="49100"/>
                  </a:lnTo>
                  <a:lnTo>
                    <a:pt x="547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4299">
              <a:extLst>
                <a:ext uri="{FF2B5EF4-FFF2-40B4-BE49-F238E27FC236}">
                  <a16:creationId xmlns:a16="http://schemas.microsoft.com/office/drawing/2014/main" xmlns="" id="{13F50A72-9BF3-473C-9795-C997AE2E4B94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4789042" y="4843995"/>
              <a:ext cx="157609" cy="159806"/>
            </a:xfrm>
            <a:custGeom>
              <a:avLst/>
              <a:gdLst/>
              <a:ahLst/>
              <a:cxnLst/>
              <a:rect l="0" t="0" r="0" b="0"/>
              <a:pathLst>
                <a:path w="157609" h="159806">
                  <a:moveTo>
                    <a:pt x="5208" y="58205"/>
                  </a:moveTo>
                  <a:lnTo>
                    <a:pt x="5208" y="58205"/>
                  </a:lnTo>
                  <a:lnTo>
                    <a:pt x="10675" y="96929"/>
                  </a:lnTo>
                  <a:lnTo>
                    <a:pt x="11480" y="138978"/>
                  </a:lnTo>
                  <a:lnTo>
                    <a:pt x="10801" y="141687"/>
                  </a:lnTo>
                  <a:lnTo>
                    <a:pt x="9642" y="143493"/>
                  </a:lnTo>
                  <a:lnTo>
                    <a:pt x="8164" y="144697"/>
                  </a:lnTo>
                  <a:lnTo>
                    <a:pt x="6473" y="144088"/>
                  </a:lnTo>
                  <a:lnTo>
                    <a:pt x="2712" y="139650"/>
                  </a:lnTo>
                  <a:lnTo>
                    <a:pt x="0" y="119104"/>
                  </a:lnTo>
                  <a:lnTo>
                    <a:pt x="5938" y="80561"/>
                  </a:lnTo>
                  <a:lnTo>
                    <a:pt x="21292" y="33589"/>
                  </a:lnTo>
                  <a:lnTo>
                    <a:pt x="32112" y="16925"/>
                  </a:lnTo>
                  <a:lnTo>
                    <a:pt x="45858" y="6228"/>
                  </a:lnTo>
                  <a:lnTo>
                    <a:pt x="53475" y="2386"/>
                  </a:lnTo>
                  <a:lnTo>
                    <a:pt x="71345" y="0"/>
                  </a:lnTo>
                  <a:lnTo>
                    <a:pt x="90342" y="2703"/>
                  </a:lnTo>
                  <a:lnTo>
                    <a:pt x="108191" y="10959"/>
                  </a:lnTo>
                  <a:lnTo>
                    <a:pt x="123652" y="27329"/>
                  </a:lnTo>
                  <a:lnTo>
                    <a:pt x="136166" y="48716"/>
                  </a:lnTo>
                  <a:lnTo>
                    <a:pt x="146472" y="84556"/>
                  </a:lnTo>
                  <a:lnTo>
                    <a:pt x="152194" y="130830"/>
                  </a:lnTo>
                  <a:lnTo>
                    <a:pt x="157608" y="159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4300">
              <a:extLst>
                <a:ext uri="{FF2B5EF4-FFF2-40B4-BE49-F238E27FC236}">
                  <a16:creationId xmlns:a16="http://schemas.microsoft.com/office/drawing/2014/main" xmlns="" id="{F93F12FE-4A2C-4DEA-ACE7-74612D3CC703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5230997" y="5056006"/>
              <a:ext cx="122054" cy="379595"/>
            </a:xfrm>
            <a:custGeom>
              <a:avLst/>
              <a:gdLst/>
              <a:ahLst/>
              <a:cxnLst/>
              <a:rect l="0" t="0" r="0" b="0"/>
              <a:pathLst>
                <a:path w="122054" h="379595">
                  <a:moveTo>
                    <a:pt x="122053" y="17644"/>
                  </a:moveTo>
                  <a:lnTo>
                    <a:pt x="122053" y="17644"/>
                  </a:lnTo>
                  <a:lnTo>
                    <a:pt x="122053" y="3338"/>
                  </a:lnTo>
                  <a:lnTo>
                    <a:pt x="120642" y="1757"/>
                  </a:lnTo>
                  <a:lnTo>
                    <a:pt x="115311" y="0"/>
                  </a:lnTo>
                  <a:lnTo>
                    <a:pt x="108238" y="1100"/>
                  </a:lnTo>
                  <a:lnTo>
                    <a:pt x="104377" y="2382"/>
                  </a:lnTo>
                  <a:lnTo>
                    <a:pt x="71303" y="42907"/>
                  </a:lnTo>
                  <a:lnTo>
                    <a:pt x="50814" y="71911"/>
                  </a:lnTo>
                  <a:lnTo>
                    <a:pt x="32300" y="110672"/>
                  </a:lnTo>
                  <a:lnTo>
                    <a:pt x="16545" y="157533"/>
                  </a:lnTo>
                  <a:lnTo>
                    <a:pt x="9382" y="182870"/>
                  </a:lnTo>
                  <a:lnTo>
                    <a:pt x="4606" y="208227"/>
                  </a:lnTo>
                  <a:lnTo>
                    <a:pt x="1420" y="233599"/>
                  </a:lnTo>
                  <a:lnTo>
                    <a:pt x="0" y="280842"/>
                  </a:lnTo>
                  <a:lnTo>
                    <a:pt x="6424" y="318300"/>
                  </a:lnTo>
                  <a:lnTo>
                    <a:pt x="18216" y="343885"/>
                  </a:lnTo>
                  <a:lnTo>
                    <a:pt x="25312" y="353672"/>
                  </a:lnTo>
                  <a:lnTo>
                    <a:pt x="46366" y="366427"/>
                  </a:lnTo>
                  <a:lnTo>
                    <a:pt x="83953" y="379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4301">
              <a:extLst>
                <a:ext uri="{FF2B5EF4-FFF2-40B4-BE49-F238E27FC236}">
                  <a16:creationId xmlns:a16="http://schemas.microsoft.com/office/drawing/2014/main" xmlns="" id="{7AB6B1CC-1B46-4C2B-8EE9-92420F21A9F8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5425591" y="5135330"/>
              <a:ext cx="219560" cy="287571"/>
            </a:xfrm>
            <a:custGeom>
              <a:avLst/>
              <a:gdLst/>
              <a:ahLst/>
              <a:cxnLst/>
              <a:rect l="0" t="0" r="0" b="0"/>
              <a:pathLst>
                <a:path w="219560" h="287571">
                  <a:moveTo>
                    <a:pt x="3659" y="8170"/>
                  </a:moveTo>
                  <a:lnTo>
                    <a:pt x="3659" y="8170"/>
                  </a:lnTo>
                  <a:lnTo>
                    <a:pt x="288" y="1428"/>
                  </a:lnTo>
                  <a:lnTo>
                    <a:pt x="0" y="147"/>
                  </a:lnTo>
                  <a:lnTo>
                    <a:pt x="514" y="0"/>
                  </a:lnTo>
                  <a:lnTo>
                    <a:pt x="1563" y="607"/>
                  </a:lnTo>
                  <a:lnTo>
                    <a:pt x="29750" y="36816"/>
                  </a:lnTo>
                  <a:lnTo>
                    <a:pt x="62895" y="82745"/>
                  </a:lnTo>
                  <a:lnTo>
                    <a:pt x="87841" y="117514"/>
                  </a:lnTo>
                  <a:lnTo>
                    <a:pt x="115392" y="151782"/>
                  </a:lnTo>
                  <a:lnTo>
                    <a:pt x="140337" y="185827"/>
                  </a:lnTo>
                  <a:lnTo>
                    <a:pt x="172332" y="231084"/>
                  </a:lnTo>
                  <a:lnTo>
                    <a:pt x="209890" y="276682"/>
                  </a:lnTo>
                  <a:lnTo>
                    <a:pt x="219559" y="287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SMARTInkShape-4302">
              <a:extLst>
                <a:ext uri="{FF2B5EF4-FFF2-40B4-BE49-F238E27FC236}">
                  <a16:creationId xmlns:a16="http://schemas.microsoft.com/office/drawing/2014/main" xmlns="" id="{C63D0B5B-F96C-43F3-B12B-C47BFBEF49A6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448300" y="5092700"/>
              <a:ext cx="209551" cy="349251"/>
            </a:xfrm>
            <a:custGeom>
              <a:avLst/>
              <a:gdLst/>
              <a:ahLst/>
              <a:cxnLst/>
              <a:rect l="0" t="0" r="0" b="0"/>
              <a:pathLst>
                <a:path w="209551" h="349251">
                  <a:moveTo>
                    <a:pt x="209550" y="0"/>
                  </a:moveTo>
                  <a:lnTo>
                    <a:pt x="209550" y="0"/>
                  </a:lnTo>
                  <a:lnTo>
                    <a:pt x="206179" y="0"/>
                  </a:lnTo>
                  <a:lnTo>
                    <a:pt x="197341" y="6742"/>
                  </a:lnTo>
                  <a:lnTo>
                    <a:pt x="171573" y="49127"/>
                  </a:lnTo>
                  <a:lnTo>
                    <a:pt x="155747" y="84158"/>
                  </a:lnTo>
                  <a:lnTo>
                    <a:pt x="133662" y="125128"/>
                  </a:lnTo>
                  <a:lnTo>
                    <a:pt x="108089" y="169207"/>
                  </a:lnTo>
                  <a:lnTo>
                    <a:pt x="82612" y="214668"/>
                  </a:lnTo>
                  <a:lnTo>
                    <a:pt x="57177" y="255098"/>
                  </a:lnTo>
                  <a:lnTo>
                    <a:pt x="34584" y="289766"/>
                  </a:lnTo>
                  <a:lnTo>
                    <a:pt x="10464" y="333241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SMARTInkShape-4303">
              <a:extLst>
                <a:ext uri="{FF2B5EF4-FFF2-40B4-BE49-F238E27FC236}">
                  <a16:creationId xmlns:a16="http://schemas.microsoft.com/office/drawing/2014/main" xmlns="" id="{87EEAA49-129E-4EAF-8E8A-B4301F451456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5737029" y="5346700"/>
              <a:ext cx="3372" cy="95251"/>
            </a:xfrm>
            <a:custGeom>
              <a:avLst/>
              <a:gdLst/>
              <a:ahLst/>
              <a:cxnLst/>
              <a:rect l="0" t="0" r="0" b="0"/>
              <a:pathLst>
                <a:path w="3372" h="95251">
                  <a:moveTo>
                    <a:pt x="3371" y="0"/>
                  </a:moveTo>
                  <a:lnTo>
                    <a:pt x="3371" y="0"/>
                  </a:lnTo>
                  <a:lnTo>
                    <a:pt x="0" y="41441"/>
                  </a:lnTo>
                  <a:lnTo>
                    <a:pt x="2957" y="88005"/>
                  </a:lnTo>
                  <a:lnTo>
                    <a:pt x="3371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4304">
              <a:extLst>
                <a:ext uri="{FF2B5EF4-FFF2-40B4-BE49-F238E27FC236}">
                  <a16:creationId xmlns:a16="http://schemas.microsoft.com/office/drawing/2014/main" xmlns="" id="{36D09DDC-B8D8-4E92-B219-FBE0A2FD9859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5719854" y="5194300"/>
              <a:ext cx="25863" cy="77866"/>
            </a:xfrm>
            <a:custGeom>
              <a:avLst/>
              <a:gdLst/>
              <a:ahLst/>
              <a:cxnLst/>
              <a:rect l="0" t="0" r="0" b="0"/>
              <a:pathLst>
                <a:path w="25863" h="77866">
                  <a:moveTo>
                    <a:pt x="20546" y="0"/>
                  </a:moveTo>
                  <a:lnTo>
                    <a:pt x="20546" y="0"/>
                  </a:lnTo>
                  <a:lnTo>
                    <a:pt x="14771" y="7186"/>
                  </a:lnTo>
                  <a:lnTo>
                    <a:pt x="152" y="41441"/>
                  </a:lnTo>
                  <a:lnTo>
                    <a:pt x="0" y="65979"/>
                  </a:lnTo>
                  <a:lnTo>
                    <a:pt x="1910" y="71503"/>
                  </a:lnTo>
                  <a:lnTo>
                    <a:pt x="4594" y="75185"/>
                  </a:lnTo>
                  <a:lnTo>
                    <a:pt x="7794" y="77640"/>
                  </a:lnTo>
                  <a:lnTo>
                    <a:pt x="11340" y="77865"/>
                  </a:lnTo>
                  <a:lnTo>
                    <a:pt x="19041" y="74353"/>
                  </a:lnTo>
                  <a:lnTo>
                    <a:pt x="21659" y="70030"/>
                  </a:lnTo>
                  <a:lnTo>
                    <a:pt x="25862" y="44695"/>
                  </a:lnTo>
                  <a:lnTo>
                    <a:pt x="25731" y="33270"/>
                  </a:lnTo>
                  <a:lnTo>
                    <a:pt x="20546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4305">
              <a:extLst>
                <a:ext uri="{FF2B5EF4-FFF2-40B4-BE49-F238E27FC236}">
                  <a16:creationId xmlns:a16="http://schemas.microsoft.com/office/drawing/2014/main" xmlns="" id="{CC2B8BB0-63E3-48D7-BAA4-C38D268297EA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5937248" y="5346700"/>
              <a:ext cx="152403" cy="25401"/>
            </a:xfrm>
            <a:custGeom>
              <a:avLst/>
              <a:gdLst/>
              <a:ahLst/>
              <a:cxnLst/>
              <a:rect l="0" t="0" r="0" b="0"/>
              <a:pathLst>
                <a:path w="152403" h="25401">
                  <a:moveTo>
                    <a:pt x="2" y="25400"/>
                  </a:moveTo>
                  <a:lnTo>
                    <a:pt x="2" y="25400"/>
                  </a:lnTo>
                  <a:lnTo>
                    <a:pt x="0" y="22029"/>
                  </a:lnTo>
                  <a:lnTo>
                    <a:pt x="7528" y="18492"/>
                  </a:lnTo>
                  <a:lnTo>
                    <a:pt x="54171" y="8393"/>
                  </a:lnTo>
                  <a:lnTo>
                    <a:pt x="94761" y="2800"/>
                  </a:lnTo>
                  <a:lnTo>
                    <a:pt x="1524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4306">
              <a:extLst>
                <a:ext uri="{FF2B5EF4-FFF2-40B4-BE49-F238E27FC236}">
                  <a16:creationId xmlns:a16="http://schemas.microsoft.com/office/drawing/2014/main" xmlns="" id="{A88865CC-3606-4A4D-B2CF-EFBD86480DE9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6540500" y="5066333"/>
              <a:ext cx="80164" cy="521668"/>
            </a:xfrm>
            <a:custGeom>
              <a:avLst/>
              <a:gdLst/>
              <a:ahLst/>
              <a:cxnLst/>
              <a:rect l="0" t="0" r="0" b="0"/>
              <a:pathLst>
                <a:path w="80164" h="521668">
                  <a:moveTo>
                    <a:pt x="0" y="7317"/>
                  </a:moveTo>
                  <a:lnTo>
                    <a:pt x="0" y="7317"/>
                  </a:lnTo>
                  <a:lnTo>
                    <a:pt x="0" y="575"/>
                  </a:lnTo>
                  <a:lnTo>
                    <a:pt x="1411" y="0"/>
                  </a:lnTo>
                  <a:lnTo>
                    <a:pt x="6742" y="3124"/>
                  </a:lnTo>
                  <a:lnTo>
                    <a:pt x="27437" y="50572"/>
                  </a:lnTo>
                  <a:lnTo>
                    <a:pt x="42063" y="94510"/>
                  </a:lnTo>
                  <a:lnTo>
                    <a:pt x="49209" y="121890"/>
                  </a:lnTo>
                  <a:lnTo>
                    <a:pt x="56089" y="152138"/>
                  </a:lnTo>
                  <a:lnTo>
                    <a:pt x="62792" y="184298"/>
                  </a:lnTo>
                  <a:lnTo>
                    <a:pt x="68673" y="218438"/>
                  </a:lnTo>
                  <a:lnTo>
                    <a:pt x="74003" y="253898"/>
                  </a:lnTo>
                  <a:lnTo>
                    <a:pt x="78970" y="290238"/>
                  </a:lnTo>
                  <a:lnTo>
                    <a:pt x="80163" y="325753"/>
                  </a:lnTo>
                  <a:lnTo>
                    <a:pt x="78842" y="360719"/>
                  </a:lnTo>
                  <a:lnTo>
                    <a:pt x="75844" y="395318"/>
                  </a:lnTo>
                  <a:lnTo>
                    <a:pt x="68202" y="424735"/>
                  </a:lnTo>
                  <a:lnTo>
                    <a:pt x="57462" y="450695"/>
                  </a:lnTo>
                  <a:lnTo>
                    <a:pt x="36122" y="490124"/>
                  </a:lnTo>
                  <a:lnTo>
                    <a:pt x="19050" y="521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4307">
              <a:extLst>
                <a:ext uri="{FF2B5EF4-FFF2-40B4-BE49-F238E27FC236}">
                  <a16:creationId xmlns:a16="http://schemas.microsoft.com/office/drawing/2014/main" xmlns="" id="{EB7D1BD3-F834-4BAB-807B-2809E0CCBDFD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6184900" y="5178004"/>
              <a:ext cx="323851" cy="263947"/>
            </a:xfrm>
            <a:custGeom>
              <a:avLst/>
              <a:gdLst/>
              <a:ahLst/>
              <a:cxnLst/>
              <a:rect l="0" t="0" r="0" b="0"/>
              <a:pathLst>
                <a:path w="323851" h="263947">
                  <a:moveTo>
                    <a:pt x="0" y="263946"/>
                  </a:moveTo>
                  <a:lnTo>
                    <a:pt x="0" y="263946"/>
                  </a:lnTo>
                  <a:lnTo>
                    <a:pt x="3371" y="239527"/>
                  </a:lnTo>
                  <a:lnTo>
                    <a:pt x="26744" y="196014"/>
                  </a:lnTo>
                  <a:lnTo>
                    <a:pt x="44812" y="163904"/>
                  </a:lnTo>
                  <a:lnTo>
                    <a:pt x="64602" y="128466"/>
                  </a:lnTo>
                  <a:lnTo>
                    <a:pt x="83745" y="92961"/>
                  </a:lnTo>
                  <a:lnTo>
                    <a:pt x="105011" y="47321"/>
                  </a:lnTo>
                  <a:lnTo>
                    <a:pt x="118451" y="6540"/>
                  </a:lnTo>
                  <a:lnTo>
                    <a:pt x="118478" y="3443"/>
                  </a:lnTo>
                  <a:lnTo>
                    <a:pt x="117790" y="1377"/>
                  </a:lnTo>
                  <a:lnTo>
                    <a:pt x="116627" y="0"/>
                  </a:lnTo>
                  <a:lnTo>
                    <a:pt x="108248" y="21659"/>
                  </a:lnTo>
                  <a:lnTo>
                    <a:pt x="100198" y="62727"/>
                  </a:lnTo>
                  <a:lnTo>
                    <a:pt x="95568" y="96199"/>
                  </a:lnTo>
                  <a:lnTo>
                    <a:pt x="92569" y="130830"/>
                  </a:lnTo>
                  <a:lnTo>
                    <a:pt x="94848" y="176683"/>
                  </a:lnTo>
                  <a:lnTo>
                    <a:pt x="101938" y="216971"/>
                  </a:lnTo>
                  <a:lnTo>
                    <a:pt x="103942" y="222045"/>
                  </a:lnTo>
                  <a:lnTo>
                    <a:pt x="107395" y="223312"/>
                  </a:lnTo>
                  <a:lnTo>
                    <a:pt x="111813" y="222040"/>
                  </a:lnTo>
                  <a:lnTo>
                    <a:pt x="123778" y="212866"/>
                  </a:lnTo>
                  <a:lnTo>
                    <a:pt x="150347" y="181078"/>
                  </a:lnTo>
                  <a:lnTo>
                    <a:pt x="170304" y="147153"/>
                  </a:lnTo>
                  <a:lnTo>
                    <a:pt x="190931" y="112320"/>
                  </a:lnTo>
                  <a:lnTo>
                    <a:pt x="216733" y="70383"/>
                  </a:lnTo>
                  <a:lnTo>
                    <a:pt x="228264" y="54446"/>
                  </a:lnTo>
                  <a:lnTo>
                    <a:pt x="238093" y="47362"/>
                  </a:lnTo>
                  <a:lnTo>
                    <a:pt x="243394" y="48296"/>
                  </a:lnTo>
                  <a:lnTo>
                    <a:pt x="254932" y="56859"/>
                  </a:lnTo>
                  <a:lnTo>
                    <a:pt x="278878" y="94785"/>
                  </a:lnTo>
                  <a:lnTo>
                    <a:pt x="299810" y="136980"/>
                  </a:lnTo>
                  <a:lnTo>
                    <a:pt x="323850" y="1877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1" name="SMARTInkShape-Group820">
            <a:extLst>
              <a:ext uri="{FF2B5EF4-FFF2-40B4-BE49-F238E27FC236}">
                <a16:creationId xmlns:a16="http://schemas.microsoft.com/office/drawing/2014/main" xmlns="" id="{27D28304-B4A3-4968-BB09-350E8C11FB7A}"/>
              </a:ext>
            </a:extLst>
          </p:cNvPr>
          <p:cNvGrpSpPr/>
          <p:nvPr/>
        </p:nvGrpSpPr>
        <p:grpSpPr>
          <a:xfrm>
            <a:off x="6940550" y="5397500"/>
            <a:ext cx="215901" cy="120651"/>
            <a:chOff x="6940550" y="5397500"/>
            <a:chExt cx="215901" cy="120651"/>
          </a:xfrm>
        </p:grpSpPr>
        <p:sp>
          <p:nvSpPr>
            <p:cNvPr id="559" name="SMARTInkShape-4308">
              <a:extLst>
                <a:ext uri="{FF2B5EF4-FFF2-40B4-BE49-F238E27FC236}">
                  <a16:creationId xmlns:a16="http://schemas.microsoft.com/office/drawing/2014/main" xmlns="" id="{96671F6B-957C-43C3-822A-7A7F794CD64E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6940550" y="5397500"/>
              <a:ext cx="133351" cy="12701"/>
            </a:xfrm>
            <a:custGeom>
              <a:avLst/>
              <a:gdLst/>
              <a:ahLst/>
              <a:cxnLst/>
              <a:rect l="0" t="0" r="0" b="0"/>
              <a:pathLst>
                <a:path w="133351" h="12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5645" y="6907"/>
                  </a:lnTo>
                  <a:lnTo>
                    <a:pt x="10113" y="8839"/>
                  </a:lnTo>
                  <a:lnTo>
                    <a:pt x="43369" y="11556"/>
                  </a:lnTo>
                  <a:lnTo>
                    <a:pt x="76896" y="12191"/>
                  </a:lnTo>
                  <a:lnTo>
                    <a:pt x="1333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4309">
              <a:extLst>
                <a:ext uri="{FF2B5EF4-FFF2-40B4-BE49-F238E27FC236}">
                  <a16:creationId xmlns:a16="http://schemas.microsoft.com/office/drawing/2014/main" xmlns="" id="{CA2BB28D-F2FC-40BD-AC49-78B1FC779428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6950430" y="5495442"/>
              <a:ext cx="206021" cy="22709"/>
            </a:xfrm>
            <a:custGeom>
              <a:avLst/>
              <a:gdLst/>
              <a:ahLst/>
              <a:cxnLst/>
              <a:rect l="0" t="0" r="0" b="0"/>
              <a:pathLst>
                <a:path w="206021" h="22709">
                  <a:moveTo>
                    <a:pt x="21870" y="3658"/>
                  </a:moveTo>
                  <a:lnTo>
                    <a:pt x="21870" y="3658"/>
                  </a:lnTo>
                  <a:lnTo>
                    <a:pt x="4414" y="0"/>
                  </a:lnTo>
                  <a:lnTo>
                    <a:pt x="1766" y="513"/>
                  </a:lnTo>
                  <a:lnTo>
                    <a:pt x="0" y="1561"/>
                  </a:lnTo>
                  <a:lnTo>
                    <a:pt x="1646" y="2966"/>
                  </a:lnTo>
                  <a:lnTo>
                    <a:pt x="30209" y="10289"/>
                  </a:lnTo>
                  <a:lnTo>
                    <a:pt x="74435" y="14558"/>
                  </a:lnTo>
                  <a:lnTo>
                    <a:pt x="113671" y="16264"/>
                  </a:lnTo>
                  <a:lnTo>
                    <a:pt x="159331" y="19374"/>
                  </a:lnTo>
                  <a:lnTo>
                    <a:pt x="206020" y="22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7" name="SMARTInkShape-Group821">
            <a:extLst>
              <a:ext uri="{FF2B5EF4-FFF2-40B4-BE49-F238E27FC236}">
                <a16:creationId xmlns:a16="http://schemas.microsoft.com/office/drawing/2014/main" xmlns="" id="{49611B18-4C1F-4E58-91C9-69AFA4E2782B}"/>
              </a:ext>
            </a:extLst>
          </p:cNvPr>
          <p:cNvGrpSpPr/>
          <p:nvPr/>
        </p:nvGrpSpPr>
        <p:grpSpPr>
          <a:xfrm>
            <a:off x="7539358" y="5226050"/>
            <a:ext cx="764242" cy="381001"/>
            <a:chOff x="7539358" y="5226050"/>
            <a:chExt cx="764242" cy="381001"/>
          </a:xfrm>
        </p:grpSpPr>
        <p:sp>
          <p:nvSpPr>
            <p:cNvPr id="562" name="SMARTInkShape-4310">
              <a:extLst>
                <a:ext uri="{FF2B5EF4-FFF2-40B4-BE49-F238E27FC236}">
                  <a16:creationId xmlns:a16="http://schemas.microsoft.com/office/drawing/2014/main" xmlns="" id="{74F84CDC-E69D-4D9A-921F-8385EB19B9D9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539358" y="5226095"/>
              <a:ext cx="252093" cy="270315"/>
            </a:xfrm>
            <a:custGeom>
              <a:avLst/>
              <a:gdLst/>
              <a:ahLst/>
              <a:cxnLst/>
              <a:rect l="0" t="0" r="0" b="0"/>
              <a:pathLst>
                <a:path w="252093" h="270315">
                  <a:moveTo>
                    <a:pt x="226692" y="12655"/>
                  </a:moveTo>
                  <a:lnTo>
                    <a:pt x="226692" y="12655"/>
                  </a:lnTo>
                  <a:lnTo>
                    <a:pt x="232964" y="110"/>
                  </a:lnTo>
                  <a:lnTo>
                    <a:pt x="229648" y="0"/>
                  </a:lnTo>
                  <a:lnTo>
                    <a:pt x="186952" y="21007"/>
                  </a:lnTo>
                  <a:lnTo>
                    <a:pt x="146635" y="42019"/>
                  </a:lnTo>
                  <a:lnTo>
                    <a:pt x="103410" y="66118"/>
                  </a:lnTo>
                  <a:lnTo>
                    <a:pt x="56141" y="99188"/>
                  </a:lnTo>
                  <a:lnTo>
                    <a:pt x="51608" y="104210"/>
                  </a:lnTo>
                  <a:lnTo>
                    <a:pt x="50701" y="108970"/>
                  </a:lnTo>
                  <a:lnTo>
                    <a:pt x="52216" y="113553"/>
                  </a:lnTo>
                  <a:lnTo>
                    <a:pt x="55341" y="118021"/>
                  </a:lnTo>
                  <a:lnTo>
                    <a:pt x="70102" y="124866"/>
                  </a:lnTo>
                  <a:lnTo>
                    <a:pt x="114073" y="135009"/>
                  </a:lnTo>
                  <a:lnTo>
                    <a:pt x="160701" y="143806"/>
                  </a:lnTo>
                  <a:lnTo>
                    <a:pt x="175255" y="148085"/>
                  </a:lnTo>
                  <a:lnTo>
                    <a:pt x="178290" y="150214"/>
                  </a:lnTo>
                  <a:lnTo>
                    <a:pt x="178901" y="152339"/>
                  </a:lnTo>
                  <a:lnTo>
                    <a:pt x="177898" y="154461"/>
                  </a:lnTo>
                  <a:lnTo>
                    <a:pt x="140096" y="173075"/>
                  </a:lnTo>
                  <a:lnTo>
                    <a:pt x="95123" y="190950"/>
                  </a:lnTo>
                  <a:lnTo>
                    <a:pt x="48165" y="209652"/>
                  </a:lnTo>
                  <a:lnTo>
                    <a:pt x="7146" y="233053"/>
                  </a:lnTo>
                  <a:lnTo>
                    <a:pt x="2013" y="237903"/>
                  </a:lnTo>
                  <a:lnTo>
                    <a:pt x="0" y="243254"/>
                  </a:lnTo>
                  <a:lnTo>
                    <a:pt x="69" y="248937"/>
                  </a:lnTo>
                  <a:lnTo>
                    <a:pt x="1526" y="254844"/>
                  </a:lnTo>
                  <a:lnTo>
                    <a:pt x="6732" y="259486"/>
                  </a:lnTo>
                  <a:lnTo>
                    <a:pt x="23804" y="266527"/>
                  </a:lnTo>
                  <a:lnTo>
                    <a:pt x="54910" y="270125"/>
                  </a:lnTo>
                  <a:lnTo>
                    <a:pt x="95311" y="270314"/>
                  </a:lnTo>
                  <a:lnTo>
                    <a:pt x="141489" y="265694"/>
                  </a:lnTo>
                  <a:lnTo>
                    <a:pt x="186473" y="262700"/>
                  </a:lnTo>
                  <a:lnTo>
                    <a:pt x="252092" y="260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SMARTInkShape-4311">
              <a:extLst>
                <a:ext uri="{FF2B5EF4-FFF2-40B4-BE49-F238E27FC236}">
                  <a16:creationId xmlns:a16="http://schemas.microsoft.com/office/drawing/2014/main" xmlns="" id="{0717E819-4B9B-4BAE-B73F-F10A816F5787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931150" y="5226050"/>
              <a:ext cx="222251" cy="317501"/>
            </a:xfrm>
            <a:custGeom>
              <a:avLst/>
              <a:gdLst/>
              <a:ahLst/>
              <a:cxnLst/>
              <a:rect l="0" t="0" r="0" b="0"/>
              <a:pathLst>
                <a:path w="222251" h="317501">
                  <a:moveTo>
                    <a:pt x="0" y="0"/>
                  </a:moveTo>
                  <a:lnTo>
                    <a:pt x="0" y="0"/>
                  </a:lnTo>
                  <a:lnTo>
                    <a:pt x="22604" y="35156"/>
                  </a:lnTo>
                  <a:lnTo>
                    <a:pt x="49266" y="79091"/>
                  </a:lnTo>
                  <a:lnTo>
                    <a:pt x="71990" y="111351"/>
                  </a:lnTo>
                  <a:lnTo>
                    <a:pt x="96200" y="144504"/>
                  </a:lnTo>
                  <a:lnTo>
                    <a:pt x="122954" y="178053"/>
                  </a:lnTo>
                  <a:lnTo>
                    <a:pt x="160138" y="224913"/>
                  </a:lnTo>
                  <a:lnTo>
                    <a:pt x="194616" y="271930"/>
                  </a:lnTo>
                  <a:lnTo>
                    <a:pt x="217636" y="306403"/>
                  </a:lnTo>
                  <a:lnTo>
                    <a:pt x="222250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4312">
              <a:extLst>
                <a:ext uri="{FF2B5EF4-FFF2-40B4-BE49-F238E27FC236}">
                  <a16:creationId xmlns:a16="http://schemas.microsoft.com/office/drawing/2014/main" xmlns="" id="{A20CE4C4-3E39-4702-B42C-285F7D07A838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956550" y="5245100"/>
              <a:ext cx="209551" cy="298451"/>
            </a:xfrm>
            <a:custGeom>
              <a:avLst/>
              <a:gdLst/>
              <a:ahLst/>
              <a:cxnLst/>
              <a:rect l="0" t="0" r="0" b="0"/>
              <a:pathLst>
                <a:path w="209551" h="298451">
                  <a:moveTo>
                    <a:pt x="209550" y="0"/>
                  </a:moveTo>
                  <a:lnTo>
                    <a:pt x="209550" y="0"/>
                  </a:lnTo>
                  <a:lnTo>
                    <a:pt x="198706" y="6481"/>
                  </a:lnTo>
                  <a:lnTo>
                    <a:pt x="164116" y="42716"/>
                  </a:lnTo>
                  <a:lnTo>
                    <a:pt x="127805" y="87681"/>
                  </a:lnTo>
                  <a:lnTo>
                    <a:pt x="101958" y="122930"/>
                  </a:lnTo>
                  <a:lnTo>
                    <a:pt x="77064" y="159058"/>
                  </a:lnTo>
                  <a:lnTo>
                    <a:pt x="54242" y="193928"/>
                  </a:lnTo>
                  <a:lnTo>
                    <a:pt x="34220" y="226361"/>
                  </a:lnTo>
                  <a:lnTo>
                    <a:pt x="12726" y="266743"/>
                  </a:lnTo>
                  <a:lnTo>
                    <a:pt x="0" y="298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4313">
              <a:extLst>
                <a:ext uri="{FF2B5EF4-FFF2-40B4-BE49-F238E27FC236}">
                  <a16:creationId xmlns:a16="http://schemas.microsoft.com/office/drawing/2014/main" xmlns="" id="{887D43B5-97CC-40E1-8B4E-F734437E6F72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8248650" y="551815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12700" y="0"/>
                  </a:moveTo>
                  <a:lnTo>
                    <a:pt x="12700" y="0"/>
                  </a:lnTo>
                  <a:lnTo>
                    <a:pt x="5958" y="6742"/>
                  </a:lnTo>
                  <a:lnTo>
                    <a:pt x="2649" y="17578"/>
                  </a:lnTo>
                  <a:lnTo>
                    <a:pt x="349" y="59334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4314">
              <a:extLst>
                <a:ext uri="{FF2B5EF4-FFF2-40B4-BE49-F238E27FC236}">
                  <a16:creationId xmlns:a16="http://schemas.microsoft.com/office/drawing/2014/main" xmlns="" id="{42FAFB45-F1C7-4BB0-A3F9-5238E6150708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8261350" y="5393580"/>
              <a:ext cx="42250" cy="33927"/>
            </a:xfrm>
            <a:custGeom>
              <a:avLst/>
              <a:gdLst/>
              <a:ahLst/>
              <a:cxnLst/>
              <a:rect l="0" t="0" r="0" b="0"/>
              <a:pathLst>
                <a:path w="42250" h="33927">
                  <a:moveTo>
                    <a:pt x="19050" y="3920"/>
                  </a:moveTo>
                  <a:lnTo>
                    <a:pt x="19050" y="3920"/>
                  </a:lnTo>
                  <a:lnTo>
                    <a:pt x="12308" y="3920"/>
                  </a:lnTo>
                  <a:lnTo>
                    <a:pt x="10322" y="4625"/>
                  </a:lnTo>
                  <a:lnTo>
                    <a:pt x="8999" y="5801"/>
                  </a:lnTo>
                  <a:lnTo>
                    <a:pt x="8115" y="7291"/>
                  </a:lnTo>
                  <a:lnTo>
                    <a:pt x="10244" y="19500"/>
                  </a:lnTo>
                  <a:lnTo>
                    <a:pt x="15371" y="26837"/>
                  </a:lnTo>
                  <a:lnTo>
                    <a:pt x="21648" y="31745"/>
                  </a:lnTo>
                  <a:lnTo>
                    <a:pt x="26791" y="33926"/>
                  </a:lnTo>
                  <a:lnTo>
                    <a:pt x="29854" y="33096"/>
                  </a:lnTo>
                  <a:lnTo>
                    <a:pt x="37023" y="28411"/>
                  </a:lnTo>
                  <a:lnTo>
                    <a:pt x="41149" y="21626"/>
                  </a:lnTo>
                  <a:lnTo>
                    <a:pt x="42249" y="17840"/>
                  </a:lnTo>
                  <a:lnTo>
                    <a:pt x="41571" y="13905"/>
                  </a:lnTo>
                  <a:lnTo>
                    <a:pt x="37055" y="5771"/>
                  </a:lnTo>
                  <a:lnTo>
                    <a:pt x="33170" y="3037"/>
                  </a:lnTo>
                  <a:lnTo>
                    <a:pt x="23209" y="0"/>
                  </a:lnTo>
                  <a:lnTo>
                    <a:pt x="13608" y="531"/>
                  </a:lnTo>
                  <a:lnTo>
                    <a:pt x="0" y="3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1" name="SMARTInkShape-Group822">
            <a:extLst>
              <a:ext uri="{FF2B5EF4-FFF2-40B4-BE49-F238E27FC236}">
                <a16:creationId xmlns:a16="http://schemas.microsoft.com/office/drawing/2014/main" xmlns="" id="{6CFA677E-9465-4B8C-BEEC-B943F63BEF75}"/>
              </a:ext>
            </a:extLst>
          </p:cNvPr>
          <p:cNvGrpSpPr/>
          <p:nvPr/>
        </p:nvGrpSpPr>
        <p:grpSpPr>
          <a:xfrm>
            <a:off x="8623300" y="5338769"/>
            <a:ext cx="857251" cy="242359"/>
            <a:chOff x="8623300" y="5338769"/>
            <a:chExt cx="857251" cy="242359"/>
          </a:xfrm>
        </p:grpSpPr>
        <p:sp>
          <p:nvSpPr>
            <p:cNvPr id="568" name="SMARTInkShape-4315">
              <a:extLst>
                <a:ext uri="{FF2B5EF4-FFF2-40B4-BE49-F238E27FC236}">
                  <a16:creationId xmlns:a16="http://schemas.microsoft.com/office/drawing/2014/main" xmlns="" id="{0B26C575-2294-45BA-9A05-A5118EFFA4D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8623300" y="5511800"/>
              <a:ext cx="184151" cy="19051"/>
            </a:xfrm>
            <a:custGeom>
              <a:avLst/>
              <a:gdLst/>
              <a:ahLst/>
              <a:cxnLst/>
              <a:rect l="0" t="0" r="0" b="0"/>
              <a:pathLst>
                <a:path w="184151" h="19051">
                  <a:moveTo>
                    <a:pt x="0" y="19050"/>
                  </a:moveTo>
                  <a:lnTo>
                    <a:pt x="0" y="19050"/>
                  </a:lnTo>
                  <a:lnTo>
                    <a:pt x="39999" y="15679"/>
                  </a:lnTo>
                  <a:lnTo>
                    <a:pt x="83503" y="10212"/>
                  </a:lnTo>
                  <a:lnTo>
                    <a:pt x="128771" y="7494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SMARTInkShape-4316">
              <a:extLst>
                <a:ext uri="{FF2B5EF4-FFF2-40B4-BE49-F238E27FC236}">
                  <a16:creationId xmlns:a16="http://schemas.microsoft.com/office/drawing/2014/main" xmlns="" id="{6A10EE87-EDCE-48FE-AD06-03B999C95FAE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8877744" y="5383166"/>
              <a:ext cx="145607" cy="174077"/>
            </a:xfrm>
            <a:custGeom>
              <a:avLst/>
              <a:gdLst/>
              <a:ahLst/>
              <a:cxnLst/>
              <a:rect l="0" t="0" r="0" b="0"/>
              <a:pathLst>
                <a:path w="145607" h="174077">
                  <a:moveTo>
                    <a:pt x="31306" y="14334"/>
                  </a:moveTo>
                  <a:lnTo>
                    <a:pt x="31306" y="14334"/>
                  </a:lnTo>
                  <a:lnTo>
                    <a:pt x="27935" y="57050"/>
                  </a:lnTo>
                  <a:lnTo>
                    <a:pt x="19769" y="104146"/>
                  </a:lnTo>
                  <a:lnTo>
                    <a:pt x="7181" y="148570"/>
                  </a:lnTo>
                  <a:lnTo>
                    <a:pt x="558" y="173514"/>
                  </a:lnTo>
                  <a:lnTo>
                    <a:pt x="226" y="174076"/>
                  </a:lnTo>
                  <a:lnTo>
                    <a:pt x="0" y="173745"/>
                  </a:lnTo>
                  <a:lnTo>
                    <a:pt x="10286" y="132989"/>
                  </a:lnTo>
                  <a:lnTo>
                    <a:pt x="28135" y="89943"/>
                  </a:lnTo>
                  <a:lnTo>
                    <a:pt x="51296" y="49673"/>
                  </a:lnTo>
                  <a:lnTo>
                    <a:pt x="81037" y="11201"/>
                  </a:lnTo>
                  <a:lnTo>
                    <a:pt x="96213" y="2359"/>
                  </a:lnTo>
                  <a:lnTo>
                    <a:pt x="104210" y="0"/>
                  </a:lnTo>
                  <a:lnTo>
                    <a:pt x="111658" y="545"/>
                  </a:lnTo>
                  <a:lnTo>
                    <a:pt x="125579" y="6795"/>
                  </a:lnTo>
                  <a:lnTo>
                    <a:pt x="135060" y="22272"/>
                  </a:lnTo>
                  <a:lnTo>
                    <a:pt x="142483" y="54786"/>
                  </a:lnTo>
                  <a:lnTo>
                    <a:pt x="144680" y="91230"/>
                  </a:lnTo>
                  <a:lnTo>
                    <a:pt x="145423" y="134731"/>
                  </a:lnTo>
                  <a:lnTo>
                    <a:pt x="145606" y="1540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4317">
              <a:extLst>
                <a:ext uri="{FF2B5EF4-FFF2-40B4-BE49-F238E27FC236}">
                  <a16:creationId xmlns:a16="http://schemas.microsoft.com/office/drawing/2014/main" xmlns="" id="{382C2159-BB0D-451A-A88C-4107DB650595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9099548" y="5338769"/>
              <a:ext cx="381003" cy="242359"/>
            </a:xfrm>
            <a:custGeom>
              <a:avLst/>
              <a:gdLst/>
              <a:ahLst/>
              <a:cxnLst/>
              <a:rect l="0" t="0" r="0" b="0"/>
              <a:pathLst>
                <a:path w="381003" h="242359">
                  <a:moveTo>
                    <a:pt x="2" y="230181"/>
                  </a:moveTo>
                  <a:lnTo>
                    <a:pt x="2" y="230181"/>
                  </a:lnTo>
                  <a:lnTo>
                    <a:pt x="0" y="241115"/>
                  </a:lnTo>
                  <a:lnTo>
                    <a:pt x="1413" y="241704"/>
                  </a:lnTo>
                  <a:lnTo>
                    <a:pt x="6743" y="242358"/>
                  </a:lnTo>
                  <a:lnTo>
                    <a:pt x="15698" y="237004"/>
                  </a:lnTo>
                  <a:lnTo>
                    <a:pt x="38693" y="212949"/>
                  </a:lnTo>
                  <a:lnTo>
                    <a:pt x="60698" y="175765"/>
                  </a:lnTo>
                  <a:lnTo>
                    <a:pt x="74956" y="143201"/>
                  </a:lnTo>
                  <a:lnTo>
                    <a:pt x="88349" y="108973"/>
                  </a:lnTo>
                  <a:lnTo>
                    <a:pt x="106377" y="63348"/>
                  </a:lnTo>
                  <a:lnTo>
                    <a:pt x="119505" y="19374"/>
                  </a:lnTo>
                  <a:lnTo>
                    <a:pt x="122963" y="5961"/>
                  </a:lnTo>
                  <a:lnTo>
                    <a:pt x="122899" y="2384"/>
                  </a:lnTo>
                  <a:lnTo>
                    <a:pt x="122150" y="0"/>
                  </a:lnTo>
                  <a:lnTo>
                    <a:pt x="120946" y="1233"/>
                  </a:lnTo>
                  <a:lnTo>
                    <a:pt x="108574" y="44487"/>
                  </a:lnTo>
                  <a:lnTo>
                    <a:pt x="102820" y="78271"/>
                  </a:lnTo>
                  <a:lnTo>
                    <a:pt x="97909" y="114688"/>
                  </a:lnTo>
                  <a:lnTo>
                    <a:pt x="92589" y="162251"/>
                  </a:lnTo>
                  <a:lnTo>
                    <a:pt x="96397" y="209080"/>
                  </a:lnTo>
                  <a:lnTo>
                    <a:pt x="98132" y="216112"/>
                  </a:lnTo>
                  <a:lnTo>
                    <a:pt x="103522" y="217275"/>
                  </a:lnTo>
                  <a:lnTo>
                    <a:pt x="120799" y="209158"/>
                  </a:lnTo>
                  <a:lnTo>
                    <a:pt x="154327" y="178012"/>
                  </a:lnTo>
                  <a:lnTo>
                    <a:pt x="178658" y="143965"/>
                  </a:lnTo>
                  <a:lnTo>
                    <a:pt x="202170" y="105080"/>
                  </a:lnTo>
                  <a:lnTo>
                    <a:pt x="222029" y="68982"/>
                  </a:lnTo>
                  <a:lnTo>
                    <a:pt x="250586" y="22211"/>
                  </a:lnTo>
                  <a:lnTo>
                    <a:pt x="256011" y="11220"/>
                  </a:lnTo>
                  <a:lnTo>
                    <a:pt x="257458" y="10124"/>
                  </a:lnTo>
                  <a:lnTo>
                    <a:pt x="258423" y="11509"/>
                  </a:lnTo>
                  <a:lnTo>
                    <a:pt x="259065" y="14550"/>
                  </a:lnTo>
                  <a:lnTo>
                    <a:pt x="250663" y="55622"/>
                  </a:lnTo>
                  <a:lnTo>
                    <a:pt x="245096" y="99751"/>
                  </a:lnTo>
                  <a:lnTo>
                    <a:pt x="248698" y="139559"/>
                  </a:lnTo>
                  <a:lnTo>
                    <a:pt x="257286" y="162858"/>
                  </a:lnTo>
                  <a:lnTo>
                    <a:pt x="275688" y="181210"/>
                  </a:lnTo>
                  <a:lnTo>
                    <a:pt x="303150" y="195011"/>
                  </a:lnTo>
                  <a:lnTo>
                    <a:pt x="341225" y="203496"/>
                  </a:lnTo>
                  <a:lnTo>
                    <a:pt x="381002" y="211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5" name="SMARTInkShape-Group823">
            <a:extLst>
              <a:ext uri="{FF2B5EF4-FFF2-40B4-BE49-F238E27FC236}">
                <a16:creationId xmlns:a16="http://schemas.microsoft.com/office/drawing/2014/main" xmlns="" id="{E7E7DF11-F7CD-41B5-81A2-99E19362C0F8}"/>
              </a:ext>
            </a:extLst>
          </p:cNvPr>
          <p:cNvGrpSpPr/>
          <p:nvPr/>
        </p:nvGrpSpPr>
        <p:grpSpPr>
          <a:xfrm>
            <a:off x="4508500" y="6117743"/>
            <a:ext cx="424113" cy="302108"/>
            <a:chOff x="4508500" y="6117743"/>
            <a:chExt cx="424113" cy="302108"/>
          </a:xfrm>
        </p:grpSpPr>
        <p:sp>
          <p:nvSpPr>
            <p:cNvPr id="572" name="SMARTInkShape-4318">
              <a:extLst>
                <a:ext uri="{FF2B5EF4-FFF2-40B4-BE49-F238E27FC236}">
                  <a16:creationId xmlns:a16="http://schemas.microsoft.com/office/drawing/2014/main" xmlns="" id="{404964AD-7C6A-40E9-AA2A-1E5B26D03236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515733" y="6210300"/>
              <a:ext cx="342018" cy="12701"/>
            </a:xfrm>
            <a:custGeom>
              <a:avLst/>
              <a:gdLst/>
              <a:ahLst/>
              <a:cxnLst/>
              <a:rect l="0" t="0" r="0" b="0"/>
              <a:pathLst>
                <a:path w="34201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698"/>
                  </a:lnTo>
                  <a:lnTo>
                    <a:pt x="38152" y="12698"/>
                  </a:lnTo>
                  <a:lnTo>
                    <a:pt x="76438" y="11995"/>
                  </a:lnTo>
                  <a:lnTo>
                    <a:pt x="101465" y="10818"/>
                  </a:lnTo>
                  <a:lnTo>
                    <a:pt x="128732" y="9329"/>
                  </a:lnTo>
                  <a:lnTo>
                    <a:pt x="155377" y="8336"/>
                  </a:lnTo>
                  <a:lnTo>
                    <a:pt x="181607" y="7674"/>
                  </a:lnTo>
                  <a:lnTo>
                    <a:pt x="207560" y="7233"/>
                  </a:lnTo>
                  <a:lnTo>
                    <a:pt x="234035" y="6233"/>
                  </a:lnTo>
                  <a:lnTo>
                    <a:pt x="260856" y="4860"/>
                  </a:lnTo>
                  <a:lnTo>
                    <a:pt x="305946" y="2160"/>
                  </a:lnTo>
                  <a:lnTo>
                    <a:pt x="342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4319">
              <a:extLst>
                <a:ext uri="{FF2B5EF4-FFF2-40B4-BE49-F238E27FC236}">
                  <a16:creationId xmlns:a16="http://schemas.microsoft.com/office/drawing/2014/main" xmlns="" id="{3BB817E7-E9D5-48F9-AB10-818F7E0AA1F7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508500" y="6273800"/>
              <a:ext cx="393701" cy="75318"/>
            </a:xfrm>
            <a:custGeom>
              <a:avLst/>
              <a:gdLst/>
              <a:ahLst/>
              <a:cxnLst/>
              <a:rect l="0" t="0" r="0" b="0"/>
              <a:pathLst>
                <a:path w="393701" h="75318">
                  <a:moveTo>
                    <a:pt x="0" y="69850"/>
                  </a:moveTo>
                  <a:lnTo>
                    <a:pt x="0" y="69850"/>
                  </a:lnTo>
                  <a:lnTo>
                    <a:pt x="0" y="73221"/>
                  </a:lnTo>
                  <a:lnTo>
                    <a:pt x="16856" y="75317"/>
                  </a:lnTo>
                  <a:lnTo>
                    <a:pt x="47708" y="72044"/>
                  </a:lnTo>
                  <a:lnTo>
                    <a:pt x="93170" y="64476"/>
                  </a:lnTo>
                  <a:lnTo>
                    <a:pt x="122086" y="58506"/>
                  </a:lnTo>
                  <a:lnTo>
                    <a:pt x="153357" y="51704"/>
                  </a:lnTo>
                  <a:lnTo>
                    <a:pt x="186199" y="44347"/>
                  </a:lnTo>
                  <a:lnTo>
                    <a:pt x="220088" y="36621"/>
                  </a:lnTo>
                  <a:lnTo>
                    <a:pt x="254676" y="28647"/>
                  </a:lnTo>
                  <a:lnTo>
                    <a:pt x="285495" y="21920"/>
                  </a:lnTo>
                  <a:lnTo>
                    <a:pt x="313802" y="16025"/>
                  </a:lnTo>
                  <a:lnTo>
                    <a:pt x="358190" y="7122"/>
                  </a:lnTo>
                  <a:lnTo>
                    <a:pt x="393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SMARTInkShape-4320">
              <a:extLst>
                <a:ext uri="{FF2B5EF4-FFF2-40B4-BE49-F238E27FC236}">
                  <a16:creationId xmlns:a16="http://schemas.microsoft.com/office/drawing/2014/main" xmlns="" id="{829274FE-074A-4CBE-A625-CE0692E166F8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794250" y="6117743"/>
              <a:ext cx="138363" cy="302108"/>
            </a:xfrm>
            <a:custGeom>
              <a:avLst/>
              <a:gdLst/>
              <a:ahLst/>
              <a:cxnLst/>
              <a:rect l="0" t="0" r="0" b="0"/>
              <a:pathLst>
                <a:path w="138363" h="302108">
                  <a:moveTo>
                    <a:pt x="12700" y="3657"/>
                  </a:moveTo>
                  <a:lnTo>
                    <a:pt x="12700" y="3657"/>
                  </a:lnTo>
                  <a:lnTo>
                    <a:pt x="9329" y="286"/>
                  </a:lnTo>
                  <a:lnTo>
                    <a:pt x="10453" y="0"/>
                  </a:lnTo>
                  <a:lnTo>
                    <a:pt x="43239" y="9778"/>
                  </a:lnTo>
                  <a:lnTo>
                    <a:pt x="77722" y="27891"/>
                  </a:lnTo>
                  <a:lnTo>
                    <a:pt x="108009" y="57875"/>
                  </a:lnTo>
                  <a:lnTo>
                    <a:pt x="131486" y="93570"/>
                  </a:lnTo>
                  <a:lnTo>
                    <a:pt x="137695" y="120287"/>
                  </a:lnTo>
                  <a:lnTo>
                    <a:pt x="138362" y="134328"/>
                  </a:lnTo>
                  <a:lnTo>
                    <a:pt x="129698" y="161216"/>
                  </a:lnTo>
                  <a:lnTo>
                    <a:pt x="101224" y="202034"/>
                  </a:lnTo>
                  <a:lnTo>
                    <a:pt x="63388" y="241647"/>
                  </a:lnTo>
                  <a:lnTo>
                    <a:pt x="19420" y="283266"/>
                  </a:lnTo>
                  <a:lnTo>
                    <a:pt x="0" y="3021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2" name="SMARTInkShape-Group824">
            <a:extLst>
              <a:ext uri="{FF2B5EF4-FFF2-40B4-BE49-F238E27FC236}">
                <a16:creationId xmlns:a16="http://schemas.microsoft.com/office/drawing/2014/main" xmlns="" id="{3ABAC969-8A46-462E-A53D-A28EAA633202}"/>
              </a:ext>
            </a:extLst>
          </p:cNvPr>
          <p:cNvGrpSpPr/>
          <p:nvPr/>
        </p:nvGrpSpPr>
        <p:grpSpPr>
          <a:xfrm>
            <a:off x="5346700" y="5937644"/>
            <a:ext cx="1073151" cy="591431"/>
            <a:chOff x="5346700" y="5937644"/>
            <a:chExt cx="1073151" cy="591431"/>
          </a:xfrm>
        </p:grpSpPr>
        <p:sp>
          <p:nvSpPr>
            <p:cNvPr id="576" name="SMARTInkShape-4321">
              <a:extLst>
                <a:ext uri="{FF2B5EF4-FFF2-40B4-BE49-F238E27FC236}">
                  <a16:creationId xmlns:a16="http://schemas.microsoft.com/office/drawing/2014/main" xmlns="" id="{33A80E63-D8BB-4473-8ACB-222C3D58ED3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519711" y="5937644"/>
              <a:ext cx="157190" cy="136370"/>
            </a:xfrm>
            <a:custGeom>
              <a:avLst/>
              <a:gdLst/>
              <a:ahLst/>
              <a:cxnLst/>
              <a:rect l="0" t="0" r="0" b="0"/>
              <a:pathLst>
                <a:path w="157190" h="136370">
                  <a:moveTo>
                    <a:pt x="30189" y="75806"/>
                  </a:moveTo>
                  <a:lnTo>
                    <a:pt x="30189" y="75806"/>
                  </a:lnTo>
                  <a:lnTo>
                    <a:pt x="9233" y="119117"/>
                  </a:lnTo>
                  <a:lnTo>
                    <a:pt x="0" y="136369"/>
                  </a:lnTo>
                  <a:lnTo>
                    <a:pt x="15136" y="96488"/>
                  </a:lnTo>
                  <a:lnTo>
                    <a:pt x="31373" y="58259"/>
                  </a:lnTo>
                  <a:lnTo>
                    <a:pt x="50296" y="26078"/>
                  </a:lnTo>
                  <a:lnTo>
                    <a:pt x="72757" y="7371"/>
                  </a:lnTo>
                  <a:lnTo>
                    <a:pt x="86503" y="0"/>
                  </a:lnTo>
                  <a:lnTo>
                    <a:pt x="101548" y="17"/>
                  </a:lnTo>
                  <a:lnTo>
                    <a:pt x="109512" y="1996"/>
                  </a:lnTo>
                  <a:lnTo>
                    <a:pt x="122123" y="11721"/>
                  </a:lnTo>
                  <a:lnTo>
                    <a:pt x="135275" y="31184"/>
                  </a:lnTo>
                  <a:lnTo>
                    <a:pt x="148345" y="72517"/>
                  </a:lnTo>
                  <a:lnTo>
                    <a:pt x="157189" y="107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4322">
              <a:extLst>
                <a:ext uri="{FF2B5EF4-FFF2-40B4-BE49-F238E27FC236}">
                  <a16:creationId xmlns:a16="http://schemas.microsoft.com/office/drawing/2014/main" xmlns="" id="{EAF0232A-12D8-49E4-8342-E642600C9B18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346700" y="6144023"/>
              <a:ext cx="368301" cy="320278"/>
            </a:xfrm>
            <a:custGeom>
              <a:avLst/>
              <a:gdLst/>
              <a:ahLst/>
              <a:cxnLst/>
              <a:rect l="0" t="0" r="0" b="0"/>
              <a:pathLst>
                <a:path w="368301" h="320278">
                  <a:moveTo>
                    <a:pt x="0" y="320277"/>
                  </a:moveTo>
                  <a:lnTo>
                    <a:pt x="0" y="320277"/>
                  </a:lnTo>
                  <a:lnTo>
                    <a:pt x="0" y="316906"/>
                  </a:lnTo>
                  <a:lnTo>
                    <a:pt x="10139" y="304376"/>
                  </a:lnTo>
                  <a:lnTo>
                    <a:pt x="44858" y="257569"/>
                  </a:lnTo>
                  <a:lnTo>
                    <a:pt x="63447" y="226085"/>
                  </a:lnTo>
                  <a:lnTo>
                    <a:pt x="85348" y="189044"/>
                  </a:lnTo>
                  <a:lnTo>
                    <a:pt x="108488" y="149768"/>
                  </a:lnTo>
                  <a:lnTo>
                    <a:pt x="130532" y="111145"/>
                  </a:lnTo>
                  <a:lnTo>
                    <a:pt x="152662" y="63814"/>
                  </a:lnTo>
                  <a:lnTo>
                    <a:pt x="170666" y="21444"/>
                  </a:lnTo>
                  <a:lnTo>
                    <a:pt x="171486" y="0"/>
                  </a:lnTo>
                  <a:lnTo>
                    <a:pt x="165822" y="5541"/>
                  </a:lnTo>
                  <a:lnTo>
                    <a:pt x="141567" y="45577"/>
                  </a:lnTo>
                  <a:lnTo>
                    <a:pt x="121203" y="91580"/>
                  </a:lnTo>
                  <a:lnTo>
                    <a:pt x="105135" y="137589"/>
                  </a:lnTo>
                  <a:lnTo>
                    <a:pt x="101549" y="182499"/>
                  </a:lnTo>
                  <a:lnTo>
                    <a:pt x="104956" y="220344"/>
                  </a:lnTo>
                  <a:lnTo>
                    <a:pt x="112264" y="239173"/>
                  </a:lnTo>
                  <a:lnTo>
                    <a:pt x="117176" y="247158"/>
                  </a:lnTo>
                  <a:lnTo>
                    <a:pt x="124684" y="252481"/>
                  </a:lnTo>
                  <a:lnTo>
                    <a:pt x="144315" y="258396"/>
                  </a:lnTo>
                  <a:lnTo>
                    <a:pt x="167151" y="253498"/>
                  </a:lnTo>
                  <a:lnTo>
                    <a:pt x="203808" y="232994"/>
                  </a:lnTo>
                  <a:lnTo>
                    <a:pt x="250749" y="191087"/>
                  </a:lnTo>
                  <a:lnTo>
                    <a:pt x="283297" y="154528"/>
                  </a:lnTo>
                  <a:lnTo>
                    <a:pt x="308541" y="113513"/>
                  </a:lnTo>
                  <a:lnTo>
                    <a:pt x="332798" y="66711"/>
                  </a:lnTo>
                  <a:lnTo>
                    <a:pt x="349659" y="27086"/>
                  </a:lnTo>
                  <a:lnTo>
                    <a:pt x="349902" y="17580"/>
                  </a:lnTo>
                  <a:lnTo>
                    <a:pt x="348273" y="16173"/>
                  </a:lnTo>
                  <a:lnTo>
                    <a:pt x="345777" y="16647"/>
                  </a:lnTo>
                  <a:lnTo>
                    <a:pt x="342701" y="18374"/>
                  </a:lnTo>
                  <a:lnTo>
                    <a:pt x="331631" y="41030"/>
                  </a:lnTo>
                  <a:lnTo>
                    <a:pt x="322785" y="77925"/>
                  </a:lnTo>
                  <a:lnTo>
                    <a:pt x="325808" y="120136"/>
                  </a:lnTo>
                  <a:lnTo>
                    <a:pt x="339472" y="167096"/>
                  </a:lnTo>
                  <a:lnTo>
                    <a:pt x="351605" y="189753"/>
                  </a:lnTo>
                  <a:lnTo>
                    <a:pt x="368300" y="205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4323">
              <a:extLst>
                <a:ext uri="{FF2B5EF4-FFF2-40B4-BE49-F238E27FC236}">
                  <a16:creationId xmlns:a16="http://schemas.microsoft.com/office/drawing/2014/main" xmlns="" id="{DE2BB504-CC0D-445F-B12C-CEE06693D2A3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829560" y="6328124"/>
              <a:ext cx="171191" cy="200951"/>
            </a:xfrm>
            <a:custGeom>
              <a:avLst/>
              <a:gdLst/>
              <a:ahLst/>
              <a:cxnLst/>
              <a:rect l="0" t="0" r="0" b="0"/>
              <a:pathLst>
                <a:path w="171191" h="200951">
                  <a:moveTo>
                    <a:pt x="6090" y="85376"/>
                  </a:moveTo>
                  <a:lnTo>
                    <a:pt x="6090" y="85376"/>
                  </a:lnTo>
                  <a:lnTo>
                    <a:pt x="2" y="79288"/>
                  </a:lnTo>
                  <a:lnTo>
                    <a:pt x="3189" y="85846"/>
                  </a:lnTo>
                  <a:lnTo>
                    <a:pt x="5707" y="125489"/>
                  </a:lnTo>
                  <a:lnTo>
                    <a:pt x="5334" y="170882"/>
                  </a:lnTo>
                  <a:lnTo>
                    <a:pt x="324" y="200528"/>
                  </a:lnTo>
                  <a:lnTo>
                    <a:pt x="129" y="200950"/>
                  </a:lnTo>
                  <a:lnTo>
                    <a:pt x="0" y="200524"/>
                  </a:lnTo>
                  <a:lnTo>
                    <a:pt x="8563" y="164632"/>
                  </a:lnTo>
                  <a:lnTo>
                    <a:pt x="19523" y="120619"/>
                  </a:lnTo>
                  <a:lnTo>
                    <a:pt x="31707" y="75592"/>
                  </a:lnTo>
                  <a:lnTo>
                    <a:pt x="48466" y="29195"/>
                  </a:lnTo>
                  <a:lnTo>
                    <a:pt x="55932" y="4403"/>
                  </a:lnTo>
                  <a:lnTo>
                    <a:pt x="57662" y="1761"/>
                  </a:lnTo>
                  <a:lnTo>
                    <a:pt x="59521" y="0"/>
                  </a:lnTo>
                  <a:lnTo>
                    <a:pt x="61467" y="942"/>
                  </a:lnTo>
                  <a:lnTo>
                    <a:pt x="65510" y="7633"/>
                  </a:lnTo>
                  <a:lnTo>
                    <a:pt x="77842" y="38354"/>
                  </a:lnTo>
                  <a:lnTo>
                    <a:pt x="85251" y="47543"/>
                  </a:lnTo>
                  <a:lnTo>
                    <a:pt x="93249" y="53980"/>
                  </a:lnTo>
                  <a:lnTo>
                    <a:pt x="98062" y="55274"/>
                  </a:lnTo>
                  <a:lnTo>
                    <a:pt x="109056" y="54827"/>
                  </a:lnTo>
                  <a:lnTo>
                    <a:pt x="119114" y="48515"/>
                  </a:lnTo>
                  <a:lnTo>
                    <a:pt x="146941" y="23867"/>
                  </a:lnTo>
                  <a:lnTo>
                    <a:pt x="148674" y="21087"/>
                  </a:lnTo>
                  <a:lnTo>
                    <a:pt x="150535" y="20644"/>
                  </a:lnTo>
                  <a:lnTo>
                    <a:pt x="152481" y="21760"/>
                  </a:lnTo>
                  <a:lnTo>
                    <a:pt x="154484" y="23915"/>
                  </a:lnTo>
                  <a:lnTo>
                    <a:pt x="160674" y="37062"/>
                  </a:lnTo>
                  <a:lnTo>
                    <a:pt x="164291" y="78586"/>
                  </a:lnTo>
                  <a:lnTo>
                    <a:pt x="164767" y="124960"/>
                  </a:lnTo>
                  <a:lnTo>
                    <a:pt x="165539" y="166089"/>
                  </a:lnTo>
                  <a:lnTo>
                    <a:pt x="171190" y="180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4324">
              <a:extLst>
                <a:ext uri="{FF2B5EF4-FFF2-40B4-BE49-F238E27FC236}">
                  <a16:creationId xmlns:a16="http://schemas.microsoft.com/office/drawing/2014/main" xmlns="" id="{76E2EEE2-9DC9-45CB-9314-AB682B128CD1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089767" y="6324600"/>
              <a:ext cx="114184" cy="170812"/>
            </a:xfrm>
            <a:custGeom>
              <a:avLst/>
              <a:gdLst/>
              <a:ahLst/>
              <a:cxnLst/>
              <a:rect l="0" t="0" r="0" b="0"/>
              <a:pathLst>
                <a:path w="114184" h="170812">
                  <a:moveTo>
                    <a:pt x="37983" y="0"/>
                  </a:moveTo>
                  <a:lnTo>
                    <a:pt x="37983" y="0"/>
                  </a:lnTo>
                  <a:lnTo>
                    <a:pt x="32914" y="43338"/>
                  </a:lnTo>
                  <a:lnTo>
                    <a:pt x="23235" y="88053"/>
                  </a:lnTo>
                  <a:lnTo>
                    <a:pt x="8917" y="135224"/>
                  </a:lnTo>
                  <a:lnTo>
                    <a:pt x="768" y="161568"/>
                  </a:lnTo>
                  <a:lnTo>
                    <a:pt x="0" y="170010"/>
                  </a:lnTo>
                  <a:lnTo>
                    <a:pt x="3697" y="170811"/>
                  </a:lnTo>
                  <a:lnTo>
                    <a:pt x="41315" y="169513"/>
                  </a:lnTo>
                  <a:lnTo>
                    <a:pt x="85563" y="161317"/>
                  </a:lnTo>
                  <a:lnTo>
                    <a:pt x="114183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4325">
              <a:extLst>
                <a:ext uri="{FF2B5EF4-FFF2-40B4-BE49-F238E27FC236}">
                  <a16:creationId xmlns:a16="http://schemas.microsoft.com/office/drawing/2014/main" xmlns="" id="{AA145074-8E13-43E2-AF27-B8A0B9CF1C5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311900" y="640080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6350"/>
                  </a:moveTo>
                  <a:lnTo>
                    <a:pt x="0" y="6350"/>
                  </a:lnTo>
                  <a:lnTo>
                    <a:pt x="6741" y="2979"/>
                  </a:lnTo>
                  <a:lnTo>
                    <a:pt x="38282" y="391"/>
                  </a:lnTo>
                  <a:lnTo>
                    <a:pt x="83840" y="77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4326">
              <a:extLst>
                <a:ext uri="{FF2B5EF4-FFF2-40B4-BE49-F238E27FC236}">
                  <a16:creationId xmlns:a16="http://schemas.microsoft.com/office/drawing/2014/main" xmlns="" id="{0A5AF5C1-86DE-4C4A-A7D5-F89F63BD99B5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274248" y="6299878"/>
              <a:ext cx="117224" cy="198296"/>
            </a:xfrm>
            <a:custGeom>
              <a:avLst/>
              <a:gdLst/>
              <a:ahLst/>
              <a:cxnLst/>
              <a:rect l="0" t="0" r="0" b="0"/>
              <a:pathLst>
                <a:path w="117224" h="198296">
                  <a:moveTo>
                    <a:pt x="113852" y="24722"/>
                  </a:moveTo>
                  <a:lnTo>
                    <a:pt x="113852" y="24722"/>
                  </a:lnTo>
                  <a:lnTo>
                    <a:pt x="117223" y="17981"/>
                  </a:lnTo>
                  <a:lnTo>
                    <a:pt x="116997" y="10907"/>
                  </a:lnTo>
                  <a:lnTo>
                    <a:pt x="115948" y="7046"/>
                  </a:lnTo>
                  <a:lnTo>
                    <a:pt x="113838" y="4471"/>
                  </a:lnTo>
                  <a:lnTo>
                    <a:pt x="107730" y="1611"/>
                  </a:lnTo>
                  <a:lnTo>
                    <a:pt x="92989" y="0"/>
                  </a:lnTo>
                  <a:lnTo>
                    <a:pt x="54623" y="11590"/>
                  </a:lnTo>
                  <a:lnTo>
                    <a:pt x="44428" y="18705"/>
                  </a:lnTo>
                  <a:lnTo>
                    <a:pt x="42169" y="20711"/>
                  </a:lnTo>
                  <a:lnTo>
                    <a:pt x="39660" y="26702"/>
                  </a:lnTo>
                  <a:lnTo>
                    <a:pt x="28932" y="66681"/>
                  </a:lnTo>
                  <a:lnTo>
                    <a:pt x="19964" y="104219"/>
                  </a:lnTo>
                  <a:lnTo>
                    <a:pt x="4663" y="149369"/>
                  </a:lnTo>
                  <a:lnTo>
                    <a:pt x="0" y="177406"/>
                  </a:lnTo>
                  <a:lnTo>
                    <a:pt x="3056" y="188416"/>
                  </a:lnTo>
                  <a:lnTo>
                    <a:pt x="8400" y="194607"/>
                  </a:lnTo>
                  <a:lnTo>
                    <a:pt x="11801" y="197246"/>
                  </a:lnTo>
                  <a:lnTo>
                    <a:pt x="23106" y="198295"/>
                  </a:lnTo>
                  <a:lnTo>
                    <a:pt x="65892" y="195040"/>
                  </a:lnTo>
                  <a:lnTo>
                    <a:pt x="101152" y="183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5" name="SMARTInkShape-Group825">
            <a:extLst>
              <a:ext uri="{FF2B5EF4-FFF2-40B4-BE49-F238E27FC236}">
                <a16:creationId xmlns:a16="http://schemas.microsoft.com/office/drawing/2014/main" xmlns="" id="{29DFFE56-27B0-4784-9F95-85A59BC930E6}"/>
              </a:ext>
            </a:extLst>
          </p:cNvPr>
          <p:cNvGrpSpPr/>
          <p:nvPr/>
        </p:nvGrpSpPr>
        <p:grpSpPr>
          <a:xfrm>
            <a:off x="6781800" y="6159500"/>
            <a:ext cx="222251" cy="107689"/>
            <a:chOff x="6781800" y="6159500"/>
            <a:chExt cx="222251" cy="107689"/>
          </a:xfrm>
        </p:grpSpPr>
        <p:sp>
          <p:nvSpPr>
            <p:cNvPr id="583" name="SMARTInkShape-4327">
              <a:extLst>
                <a:ext uri="{FF2B5EF4-FFF2-40B4-BE49-F238E27FC236}">
                  <a16:creationId xmlns:a16="http://schemas.microsoft.com/office/drawing/2014/main" xmlns="" id="{36B5EEDC-E3DD-48A6-B2C2-DC27FD772BFC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781800" y="6159500"/>
              <a:ext cx="196851" cy="25401"/>
            </a:xfrm>
            <a:custGeom>
              <a:avLst/>
              <a:gdLst/>
              <a:ahLst/>
              <a:cxnLst/>
              <a:rect l="0" t="0" r="0" b="0"/>
              <a:pathLst>
                <a:path w="196851" h="25401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7526" y="18493"/>
                  </a:lnTo>
                  <a:lnTo>
                    <a:pt x="48837" y="10472"/>
                  </a:lnTo>
                  <a:lnTo>
                    <a:pt x="84735" y="6302"/>
                  </a:lnTo>
                  <a:lnTo>
                    <a:pt x="124444" y="2800"/>
                  </a:lnTo>
                  <a:lnTo>
                    <a:pt x="160906" y="1244"/>
                  </a:lnTo>
                  <a:lnTo>
                    <a:pt x="196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SMARTInkShape-4328">
              <a:extLst>
                <a:ext uri="{FF2B5EF4-FFF2-40B4-BE49-F238E27FC236}">
                  <a16:creationId xmlns:a16="http://schemas.microsoft.com/office/drawing/2014/main" xmlns="" id="{D66E3FD3-561D-4522-B2A6-7838F97ACE40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6808965" y="6254750"/>
              <a:ext cx="195086" cy="12439"/>
            </a:xfrm>
            <a:custGeom>
              <a:avLst/>
              <a:gdLst/>
              <a:ahLst/>
              <a:cxnLst/>
              <a:rect l="0" t="0" r="0" b="0"/>
              <a:pathLst>
                <a:path w="195086" h="12439">
                  <a:moveTo>
                    <a:pt x="10935" y="6350"/>
                  </a:moveTo>
                  <a:lnTo>
                    <a:pt x="10935" y="6350"/>
                  </a:lnTo>
                  <a:lnTo>
                    <a:pt x="4193" y="6348"/>
                  </a:lnTo>
                  <a:lnTo>
                    <a:pt x="2207" y="7055"/>
                  </a:lnTo>
                  <a:lnTo>
                    <a:pt x="883" y="8232"/>
                  </a:lnTo>
                  <a:lnTo>
                    <a:pt x="0" y="9721"/>
                  </a:lnTo>
                  <a:lnTo>
                    <a:pt x="2233" y="10714"/>
                  </a:lnTo>
                  <a:lnTo>
                    <a:pt x="43856" y="12438"/>
                  </a:lnTo>
                  <a:lnTo>
                    <a:pt x="78012" y="10702"/>
                  </a:lnTo>
                  <a:lnTo>
                    <a:pt x="117653" y="7579"/>
                  </a:lnTo>
                  <a:lnTo>
                    <a:pt x="156438" y="3839"/>
                  </a:lnTo>
                  <a:lnTo>
                    <a:pt x="1950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SMARTInkShape-Group826">
            <a:extLst>
              <a:ext uri="{FF2B5EF4-FFF2-40B4-BE49-F238E27FC236}">
                <a16:creationId xmlns:a16="http://schemas.microsoft.com/office/drawing/2014/main" xmlns="" id="{5A5724D2-7F98-4B87-92FA-7E62632CFF70}"/>
              </a:ext>
            </a:extLst>
          </p:cNvPr>
          <p:cNvGrpSpPr/>
          <p:nvPr/>
        </p:nvGrpSpPr>
        <p:grpSpPr>
          <a:xfrm>
            <a:off x="7377063" y="5962650"/>
            <a:ext cx="673448" cy="660401"/>
            <a:chOff x="7377063" y="5962650"/>
            <a:chExt cx="673448" cy="660401"/>
          </a:xfrm>
        </p:grpSpPr>
        <p:sp>
          <p:nvSpPr>
            <p:cNvPr id="586" name="SMARTInkShape-4329">
              <a:extLst>
                <a:ext uri="{FF2B5EF4-FFF2-40B4-BE49-F238E27FC236}">
                  <a16:creationId xmlns:a16="http://schemas.microsoft.com/office/drawing/2014/main" xmlns="" id="{6213F875-3467-4F29-A6F4-E8FC962F1981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7686432" y="6462495"/>
              <a:ext cx="161729" cy="160556"/>
            </a:xfrm>
            <a:custGeom>
              <a:avLst/>
              <a:gdLst/>
              <a:ahLst/>
              <a:cxnLst/>
              <a:rect l="0" t="0" r="0" b="0"/>
              <a:pathLst>
                <a:path w="161729" h="160556">
                  <a:moveTo>
                    <a:pt x="22468" y="46255"/>
                  </a:moveTo>
                  <a:lnTo>
                    <a:pt x="22468" y="46255"/>
                  </a:lnTo>
                  <a:lnTo>
                    <a:pt x="15561" y="92707"/>
                  </a:lnTo>
                  <a:lnTo>
                    <a:pt x="4640" y="137116"/>
                  </a:lnTo>
                  <a:lnTo>
                    <a:pt x="3527" y="138580"/>
                  </a:lnTo>
                  <a:lnTo>
                    <a:pt x="408" y="140204"/>
                  </a:lnTo>
                  <a:lnTo>
                    <a:pt x="0" y="138521"/>
                  </a:lnTo>
                  <a:lnTo>
                    <a:pt x="6297" y="116848"/>
                  </a:lnTo>
                  <a:lnTo>
                    <a:pt x="26373" y="69506"/>
                  </a:lnTo>
                  <a:lnTo>
                    <a:pt x="62246" y="22580"/>
                  </a:lnTo>
                  <a:lnTo>
                    <a:pt x="80819" y="7882"/>
                  </a:lnTo>
                  <a:lnTo>
                    <a:pt x="95909" y="1448"/>
                  </a:lnTo>
                  <a:lnTo>
                    <a:pt x="110142" y="0"/>
                  </a:lnTo>
                  <a:lnTo>
                    <a:pt x="123524" y="2414"/>
                  </a:lnTo>
                  <a:lnTo>
                    <a:pt x="136525" y="8191"/>
                  </a:lnTo>
                  <a:lnTo>
                    <a:pt x="145597" y="19225"/>
                  </a:lnTo>
                  <a:lnTo>
                    <a:pt x="157170" y="49304"/>
                  </a:lnTo>
                  <a:lnTo>
                    <a:pt x="161180" y="91856"/>
                  </a:lnTo>
                  <a:lnTo>
                    <a:pt x="161728" y="113559"/>
                  </a:lnTo>
                  <a:lnTo>
                    <a:pt x="156329" y="133081"/>
                  </a:lnTo>
                  <a:lnTo>
                    <a:pt x="143118" y="160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SMARTInkShape-4330">
              <a:extLst>
                <a:ext uri="{FF2B5EF4-FFF2-40B4-BE49-F238E27FC236}">
                  <a16:creationId xmlns:a16="http://schemas.microsoft.com/office/drawing/2014/main" xmlns="" id="{AFB9C6F1-B922-49F5-BE84-3FD89DE82B95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7541979" y="6362700"/>
              <a:ext cx="503472" cy="6351"/>
            </a:xfrm>
            <a:custGeom>
              <a:avLst/>
              <a:gdLst/>
              <a:ahLst/>
              <a:cxnLst/>
              <a:rect l="0" t="0" r="0" b="0"/>
              <a:pathLst>
                <a:path w="503472" h="6351">
                  <a:moveTo>
                    <a:pt x="8171" y="0"/>
                  </a:moveTo>
                  <a:lnTo>
                    <a:pt x="8171" y="0"/>
                  </a:lnTo>
                  <a:lnTo>
                    <a:pt x="0" y="0"/>
                  </a:lnTo>
                  <a:lnTo>
                    <a:pt x="3834" y="705"/>
                  </a:lnTo>
                  <a:lnTo>
                    <a:pt x="50551" y="5467"/>
                  </a:lnTo>
                  <a:lnTo>
                    <a:pt x="94034" y="5959"/>
                  </a:lnTo>
                  <a:lnTo>
                    <a:pt x="120446" y="6088"/>
                  </a:lnTo>
                  <a:lnTo>
                    <a:pt x="151460" y="6175"/>
                  </a:lnTo>
                  <a:lnTo>
                    <a:pt x="185542" y="6234"/>
                  </a:lnTo>
                  <a:lnTo>
                    <a:pt x="221667" y="6273"/>
                  </a:lnTo>
                  <a:lnTo>
                    <a:pt x="257746" y="6298"/>
                  </a:lnTo>
                  <a:lnTo>
                    <a:pt x="293793" y="6316"/>
                  </a:lnTo>
                  <a:lnTo>
                    <a:pt x="329819" y="6327"/>
                  </a:lnTo>
                  <a:lnTo>
                    <a:pt x="360892" y="6335"/>
                  </a:lnTo>
                  <a:lnTo>
                    <a:pt x="388664" y="6340"/>
                  </a:lnTo>
                  <a:lnTo>
                    <a:pt x="435511" y="6345"/>
                  </a:lnTo>
                  <a:lnTo>
                    <a:pt x="481453" y="6348"/>
                  </a:lnTo>
                  <a:lnTo>
                    <a:pt x="50347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SMARTInkShape-4331">
              <a:extLst>
                <a:ext uri="{FF2B5EF4-FFF2-40B4-BE49-F238E27FC236}">
                  <a16:creationId xmlns:a16="http://schemas.microsoft.com/office/drawing/2014/main" xmlns="" id="{8E8E748E-2CBB-4521-B07F-E5A1874E2E95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027567" y="6084706"/>
              <a:ext cx="22944" cy="28793"/>
            </a:xfrm>
            <a:custGeom>
              <a:avLst/>
              <a:gdLst/>
              <a:ahLst/>
              <a:cxnLst/>
              <a:rect l="0" t="0" r="0" b="0"/>
              <a:pathLst>
                <a:path w="22944" h="28793">
                  <a:moveTo>
                    <a:pt x="17883" y="17644"/>
                  </a:moveTo>
                  <a:lnTo>
                    <a:pt x="17883" y="17644"/>
                  </a:lnTo>
                  <a:lnTo>
                    <a:pt x="12856" y="5711"/>
                  </a:lnTo>
                  <a:lnTo>
                    <a:pt x="12415" y="3339"/>
                  </a:lnTo>
                  <a:lnTo>
                    <a:pt x="11415" y="1757"/>
                  </a:lnTo>
                  <a:lnTo>
                    <a:pt x="10043" y="704"/>
                  </a:lnTo>
                  <a:lnTo>
                    <a:pt x="8423" y="0"/>
                  </a:lnTo>
                  <a:lnTo>
                    <a:pt x="6638" y="942"/>
                  </a:lnTo>
                  <a:lnTo>
                    <a:pt x="2773" y="5753"/>
                  </a:lnTo>
                  <a:lnTo>
                    <a:pt x="583" y="12594"/>
                  </a:lnTo>
                  <a:lnTo>
                    <a:pt x="0" y="16394"/>
                  </a:lnTo>
                  <a:lnTo>
                    <a:pt x="1022" y="19633"/>
                  </a:lnTo>
                  <a:lnTo>
                    <a:pt x="5921" y="25113"/>
                  </a:lnTo>
                  <a:lnTo>
                    <a:pt x="10921" y="28019"/>
                  </a:lnTo>
                  <a:lnTo>
                    <a:pt x="13241" y="28792"/>
                  </a:lnTo>
                  <a:lnTo>
                    <a:pt x="15494" y="28605"/>
                  </a:lnTo>
                  <a:lnTo>
                    <a:pt x="19878" y="26514"/>
                  </a:lnTo>
                  <a:lnTo>
                    <a:pt x="21329" y="24263"/>
                  </a:lnTo>
                  <a:lnTo>
                    <a:pt x="22943" y="17998"/>
                  </a:lnTo>
                  <a:lnTo>
                    <a:pt x="21962" y="15057"/>
                  </a:lnTo>
                  <a:lnTo>
                    <a:pt x="11533" y="49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SMARTInkShape-4332">
              <a:extLst>
                <a:ext uri="{FF2B5EF4-FFF2-40B4-BE49-F238E27FC236}">
                  <a16:creationId xmlns:a16="http://schemas.microsoft.com/office/drawing/2014/main" xmlns="" id="{5F7EB10F-B7E9-4A47-976B-060DDCD0952E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994650" y="618490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0" y="0"/>
                  </a:moveTo>
                  <a:lnTo>
                    <a:pt x="0" y="0"/>
                  </a:lnTo>
                  <a:lnTo>
                    <a:pt x="705" y="10844"/>
                  </a:lnTo>
                  <a:lnTo>
                    <a:pt x="6088" y="57326"/>
                  </a:lnTo>
                  <a:lnTo>
                    <a:pt x="635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SMARTInkShape-4333">
              <a:extLst>
                <a:ext uri="{FF2B5EF4-FFF2-40B4-BE49-F238E27FC236}">
                  <a16:creationId xmlns:a16="http://schemas.microsoft.com/office/drawing/2014/main" xmlns="" id="{0E8B67A0-9ABF-45D1-BA58-CE48D1B493B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727950" y="5962650"/>
              <a:ext cx="196851" cy="241301"/>
            </a:xfrm>
            <a:custGeom>
              <a:avLst/>
              <a:gdLst/>
              <a:ahLst/>
              <a:cxnLst/>
              <a:rect l="0" t="0" r="0" b="0"/>
              <a:pathLst>
                <a:path w="196851" h="241301">
                  <a:moveTo>
                    <a:pt x="196850" y="0"/>
                  </a:moveTo>
                  <a:lnTo>
                    <a:pt x="196850" y="0"/>
                  </a:lnTo>
                  <a:lnTo>
                    <a:pt x="166963" y="36628"/>
                  </a:lnTo>
                  <a:lnTo>
                    <a:pt x="139860" y="74666"/>
                  </a:lnTo>
                  <a:lnTo>
                    <a:pt x="109486" y="117216"/>
                  </a:lnTo>
                  <a:lnTo>
                    <a:pt x="74774" y="161105"/>
                  </a:lnTo>
                  <a:lnTo>
                    <a:pt x="31600" y="208630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SMARTInkShape-4334">
              <a:extLst>
                <a:ext uri="{FF2B5EF4-FFF2-40B4-BE49-F238E27FC236}">
                  <a16:creationId xmlns:a16="http://schemas.microsoft.com/office/drawing/2014/main" xmlns="" id="{D716E438-2EF0-4BDC-9EEC-CB777843B0E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734300" y="5994400"/>
              <a:ext cx="165101" cy="228601"/>
            </a:xfrm>
            <a:custGeom>
              <a:avLst/>
              <a:gdLst/>
              <a:ahLst/>
              <a:cxnLst/>
              <a:rect l="0" t="0" r="0" b="0"/>
              <a:pathLst>
                <a:path w="165101" h="228601">
                  <a:moveTo>
                    <a:pt x="0" y="0"/>
                  </a:moveTo>
                  <a:lnTo>
                    <a:pt x="0" y="0"/>
                  </a:lnTo>
                  <a:lnTo>
                    <a:pt x="15580" y="36628"/>
                  </a:lnTo>
                  <a:lnTo>
                    <a:pt x="39346" y="78037"/>
                  </a:lnTo>
                  <a:lnTo>
                    <a:pt x="72100" y="122684"/>
                  </a:lnTo>
                  <a:lnTo>
                    <a:pt x="101875" y="163821"/>
                  </a:lnTo>
                  <a:lnTo>
                    <a:pt x="143926" y="210854"/>
                  </a:lnTo>
                  <a:lnTo>
                    <a:pt x="16510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SMARTInkShape-4335">
              <a:extLst>
                <a:ext uri="{FF2B5EF4-FFF2-40B4-BE49-F238E27FC236}">
                  <a16:creationId xmlns:a16="http://schemas.microsoft.com/office/drawing/2014/main" xmlns="" id="{F144D2E2-EF55-4099-8977-6544DA23E23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377063" y="5975612"/>
              <a:ext cx="249288" cy="242938"/>
            </a:xfrm>
            <a:custGeom>
              <a:avLst/>
              <a:gdLst/>
              <a:ahLst/>
              <a:cxnLst/>
              <a:rect l="0" t="0" r="0" b="0"/>
              <a:pathLst>
                <a:path w="249288" h="242938">
                  <a:moveTo>
                    <a:pt x="249287" y="6088"/>
                  </a:moveTo>
                  <a:lnTo>
                    <a:pt x="249287" y="6088"/>
                  </a:lnTo>
                  <a:lnTo>
                    <a:pt x="249287" y="621"/>
                  </a:lnTo>
                  <a:lnTo>
                    <a:pt x="248582" y="326"/>
                  </a:lnTo>
                  <a:lnTo>
                    <a:pt x="245916" y="0"/>
                  </a:lnTo>
                  <a:lnTo>
                    <a:pt x="204124" y="17066"/>
                  </a:lnTo>
                  <a:lnTo>
                    <a:pt x="161273" y="37719"/>
                  </a:lnTo>
                  <a:lnTo>
                    <a:pt x="114945" y="60302"/>
                  </a:lnTo>
                  <a:lnTo>
                    <a:pt x="72257" y="81290"/>
                  </a:lnTo>
                  <a:lnTo>
                    <a:pt x="65650" y="85856"/>
                  </a:lnTo>
                  <a:lnTo>
                    <a:pt x="62658" y="90311"/>
                  </a:lnTo>
                  <a:lnTo>
                    <a:pt x="62072" y="94692"/>
                  </a:lnTo>
                  <a:lnTo>
                    <a:pt x="63094" y="99024"/>
                  </a:lnTo>
                  <a:lnTo>
                    <a:pt x="66597" y="102617"/>
                  </a:lnTo>
                  <a:lnTo>
                    <a:pt x="78016" y="108492"/>
                  </a:lnTo>
                  <a:lnTo>
                    <a:pt x="117775" y="113648"/>
                  </a:lnTo>
                  <a:lnTo>
                    <a:pt x="146193" y="118783"/>
                  </a:lnTo>
                  <a:lnTo>
                    <a:pt x="154078" y="122732"/>
                  </a:lnTo>
                  <a:lnTo>
                    <a:pt x="154770" y="126184"/>
                  </a:lnTo>
                  <a:lnTo>
                    <a:pt x="151775" y="135663"/>
                  </a:lnTo>
                  <a:lnTo>
                    <a:pt x="134452" y="145051"/>
                  </a:lnTo>
                  <a:lnTo>
                    <a:pt x="94846" y="160151"/>
                  </a:lnTo>
                  <a:lnTo>
                    <a:pt x="53713" y="178031"/>
                  </a:lnTo>
                  <a:lnTo>
                    <a:pt x="12002" y="199665"/>
                  </a:lnTo>
                  <a:lnTo>
                    <a:pt x="6431" y="204989"/>
                  </a:lnTo>
                  <a:lnTo>
                    <a:pt x="239" y="216549"/>
                  </a:lnTo>
                  <a:lnTo>
                    <a:pt x="0" y="221890"/>
                  </a:lnTo>
                  <a:lnTo>
                    <a:pt x="3496" y="231587"/>
                  </a:lnTo>
                  <a:lnTo>
                    <a:pt x="21043" y="238720"/>
                  </a:lnTo>
                  <a:lnTo>
                    <a:pt x="66418" y="242937"/>
                  </a:lnTo>
                  <a:lnTo>
                    <a:pt x="103806" y="241883"/>
                  </a:lnTo>
                  <a:lnTo>
                    <a:pt x="141590" y="241412"/>
                  </a:lnTo>
                  <a:lnTo>
                    <a:pt x="177668" y="237443"/>
                  </a:lnTo>
                  <a:lnTo>
                    <a:pt x="230237" y="228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4" name="SMARTInkShape-4336">
            <a:extLst>
              <a:ext uri="{FF2B5EF4-FFF2-40B4-BE49-F238E27FC236}">
                <a16:creationId xmlns:a16="http://schemas.microsoft.com/office/drawing/2014/main" xmlns="" id="{D052003D-A190-4968-AB55-C062F61AF0B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10250" y="3499483"/>
            <a:ext cx="366101" cy="1129668"/>
          </a:xfrm>
          <a:custGeom>
            <a:avLst/>
            <a:gdLst/>
            <a:ahLst/>
            <a:cxnLst/>
            <a:rect l="0" t="0" r="0" b="0"/>
            <a:pathLst>
              <a:path w="366101" h="1129668">
                <a:moveTo>
                  <a:pt x="302600" y="69217"/>
                </a:moveTo>
                <a:lnTo>
                  <a:pt x="302600" y="69217"/>
                </a:lnTo>
                <a:lnTo>
                  <a:pt x="299229" y="33863"/>
                </a:lnTo>
                <a:lnTo>
                  <a:pt x="287020" y="12881"/>
                </a:lnTo>
                <a:lnTo>
                  <a:pt x="270275" y="3492"/>
                </a:lnTo>
                <a:lnTo>
                  <a:pt x="259884" y="0"/>
                </a:lnTo>
                <a:lnTo>
                  <a:pt x="218290" y="1828"/>
                </a:lnTo>
                <a:lnTo>
                  <a:pt x="179051" y="15277"/>
                </a:lnTo>
                <a:lnTo>
                  <a:pt x="134800" y="37483"/>
                </a:lnTo>
                <a:lnTo>
                  <a:pt x="91615" y="68518"/>
                </a:lnTo>
                <a:lnTo>
                  <a:pt x="60192" y="103478"/>
                </a:lnTo>
                <a:lnTo>
                  <a:pt x="37524" y="143006"/>
                </a:lnTo>
                <a:lnTo>
                  <a:pt x="28516" y="166387"/>
                </a:lnTo>
                <a:lnTo>
                  <a:pt x="20394" y="191147"/>
                </a:lnTo>
                <a:lnTo>
                  <a:pt x="13568" y="216120"/>
                </a:lnTo>
                <a:lnTo>
                  <a:pt x="7607" y="241236"/>
                </a:lnTo>
                <a:lnTo>
                  <a:pt x="2221" y="266446"/>
                </a:lnTo>
                <a:lnTo>
                  <a:pt x="0" y="311391"/>
                </a:lnTo>
                <a:lnTo>
                  <a:pt x="5128" y="351828"/>
                </a:lnTo>
                <a:lnTo>
                  <a:pt x="16814" y="388615"/>
                </a:lnTo>
                <a:lnTo>
                  <a:pt x="35179" y="421897"/>
                </a:lnTo>
                <a:lnTo>
                  <a:pt x="67436" y="468402"/>
                </a:lnTo>
                <a:lnTo>
                  <a:pt x="97455" y="515342"/>
                </a:lnTo>
                <a:lnTo>
                  <a:pt x="118579" y="561235"/>
                </a:lnTo>
                <a:lnTo>
                  <a:pt x="122770" y="575029"/>
                </a:lnTo>
                <a:lnTo>
                  <a:pt x="119899" y="601645"/>
                </a:lnTo>
                <a:lnTo>
                  <a:pt x="104298" y="638547"/>
                </a:lnTo>
                <a:lnTo>
                  <a:pt x="86270" y="666180"/>
                </a:lnTo>
                <a:lnTo>
                  <a:pt x="61884" y="690926"/>
                </a:lnTo>
                <a:lnTo>
                  <a:pt x="91237" y="703674"/>
                </a:lnTo>
                <a:lnTo>
                  <a:pt x="111563" y="725379"/>
                </a:lnTo>
                <a:lnTo>
                  <a:pt x="127620" y="754153"/>
                </a:lnTo>
                <a:lnTo>
                  <a:pt x="136254" y="794776"/>
                </a:lnTo>
                <a:lnTo>
                  <a:pt x="140004" y="813139"/>
                </a:lnTo>
                <a:lnTo>
                  <a:pt x="147785" y="826945"/>
                </a:lnTo>
                <a:lnTo>
                  <a:pt x="170854" y="855133"/>
                </a:lnTo>
                <a:lnTo>
                  <a:pt x="174194" y="870758"/>
                </a:lnTo>
                <a:lnTo>
                  <a:pt x="169547" y="905140"/>
                </a:lnTo>
                <a:lnTo>
                  <a:pt x="155772" y="945903"/>
                </a:lnTo>
                <a:lnTo>
                  <a:pt x="149854" y="966150"/>
                </a:lnTo>
                <a:lnTo>
                  <a:pt x="149576" y="984556"/>
                </a:lnTo>
                <a:lnTo>
                  <a:pt x="160128" y="1024268"/>
                </a:lnTo>
                <a:lnTo>
                  <a:pt x="173289" y="1061670"/>
                </a:lnTo>
                <a:lnTo>
                  <a:pt x="196239" y="1091724"/>
                </a:lnTo>
                <a:lnTo>
                  <a:pt x="238865" y="1111761"/>
                </a:lnTo>
                <a:lnTo>
                  <a:pt x="284857" y="1120063"/>
                </a:lnTo>
                <a:lnTo>
                  <a:pt x="329992" y="1125398"/>
                </a:lnTo>
                <a:lnTo>
                  <a:pt x="366100" y="11296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41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SMARTInkShape-Group828">
            <a:extLst>
              <a:ext uri="{FF2B5EF4-FFF2-40B4-BE49-F238E27FC236}">
                <a16:creationId xmlns:a16="http://schemas.microsoft.com/office/drawing/2014/main" xmlns="" id="{B698F925-39D5-406A-980E-C0635703743F}"/>
              </a:ext>
            </a:extLst>
          </p:cNvPr>
          <p:cNvGrpSpPr/>
          <p:nvPr/>
        </p:nvGrpSpPr>
        <p:grpSpPr>
          <a:xfrm>
            <a:off x="8024961" y="4744059"/>
            <a:ext cx="598340" cy="907442"/>
            <a:chOff x="8024961" y="4744059"/>
            <a:chExt cx="598340" cy="907442"/>
          </a:xfrm>
        </p:grpSpPr>
        <p:sp>
          <p:nvSpPr>
            <p:cNvPr id="213" name="SMARTInkShape-4337">
              <a:extLst>
                <a:ext uri="{FF2B5EF4-FFF2-40B4-BE49-F238E27FC236}">
                  <a16:creationId xmlns:a16="http://schemas.microsoft.com/office/drawing/2014/main" xmlns="" id="{5E22A399-C79E-4964-8102-BA9364CA3B2D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8024961" y="4744059"/>
              <a:ext cx="210990" cy="233382"/>
            </a:xfrm>
            <a:custGeom>
              <a:avLst/>
              <a:gdLst/>
              <a:ahLst/>
              <a:cxnLst/>
              <a:rect l="0" t="0" r="0" b="0"/>
              <a:pathLst>
                <a:path w="210990" h="233382">
                  <a:moveTo>
                    <a:pt x="128439" y="94641"/>
                  </a:moveTo>
                  <a:lnTo>
                    <a:pt x="128439" y="94641"/>
                  </a:lnTo>
                  <a:lnTo>
                    <a:pt x="128439" y="89174"/>
                  </a:lnTo>
                  <a:lnTo>
                    <a:pt x="125068" y="91923"/>
                  </a:lnTo>
                  <a:lnTo>
                    <a:pt x="95030" y="133262"/>
                  </a:lnTo>
                  <a:lnTo>
                    <a:pt x="55071" y="179725"/>
                  </a:lnTo>
                  <a:lnTo>
                    <a:pt x="9366" y="227048"/>
                  </a:lnTo>
                  <a:lnTo>
                    <a:pt x="338" y="232180"/>
                  </a:lnTo>
                  <a:lnTo>
                    <a:pt x="0" y="232900"/>
                  </a:lnTo>
                  <a:lnTo>
                    <a:pt x="479" y="233381"/>
                  </a:lnTo>
                  <a:lnTo>
                    <a:pt x="1012" y="230151"/>
                  </a:lnTo>
                  <a:lnTo>
                    <a:pt x="1155" y="227314"/>
                  </a:lnTo>
                  <a:lnTo>
                    <a:pt x="20243" y="187851"/>
                  </a:lnTo>
                  <a:lnTo>
                    <a:pt x="44114" y="140413"/>
                  </a:lnTo>
                  <a:lnTo>
                    <a:pt x="67785" y="98012"/>
                  </a:lnTo>
                  <a:lnTo>
                    <a:pt x="99655" y="55352"/>
                  </a:lnTo>
                  <a:lnTo>
                    <a:pt x="134468" y="9805"/>
                  </a:lnTo>
                  <a:lnTo>
                    <a:pt x="145512" y="2477"/>
                  </a:lnTo>
                  <a:lnTo>
                    <a:pt x="155565" y="0"/>
                  </a:lnTo>
                  <a:lnTo>
                    <a:pt x="160017" y="1543"/>
                  </a:lnTo>
                  <a:lnTo>
                    <a:pt x="162190" y="2942"/>
                  </a:lnTo>
                  <a:lnTo>
                    <a:pt x="163639" y="4581"/>
                  </a:lnTo>
                  <a:lnTo>
                    <a:pt x="166506" y="11991"/>
                  </a:lnTo>
                  <a:lnTo>
                    <a:pt x="169898" y="15433"/>
                  </a:lnTo>
                  <a:lnTo>
                    <a:pt x="171560" y="18986"/>
                  </a:lnTo>
                  <a:lnTo>
                    <a:pt x="175997" y="30386"/>
                  </a:lnTo>
                  <a:lnTo>
                    <a:pt x="187792" y="52447"/>
                  </a:lnTo>
                  <a:lnTo>
                    <a:pt x="196060" y="99137"/>
                  </a:lnTo>
                  <a:lnTo>
                    <a:pt x="204697" y="146556"/>
                  </a:lnTo>
                  <a:lnTo>
                    <a:pt x="210982" y="158127"/>
                  </a:lnTo>
                  <a:lnTo>
                    <a:pt x="210989" y="177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4338">
              <a:extLst>
                <a:ext uri="{FF2B5EF4-FFF2-40B4-BE49-F238E27FC236}">
                  <a16:creationId xmlns:a16="http://schemas.microsoft.com/office/drawing/2014/main" xmlns="" id="{A1CD35CC-8906-4A54-9239-BF8B30062EBF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8159773" y="5461033"/>
              <a:ext cx="177752" cy="184118"/>
            </a:xfrm>
            <a:custGeom>
              <a:avLst/>
              <a:gdLst/>
              <a:ahLst/>
              <a:cxnLst/>
              <a:rect l="0" t="0" r="0" b="0"/>
              <a:pathLst>
                <a:path w="177752" h="184118">
                  <a:moveTo>
                    <a:pt x="25377" y="63467"/>
                  </a:moveTo>
                  <a:lnTo>
                    <a:pt x="25377" y="63467"/>
                  </a:lnTo>
                  <a:lnTo>
                    <a:pt x="19909" y="58000"/>
                  </a:lnTo>
                  <a:lnTo>
                    <a:pt x="19615" y="58411"/>
                  </a:lnTo>
                  <a:lnTo>
                    <a:pt x="9568" y="105914"/>
                  </a:lnTo>
                  <a:lnTo>
                    <a:pt x="4872" y="130126"/>
                  </a:lnTo>
                  <a:lnTo>
                    <a:pt x="1427" y="138721"/>
                  </a:lnTo>
                  <a:lnTo>
                    <a:pt x="622" y="142069"/>
                  </a:lnTo>
                  <a:lnTo>
                    <a:pt x="406" y="141973"/>
                  </a:lnTo>
                  <a:lnTo>
                    <a:pt x="0" y="122125"/>
                  </a:lnTo>
                  <a:lnTo>
                    <a:pt x="5758" y="96246"/>
                  </a:lnTo>
                  <a:lnTo>
                    <a:pt x="29457" y="48924"/>
                  </a:lnTo>
                  <a:lnTo>
                    <a:pt x="39929" y="31770"/>
                  </a:lnTo>
                  <a:lnTo>
                    <a:pt x="51326" y="20914"/>
                  </a:lnTo>
                  <a:lnTo>
                    <a:pt x="76058" y="80"/>
                  </a:lnTo>
                  <a:lnTo>
                    <a:pt x="79512" y="0"/>
                  </a:lnTo>
                  <a:lnTo>
                    <a:pt x="80516" y="694"/>
                  </a:lnTo>
                  <a:lnTo>
                    <a:pt x="81186" y="1863"/>
                  </a:lnTo>
                  <a:lnTo>
                    <a:pt x="81632" y="3347"/>
                  </a:lnTo>
                  <a:lnTo>
                    <a:pt x="86714" y="11505"/>
                  </a:lnTo>
                  <a:lnTo>
                    <a:pt x="99823" y="55847"/>
                  </a:lnTo>
                  <a:lnTo>
                    <a:pt x="101574" y="94995"/>
                  </a:lnTo>
                  <a:lnTo>
                    <a:pt x="108318" y="91780"/>
                  </a:lnTo>
                  <a:lnTo>
                    <a:pt x="113510" y="86399"/>
                  </a:lnTo>
                  <a:lnTo>
                    <a:pt x="134516" y="62460"/>
                  </a:lnTo>
                  <a:lnTo>
                    <a:pt x="163324" y="41315"/>
                  </a:lnTo>
                  <a:lnTo>
                    <a:pt x="166025" y="40232"/>
                  </a:lnTo>
                  <a:lnTo>
                    <a:pt x="167826" y="38805"/>
                  </a:lnTo>
                  <a:lnTo>
                    <a:pt x="171065" y="34131"/>
                  </a:lnTo>
                  <a:lnTo>
                    <a:pt x="177474" y="31811"/>
                  </a:lnTo>
                  <a:lnTo>
                    <a:pt x="177751" y="43934"/>
                  </a:lnTo>
                  <a:lnTo>
                    <a:pt x="167237" y="89732"/>
                  </a:lnTo>
                  <a:lnTo>
                    <a:pt x="160177" y="133367"/>
                  </a:lnTo>
                  <a:lnTo>
                    <a:pt x="152568" y="180799"/>
                  </a:lnTo>
                  <a:lnTo>
                    <a:pt x="152462" y="182642"/>
                  </a:lnTo>
                  <a:lnTo>
                    <a:pt x="153139" y="183134"/>
                  </a:lnTo>
                  <a:lnTo>
                    <a:pt x="158727" y="184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4339">
              <a:extLst>
                <a:ext uri="{FF2B5EF4-FFF2-40B4-BE49-F238E27FC236}">
                  <a16:creationId xmlns:a16="http://schemas.microsoft.com/office/drawing/2014/main" xmlns="" id="{D1BA4C5D-6EEA-46C0-8A90-5B8FFEC07A27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8360342" y="5480311"/>
              <a:ext cx="129609" cy="158490"/>
            </a:xfrm>
            <a:custGeom>
              <a:avLst/>
              <a:gdLst/>
              <a:ahLst/>
              <a:cxnLst/>
              <a:rect l="0" t="0" r="0" b="0"/>
              <a:pathLst>
                <a:path w="129609" h="158490">
                  <a:moveTo>
                    <a:pt x="91508" y="6089"/>
                  </a:moveTo>
                  <a:lnTo>
                    <a:pt x="91508" y="6089"/>
                  </a:lnTo>
                  <a:lnTo>
                    <a:pt x="85420" y="0"/>
                  </a:lnTo>
                  <a:lnTo>
                    <a:pt x="81864" y="3187"/>
                  </a:lnTo>
                  <a:lnTo>
                    <a:pt x="80166" y="8562"/>
                  </a:lnTo>
                  <a:lnTo>
                    <a:pt x="79713" y="11971"/>
                  </a:lnTo>
                  <a:lnTo>
                    <a:pt x="57840" y="54818"/>
                  </a:lnTo>
                  <a:lnTo>
                    <a:pt x="31518" y="98906"/>
                  </a:lnTo>
                  <a:lnTo>
                    <a:pt x="20816" y="117786"/>
                  </a:lnTo>
                  <a:lnTo>
                    <a:pt x="3092" y="141797"/>
                  </a:lnTo>
                  <a:lnTo>
                    <a:pt x="814" y="143128"/>
                  </a:lnTo>
                  <a:lnTo>
                    <a:pt x="0" y="144720"/>
                  </a:lnTo>
                  <a:lnTo>
                    <a:pt x="163" y="146487"/>
                  </a:lnTo>
                  <a:lnTo>
                    <a:pt x="979" y="148371"/>
                  </a:lnTo>
                  <a:lnTo>
                    <a:pt x="2227" y="149627"/>
                  </a:lnTo>
                  <a:lnTo>
                    <a:pt x="5496" y="151022"/>
                  </a:lnTo>
                  <a:lnTo>
                    <a:pt x="11304" y="151808"/>
                  </a:lnTo>
                  <a:lnTo>
                    <a:pt x="52816" y="146169"/>
                  </a:lnTo>
                  <a:lnTo>
                    <a:pt x="82062" y="149235"/>
                  </a:lnTo>
                  <a:lnTo>
                    <a:pt x="129608" y="158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4340">
              <a:extLst>
                <a:ext uri="{FF2B5EF4-FFF2-40B4-BE49-F238E27FC236}">
                  <a16:creationId xmlns:a16="http://schemas.microsoft.com/office/drawing/2014/main" xmlns="" id="{4D452FFF-8B5F-4EA8-B772-A343DF895235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8505573" y="5511800"/>
              <a:ext cx="117728" cy="139701"/>
            </a:xfrm>
            <a:custGeom>
              <a:avLst/>
              <a:gdLst/>
              <a:ahLst/>
              <a:cxnLst/>
              <a:rect l="0" t="0" r="0" b="0"/>
              <a:pathLst>
                <a:path w="117728" h="139701">
                  <a:moveTo>
                    <a:pt x="117727" y="0"/>
                  </a:moveTo>
                  <a:lnTo>
                    <a:pt x="117727" y="0"/>
                  </a:lnTo>
                  <a:lnTo>
                    <a:pt x="97332" y="0"/>
                  </a:lnTo>
                  <a:lnTo>
                    <a:pt x="83176" y="3658"/>
                  </a:lnTo>
                  <a:lnTo>
                    <a:pt x="55434" y="184"/>
                  </a:lnTo>
                  <a:lnTo>
                    <a:pt x="49354" y="1963"/>
                  </a:lnTo>
                  <a:lnTo>
                    <a:pt x="43073" y="5483"/>
                  </a:lnTo>
                  <a:lnTo>
                    <a:pt x="32079" y="52113"/>
                  </a:lnTo>
                  <a:lnTo>
                    <a:pt x="17356" y="98523"/>
                  </a:lnTo>
                  <a:lnTo>
                    <a:pt x="14791" y="105642"/>
                  </a:lnTo>
                  <a:lnTo>
                    <a:pt x="5190" y="120447"/>
                  </a:lnTo>
                  <a:lnTo>
                    <a:pt x="4602" y="122632"/>
                  </a:lnTo>
                  <a:lnTo>
                    <a:pt x="3505" y="124088"/>
                  </a:lnTo>
                  <a:lnTo>
                    <a:pt x="404" y="125706"/>
                  </a:lnTo>
                  <a:lnTo>
                    <a:pt x="0" y="126843"/>
                  </a:lnTo>
                  <a:lnTo>
                    <a:pt x="436" y="128307"/>
                  </a:lnTo>
                  <a:lnTo>
                    <a:pt x="2836" y="132354"/>
                  </a:lnTo>
                  <a:lnTo>
                    <a:pt x="46474" y="133342"/>
                  </a:lnTo>
                  <a:lnTo>
                    <a:pt x="91714" y="139307"/>
                  </a:lnTo>
                  <a:lnTo>
                    <a:pt x="105027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4341">
              <a:extLst>
                <a:ext uri="{FF2B5EF4-FFF2-40B4-BE49-F238E27FC236}">
                  <a16:creationId xmlns:a16="http://schemas.microsoft.com/office/drawing/2014/main" xmlns="" id="{FE7073A5-350C-4546-9DD2-EDF8D785DDDD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8521700" y="5581650"/>
              <a:ext cx="88901" cy="6351"/>
            </a:xfrm>
            <a:custGeom>
              <a:avLst/>
              <a:gdLst/>
              <a:ahLst/>
              <a:cxnLst/>
              <a:rect l="0" t="0" r="0" b="0"/>
              <a:pathLst>
                <a:path w="88901" h="6351">
                  <a:moveTo>
                    <a:pt x="0" y="6350"/>
                  </a:moveTo>
                  <a:lnTo>
                    <a:pt x="0" y="6350"/>
                  </a:lnTo>
                  <a:lnTo>
                    <a:pt x="3370" y="2979"/>
                  </a:lnTo>
                  <a:lnTo>
                    <a:pt x="6907" y="1324"/>
                  </a:lnTo>
                  <a:lnTo>
                    <a:pt x="50742" y="51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829">
            <a:extLst>
              <a:ext uri="{FF2B5EF4-FFF2-40B4-BE49-F238E27FC236}">
                <a16:creationId xmlns:a16="http://schemas.microsoft.com/office/drawing/2014/main" xmlns="" id="{4529CB79-0C00-4859-8A6F-FA31D4670D38}"/>
              </a:ext>
            </a:extLst>
          </p:cNvPr>
          <p:cNvGrpSpPr/>
          <p:nvPr/>
        </p:nvGrpSpPr>
        <p:grpSpPr>
          <a:xfrm>
            <a:off x="10458450" y="4947274"/>
            <a:ext cx="571501" cy="583577"/>
            <a:chOff x="10458450" y="4947274"/>
            <a:chExt cx="571501" cy="583577"/>
          </a:xfrm>
        </p:grpSpPr>
        <p:sp>
          <p:nvSpPr>
            <p:cNvPr id="219" name="SMARTInkShape-4342">
              <a:extLst>
                <a:ext uri="{FF2B5EF4-FFF2-40B4-BE49-F238E27FC236}">
                  <a16:creationId xmlns:a16="http://schemas.microsoft.com/office/drawing/2014/main" xmlns="" id="{23F6694C-B0C7-4121-AA2C-E661F439E735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10833100" y="5187950"/>
              <a:ext cx="59708" cy="342901"/>
            </a:xfrm>
            <a:custGeom>
              <a:avLst/>
              <a:gdLst/>
              <a:ahLst/>
              <a:cxnLst/>
              <a:rect l="0" t="0" r="0" b="0"/>
              <a:pathLst>
                <a:path w="59708" h="342901">
                  <a:moveTo>
                    <a:pt x="0" y="0"/>
                  </a:moveTo>
                  <a:lnTo>
                    <a:pt x="0" y="0"/>
                  </a:lnTo>
                  <a:lnTo>
                    <a:pt x="13484" y="3371"/>
                  </a:lnTo>
                  <a:lnTo>
                    <a:pt x="35353" y="18952"/>
                  </a:lnTo>
                  <a:lnTo>
                    <a:pt x="59707" y="65039"/>
                  </a:lnTo>
                  <a:lnTo>
                    <a:pt x="57445" y="104037"/>
                  </a:lnTo>
                  <a:lnTo>
                    <a:pt x="48174" y="156845"/>
                  </a:lnTo>
                  <a:lnTo>
                    <a:pt x="34233" y="218864"/>
                  </a:lnTo>
                  <a:lnTo>
                    <a:pt x="24938" y="260209"/>
                  </a:lnTo>
                  <a:lnTo>
                    <a:pt x="635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4343">
              <a:extLst>
                <a:ext uri="{FF2B5EF4-FFF2-40B4-BE49-F238E27FC236}">
                  <a16:creationId xmlns:a16="http://schemas.microsoft.com/office/drawing/2014/main" xmlns="" id="{6BB47C83-DC63-490B-9B45-61435EAD4C16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10458450" y="5277513"/>
              <a:ext cx="304801" cy="189838"/>
            </a:xfrm>
            <a:custGeom>
              <a:avLst/>
              <a:gdLst/>
              <a:ahLst/>
              <a:cxnLst/>
              <a:rect l="0" t="0" r="0" b="0"/>
              <a:pathLst>
                <a:path w="304801" h="189838">
                  <a:moveTo>
                    <a:pt x="0" y="189837"/>
                  </a:moveTo>
                  <a:lnTo>
                    <a:pt x="0" y="189837"/>
                  </a:lnTo>
                  <a:lnTo>
                    <a:pt x="8837" y="189837"/>
                  </a:lnTo>
                  <a:lnTo>
                    <a:pt x="12865" y="187956"/>
                  </a:lnTo>
                  <a:lnTo>
                    <a:pt x="14927" y="186466"/>
                  </a:lnTo>
                  <a:lnTo>
                    <a:pt x="41191" y="146935"/>
                  </a:lnTo>
                  <a:lnTo>
                    <a:pt x="66375" y="102101"/>
                  </a:lnTo>
                  <a:lnTo>
                    <a:pt x="81005" y="66882"/>
                  </a:lnTo>
                  <a:lnTo>
                    <a:pt x="94400" y="24838"/>
                  </a:lnTo>
                  <a:lnTo>
                    <a:pt x="101412" y="0"/>
                  </a:lnTo>
                  <a:lnTo>
                    <a:pt x="101584" y="4863"/>
                  </a:lnTo>
                  <a:lnTo>
                    <a:pt x="95641" y="51445"/>
                  </a:lnTo>
                  <a:lnTo>
                    <a:pt x="95328" y="96178"/>
                  </a:lnTo>
                  <a:lnTo>
                    <a:pt x="101040" y="139900"/>
                  </a:lnTo>
                  <a:lnTo>
                    <a:pt x="107466" y="161763"/>
                  </a:lnTo>
                  <a:lnTo>
                    <a:pt x="114682" y="169710"/>
                  </a:lnTo>
                  <a:lnTo>
                    <a:pt x="135872" y="180421"/>
                  </a:lnTo>
                  <a:lnTo>
                    <a:pt x="148582" y="183771"/>
                  </a:lnTo>
                  <a:lnTo>
                    <a:pt x="151971" y="183676"/>
                  </a:lnTo>
                  <a:lnTo>
                    <a:pt x="180642" y="169021"/>
                  </a:lnTo>
                  <a:lnTo>
                    <a:pt x="192233" y="160360"/>
                  </a:lnTo>
                  <a:lnTo>
                    <a:pt x="215536" y="114294"/>
                  </a:lnTo>
                  <a:lnTo>
                    <a:pt x="232577" y="66730"/>
                  </a:lnTo>
                  <a:lnTo>
                    <a:pt x="247640" y="24780"/>
                  </a:lnTo>
                  <a:lnTo>
                    <a:pt x="248355" y="58460"/>
                  </a:lnTo>
                  <a:lnTo>
                    <a:pt x="256487" y="87861"/>
                  </a:lnTo>
                  <a:lnTo>
                    <a:pt x="262411" y="116411"/>
                  </a:lnTo>
                  <a:lnTo>
                    <a:pt x="289107" y="159645"/>
                  </a:lnTo>
                  <a:lnTo>
                    <a:pt x="304800" y="177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4344">
              <a:extLst>
                <a:ext uri="{FF2B5EF4-FFF2-40B4-BE49-F238E27FC236}">
                  <a16:creationId xmlns:a16="http://schemas.microsoft.com/office/drawing/2014/main" xmlns="" id="{A0EE1876-53FD-4F74-AA65-3211EE2E50F8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10896600" y="4947274"/>
              <a:ext cx="133351" cy="139077"/>
            </a:xfrm>
            <a:custGeom>
              <a:avLst/>
              <a:gdLst/>
              <a:ahLst/>
              <a:cxnLst/>
              <a:rect l="0" t="0" r="0" b="0"/>
              <a:pathLst>
                <a:path w="133351" h="139077">
                  <a:moveTo>
                    <a:pt x="0" y="24776"/>
                  </a:moveTo>
                  <a:lnTo>
                    <a:pt x="0" y="24776"/>
                  </a:lnTo>
                  <a:lnTo>
                    <a:pt x="0" y="21405"/>
                  </a:lnTo>
                  <a:lnTo>
                    <a:pt x="1881" y="17868"/>
                  </a:lnTo>
                  <a:lnTo>
                    <a:pt x="12209" y="6478"/>
                  </a:lnTo>
                  <a:lnTo>
                    <a:pt x="19772" y="2532"/>
                  </a:lnTo>
                  <a:lnTo>
                    <a:pt x="32756" y="0"/>
                  </a:lnTo>
                  <a:lnTo>
                    <a:pt x="37605" y="1534"/>
                  </a:lnTo>
                  <a:lnTo>
                    <a:pt x="49841" y="11640"/>
                  </a:lnTo>
                  <a:lnTo>
                    <a:pt x="58355" y="26528"/>
                  </a:lnTo>
                  <a:lnTo>
                    <a:pt x="61976" y="37603"/>
                  </a:lnTo>
                  <a:lnTo>
                    <a:pt x="59678" y="55466"/>
                  </a:lnTo>
                  <a:lnTo>
                    <a:pt x="51157" y="75262"/>
                  </a:lnTo>
                  <a:lnTo>
                    <a:pt x="26210" y="111387"/>
                  </a:lnTo>
                  <a:lnTo>
                    <a:pt x="32292" y="120617"/>
                  </a:lnTo>
                  <a:lnTo>
                    <a:pt x="72911" y="130872"/>
                  </a:lnTo>
                  <a:lnTo>
                    <a:pt x="119947" y="137456"/>
                  </a:lnTo>
                  <a:lnTo>
                    <a:pt x="133350" y="139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3" name="SMARTInkShape-4345">
            <a:extLst>
              <a:ext uri="{FF2B5EF4-FFF2-40B4-BE49-F238E27FC236}">
                <a16:creationId xmlns:a16="http://schemas.microsoft.com/office/drawing/2014/main" xmlns="" id="{822C6D09-4FAF-4BB8-94C2-95194927EC0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179050" y="5378450"/>
            <a:ext cx="152401" cy="6090"/>
          </a:xfrm>
          <a:custGeom>
            <a:avLst/>
            <a:gdLst/>
            <a:ahLst/>
            <a:cxnLst/>
            <a:rect l="0" t="0" r="0" b="0"/>
            <a:pathLst>
              <a:path w="152401" h="6090">
                <a:moveTo>
                  <a:pt x="0" y="0"/>
                </a:moveTo>
                <a:lnTo>
                  <a:pt x="0" y="0"/>
                </a:lnTo>
                <a:lnTo>
                  <a:pt x="37325" y="0"/>
                </a:lnTo>
                <a:lnTo>
                  <a:pt x="77971" y="705"/>
                </a:lnTo>
                <a:lnTo>
                  <a:pt x="124389" y="4364"/>
                </a:lnTo>
                <a:lnTo>
                  <a:pt x="148572" y="6089"/>
                </a:lnTo>
                <a:lnTo>
                  <a:pt x="149847" y="5469"/>
                </a:lnTo>
                <a:lnTo>
                  <a:pt x="150699" y="4352"/>
                </a:lnTo>
                <a:lnTo>
                  <a:pt x="1524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Shape-4346">
            <a:extLst>
              <a:ext uri="{FF2B5EF4-FFF2-40B4-BE49-F238E27FC236}">
                <a16:creationId xmlns:a16="http://schemas.microsoft.com/office/drawing/2014/main" xmlns="" id="{4C9549D7-64E9-45A8-BF50-7CC08B5AD03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074150" y="5125333"/>
            <a:ext cx="22346" cy="183268"/>
          </a:xfrm>
          <a:custGeom>
            <a:avLst/>
            <a:gdLst/>
            <a:ahLst/>
            <a:cxnLst/>
            <a:rect l="0" t="0" r="0" b="0"/>
            <a:pathLst>
              <a:path w="22346" h="183268">
                <a:moveTo>
                  <a:pt x="0" y="5467"/>
                </a:moveTo>
                <a:lnTo>
                  <a:pt x="0" y="5467"/>
                </a:lnTo>
                <a:lnTo>
                  <a:pt x="0" y="2096"/>
                </a:lnTo>
                <a:lnTo>
                  <a:pt x="705" y="1103"/>
                </a:lnTo>
                <a:lnTo>
                  <a:pt x="1881" y="441"/>
                </a:lnTo>
                <a:lnTo>
                  <a:pt x="3370" y="0"/>
                </a:lnTo>
                <a:lnTo>
                  <a:pt x="4363" y="1822"/>
                </a:lnTo>
                <a:lnTo>
                  <a:pt x="14904" y="46870"/>
                </a:lnTo>
                <a:lnTo>
                  <a:pt x="18528" y="83351"/>
                </a:lnTo>
                <a:lnTo>
                  <a:pt x="22345" y="125127"/>
                </a:lnTo>
                <a:lnTo>
                  <a:pt x="19050" y="18326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1" name="SMARTInkShape-Group832">
            <a:extLst>
              <a:ext uri="{FF2B5EF4-FFF2-40B4-BE49-F238E27FC236}">
                <a16:creationId xmlns:a16="http://schemas.microsoft.com/office/drawing/2014/main" xmlns="" id="{30A137D7-4D1F-4100-B8C4-03BE26188AAF}"/>
              </a:ext>
            </a:extLst>
          </p:cNvPr>
          <p:cNvGrpSpPr/>
          <p:nvPr/>
        </p:nvGrpSpPr>
        <p:grpSpPr>
          <a:xfrm>
            <a:off x="7569200" y="4953262"/>
            <a:ext cx="2623456" cy="717289"/>
            <a:chOff x="7569200" y="4953262"/>
            <a:chExt cx="2623456" cy="717289"/>
          </a:xfrm>
        </p:grpSpPr>
        <p:sp>
          <p:nvSpPr>
            <p:cNvPr id="225" name="SMARTInkShape-4347">
              <a:extLst>
                <a:ext uri="{FF2B5EF4-FFF2-40B4-BE49-F238E27FC236}">
                  <a16:creationId xmlns:a16="http://schemas.microsoft.com/office/drawing/2014/main" xmlns="" id="{6FF23548-F971-444E-B070-C2F99551C3E5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8019315" y="5187950"/>
              <a:ext cx="400786" cy="138444"/>
            </a:xfrm>
            <a:custGeom>
              <a:avLst/>
              <a:gdLst/>
              <a:ahLst/>
              <a:cxnLst/>
              <a:rect l="0" t="0" r="0" b="0"/>
              <a:pathLst>
                <a:path w="400786" h="138444">
                  <a:moveTo>
                    <a:pt x="121385" y="0"/>
                  </a:moveTo>
                  <a:lnTo>
                    <a:pt x="121385" y="0"/>
                  </a:lnTo>
                  <a:lnTo>
                    <a:pt x="124755" y="0"/>
                  </a:lnTo>
                  <a:lnTo>
                    <a:pt x="128292" y="3763"/>
                  </a:lnTo>
                  <a:lnTo>
                    <a:pt x="130223" y="6742"/>
                  </a:lnTo>
                  <a:lnTo>
                    <a:pt x="133322" y="33213"/>
                  </a:lnTo>
                  <a:lnTo>
                    <a:pt x="130171" y="77744"/>
                  </a:lnTo>
                  <a:lnTo>
                    <a:pt x="127243" y="89929"/>
                  </a:lnTo>
                  <a:lnTo>
                    <a:pt x="114582" y="110994"/>
                  </a:lnTo>
                  <a:lnTo>
                    <a:pt x="97194" y="127648"/>
                  </a:lnTo>
                  <a:lnTo>
                    <a:pt x="77707" y="137401"/>
                  </a:lnTo>
                  <a:lnTo>
                    <a:pt x="55406" y="138443"/>
                  </a:lnTo>
                  <a:lnTo>
                    <a:pt x="43532" y="136745"/>
                  </a:lnTo>
                  <a:lnTo>
                    <a:pt x="22813" y="125452"/>
                  </a:lnTo>
                  <a:lnTo>
                    <a:pt x="13337" y="117501"/>
                  </a:lnTo>
                  <a:lnTo>
                    <a:pt x="2808" y="99260"/>
                  </a:lnTo>
                  <a:lnTo>
                    <a:pt x="0" y="89456"/>
                  </a:lnTo>
                  <a:lnTo>
                    <a:pt x="950" y="79394"/>
                  </a:lnTo>
                  <a:lnTo>
                    <a:pt x="9532" y="58804"/>
                  </a:lnTo>
                  <a:lnTo>
                    <a:pt x="33603" y="34121"/>
                  </a:lnTo>
                  <a:lnTo>
                    <a:pt x="79931" y="16773"/>
                  </a:lnTo>
                  <a:lnTo>
                    <a:pt x="120129" y="9101"/>
                  </a:lnTo>
                  <a:lnTo>
                    <a:pt x="165275" y="4045"/>
                  </a:lnTo>
                  <a:lnTo>
                    <a:pt x="190158" y="2696"/>
                  </a:lnTo>
                  <a:lnTo>
                    <a:pt x="215916" y="1798"/>
                  </a:lnTo>
                  <a:lnTo>
                    <a:pt x="259589" y="2680"/>
                  </a:lnTo>
                  <a:lnTo>
                    <a:pt x="297108" y="5424"/>
                  </a:lnTo>
                  <a:lnTo>
                    <a:pt x="330247" y="8996"/>
                  </a:lnTo>
                  <a:lnTo>
                    <a:pt x="373300" y="14974"/>
                  </a:lnTo>
                  <a:lnTo>
                    <a:pt x="40078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4348">
              <a:extLst>
                <a:ext uri="{FF2B5EF4-FFF2-40B4-BE49-F238E27FC236}">
                  <a16:creationId xmlns:a16="http://schemas.microsoft.com/office/drawing/2014/main" xmlns="" id="{A659D79E-A85F-4A3A-B103-C4DB6035E003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7759700" y="5105069"/>
              <a:ext cx="150532" cy="241632"/>
            </a:xfrm>
            <a:custGeom>
              <a:avLst/>
              <a:gdLst/>
              <a:ahLst/>
              <a:cxnLst/>
              <a:rect l="0" t="0" r="0" b="0"/>
              <a:pathLst>
                <a:path w="150532" h="241632">
                  <a:moveTo>
                    <a:pt x="0" y="13031"/>
                  </a:moveTo>
                  <a:lnTo>
                    <a:pt x="0" y="13031"/>
                  </a:lnTo>
                  <a:lnTo>
                    <a:pt x="0" y="2918"/>
                  </a:lnTo>
                  <a:lnTo>
                    <a:pt x="2822" y="644"/>
                  </a:lnTo>
                  <a:lnTo>
                    <a:pt x="13484" y="0"/>
                  </a:lnTo>
                  <a:lnTo>
                    <a:pt x="53463" y="11816"/>
                  </a:lnTo>
                  <a:lnTo>
                    <a:pt x="89688" y="32819"/>
                  </a:lnTo>
                  <a:lnTo>
                    <a:pt x="134211" y="71163"/>
                  </a:lnTo>
                  <a:lnTo>
                    <a:pt x="142390" y="81419"/>
                  </a:lnTo>
                  <a:lnTo>
                    <a:pt x="149597" y="102222"/>
                  </a:lnTo>
                  <a:lnTo>
                    <a:pt x="150531" y="112707"/>
                  </a:lnTo>
                  <a:lnTo>
                    <a:pt x="144043" y="135649"/>
                  </a:lnTo>
                  <a:lnTo>
                    <a:pt x="131046" y="158545"/>
                  </a:lnTo>
                  <a:lnTo>
                    <a:pt x="87178" y="205020"/>
                  </a:lnTo>
                  <a:lnTo>
                    <a:pt x="71613" y="224120"/>
                  </a:lnTo>
                  <a:lnTo>
                    <a:pt x="70320" y="228545"/>
                  </a:lnTo>
                  <a:lnTo>
                    <a:pt x="70869" y="232202"/>
                  </a:lnTo>
                  <a:lnTo>
                    <a:pt x="76200" y="2416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4349">
              <a:extLst>
                <a:ext uri="{FF2B5EF4-FFF2-40B4-BE49-F238E27FC236}">
                  <a16:creationId xmlns:a16="http://schemas.microsoft.com/office/drawing/2014/main" xmlns="" id="{E692E974-0804-46B5-875A-64A6A5CAB3CE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7620000" y="5270500"/>
              <a:ext cx="254001" cy="6351"/>
            </a:xfrm>
            <a:custGeom>
              <a:avLst/>
              <a:gdLst/>
              <a:ahLst/>
              <a:cxnLst/>
              <a:rect l="0" t="0" r="0" b="0"/>
              <a:pathLst>
                <a:path w="254001" h="6351">
                  <a:moveTo>
                    <a:pt x="0" y="6350"/>
                  </a:moveTo>
                  <a:lnTo>
                    <a:pt x="0" y="6350"/>
                  </a:lnTo>
                  <a:lnTo>
                    <a:pt x="34530" y="6350"/>
                  </a:lnTo>
                  <a:lnTo>
                    <a:pt x="67794" y="6350"/>
                  </a:lnTo>
                  <a:lnTo>
                    <a:pt x="108448" y="5644"/>
                  </a:lnTo>
                  <a:lnTo>
                    <a:pt x="152386" y="2979"/>
                  </a:lnTo>
                  <a:lnTo>
                    <a:pt x="194021" y="1324"/>
                  </a:lnTo>
                  <a:lnTo>
                    <a:pt x="254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4350">
              <a:extLst>
                <a:ext uri="{FF2B5EF4-FFF2-40B4-BE49-F238E27FC236}">
                  <a16:creationId xmlns:a16="http://schemas.microsoft.com/office/drawing/2014/main" xmlns="" id="{3AD2FDA3-A43A-41CD-8A10-8BE4B2F7C3C2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7569200" y="5162812"/>
              <a:ext cx="209551" cy="6089"/>
            </a:xfrm>
            <a:custGeom>
              <a:avLst/>
              <a:gdLst/>
              <a:ahLst/>
              <a:cxnLst/>
              <a:rect l="0" t="0" r="0" b="0"/>
              <a:pathLst>
                <a:path w="209551" h="6089">
                  <a:moveTo>
                    <a:pt x="0" y="6088"/>
                  </a:moveTo>
                  <a:lnTo>
                    <a:pt x="0" y="6088"/>
                  </a:lnTo>
                  <a:lnTo>
                    <a:pt x="42645" y="1724"/>
                  </a:lnTo>
                  <a:lnTo>
                    <a:pt x="83819" y="326"/>
                  </a:lnTo>
                  <a:lnTo>
                    <a:pt x="117686" y="0"/>
                  </a:lnTo>
                  <a:lnTo>
                    <a:pt x="153905" y="1736"/>
                  </a:lnTo>
                  <a:lnTo>
                    <a:pt x="209550" y="6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4351">
              <a:extLst>
                <a:ext uri="{FF2B5EF4-FFF2-40B4-BE49-F238E27FC236}">
                  <a16:creationId xmlns:a16="http://schemas.microsoft.com/office/drawing/2014/main" xmlns="" id="{783FC515-E7C8-4FE6-8BB4-4B4EDA63B8C3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8369300" y="4953262"/>
              <a:ext cx="146051" cy="114039"/>
            </a:xfrm>
            <a:custGeom>
              <a:avLst/>
              <a:gdLst/>
              <a:ahLst/>
              <a:cxnLst/>
              <a:rect l="0" t="0" r="0" b="0"/>
              <a:pathLst>
                <a:path w="146051" h="114039">
                  <a:moveTo>
                    <a:pt x="0" y="6088"/>
                  </a:moveTo>
                  <a:lnTo>
                    <a:pt x="0" y="6088"/>
                  </a:lnTo>
                  <a:lnTo>
                    <a:pt x="22604" y="1062"/>
                  </a:lnTo>
                  <a:lnTo>
                    <a:pt x="53619" y="0"/>
                  </a:lnTo>
                  <a:lnTo>
                    <a:pt x="68280" y="5499"/>
                  </a:lnTo>
                  <a:lnTo>
                    <a:pt x="75154" y="9928"/>
                  </a:lnTo>
                  <a:lnTo>
                    <a:pt x="79735" y="15704"/>
                  </a:lnTo>
                  <a:lnTo>
                    <a:pt x="84827" y="29647"/>
                  </a:lnTo>
                  <a:lnTo>
                    <a:pt x="83326" y="45251"/>
                  </a:lnTo>
                  <a:lnTo>
                    <a:pt x="77250" y="60182"/>
                  </a:lnTo>
                  <a:lnTo>
                    <a:pt x="67495" y="71522"/>
                  </a:lnTo>
                  <a:lnTo>
                    <a:pt x="33686" y="99031"/>
                  </a:lnTo>
                  <a:lnTo>
                    <a:pt x="35157" y="100505"/>
                  </a:lnTo>
                  <a:lnTo>
                    <a:pt x="42436" y="104025"/>
                  </a:lnTo>
                  <a:lnTo>
                    <a:pt x="85339" y="107671"/>
                  </a:lnTo>
                  <a:lnTo>
                    <a:pt x="146050" y="114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4352">
              <a:extLst>
                <a:ext uri="{FF2B5EF4-FFF2-40B4-BE49-F238E27FC236}">
                  <a16:creationId xmlns:a16="http://schemas.microsoft.com/office/drawing/2014/main" xmlns="" id="{EBBD0842-8593-4FC7-801B-99D24E446567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8655050" y="5304640"/>
              <a:ext cx="120651" cy="10311"/>
            </a:xfrm>
            <a:custGeom>
              <a:avLst/>
              <a:gdLst/>
              <a:ahLst/>
              <a:cxnLst/>
              <a:rect l="0" t="0" r="0" b="0"/>
              <a:pathLst>
                <a:path w="120651" h="10311">
                  <a:moveTo>
                    <a:pt x="0" y="10310"/>
                  </a:moveTo>
                  <a:lnTo>
                    <a:pt x="0" y="10310"/>
                  </a:lnTo>
                  <a:lnTo>
                    <a:pt x="44044" y="184"/>
                  </a:lnTo>
                  <a:lnTo>
                    <a:pt x="91198" y="0"/>
                  </a:lnTo>
                  <a:lnTo>
                    <a:pt x="120650" y="3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4353">
              <a:extLst>
                <a:ext uri="{FF2B5EF4-FFF2-40B4-BE49-F238E27FC236}">
                  <a16:creationId xmlns:a16="http://schemas.microsoft.com/office/drawing/2014/main" xmlns="" id="{CF5D240F-C818-4AAC-82CD-01E39B3A9D99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8674100" y="5372100"/>
              <a:ext cx="107951" cy="6351"/>
            </a:xfrm>
            <a:custGeom>
              <a:avLst/>
              <a:gdLst/>
              <a:ahLst/>
              <a:cxnLst/>
              <a:rect l="0" t="0" r="0" b="0"/>
              <a:pathLst>
                <a:path w="107951" h="635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27450" y="5762"/>
                  </a:lnTo>
                  <a:lnTo>
                    <a:pt x="71510" y="6234"/>
                  </a:lnTo>
                  <a:lnTo>
                    <a:pt x="1079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4354">
              <a:extLst>
                <a:ext uri="{FF2B5EF4-FFF2-40B4-BE49-F238E27FC236}">
                  <a16:creationId xmlns:a16="http://schemas.microsoft.com/office/drawing/2014/main" xmlns="" id="{1AE23C7C-042C-45C0-929C-F066685D0BE7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8937141" y="5379357"/>
              <a:ext cx="276710" cy="18144"/>
            </a:xfrm>
            <a:custGeom>
              <a:avLst/>
              <a:gdLst/>
              <a:ahLst/>
              <a:cxnLst/>
              <a:rect l="0" t="0" r="0" b="0"/>
              <a:pathLst>
                <a:path w="276710" h="18144">
                  <a:moveTo>
                    <a:pt x="3659" y="11793"/>
                  </a:moveTo>
                  <a:lnTo>
                    <a:pt x="3659" y="11793"/>
                  </a:lnTo>
                  <a:lnTo>
                    <a:pt x="288" y="8422"/>
                  </a:lnTo>
                  <a:lnTo>
                    <a:pt x="0" y="7429"/>
                  </a:lnTo>
                  <a:lnTo>
                    <a:pt x="515" y="6767"/>
                  </a:lnTo>
                  <a:lnTo>
                    <a:pt x="1561" y="6326"/>
                  </a:lnTo>
                  <a:lnTo>
                    <a:pt x="47326" y="3678"/>
                  </a:lnTo>
                  <a:lnTo>
                    <a:pt x="85157" y="1131"/>
                  </a:lnTo>
                  <a:lnTo>
                    <a:pt x="132543" y="0"/>
                  </a:lnTo>
                  <a:lnTo>
                    <a:pt x="176652" y="3258"/>
                  </a:lnTo>
                  <a:lnTo>
                    <a:pt x="215305" y="8705"/>
                  </a:lnTo>
                  <a:lnTo>
                    <a:pt x="256633" y="15033"/>
                  </a:lnTo>
                  <a:lnTo>
                    <a:pt x="276709" y="18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4355">
              <a:extLst>
                <a:ext uri="{FF2B5EF4-FFF2-40B4-BE49-F238E27FC236}">
                  <a16:creationId xmlns:a16="http://schemas.microsoft.com/office/drawing/2014/main" xmlns="" id="{9B9BD121-91A0-4F46-8231-B7D91FD0650A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8992553" y="5513960"/>
              <a:ext cx="132557" cy="156591"/>
            </a:xfrm>
            <a:custGeom>
              <a:avLst/>
              <a:gdLst/>
              <a:ahLst/>
              <a:cxnLst/>
              <a:rect l="0" t="0" r="0" b="0"/>
              <a:pathLst>
                <a:path w="132557" h="156591">
                  <a:moveTo>
                    <a:pt x="5397" y="35940"/>
                  </a:moveTo>
                  <a:lnTo>
                    <a:pt x="5397" y="35940"/>
                  </a:lnTo>
                  <a:lnTo>
                    <a:pt x="9760" y="79678"/>
                  </a:lnTo>
                  <a:lnTo>
                    <a:pt x="9473" y="110536"/>
                  </a:lnTo>
                  <a:lnTo>
                    <a:pt x="5227" y="136493"/>
                  </a:lnTo>
                  <a:lnTo>
                    <a:pt x="3874" y="137547"/>
                  </a:lnTo>
                  <a:lnTo>
                    <a:pt x="2265" y="137545"/>
                  </a:lnTo>
                  <a:lnTo>
                    <a:pt x="1191" y="136132"/>
                  </a:lnTo>
                  <a:lnTo>
                    <a:pt x="0" y="130799"/>
                  </a:lnTo>
                  <a:lnTo>
                    <a:pt x="7962" y="84180"/>
                  </a:lnTo>
                  <a:lnTo>
                    <a:pt x="20739" y="51645"/>
                  </a:lnTo>
                  <a:lnTo>
                    <a:pt x="44019" y="18738"/>
                  </a:lnTo>
                  <a:lnTo>
                    <a:pt x="59331" y="5129"/>
                  </a:lnTo>
                  <a:lnTo>
                    <a:pt x="70290" y="1080"/>
                  </a:lnTo>
                  <a:lnTo>
                    <a:pt x="76175" y="0"/>
                  </a:lnTo>
                  <a:lnTo>
                    <a:pt x="88359" y="2563"/>
                  </a:lnTo>
                  <a:lnTo>
                    <a:pt x="94571" y="5222"/>
                  </a:lnTo>
                  <a:lnTo>
                    <a:pt x="113428" y="22449"/>
                  </a:lnTo>
                  <a:lnTo>
                    <a:pt x="129051" y="48797"/>
                  </a:lnTo>
                  <a:lnTo>
                    <a:pt x="132556" y="68702"/>
                  </a:lnTo>
                  <a:lnTo>
                    <a:pt x="131713" y="114965"/>
                  </a:lnTo>
                  <a:lnTo>
                    <a:pt x="126047" y="156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4356">
              <a:extLst>
                <a:ext uri="{FF2B5EF4-FFF2-40B4-BE49-F238E27FC236}">
                  <a16:creationId xmlns:a16="http://schemas.microsoft.com/office/drawing/2014/main" xmlns="" id="{5706C7A2-4AA1-41DF-A262-33A03668CD4F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10160000" y="5346700"/>
              <a:ext cx="32656" cy="573"/>
            </a:xfrm>
            <a:custGeom>
              <a:avLst/>
              <a:gdLst/>
              <a:ahLst/>
              <a:cxnLst/>
              <a:rect l="0" t="0" r="0" b="0"/>
              <a:pathLst>
                <a:path w="32656" h="573">
                  <a:moveTo>
                    <a:pt x="0" y="0"/>
                  </a:moveTo>
                  <a:lnTo>
                    <a:pt x="0" y="0"/>
                  </a:lnTo>
                  <a:lnTo>
                    <a:pt x="32655" y="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4357">
              <a:extLst>
                <a:ext uri="{FF2B5EF4-FFF2-40B4-BE49-F238E27FC236}">
                  <a16:creationId xmlns:a16="http://schemas.microsoft.com/office/drawing/2014/main" xmlns="" id="{EA41DD8B-DA3E-42CE-86EE-2341C53D134C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10077450" y="52895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4358">
              <a:extLst>
                <a:ext uri="{FF2B5EF4-FFF2-40B4-BE49-F238E27FC236}">
                  <a16:creationId xmlns:a16="http://schemas.microsoft.com/office/drawing/2014/main" xmlns="" id="{346CFA17-B3FD-4D6B-A725-6B2BBFC51078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10071100" y="54038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6350" y="0"/>
                  </a:moveTo>
                  <a:lnTo>
                    <a:pt x="6350" y="0"/>
                  </a:lnTo>
                  <a:lnTo>
                    <a:pt x="5645" y="10844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4359">
              <a:extLst>
                <a:ext uri="{FF2B5EF4-FFF2-40B4-BE49-F238E27FC236}">
                  <a16:creationId xmlns:a16="http://schemas.microsoft.com/office/drawing/2014/main" xmlns="" id="{84838EF6-B806-45DF-9B5D-22751D84DFED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9874177" y="5187950"/>
              <a:ext cx="177874" cy="273051"/>
            </a:xfrm>
            <a:custGeom>
              <a:avLst/>
              <a:gdLst/>
              <a:ahLst/>
              <a:cxnLst/>
              <a:rect l="0" t="0" r="0" b="0"/>
              <a:pathLst>
                <a:path w="177874" h="273051">
                  <a:moveTo>
                    <a:pt x="177873" y="0"/>
                  </a:moveTo>
                  <a:lnTo>
                    <a:pt x="177873" y="0"/>
                  </a:lnTo>
                  <a:lnTo>
                    <a:pt x="171130" y="3371"/>
                  </a:lnTo>
                  <a:lnTo>
                    <a:pt x="132768" y="48592"/>
                  </a:lnTo>
                  <a:lnTo>
                    <a:pt x="106652" y="90598"/>
                  </a:lnTo>
                  <a:lnTo>
                    <a:pt x="83425" y="129165"/>
                  </a:lnTo>
                  <a:lnTo>
                    <a:pt x="55187" y="173973"/>
                  </a:lnTo>
                  <a:lnTo>
                    <a:pt x="26326" y="219194"/>
                  </a:lnTo>
                  <a:lnTo>
                    <a:pt x="1021" y="257701"/>
                  </a:lnTo>
                  <a:lnTo>
                    <a:pt x="0" y="262112"/>
                  </a:lnTo>
                  <a:lnTo>
                    <a:pt x="73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4360">
              <a:extLst>
                <a:ext uri="{FF2B5EF4-FFF2-40B4-BE49-F238E27FC236}">
                  <a16:creationId xmlns:a16="http://schemas.microsoft.com/office/drawing/2014/main" xmlns="" id="{C7C7D999-F867-491B-A3E8-B23433392333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9874248" y="5214233"/>
              <a:ext cx="133353" cy="221368"/>
            </a:xfrm>
            <a:custGeom>
              <a:avLst/>
              <a:gdLst/>
              <a:ahLst/>
              <a:cxnLst/>
              <a:rect l="0" t="0" r="0" b="0"/>
              <a:pathLst>
                <a:path w="133353" h="221368">
                  <a:moveTo>
                    <a:pt x="2" y="5467"/>
                  </a:moveTo>
                  <a:lnTo>
                    <a:pt x="2" y="5467"/>
                  </a:lnTo>
                  <a:lnTo>
                    <a:pt x="0" y="0"/>
                  </a:lnTo>
                  <a:lnTo>
                    <a:pt x="21049" y="43386"/>
                  </a:lnTo>
                  <a:lnTo>
                    <a:pt x="45436" y="80516"/>
                  </a:lnTo>
                  <a:lnTo>
                    <a:pt x="75003" y="126168"/>
                  </a:lnTo>
                  <a:lnTo>
                    <a:pt x="99366" y="168700"/>
                  </a:lnTo>
                  <a:lnTo>
                    <a:pt x="133352" y="221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4361">
              <a:extLst>
                <a:ext uri="{FF2B5EF4-FFF2-40B4-BE49-F238E27FC236}">
                  <a16:creationId xmlns:a16="http://schemas.microsoft.com/office/drawing/2014/main" xmlns="" id="{99A685AE-5720-417D-A07B-9F85A4CEA25A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9711969" y="5144383"/>
              <a:ext cx="143232" cy="297568"/>
            </a:xfrm>
            <a:custGeom>
              <a:avLst/>
              <a:gdLst/>
              <a:ahLst/>
              <a:cxnLst/>
              <a:rect l="0" t="0" r="0" b="0"/>
              <a:pathLst>
                <a:path w="143232" h="297568">
                  <a:moveTo>
                    <a:pt x="143231" y="5467"/>
                  </a:moveTo>
                  <a:lnTo>
                    <a:pt x="143231" y="5467"/>
                  </a:lnTo>
                  <a:lnTo>
                    <a:pt x="143229" y="2096"/>
                  </a:lnTo>
                  <a:lnTo>
                    <a:pt x="142526" y="1103"/>
                  </a:lnTo>
                  <a:lnTo>
                    <a:pt x="141350" y="441"/>
                  </a:lnTo>
                  <a:lnTo>
                    <a:pt x="139860" y="0"/>
                  </a:lnTo>
                  <a:lnTo>
                    <a:pt x="117897" y="9430"/>
                  </a:lnTo>
                  <a:lnTo>
                    <a:pt x="83039" y="34289"/>
                  </a:lnTo>
                  <a:lnTo>
                    <a:pt x="39696" y="78971"/>
                  </a:lnTo>
                  <a:lnTo>
                    <a:pt x="12165" y="121769"/>
                  </a:lnTo>
                  <a:lnTo>
                    <a:pt x="1934" y="153599"/>
                  </a:lnTo>
                  <a:lnTo>
                    <a:pt x="0" y="197842"/>
                  </a:lnTo>
                  <a:lnTo>
                    <a:pt x="6249" y="230859"/>
                  </a:lnTo>
                  <a:lnTo>
                    <a:pt x="14616" y="249574"/>
                  </a:lnTo>
                  <a:lnTo>
                    <a:pt x="44258" y="286404"/>
                  </a:lnTo>
                  <a:lnTo>
                    <a:pt x="63023" y="292605"/>
                  </a:lnTo>
                  <a:lnTo>
                    <a:pt x="98781" y="297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4362">
              <a:extLst>
                <a:ext uri="{FF2B5EF4-FFF2-40B4-BE49-F238E27FC236}">
                  <a16:creationId xmlns:a16="http://schemas.microsoft.com/office/drawing/2014/main" xmlns="" id="{0930912A-FB37-472C-9CDF-6F319CC6E7C2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9354569" y="5162912"/>
              <a:ext cx="265682" cy="285389"/>
            </a:xfrm>
            <a:custGeom>
              <a:avLst/>
              <a:gdLst/>
              <a:ahLst/>
              <a:cxnLst/>
              <a:rect l="0" t="0" r="0" b="0"/>
              <a:pathLst>
                <a:path w="265682" h="285389">
                  <a:moveTo>
                    <a:pt x="164081" y="18688"/>
                  </a:moveTo>
                  <a:lnTo>
                    <a:pt x="164081" y="18688"/>
                  </a:lnTo>
                  <a:lnTo>
                    <a:pt x="169857" y="13619"/>
                  </a:lnTo>
                  <a:lnTo>
                    <a:pt x="195128" y="0"/>
                  </a:lnTo>
                  <a:lnTo>
                    <a:pt x="192253" y="6487"/>
                  </a:lnTo>
                  <a:lnTo>
                    <a:pt x="186949" y="11619"/>
                  </a:lnTo>
                  <a:lnTo>
                    <a:pt x="144671" y="40780"/>
                  </a:lnTo>
                  <a:lnTo>
                    <a:pt x="106023" y="61857"/>
                  </a:lnTo>
                  <a:lnTo>
                    <a:pt x="61046" y="79818"/>
                  </a:lnTo>
                  <a:lnTo>
                    <a:pt x="16371" y="99323"/>
                  </a:lnTo>
                  <a:lnTo>
                    <a:pt x="6708" y="104620"/>
                  </a:lnTo>
                  <a:lnTo>
                    <a:pt x="2415" y="109327"/>
                  </a:lnTo>
                  <a:lnTo>
                    <a:pt x="508" y="113770"/>
                  </a:lnTo>
                  <a:lnTo>
                    <a:pt x="0" y="115943"/>
                  </a:lnTo>
                  <a:lnTo>
                    <a:pt x="1068" y="117391"/>
                  </a:lnTo>
                  <a:lnTo>
                    <a:pt x="20118" y="123277"/>
                  </a:lnTo>
                  <a:lnTo>
                    <a:pt x="65151" y="129715"/>
                  </a:lnTo>
                  <a:lnTo>
                    <a:pt x="110149" y="139464"/>
                  </a:lnTo>
                  <a:lnTo>
                    <a:pt x="157547" y="150791"/>
                  </a:lnTo>
                  <a:lnTo>
                    <a:pt x="166586" y="153365"/>
                  </a:lnTo>
                  <a:lnTo>
                    <a:pt x="175642" y="156900"/>
                  </a:lnTo>
                  <a:lnTo>
                    <a:pt x="178138" y="157396"/>
                  </a:lnTo>
                  <a:lnTo>
                    <a:pt x="179096" y="158433"/>
                  </a:lnTo>
                  <a:lnTo>
                    <a:pt x="179030" y="159829"/>
                  </a:lnTo>
                  <a:lnTo>
                    <a:pt x="177780" y="163262"/>
                  </a:lnTo>
                  <a:lnTo>
                    <a:pt x="177225" y="167139"/>
                  </a:lnTo>
                  <a:lnTo>
                    <a:pt x="170172" y="176660"/>
                  </a:lnTo>
                  <a:lnTo>
                    <a:pt x="155770" y="188418"/>
                  </a:lnTo>
                  <a:lnTo>
                    <a:pt x="110621" y="204619"/>
                  </a:lnTo>
                  <a:lnTo>
                    <a:pt x="63688" y="226464"/>
                  </a:lnTo>
                  <a:lnTo>
                    <a:pt x="29627" y="242307"/>
                  </a:lnTo>
                  <a:lnTo>
                    <a:pt x="15194" y="257215"/>
                  </a:lnTo>
                  <a:lnTo>
                    <a:pt x="13241" y="261813"/>
                  </a:lnTo>
                  <a:lnTo>
                    <a:pt x="13427" y="264027"/>
                  </a:lnTo>
                  <a:lnTo>
                    <a:pt x="15516" y="268368"/>
                  </a:lnTo>
                  <a:lnTo>
                    <a:pt x="24028" y="274779"/>
                  </a:lnTo>
                  <a:lnTo>
                    <a:pt x="38858" y="277776"/>
                  </a:lnTo>
                  <a:lnTo>
                    <a:pt x="78707" y="278928"/>
                  </a:lnTo>
                  <a:lnTo>
                    <a:pt x="117218" y="275358"/>
                  </a:lnTo>
                  <a:lnTo>
                    <a:pt x="162977" y="278102"/>
                  </a:lnTo>
                  <a:lnTo>
                    <a:pt x="206196" y="278853"/>
                  </a:lnTo>
                  <a:lnTo>
                    <a:pt x="248632" y="280894"/>
                  </a:lnTo>
                  <a:lnTo>
                    <a:pt x="265681" y="285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SMARTInkShape-Group833">
            <a:extLst>
              <a:ext uri="{FF2B5EF4-FFF2-40B4-BE49-F238E27FC236}">
                <a16:creationId xmlns:a16="http://schemas.microsoft.com/office/drawing/2014/main" xmlns="" id="{26FD9589-4FEB-41B9-BA77-15278203B501}"/>
              </a:ext>
            </a:extLst>
          </p:cNvPr>
          <p:cNvGrpSpPr/>
          <p:nvPr/>
        </p:nvGrpSpPr>
        <p:grpSpPr>
          <a:xfrm>
            <a:off x="3787291" y="5228742"/>
            <a:ext cx="606910" cy="273632"/>
            <a:chOff x="3787291" y="5228742"/>
            <a:chExt cx="606910" cy="273632"/>
          </a:xfrm>
        </p:grpSpPr>
        <p:sp>
          <p:nvSpPr>
            <p:cNvPr id="242" name="SMARTInkShape-4363">
              <a:extLst>
                <a:ext uri="{FF2B5EF4-FFF2-40B4-BE49-F238E27FC236}">
                  <a16:creationId xmlns:a16="http://schemas.microsoft.com/office/drawing/2014/main" xmlns="" id="{459FB82D-34F5-4F02-BB00-975530CE47BE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3787291" y="5308600"/>
              <a:ext cx="219560" cy="95251"/>
            </a:xfrm>
            <a:custGeom>
              <a:avLst/>
              <a:gdLst/>
              <a:ahLst/>
              <a:cxnLst/>
              <a:rect l="0" t="0" r="0" b="0"/>
              <a:pathLst>
                <a:path w="219560" h="95251">
                  <a:moveTo>
                    <a:pt x="3659" y="95250"/>
                  </a:moveTo>
                  <a:lnTo>
                    <a:pt x="3659" y="95250"/>
                  </a:lnTo>
                  <a:lnTo>
                    <a:pt x="288" y="95250"/>
                  </a:lnTo>
                  <a:lnTo>
                    <a:pt x="0" y="94545"/>
                  </a:lnTo>
                  <a:lnTo>
                    <a:pt x="1563" y="91879"/>
                  </a:lnTo>
                  <a:lnTo>
                    <a:pt x="40103" y="68114"/>
                  </a:lnTo>
                  <a:lnTo>
                    <a:pt x="85013" y="43543"/>
                  </a:lnTo>
                  <a:lnTo>
                    <a:pt x="120250" y="29700"/>
                  </a:lnTo>
                  <a:lnTo>
                    <a:pt x="155666" y="18845"/>
                  </a:lnTo>
                  <a:lnTo>
                    <a:pt x="198433" y="6210"/>
                  </a:lnTo>
                  <a:lnTo>
                    <a:pt x="2195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4364">
              <a:extLst>
                <a:ext uri="{FF2B5EF4-FFF2-40B4-BE49-F238E27FC236}">
                  <a16:creationId xmlns:a16="http://schemas.microsoft.com/office/drawing/2014/main" xmlns="" id="{006ECA0C-BC7E-49EA-BB83-0176EE2120CB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3977792" y="5228742"/>
              <a:ext cx="110016" cy="137009"/>
            </a:xfrm>
            <a:custGeom>
              <a:avLst/>
              <a:gdLst/>
              <a:ahLst/>
              <a:cxnLst/>
              <a:rect l="0" t="0" r="0" b="0"/>
              <a:pathLst>
                <a:path w="110016" h="137009">
                  <a:moveTo>
                    <a:pt x="3658" y="3658"/>
                  </a:moveTo>
                  <a:lnTo>
                    <a:pt x="3658" y="3658"/>
                  </a:lnTo>
                  <a:lnTo>
                    <a:pt x="0" y="0"/>
                  </a:lnTo>
                  <a:lnTo>
                    <a:pt x="1562" y="1561"/>
                  </a:lnTo>
                  <a:lnTo>
                    <a:pt x="13150" y="6407"/>
                  </a:lnTo>
                  <a:lnTo>
                    <a:pt x="54896" y="14366"/>
                  </a:lnTo>
                  <a:lnTo>
                    <a:pt x="86416" y="22039"/>
                  </a:lnTo>
                  <a:lnTo>
                    <a:pt x="102528" y="31583"/>
                  </a:lnTo>
                  <a:lnTo>
                    <a:pt x="106966" y="37090"/>
                  </a:lnTo>
                  <a:lnTo>
                    <a:pt x="109219" y="42880"/>
                  </a:lnTo>
                  <a:lnTo>
                    <a:pt x="110015" y="48856"/>
                  </a:lnTo>
                  <a:lnTo>
                    <a:pt x="103374" y="63021"/>
                  </a:lnTo>
                  <a:lnTo>
                    <a:pt x="73965" y="103433"/>
                  </a:lnTo>
                  <a:lnTo>
                    <a:pt x="54458" y="137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4365">
              <a:extLst>
                <a:ext uri="{FF2B5EF4-FFF2-40B4-BE49-F238E27FC236}">
                  <a16:creationId xmlns:a16="http://schemas.microsoft.com/office/drawing/2014/main" xmlns="" id="{F29425C6-F961-4B07-9358-DEE6BD6C25B8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4083050" y="5380737"/>
              <a:ext cx="311151" cy="121637"/>
            </a:xfrm>
            <a:custGeom>
              <a:avLst/>
              <a:gdLst/>
              <a:ahLst/>
              <a:cxnLst/>
              <a:rect l="0" t="0" r="0" b="0"/>
              <a:pathLst>
                <a:path w="311151" h="121637">
                  <a:moveTo>
                    <a:pt x="0" y="23113"/>
                  </a:moveTo>
                  <a:lnTo>
                    <a:pt x="0" y="23113"/>
                  </a:lnTo>
                  <a:lnTo>
                    <a:pt x="3371" y="16371"/>
                  </a:lnTo>
                  <a:lnTo>
                    <a:pt x="18952" y="5437"/>
                  </a:lnTo>
                  <a:lnTo>
                    <a:pt x="48184" y="0"/>
                  </a:lnTo>
                  <a:lnTo>
                    <a:pt x="80285" y="5133"/>
                  </a:lnTo>
                  <a:lnTo>
                    <a:pt x="95889" y="13710"/>
                  </a:lnTo>
                  <a:lnTo>
                    <a:pt x="102026" y="18961"/>
                  </a:lnTo>
                  <a:lnTo>
                    <a:pt x="105412" y="25989"/>
                  </a:lnTo>
                  <a:lnTo>
                    <a:pt x="107293" y="43206"/>
                  </a:lnTo>
                  <a:lnTo>
                    <a:pt x="98250" y="62617"/>
                  </a:lnTo>
                  <a:lnTo>
                    <a:pt x="57413" y="109140"/>
                  </a:lnTo>
                  <a:lnTo>
                    <a:pt x="47389" y="117791"/>
                  </a:lnTo>
                  <a:lnTo>
                    <a:pt x="45704" y="120099"/>
                  </a:lnTo>
                  <a:lnTo>
                    <a:pt x="45286" y="121636"/>
                  </a:lnTo>
                  <a:lnTo>
                    <a:pt x="54228" y="121464"/>
                  </a:lnTo>
                  <a:lnTo>
                    <a:pt x="86623" y="115519"/>
                  </a:lnTo>
                  <a:lnTo>
                    <a:pt x="122460" y="107927"/>
                  </a:lnTo>
                  <a:lnTo>
                    <a:pt x="145845" y="102939"/>
                  </a:lnTo>
                  <a:lnTo>
                    <a:pt x="171314" y="97496"/>
                  </a:lnTo>
                  <a:lnTo>
                    <a:pt x="198170" y="93163"/>
                  </a:lnTo>
                  <a:lnTo>
                    <a:pt x="225952" y="89569"/>
                  </a:lnTo>
                  <a:lnTo>
                    <a:pt x="273284" y="84399"/>
                  </a:lnTo>
                  <a:lnTo>
                    <a:pt x="311150" y="802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SMARTInkShape-Group834">
            <a:extLst>
              <a:ext uri="{FF2B5EF4-FFF2-40B4-BE49-F238E27FC236}">
                <a16:creationId xmlns:a16="http://schemas.microsoft.com/office/drawing/2014/main" xmlns="" id="{C71A17FD-B782-4825-A77D-A85114190A01}"/>
              </a:ext>
            </a:extLst>
          </p:cNvPr>
          <p:cNvGrpSpPr/>
          <p:nvPr/>
        </p:nvGrpSpPr>
        <p:grpSpPr>
          <a:xfrm>
            <a:off x="6362700" y="4943846"/>
            <a:ext cx="867219" cy="694955"/>
            <a:chOff x="6362700" y="4943846"/>
            <a:chExt cx="867219" cy="694955"/>
          </a:xfrm>
        </p:grpSpPr>
        <p:sp>
          <p:nvSpPr>
            <p:cNvPr id="246" name="SMARTInkShape-4366">
              <a:extLst>
                <a:ext uri="{FF2B5EF4-FFF2-40B4-BE49-F238E27FC236}">
                  <a16:creationId xmlns:a16="http://schemas.microsoft.com/office/drawing/2014/main" xmlns="" id="{2CE2E7FA-EBB9-44D1-8AEC-BD64F964883B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6619679" y="4943846"/>
              <a:ext cx="187522" cy="132600"/>
            </a:xfrm>
            <a:custGeom>
              <a:avLst/>
              <a:gdLst/>
              <a:ahLst/>
              <a:cxnLst/>
              <a:rect l="0" t="0" r="0" b="0"/>
              <a:pathLst>
                <a:path w="187522" h="132600">
                  <a:moveTo>
                    <a:pt x="3371" y="66304"/>
                  </a:moveTo>
                  <a:lnTo>
                    <a:pt x="3371" y="66304"/>
                  </a:lnTo>
                  <a:lnTo>
                    <a:pt x="0" y="56191"/>
                  </a:lnTo>
                  <a:lnTo>
                    <a:pt x="226" y="47463"/>
                  </a:lnTo>
                  <a:lnTo>
                    <a:pt x="1275" y="43160"/>
                  </a:lnTo>
                  <a:lnTo>
                    <a:pt x="6203" y="36498"/>
                  </a:lnTo>
                  <a:lnTo>
                    <a:pt x="9492" y="33734"/>
                  </a:lnTo>
                  <a:lnTo>
                    <a:pt x="12391" y="32596"/>
                  </a:lnTo>
                  <a:lnTo>
                    <a:pt x="15028" y="32542"/>
                  </a:lnTo>
                  <a:lnTo>
                    <a:pt x="17493" y="33213"/>
                  </a:lnTo>
                  <a:lnTo>
                    <a:pt x="27703" y="47640"/>
                  </a:lnTo>
                  <a:lnTo>
                    <a:pt x="36294" y="73161"/>
                  </a:lnTo>
                  <a:lnTo>
                    <a:pt x="36566" y="103065"/>
                  </a:lnTo>
                  <a:lnTo>
                    <a:pt x="32178" y="124154"/>
                  </a:lnTo>
                  <a:lnTo>
                    <a:pt x="28404" y="130821"/>
                  </a:lnTo>
                  <a:lnTo>
                    <a:pt x="26408" y="132599"/>
                  </a:lnTo>
                  <a:lnTo>
                    <a:pt x="25080" y="131667"/>
                  </a:lnTo>
                  <a:lnTo>
                    <a:pt x="23602" y="124988"/>
                  </a:lnTo>
                  <a:lnTo>
                    <a:pt x="32794" y="87539"/>
                  </a:lnTo>
                  <a:lnTo>
                    <a:pt x="46269" y="48921"/>
                  </a:lnTo>
                  <a:lnTo>
                    <a:pt x="70958" y="16625"/>
                  </a:lnTo>
                  <a:lnTo>
                    <a:pt x="87972" y="2832"/>
                  </a:lnTo>
                  <a:lnTo>
                    <a:pt x="96461" y="0"/>
                  </a:lnTo>
                  <a:lnTo>
                    <a:pt x="113419" y="617"/>
                  </a:lnTo>
                  <a:lnTo>
                    <a:pt x="130362" y="11240"/>
                  </a:lnTo>
                  <a:lnTo>
                    <a:pt x="164236" y="50176"/>
                  </a:lnTo>
                  <a:lnTo>
                    <a:pt x="182190" y="94398"/>
                  </a:lnTo>
                  <a:lnTo>
                    <a:pt x="187521" y="110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4367">
              <a:extLst>
                <a:ext uri="{FF2B5EF4-FFF2-40B4-BE49-F238E27FC236}">
                  <a16:creationId xmlns:a16="http://schemas.microsoft.com/office/drawing/2014/main" xmlns="" id="{89F07C82-9312-47B0-BD0C-D91AE3BAF386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6553200" y="5160062"/>
              <a:ext cx="342901" cy="27889"/>
            </a:xfrm>
            <a:custGeom>
              <a:avLst/>
              <a:gdLst/>
              <a:ahLst/>
              <a:cxnLst/>
              <a:rect l="0" t="0" r="0" b="0"/>
              <a:pathLst>
                <a:path w="342901" h="27889">
                  <a:moveTo>
                    <a:pt x="0" y="8838"/>
                  </a:moveTo>
                  <a:lnTo>
                    <a:pt x="0" y="8838"/>
                  </a:lnTo>
                  <a:lnTo>
                    <a:pt x="43369" y="5467"/>
                  </a:lnTo>
                  <a:lnTo>
                    <a:pt x="84421" y="1930"/>
                  </a:lnTo>
                  <a:lnTo>
                    <a:pt x="109198" y="0"/>
                  </a:lnTo>
                  <a:lnTo>
                    <a:pt x="136299" y="123"/>
                  </a:lnTo>
                  <a:lnTo>
                    <a:pt x="164949" y="1617"/>
                  </a:lnTo>
                  <a:lnTo>
                    <a:pt x="194632" y="4024"/>
                  </a:lnTo>
                  <a:lnTo>
                    <a:pt x="224299" y="7745"/>
                  </a:lnTo>
                  <a:lnTo>
                    <a:pt x="253954" y="12343"/>
                  </a:lnTo>
                  <a:lnTo>
                    <a:pt x="283603" y="17525"/>
                  </a:lnTo>
                  <a:lnTo>
                    <a:pt x="342900" y="27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4368">
              <a:extLst>
                <a:ext uri="{FF2B5EF4-FFF2-40B4-BE49-F238E27FC236}">
                  <a16:creationId xmlns:a16="http://schemas.microsoft.com/office/drawing/2014/main" xmlns="" id="{959F2F5F-3D8F-47CA-93C8-430F97591529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6518670" y="5335607"/>
              <a:ext cx="383781" cy="117781"/>
            </a:xfrm>
            <a:custGeom>
              <a:avLst/>
              <a:gdLst/>
              <a:ahLst/>
              <a:cxnLst/>
              <a:rect l="0" t="0" r="0" b="0"/>
              <a:pathLst>
                <a:path w="383781" h="117781">
                  <a:moveTo>
                    <a:pt x="129780" y="11093"/>
                  </a:moveTo>
                  <a:lnTo>
                    <a:pt x="129780" y="11093"/>
                  </a:lnTo>
                  <a:lnTo>
                    <a:pt x="139893" y="17835"/>
                  </a:lnTo>
                  <a:lnTo>
                    <a:pt x="142872" y="21937"/>
                  </a:lnTo>
                  <a:lnTo>
                    <a:pt x="146181" y="32141"/>
                  </a:lnTo>
                  <a:lnTo>
                    <a:pt x="144674" y="59898"/>
                  </a:lnTo>
                  <a:lnTo>
                    <a:pt x="135928" y="79115"/>
                  </a:lnTo>
                  <a:lnTo>
                    <a:pt x="121224" y="96358"/>
                  </a:lnTo>
                  <a:lnTo>
                    <a:pt x="100577" y="111076"/>
                  </a:lnTo>
                  <a:lnTo>
                    <a:pt x="75408" y="117149"/>
                  </a:lnTo>
                  <a:lnTo>
                    <a:pt x="61782" y="117780"/>
                  </a:lnTo>
                  <a:lnTo>
                    <a:pt x="37234" y="110956"/>
                  </a:lnTo>
                  <a:lnTo>
                    <a:pt x="16681" y="98516"/>
                  </a:lnTo>
                  <a:lnTo>
                    <a:pt x="2844" y="83579"/>
                  </a:lnTo>
                  <a:lnTo>
                    <a:pt x="0" y="75644"/>
                  </a:lnTo>
                  <a:lnTo>
                    <a:pt x="604" y="59303"/>
                  </a:lnTo>
                  <a:lnTo>
                    <a:pt x="5562" y="51699"/>
                  </a:lnTo>
                  <a:lnTo>
                    <a:pt x="22361" y="37607"/>
                  </a:lnTo>
                  <a:lnTo>
                    <a:pt x="55227" y="24288"/>
                  </a:lnTo>
                  <a:lnTo>
                    <a:pt x="75845" y="17773"/>
                  </a:lnTo>
                  <a:lnTo>
                    <a:pt x="103701" y="12018"/>
                  </a:lnTo>
                  <a:lnTo>
                    <a:pt x="136382" y="6772"/>
                  </a:lnTo>
                  <a:lnTo>
                    <a:pt x="172281" y="1862"/>
                  </a:lnTo>
                  <a:lnTo>
                    <a:pt x="211736" y="0"/>
                  </a:lnTo>
                  <a:lnTo>
                    <a:pt x="253562" y="170"/>
                  </a:lnTo>
                  <a:lnTo>
                    <a:pt x="296967" y="1694"/>
                  </a:lnTo>
                  <a:lnTo>
                    <a:pt x="325905" y="2710"/>
                  </a:lnTo>
                  <a:lnTo>
                    <a:pt x="383780" y="4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4369">
              <a:extLst>
                <a:ext uri="{FF2B5EF4-FFF2-40B4-BE49-F238E27FC236}">
                  <a16:creationId xmlns:a16="http://schemas.microsoft.com/office/drawing/2014/main" xmlns="" id="{16992013-1DA0-4437-A026-6996CADCB412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6362700" y="5219700"/>
              <a:ext cx="800101" cy="419101"/>
            </a:xfrm>
            <a:custGeom>
              <a:avLst/>
              <a:gdLst/>
              <a:ahLst/>
              <a:cxnLst/>
              <a:rect l="0" t="0" r="0" b="0"/>
              <a:pathLst>
                <a:path w="800101" h="419101">
                  <a:moveTo>
                    <a:pt x="0" y="419100"/>
                  </a:moveTo>
                  <a:lnTo>
                    <a:pt x="0" y="419100"/>
                  </a:lnTo>
                  <a:lnTo>
                    <a:pt x="3371" y="412358"/>
                  </a:lnTo>
                  <a:lnTo>
                    <a:pt x="36048" y="389546"/>
                  </a:lnTo>
                  <a:lnTo>
                    <a:pt x="73876" y="366925"/>
                  </a:lnTo>
                  <a:lnTo>
                    <a:pt x="97934" y="353271"/>
                  </a:lnTo>
                  <a:lnTo>
                    <a:pt x="124555" y="338526"/>
                  </a:lnTo>
                  <a:lnTo>
                    <a:pt x="152888" y="323050"/>
                  </a:lnTo>
                  <a:lnTo>
                    <a:pt x="186592" y="305678"/>
                  </a:lnTo>
                  <a:lnTo>
                    <a:pt x="223877" y="287041"/>
                  </a:lnTo>
                  <a:lnTo>
                    <a:pt x="263551" y="267560"/>
                  </a:lnTo>
                  <a:lnTo>
                    <a:pt x="308346" y="246813"/>
                  </a:lnTo>
                  <a:lnTo>
                    <a:pt x="356553" y="225219"/>
                  </a:lnTo>
                  <a:lnTo>
                    <a:pt x="407035" y="203062"/>
                  </a:lnTo>
                  <a:lnTo>
                    <a:pt x="456212" y="181237"/>
                  </a:lnTo>
                  <a:lnTo>
                    <a:pt x="504520" y="159630"/>
                  </a:lnTo>
                  <a:lnTo>
                    <a:pt x="552245" y="138169"/>
                  </a:lnTo>
                  <a:lnTo>
                    <a:pt x="594647" y="118924"/>
                  </a:lnTo>
                  <a:lnTo>
                    <a:pt x="633499" y="101155"/>
                  </a:lnTo>
                  <a:lnTo>
                    <a:pt x="669982" y="84370"/>
                  </a:lnTo>
                  <a:lnTo>
                    <a:pt x="699243" y="69653"/>
                  </a:lnTo>
                  <a:lnTo>
                    <a:pt x="744927" y="43892"/>
                  </a:lnTo>
                  <a:lnTo>
                    <a:pt x="800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4370">
              <a:extLst>
                <a:ext uri="{FF2B5EF4-FFF2-40B4-BE49-F238E27FC236}">
                  <a16:creationId xmlns:a16="http://schemas.microsoft.com/office/drawing/2014/main" xmlns="" id="{C562E1E6-25BF-4B0C-9FAC-E2BB0E195F6B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7054850" y="5167481"/>
              <a:ext cx="175069" cy="141120"/>
            </a:xfrm>
            <a:custGeom>
              <a:avLst/>
              <a:gdLst/>
              <a:ahLst/>
              <a:cxnLst/>
              <a:rect l="0" t="0" r="0" b="0"/>
              <a:pathLst>
                <a:path w="175069" h="141120">
                  <a:moveTo>
                    <a:pt x="0" y="26819"/>
                  </a:moveTo>
                  <a:lnTo>
                    <a:pt x="0" y="26819"/>
                  </a:lnTo>
                  <a:lnTo>
                    <a:pt x="3370" y="20077"/>
                  </a:lnTo>
                  <a:lnTo>
                    <a:pt x="18951" y="9143"/>
                  </a:lnTo>
                  <a:lnTo>
                    <a:pt x="48183" y="337"/>
                  </a:lnTo>
                  <a:lnTo>
                    <a:pt x="87027" y="0"/>
                  </a:lnTo>
                  <a:lnTo>
                    <a:pt x="123074" y="7741"/>
                  </a:lnTo>
                  <a:lnTo>
                    <a:pt x="152726" y="22343"/>
                  </a:lnTo>
                  <a:lnTo>
                    <a:pt x="172645" y="40074"/>
                  </a:lnTo>
                  <a:lnTo>
                    <a:pt x="175068" y="47650"/>
                  </a:lnTo>
                  <a:lnTo>
                    <a:pt x="173999" y="65475"/>
                  </a:lnTo>
                  <a:lnTo>
                    <a:pt x="156745" y="104958"/>
                  </a:lnTo>
                  <a:lnTo>
                    <a:pt x="133350" y="141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SMARTInkShape-Group835">
            <a:extLst>
              <a:ext uri="{FF2B5EF4-FFF2-40B4-BE49-F238E27FC236}">
                <a16:creationId xmlns:a16="http://schemas.microsoft.com/office/drawing/2014/main" xmlns="" id="{294B92CB-0E2D-464F-BF87-2FFED953597F}"/>
              </a:ext>
            </a:extLst>
          </p:cNvPr>
          <p:cNvGrpSpPr/>
          <p:nvPr/>
        </p:nvGrpSpPr>
        <p:grpSpPr>
          <a:xfrm>
            <a:off x="6102350" y="5046644"/>
            <a:ext cx="171451" cy="103207"/>
            <a:chOff x="6102350" y="5046644"/>
            <a:chExt cx="171451" cy="103207"/>
          </a:xfrm>
        </p:grpSpPr>
        <p:sp>
          <p:nvSpPr>
            <p:cNvPr id="252" name="SMARTInkShape-4371">
              <a:extLst>
                <a:ext uri="{FF2B5EF4-FFF2-40B4-BE49-F238E27FC236}">
                  <a16:creationId xmlns:a16="http://schemas.microsoft.com/office/drawing/2014/main" xmlns="" id="{BFB77958-D9FF-41E7-98E3-A1738BBB9D8C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6102350" y="5046644"/>
              <a:ext cx="114301" cy="14307"/>
            </a:xfrm>
            <a:custGeom>
              <a:avLst/>
              <a:gdLst/>
              <a:ahLst/>
              <a:cxnLst/>
              <a:rect l="0" t="0" r="0" b="0"/>
              <a:pathLst>
                <a:path w="114301" h="14307">
                  <a:moveTo>
                    <a:pt x="0" y="14306"/>
                  </a:moveTo>
                  <a:lnTo>
                    <a:pt x="0" y="14306"/>
                  </a:lnTo>
                  <a:lnTo>
                    <a:pt x="10113" y="7564"/>
                  </a:lnTo>
                  <a:lnTo>
                    <a:pt x="39999" y="0"/>
                  </a:lnTo>
                  <a:lnTo>
                    <a:pt x="83505" y="3404"/>
                  </a:lnTo>
                  <a:lnTo>
                    <a:pt x="114300" y="7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4372">
              <a:extLst>
                <a:ext uri="{FF2B5EF4-FFF2-40B4-BE49-F238E27FC236}">
                  <a16:creationId xmlns:a16="http://schemas.microsoft.com/office/drawing/2014/main" xmlns="" id="{CE9C65EF-CA35-40AC-BD03-BA90E8ABC20A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6115050" y="5137150"/>
              <a:ext cx="158751" cy="12701"/>
            </a:xfrm>
            <a:custGeom>
              <a:avLst/>
              <a:gdLst/>
              <a:ahLst/>
              <a:cxnLst/>
              <a:rect l="0" t="0" r="0" b="0"/>
              <a:pathLst>
                <a:path w="158751" h="127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526" y="5026"/>
                  </a:lnTo>
                  <a:lnTo>
                    <a:pt x="52208" y="6088"/>
                  </a:lnTo>
                  <a:lnTo>
                    <a:pt x="91642" y="8115"/>
                  </a:lnTo>
                  <a:lnTo>
                    <a:pt x="1587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SMARTInkShape-Group836">
            <a:extLst>
              <a:ext uri="{FF2B5EF4-FFF2-40B4-BE49-F238E27FC236}">
                <a16:creationId xmlns:a16="http://schemas.microsoft.com/office/drawing/2014/main" xmlns="" id="{E3E591D6-81CA-40F4-A94E-F253AD000217}"/>
              </a:ext>
            </a:extLst>
          </p:cNvPr>
          <p:cNvGrpSpPr/>
          <p:nvPr/>
        </p:nvGrpSpPr>
        <p:grpSpPr>
          <a:xfrm>
            <a:off x="3486150" y="4704271"/>
            <a:ext cx="2387601" cy="850503"/>
            <a:chOff x="3486150" y="4704271"/>
            <a:chExt cx="2387601" cy="850503"/>
          </a:xfrm>
        </p:grpSpPr>
        <p:sp>
          <p:nvSpPr>
            <p:cNvPr id="255" name="SMARTInkShape-4373">
              <a:extLst>
                <a:ext uri="{FF2B5EF4-FFF2-40B4-BE49-F238E27FC236}">
                  <a16:creationId xmlns:a16="http://schemas.microsoft.com/office/drawing/2014/main" xmlns="" id="{31561F45-8E5D-4BFE-8BB0-E2F0F3497CD4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3594100" y="4898542"/>
              <a:ext cx="50801" cy="175109"/>
            </a:xfrm>
            <a:custGeom>
              <a:avLst/>
              <a:gdLst/>
              <a:ahLst/>
              <a:cxnLst/>
              <a:rect l="0" t="0" r="0" b="0"/>
              <a:pathLst>
                <a:path w="50801" h="175109">
                  <a:moveTo>
                    <a:pt x="0" y="3658"/>
                  </a:moveTo>
                  <a:lnTo>
                    <a:pt x="0" y="3658"/>
                  </a:lnTo>
                  <a:lnTo>
                    <a:pt x="0" y="287"/>
                  </a:lnTo>
                  <a:lnTo>
                    <a:pt x="705" y="0"/>
                  </a:lnTo>
                  <a:lnTo>
                    <a:pt x="3371" y="1562"/>
                  </a:lnTo>
                  <a:lnTo>
                    <a:pt x="15195" y="29297"/>
                  </a:lnTo>
                  <a:lnTo>
                    <a:pt x="23474" y="64171"/>
                  </a:lnTo>
                  <a:lnTo>
                    <a:pt x="34550" y="109626"/>
                  </a:lnTo>
                  <a:lnTo>
                    <a:pt x="45358" y="153197"/>
                  </a:lnTo>
                  <a:lnTo>
                    <a:pt x="50800" y="175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4374">
              <a:extLst>
                <a:ext uri="{FF2B5EF4-FFF2-40B4-BE49-F238E27FC236}">
                  <a16:creationId xmlns:a16="http://schemas.microsoft.com/office/drawing/2014/main" xmlns="" id="{D46F350F-C0FB-4ECB-8DFF-E17EE44D5045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3486150" y="5176210"/>
              <a:ext cx="374651" cy="18091"/>
            </a:xfrm>
            <a:custGeom>
              <a:avLst/>
              <a:gdLst/>
              <a:ahLst/>
              <a:cxnLst/>
              <a:rect l="0" t="0" r="0" b="0"/>
              <a:pathLst>
                <a:path w="374651" h="18091">
                  <a:moveTo>
                    <a:pt x="0" y="11740"/>
                  </a:moveTo>
                  <a:lnTo>
                    <a:pt x="0" y="11740"/>
                  </a:lnTo>
                  <a:lnTo>
                    <a:pt x="3371" y="8369"/>
                  </a:lnTo>
                  <a:lnTo>
                    <a:pt x="36048" y="5273"/>
                  </a:lnTo>
                  <a:lnTo>
                    <a:pt x="73877" y="2280"/>
                  </a:lnTo>
                  <a:lnTo>
                    <a:pt x="100051" y="1200"/>
                  </a:lnTo>
                  <a:lnTo>
                    <a:pt x="130201" y="481"/>
                  </a:lnTo>
                  <a:lnTo>
                    <a:pt x="163001" y="0"/>
                  </a:lnTo>
                  <a:lnTo>
                    <a:pt x="194039" y="386"/>
                  </a:lnTo>
                  <a:lnTo>
                    <a:pt x="223904" y="1348"/>
                  </a:lnTo>
                  <a:lnTo>
                    <a:pt x="252986" y="2694"/>
                  </a:lnTo>
                  <a:lnTo>
                    <a:pt x="279429" y="5005"/>
                  </a:lnTo>
                  <a:lnTo>
                    <a:pt x="304114" y="7955"/>
                  </a:lnTo>
                  <a:lnTo>
                    <a:pt x="343300" y="13585"/>
                  </a:lnTo>
                  <a:lnTo>
                    <a:pt x="374650" y="18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4375">
              <a:extLst>
                <a:ext uri="{FF2B5EF4-FFF2-40B4-BE49-F238E27FC236}">
                  <a16:creationId xmlns:a16="http://schemas.microsoft.com/office/drawing/2014/main" xmlns="" id="{9ED1D5D7-2E5E-45D8-A91A-4E34BB47149C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3529600" y="5427418"/>
              <a:ext cx="286751" cy="127356"/>
            </a:xfrm>
            <a:custGeom>
              <a:avLst/>
              <a:gdLst/>
              <a:ahLst/>
              <a:cxnLst/>
              <a:rect l="0" t="0" r="0" b="0"/>
              <a:pathLst>
                <a:path w="286751" h="127356">
                  <a:moveTo>
                    <a:pt x="51800" y="1832"/>
                  </a:moveTo>
                  <a:lnTo>
                    <a:pt x="51800" y="1832"/>
                  </a:lnTo>
                  <a:lnTo>
                    <a:pt x="55171" y="5203"/>
                  </a:lnTo>
                  <a:lnTo>
                    <a:pt x="66727" y="46644"/>
                  </a:lnTo>
                  <a:lnTo>
                    <a:pt x="62886" y="80021"/>
                  </a:lnTo>
                  <a:lnTo>
                    <a:pt x="49440" y="109979"/>
                  </a:lnTo>
                  <a:lnTo>
                    <a:pt x="38051" y="122334"/>
                  </a:lnTo>
                  <a:lnTo>
                    <a:pt x="32051" y="126617"/>
                  </a:lnTo>
                  <a:lnTo>
                    <a:pt x="25934" y="127355"/>
                  </a:lnTo>
                  <a:lnTo>
                    <a:pt x="13493" y="122530"/>
                  </a:lnTo>
                  <a:lnTo>
                    <a:pt x="4671" y="111450"/>
                  </a:lnTo>
                  <a:lnTo>
                    <a:pt x="1331" y="104544"/>
                  </a:lnTo>
                  <a:lnTo>
                    <a:pt x="0" y="74598"/>
                  </a:lnTo>
                  <a:lnTo>
                    <a:pt x="6200" y="56750"/>
                  </a:lnTo>
                  <a:lnTo>
                    <a:pt x="10816" y="49027"/>
                  </a:lnTo>
                  <a:lnTo>
                    <a:pt x="37540" y="28046"/>
                  </a:lnTo>
                  <a:lnTo>
                    <a:pt x="67804" y="16774"/>
                  </a:lnTo>
                  <a:lnTo>
                    <a:pt x="106185" y="7768"/>
                  </a:lnTo>
                  <a:lnTo>
                    <a:pt x="151466" y="1413"/>
                  </a:lnTo>
                  <a:lnTo>
                    <a:pt x="194168" y="0"/>
                  </a:lnTo>
                  <a:lnTo>
                    <a:pt x="231491" y="1723"/>
                  </a:lnTo>
                  <a:lnTo>
                    <a:pt x="286750" y="81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4376">
              <a:extLst>
                <a:ext uri="{FF2B5EF4-FFF2-40B4-BE49-F238E27FC236}">
                  <a16:creationId xmlns:a16="http://schemas.microsoft.com/office/drawing/2014/main" xmlns="" id="{9D21D79F-430A-4D17-B392-C677CC6A51F3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3822700" y="5284083"/>
              <a:ext cx="108746" cy="138818"/>
            </a:xfrm>
            <a:custGeom>
              <a:avLst/>
              <a:gdLst/>
              <a:ahLst/>
              <a:cxnLst/>
              <a:rect l="0" t="0" r="0" b="0"/>
              <a:pathLst>
                <a:path w="108746" h="138818">
                  <a:moveTo>
                    <a:pt x="0" y="5467"/>
                  </a:moveTo>
                  <a:lnTo>
                    <a:pt x="0" y="5467"/>
                  </a:lnTo>
                  <a:lnTo>
                    <a:pt x="6742" y="2096"/>
                  </a:lnTo>
                  <a:lnTo>
                    <a:pt x="21048" y="0"/>
                  </a:lnTo>
                  <a:lnTo>
                    <a:pt x="38692" y="2749"/>
                  </a:lnTo>
                  <a:lnTo>
                    <a:pt x="57325" y="11403"/>
                  </a:lnTo>
                  <a:lnTo>
                    <a:pt x="66165" y="20804"/>
                  </a:lnTo>
                  <a:lnTo>
                    <a:pt x="69509" y="26276"/>
                  </a:lnTo>
                  <a:lnTo>
                    <a:pt x="70329" y="32039"/>
                  </a:lnTo>
                  <a:lnTo>
                    <a:pt x="67475" y="44088"/>
                  </a:lnTo>
                  <a:lnTo>
                    <a:pt x="57515" y="62039"/>
                  </a:lnTo>
                  <a:lnTo>
                    <a:pt x="57258" y="59075"/>
                  </a:lnTo>
                  <a:lnTo>
                    <a:pt x="57927" y="58139"/>
                  </a:lnTo>
                  <a:lnTo>
                    <a:pt x="60553" y="57098"/>
                  </a:lnTo>
                  <a:lnTo>
                    <a:pt x="72741" y="59884"/>
                  </a:lnTo>
                  <a:lnTo>
                    <a:pt x="98773" y="72216"/>
                  </a:lnTo>
                  <a:lnTo>
                    <a:pt x="106929" y="80054"/>
                  </a:lnTo>
                  <a:lnTo>
                    <a:pt x="108680" y="84825"/>
                  </a:lnTo>
                  <a:lnTo>
                    <a:pt x="108745" y="95770"/>
                  </a:lnTo>
                  <a:lnTo>
                    <a:pt x="105658" y="100946"/>
                  </a:lnTo>
                  <a:lnTo>
                    <a:pt x="87829" y="114975"/>
                  </a:lnTo>
                  <a:lnTo>
                    <a:pt x="42759" y="135109"/>
                  </a:lnTo>
                  <a:lnTo>
                    <a:pt x="31750" y="138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4377">
              <a:extLst>
                <a:ext uri="{FF2B5EF4-FFF2-40B4-BE49-F238E27FC236}">
                  <a16:creationId xmlns:a16="http://schemas.microsoft.com/office/drawing/2014/main" xmlns="" id="{E4D884A6-5118-4A3B-A7AB-59FC4A53CECC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4101351" y="4884294"/>
              <a:ext cx="235700" cy="296419"/>
            </a:xfrm>
            <a:custGeom>
              <a:avLst/>
              <a:gdLst/>
              <a:ahLst/>
              <a:cxnLst/>
              <a:rect l="0" t="0" r="0" b="0"/>
              <a:pathLst>
                <a:path w="235700" h="296419">
                  <a:moveTo>
                    <a:pt x="203949" y="11556"/>
                  </a:moveTo>
                  <a:lnTo>
                    <a:pt x="203949" y="11556"/>
                  </a:lnTo>
                  <a:lnTo>
                    <a:pt x="207320" y="8185"/>
                  </a:lnTo>
                  <a:lnTo>
                    <a:pt x="208975" y="4648"/>
                  </a:lnTo>
                  <a:lnTo>
                    <a:pt x="210037" y="0"/>
                  </a:lnTo>
                  <a:lnTo>
                    <a:pt x="203479" y="2566"/>
                  </a:lnTo>
                  <a:lnTo>
                    <a:pt x="166226" y="25668"/>
                  </a:lnTo>
                  <a:lnTo>
                    <a:pt x="119159" y="53446"/>
                  </a:lnTo>
                  <a:lnTo>
                    <a:pt x="74717" y="84018"/>
                  </a:lnTo>
                  <a:lnTo>
                    <a:pt x="33025" y="122191"/>
                  </a:lnTo>
                  <a:lnTo>
                    <a:pt x="26499" y="129764"/>
                  </a:lnTo>
                  <a:lnTo>
                    <a:pt x="23560" y="135516"/>
                  </a:lnTo>
                  <a:lnTo>
                    <a:pt x="23012" y="140057"/>
                  </a:lnTo>
                  <a:lnTo>
                    <a:pt x="24058" y="143791"/>
                  </a:lnTo>
                  <a:lnTo>
                    <a:pt x="27577" y="146985"/>
                  </a:lnTo>
                  <a:lnTo>
                    <a:pt x="39013" y="152414"/>
                  </a:lnTo>
                  <a:lnTo>
                    <a:pt x="82554" y="160685"/>
                  </a:lnTo>
                  <a:lnTo>
                    <a:pt x="106905" y="171776"/>
                  </a:lnTo>
                  <a:lnTo>
                    <a:pt x="107503" y="174813"/>
                  </a:lnTo>
                  <a:lnTo>
                    <a:pt x="105785" y="178250"/>
                  </a:lnTo>
                  <a:lnTo>
                    <a:pt x="67347" y="214130"/>
                  </a:lnTo>
                  <a:lnTo>
                    <a:pt x="23734" y="246423"/>
                  </a:lnTo>
                  <a:lnTo>
                    <a:pt x="7481" y="265530"/>
                  </a:lnTo>
                  <a:lnTo>
                    <a:pt x="684" y="278245"/>
                  </a:lnTo>
                  <a:lnTo>
                    <a:pt x="0" y="283187"/>
                  </a:lnTo>
                  <a:lnTo>
                    <a:pt x="955" y="287188"/>
                  </a:lnTo>
                  <a:lnTo>
                    <a:pt x="3003" y="290561"/>
                  </a:lnTo>
                  <a:lnTo>
                    <a:pt x="16567" y="294309"/>
                  </a:lnTo>
                  <a:lnTo>
                    <a:pt x="53649" y="296418"/>
                  </a:lnTo>
                  <a:lnTo>
                    <a:pt x="89171" y="295500"/>
                  </a:lnTo>
                  <a:lnTo>
                    <a:pt x="133180" y="290387"/>
                  </a:lnTo>
                  <a:lnTo>
                    <a:pt x="175319" y="287176"/>
                  </a:lnTo>
                  <a:lnTo>
                    <a:pt x="235699" y="2846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4378">
              <a:extLst>
                <a:ext uri="{FF2B5EF4-FFF2-40B4-BE49-F238E27FC236}">
                  <a16:creationId xmlns:a16="http://schemas.microsoft.com/office/drawing/2014/main" xmlns="" id="{1411345A-421F-40C1-8C78-F541001C1D9A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4454839" y="4878729"/>
              <a:ext cx="161612" cy="296522"/>
            </a:xfrm>
            <a:custGeom>
              <a:avLst/>
              <a:gdLst/>
              <a:ahLst/>
              <a:cxnLst/>
              <a:rect l="0" t="0" r="0" b="0"/>
              <a:pathLst>
                <a:path w="161612" h="296522">
                  <a:moveTo>
                    <a:pt x="161611" y="29821"/>
                  </a:moveTo>
                  <a:lnTo>
                    <a:pt x="161611" y="29821"/>
                  </a:lnTo>
                  <a:lnTo>
                    <a:pt x="154703" y="7836"/>
                  </a:lnTo>
                  <a:lnTo>
                    <a:pt x="152772" y="4580"/>
                  </a:lnTo>
                  <a:lnTo>
                    <a:pt x="149368" y="2411"/>
                  </a:lnTo>
                  <a:lnTo>
                    <a:pt x="139942" y="0"/>
                  </a:lnTo>
                  <a:lnTo>
                    <a:pt x="124934" y="4573"/>
                  </a:lnTo>
                  <a:lnTo>
                    <a:pt x="106505" y="15777"/>
                  </a:lnTo>
                  <a:lnTo>
                    <a:pt x="64047" y="63109"/>
                  </a:lnTo>
                  <a:lnTo>
                    <a:pt x="41344" y="97532"/>
                  </a:lnTo>
                  <a:lnTo>
                    <a:pt x="21846" y="136350"/>
                  </a:lnTo>
                  <a:lnTo>
                    <a:pt x="7536" y="173358"/>
                  </a:lnTo>
                  <a:lnTo>
                    <a:pt x="0" y="207209"/>
                  </a:lnTo>
                  <a:lnTo>
                    <a:pt x="3706" y="236366"/>
                  </a:lnTo>
                  <a:lnTo>
                    <a:pt x="18053" y="259672"/>
                  </a:lnTo>
                  <a:lnTo>
                    <a:pt x="27806" y="269839"/>
                  </a:lnTo>
                  <a:lnTo>
                    <a:pt x="55575" y="283015"/>
                  </a:lnTo>
                  <a:lnTo>
                    <a:pt x="104461" y="296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4379">
              <a:extLst>
                <a:ext uri="{FF2B5EF4-FFF2-40B4-BE49-F238E27FC236}">
                  <a16:creationId xmlns:a16="http://schemas.microsoft.com/office/drawing/2014/main" xmlns="" id="{B2F8A21E-D985-47A5-9C25-9B060AB2228A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5657850" y="4873429"/>
              <a:ext cx="54591" cy="301822"/>
            </a:xfrm>
            <a:custGeom>
              <a:avLst/>
              <a:gdLst/>
              <a:ahLst/>
              <a:cxnLst/>
              <a:rect l="0" t="0" r="0" b="0"/>
              <a:pathLst>
                <a:path w="54591" h="301822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5644" y="3990"/>
                  </a:lnTo>
                  <a:lnTo>
                    <a:pt x="10113" y="8016"/>
                  </a:lnTo>
                  <a:lnTo>
                    <a:pt x="26515" y="40652"/>
                  </a:lnTo>
                  <a:lnTo>
                    <a:pt x="36714" y="75914"/>
                  </a:lnTo>
                  <a:lnTo>
                    <a:pt x="45245" y="118162"/>
                  </a:lnTo>
                  <a:lnTo>
                    <a:pt x="51389" y="165162"/>
                  </a:lnTo>
                  <a:lnTo>
                    <a:pt x="54590" y="206747"/>
                  </a:lnTo>
                  <a:lnTo>
                    <a:pt x="53896" y="241222"/>
                  </a:lnTo>
                  <a:lnTo>
                    <a:pt x="46531" y="265951"/>
                  </a:lnTo>
                  <a:lnTo>
                    <a:pt x="32440" y="282586"/>
                  </a:lnTo>
                  <a:lnTo>
                    <a:pt x="6350" y="301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4380">
              <a:extLst>
                <a:ext uri="{FF2B5EF4-FFF2-40B4-BE49-F238E27FC236}">
                  <a16:creationId xmlns:a16="http://schemas.microsoft.com/office/drawing/2014/main" xmlns="" id="{8A0A2411-ED46-4E33-BB49-0F62B0C7B123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5276850" y="4950618"/>
              <a:ext cx="349251" cy="211933"/>
            </a:xfrm>
            <a:custGeom>
              <a:avLst/>
              <a:gdLst/>
              <a:ahLst/>
              <a:cxnLst/>
              <a:rect l="0" t="0" r="0" b="0"/>
              <a:pathLst>
                <a:path w="349251" h="211933">
                  <a:moveTo>
                    <a:pt x="0" y="211932"/>
                  </a:moveTo>
                  <a:lnTo>
                    <a:pt x="0" y="211932"/>
                  </a:lnTo>
                  <a:lnTo>
                    <a:pt x="7186" y="206157"/>
                  </a:lnTo>
                  <a:lnTo>
                    <a:pt x="50910" y="173955"/>
                  </a:lnTo>
                  <a:lnTo>
                    <a:pt x="94645" y="136044"/>
                  </a:lnTo>
                  <a:lnTo>
                    <a:pt x="124939" y="92080"/>
                  </a:lnTo>
                  <a:lnTo>
                    <a:pt x="146145" y="46363"/>
                  </a:lnTo>
                  <a:lnTo>
                    <a:pt x="156260" y="9423"/>
                  </a:lnTo>
                  <a:lnTo>
                    <a:pt x="156385" y="4960"/>
                  </a:lnTo>
                  <a:lnTo>
                    <a:pt x="155761" y="1984"/>
                  </a:lnTo>
                  <a:lnTo>
                    <a:pt x="154641" y="0"/>
                  </a:lnTo>
                  <a:lnTo>
                    <a:pt x="152483" y="2205"/>
                  </a:lnTo>
                  <a:lnTo>
                    <a:pt x="138880" y="36736"/>
                  </a:lnTo>
                  <a:lnTo>
                    <a:pt x="132985" y="65629"/>
                  </a:lnTo>
                  <a:lnTo>
                    <a:pt x="133634" y="112216"/>
                  </a:lnTo>
                  <a:lnTo>
                    <a:pt x="139000" y="150637"/>
                  </a:lnTo>
                  <a:lnTo>
                    <a:pt x="145503" y="166110"/>
                  </a:lnTo>
                  <a:lnTo>
                    <a:pt x="153098" y="173927"/>
                  </a:lnTo>
                  <a:lnTo>
                    <a:pt x="157099" y="176012"/>
                  </a:lnTo>
                  <a:lnTo>
                    <a:pt x="169070" y="174566"/>
                  </a:lnTo>
                  <a:lnTo>
                    <a:pt x="176213" y="172205"/>
                  </a:lnTo>
                  <a:lnTo>
                    <a:pt x="199751" y="148654"/>
                  </a:lnTo>
                  <a:lnTo>
                    <a:pt x="227970" y="108126"/>
                  </a:lnTo>
                  <a:lnTo>
                    <a:pt x="251932" y="77222"/>
                  </a:lnTo>
                  <a:lnTo>
                    <a:pt x="265781" y="67394"/>
                  </a:lnTo>
                  <a:lnTo>
                    <a:pt x="272437" y="64774"/>
                  </a:lnTo>
                  <a:lnTo>
                    <a:pt x="278285" y="65143"/>
                  </a:lnTo>
                  <a:lnTo>
                    <a:pt x="288548" y="71198"/>
                  </a:lnTo>
                  <a:lnTo>
                    <a:pt x="332934" y="118754"/>
                  </a:lnTo>
                  <a:lnTo>
                    <a:pt x="349250" y="135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4381">
              <a:extLst>
                <a:ext uri="{FF2B5EF4-FFF2-40B4-BE49-F238E27FC236}">
                  <a16:creationId xmlns:a16="http://schemas.microsoft.com/office/drawing/2014/main" xmlns="" id="{AFAFB14A-C432-4F93-AD86-51EAF446804E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5695950" y="4704271"/>
              <a:ext cx="177801" cy="159830"/>
            </a:xfrm>
            <a:custGeom>
              <a:avLst/>
              <a:gdLst/>
              <a:ahLst/>
              <a:cxnLst/>
              <a:rect l="0" t="0" r="0" b="0"/>
              <a:pathLst>
                <a:path w="177801" h="159830">
                  <a:moveTo>
                    <a:pt x="0" y="39179"/>
                  </a:moveTo>
                  <a:lnTo>
                    <a:pt x="0" y="39179"/>
                  </a:lnTo>
                  <a:lnTo>
                    <a:pt x="20722" y="15312"/>
                  </a:lnTo>
                  <a:lnTo>
                    <a:pt x="38595" y="3415"/>
                  </a:lnTo>
                  <a:lnTo>
                    <a:pt x="44780" y="519"/>
                  </a:lnTo>
                  <a:lnTo>
                    <a:pt x="49609" y="0"/>
                  </a:lnTo>
                  <a:lnTo>
                    <a:pt x="53534" y="1065"/>
                  </a:lnTo>
                  <a:lnTo>
                    <a:pt x="56856" y="3187"/>
                  </a:lnTo>
                  <a:lnTo>
                    <a:pt x="62429" y="11188"/>
                  </a:lnTo>
                  <a:lnTo>
                    <a:pt x="64902" y="16285"/>
                  </a:lnTo>
                  <a:lnTo>
                    <a:pt x="65770" y="29474"/>
                  </a:lnTo>
                  <a:lnTo>
                    <a:pt x="60409" y="52767"/>
                  </a:lnTo>
                  <a:lnTo>
                    <a:pt x="37562" y="93623"/>
                  </a:lnTo>
                  <a:lnTo>
                    <a:pt x="23125" y="119312"/>
                  </a:lnTo>
                  <a:lnTo>
                    <a:pt x="21767" y="124352"/>
                  </a:lnTo>
                  <a:lnTo>
                    <a:pt x="22272" y="129122"/>
                  </a:lnTo>
                  <a:lnTo>
                    <a:pt x="26596" y="138185"/>
                  </a:lnTo>
                  <a:lnTo>
                    <a:pt x="40749" y="145035"/>
                  </a:lnTo>
                  <a:lnTo>
                    <a:pt x="78160" y="152858"/>
                  </a:lnTo>
                  <a:lnTo>
                    <a:pt x="110937" y="156731"/>
                  </a:lnTo>
                  <a:lnTo>
                    <a:pt x="155480" y="158910"/>
                  </a:lnTo>
                  <a:lnTo>
                    <a:pt x="177800" y="1598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4382">
              <a:extLst>
                <a:ext uri="{FF2B5EF4-FFF2-40B4-BE49-F238E27FC236}">
                  <a16:creationId xmlns:a16="http://schemas.microsoft.com/office/drawing/2014/main" xmlns="" id="{84A152F0-E5FF-4139-B939-DB27BA7F5D2B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5092700" y="5078656"/>
              <a:ext cx="101601" cy="20395"/>
            </a:xfrm>
            <a:custGeom>
              <a:avLst/>
              <a:gdLst/>
              <a:ahLst/>
              <a:cxnLst/>
              <a:rect l="0" t="0" r="0" b="0"/>
              <a:pathLst>
                <a:path w="101601" h="20395">
                  <a:moveTo>
                    <a:pt x="0" y="20394"/>
                  </a:moveTo>
                  <a:lnTo>
                    <a:pt x="0" y="20394"/>
                  </a:lnTo>
                  <a:lnTo>
                    <a:pt x="0" y="17023"/>
                  </a:lnTo>
                  <a:lnTo>
                    <a:pt x="13484" y="8185"/>
                  </a:lnTo>
                  <a:lnTo>
                    <a:pt x="38724" y="0"/>
                  </a:lnTo>
                  <a:lnTo>
                    <a:pt x="84058" y="4710"/>
                  </a:lnTo>
                  <a:lnTo>
                    <a:pt x="101600" y="7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4383">
              <a:extLst>
                <a:ext uri="{FF2B5EF4-FFF2-40B4-BE49-F238E27FC236}">
                  <a16:creationId xmlns:a16="http://schemas.microsoft.com/office/drawing/2014/main" xmlns="" id="{7D91B21E-54DF-461E-9D6C-F09325AFBAAD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4984750" y="501650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0" y="12700"/>
                  </a:moveTo>
                  <a:lnTo>
                    <a:pt x="0" y="12700"/>
                  </a:lnTo>
                  <a:lnTo>
                    <a:pt x="0" y="5958"/>
                  </a:lnTo>
                  <a:lnTo>
                    <a:pt x="705" y="3972"/>
                  </a:lnTo>
                  <a:lnTo>
                    <a:pt x="1882" y="2648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4384">
              <a:extLst>
                <a:ext uri="{FF2B5EF4-FFF2-40B4-BE49-F238E27FC236}">
                  <a16:creationId xmlns:a16="http://schemas.microsoft.com/office/drawing/2014/main" xmlns="" id="{909CEEEF-B9AE-4C64-B3D8-A5D621EC7163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4749800" y="4873142"/>
              <a:ext cx="139701" cy="308459"/>
            </a:xfrm>
            <a:custGeom>
              <a:avLst/>
              <a:gdLst/>
              <a:ahLst/>
              <a:cxnLst/>
              <a:rect l="0" t="0" r="0" b="0"/>
              <a:pathLst>
                <a:path w="139701" h="308459">
                  <a:moveTo>
                    <a:pt x="139700" y="3658"/>
                  </a:moveTo>
                  <a:lnTo>
                    <a:pt x="139700" y="3658"/>
                  </a:lnTo>
                  <a:lnTo>
                    <a:pt x="136329" y="287"/>
                  </a:lnTo>
                  <a:lnTo>
                    <a:pt x="135336" y="0"/>
                  </a:lnTo>
                  <a:lnTo>
                    <a:pt x="134674" y="513"/>
                  </a:lnTo>
                  <a:lnTo>
                    <a:pt x="112744" y="45445"/>
                  </a:lnTo>
                  <a:lnTo>
                    <a:pt x="100203" y="78675"/>
                  </a:lnTo>
                  <a:lnTo>
                    <a:pt x="85222" y="116962"/>
                  </a:lnTo>
                  <a:lnTo>
                    <a:pt x="67275" y="155615"/>
                  </a:lnTo>
                  <a:lnTo>
                    <a:pt x="48244" y="193962"/>
                  </a:lnTo>
                  <a:lnTo>
                    <a:pt x="30379" y="232170"/>
                  </a:lnTo>
                  <a:lnTo>
                    <a:pt x="11196" y="279268"/>
                  </a:lnTo>
                  <a:lnTo>
                    <a:pt x="0" y="308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4385">
              <a:extLst>
                <a:ext uri="{FF2B5EF4-FFF2-40B4-BE49-F238E27FC236}">
                  <a16:creationId xmlns:a16="http://schemas.microsoft.com/office/drawing/2014/main" xmlns="" id="{D28B49D1-F7B3-4743-8B5D-C911A5DF3347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4701648" y="4884915"/>
              <a:ext cx="194203" cy="283986"/>
            </a:xfrm>
            <a:custGeom>
              <a:avLst/>
              <a:gdLst/>
              <a:ahLst/>
              <a:cxnLst/>
              <a:rect l="0" t="0" r="0" b="0"/>
              <a:pathLst>
                <a:path w="194203" h="283986">
                  <a:moveTo>
                    <a:pt x="16402" y="10935"/>
                  </a:moveTo>
                  <a:lnTo>
                    <a:pt x="16402" y="10935"/>
                  </a:lnTo>
                  <a:lnTo>
                    <a:pt x="0" y="0"/>
                  </a:lnTo>
                  <a:lnTo>
                    <a:pt x="13397" y="29861"/>
                  </a:lnTo>
                  <a:lnTo>
                    <a:pt x="37619" y="67343"/>
                  </a:lnTo>
                  <a:lnTo>
                    <a:pt x="62520" y="98799"/>
                  </a:lnTo>
                  <a:lnTo>
                    <a:pt x="90051" y="133946"/>
                  </a:lnTo>
                  <a:lnTo>
                    <a:pt x="116868" y="168853"/>
                  </a:lnTo>
                  <a:lnTo>
                    <a:pt x="141487" y="202478"/>
                  </a:lnTo>
                  <a:lnTo>
                    <a:pt x="169802" y="246351"/>
                  </a:lnTo>
                  <a:lnTo>
                    <a:pt x="194202" y="2839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4386">
              <a:extLst>
                <a:ext uri="{FF2B5EF4-FFF2-40B4-BE49-F238E27FC236}">
                  <a16:creationId xmlns:a16="http://schemas.microsoft.com/office/drawing/2014/main" xmlns="" id="{BA292BAB-FCF2-42C8-9CB9-84F8E5A61047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4991362" y="5124450"/>
              <a:ext cx="6089" cy="69851"/>
            </a:xfrm>
            <a:custGeom>
              <a:avLst/>
              <a:gdLst/>
              <a:ahLst/>
              <a:cxnLst/>
              <a:rect l="0" t="0" r="0" b="0"/>
              <a:pathLst>
                <a:path w="6089" h="69851">
                  <a:moveTo>
                    <a:pt x="6088" y="0"/>
                  </a:moveTo>
                  <a:lnTo>
                    <a:pt x="6088" y="0"/>
                  </a:lnTo>
                  <a:lnTo>
                    <a:pt x="2717" y="6742"/>
                  </a:lnTo>
                  <a:lnTo>
                    <a:pt x="0" y="42063"/>
                  </a:lnTo>
                  <a:lnTo>
                    <a:pt x="6088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SMARTInkShape-Group837">
            <a:extLst>
              <a:ext uri="{FF2B5EF4-FFF2-40B4-BE49-F238E27FC236}">
                <a16:creationId xmlns:a16="http://schemas.microsoft.com/office/drawing/2014/main" xmlns="" id="{0601F364-A8F5-4CD3-A3F5-1CF406D00DF8}"/>
              </a:ext>
            </a:extLst>
          </p:cNvPr>
          <p:cNvGrpSpPr/>
          <p:nvPr/>
        </p:nvGrpSpPr>
        <p:grpSpPr>
          <a:xfrm>
            <a:off x="2540000" y="4940300"/>
            <a:ext cx="435167" cy="304801"/>
            <a:chOff x="2540000" y="4940300"/>
            <a:chExt cx="435167" cy="304801"/>
          </a:xfrm>
        </p:grpSpPr>
        <p:sp>
          <p:nvSpPr>
            <p:cNvPr id="270" name="SMARTInkShape-4387">
              <a:extLst>
                <a:ext uri="{FF2B5EF4-FFF2-40B4-BE49-F238E27FC236}">
                  <a16:creationId xmlns:a16="http://schemas.microsoft.com/office/drawing/2014/main" xmlns="" id="{942E748E-801D-4A6E-AB31-46FD3F1639EE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2540000" y="5058706"/>
              <a:ext cx="292101" cy="21295"/>
            </a:xfrm>
            <a:custGeom>
              <a:avLst/>
              <a:gdLst/>
              <a:ahLst/>
              <a:cxnLst/>
              <a:rect l="0" t="0" r="0" b="0"/>
              <a:pathLst>
                <a:path w="292101" h="21295">
                  <a:moveTo>
                    <a:pt x="0" y="21294"/>
                  </a:moveTo>
                  <a:lnTo>
                    <a:pt x="0" y="21294"/>
                  </a:lnTo>
                  <a:lnTo>
                    <a:pt x="35156" y="12505"/>
                  </a:lnTo>
                  <a:lnTo>
                    <a:pt x="66425" y="6099"/>
                  </a:lnTo>
                  <a:lnTo>
                    <a:pt x="108544" y="900"/>
                  </a:lnTo>
                  <a:lnTo>
                    <a:pt x="153605" y="0"/>
                  </a:lnTo>
                  <a:lnTo>
                    <a:pt x="199502" y="1953"/>
                  </a:lnTo>
                  <a:lnTo>
                    <a:pt x="245771" y="5171"/>
                  </a:lnTo>
                  <a:lnTo>
                    <a:pt x="292100" y="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4388">
              <a:extLst>
                <a:ext uri="{FF2B5EF4-FFF2-40B4-BE49-F238E27FC236}">
                  <a16:creationId xmlns:a16="http://schemas.microsoft.com/office/drawing/2014/main" xmlns="" id="{6048A5C6-0E1A-44FE-B32E-AB7351C23137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2582513" y="5156200"/>
              <a:ext cx="351188" cy="24363"/>
            </a:xfrm>
            <a:custGeom>
              <a:avLst/>
              <a:gdLst/>
              <a:ahLst/>
              <a:cxnLst/>
              <a:rect l="0" t="0" r="0" b="0"/>
              <a:pathLst>
                <a:path w="351188" h="24363">
                  <a:moveTo>
                    <a:pt x="27337" y="6350"/>
                  </a:moveTo>
                  <a:lnTo>
                    <a:pt x="27337" y="6350"/>
                  </a:lnTo>
                  <a:lnTo>
                    <a:pt x="0" y="17284"/>
                  </a:lnTo>
                  <a:lnTo>
                    <a:pt x="2057" y="18579"/>
                  </a:lnTo>
                  <a:lnTo>
                    <a:pt x="25334" y="23066"/>
                  </a:lnTo>
                  <a:lnTo>
                    <a:pt x="57021" y="24362"/>
                  </a:lnTo>
                  <a:lnTo>
                    <a:pt x="79582" y="24002"/>
                  </a:lnTo>
                  <a:lnTo>
                    <a:pt x="105911" y="23058"/>
                  </a:lnTo>
                  <a:lnTo>
                    <a:pt x="134753" y="21722"/>
                  </a:lnTo>
                  <a:lnTo>
                    <a:pt x="163859" y="20126"/>
                  </a:lnTo>
                  <a:lnTo>
                    <a:pt x="193141" y="18356"/>
                  </a:lnTo>
                  <a:lnTo>
                    <a:pt x="222540" y="16471"/>
                  </a:lnTo>
                  <a:lnTo>
                    <a:pt x="249900" y="13802"/>
                  </a:lnTo>
                  <a:lnTo>
                    <a:pt x="275901" y="10613"/>
                  </a:lnTo>
                  <a:lnTo>
                    <a:pt x="317726" y="4716"/>
                  </a:lnTo>
                  <a:lnTo>
                    <a:pt x="3511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4389">
              <a:extLst>
                <a:ext uri="{FF2B5EF4-FFF2-40B4-BE49-F238E27FC236}">
                  <a16:creationId xmlns:a16="http://schemas.microsoft.com/office/drawing/2014/main" xmlns="" id="{57E8AAA2-56D6-4748-B132-3339DBB195A9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2806700" y="4940300"/>
              <a:ext cx="168467" cy="304801"/>
            </a:xfrm>
            <a:custGeom>
              <a:avLst/>
              <a:gdLst/>
              <a:ahLst/>
              <a:cxnLst/>
              <a:rect l="0" t="0" r="0" b="0"/>
              <a:pathLst>
                <a:path w="168467" h="3048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29886" y="35974"/>
                  </a:lnTo>
                  <a:lnTo>
                    <a:pt x="67102" y="63262"/>
                  </a:lnTo>
                  <a:lnTo>
                    <a:pt x="113878" y="97062"/>
                  </a:lnTo>
                  <a:lnTo>
                    <a:pt x="150002" y="130515"/>
                  </a:lnTo>
                  <a:lnTo>
                    <a:pt x="168466" y="162770"/>
                  </a:lnTo>
                  <a:lnTo>
                    <a:pt x="168007" y="185937"/>
                  </a:lnTo>
                  <a:lnTo>
                    <a:pt x="160042" y="209638"/>
                  </a:lnTo>
                  <a:lnTo>
                    <a:pt x="138280" y="242815"/>
                  </a:lnTo>
                  <a:lnTo>
                    <a:pt x="97478" y="281868"/>
                  </a:lnTo>
                  <a:lnTo>
                    <a:pt x="6985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838">
            <a:extLst>
              <a:ext uri="{FF2B5EF4-FFF2-40B4-BE49-F238E27FC236}">
                <a16:creationId xmlns:a16="http://schemas.microsoft.com/office/drawing/2014/main" xmlns="" id="{BD587F19-737D-4F0F-B9E0-E6D737E30FD2}"/>
              </a:ext>
            </a:extLst>
          </p:cNvPr>
          <p:cNvGrpSpPr/>
          <p:nvPr/>
        </p:nvGrpSpPr>
        <p:grpSpPr>
          <a:xfrm>
            <a:off x="6945080" y="3711379"/>
            <a:ext cx="527372" cy="192515"/>
            <a:chOff x="6945080" y="3711379"/>
            <a:chExt cx="527372" cy="192515"/>
          </a:xfrm>
        </p:grpSpPr>
        <p:sp>
          <p:nvSpPr>
            <p:cNvPr id="274" name="SMARTInkShape-4390">
              <a:extLst>
                <a:ext uri="{FF2B5EF4-FFF2-40B4-BE49-F238E27FC236}">
                  <a16:creationId xmlns:a16="http://schemas.microsoft.com/office/drawing/2014/main" xmlns="" id="{D0B4000D-0459-4097-B4AB-CBAACE487457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6945080" y="3765550"/>
              <a:ext cx="236771" cy="38101"/>
            </a:xfrm>
            <a:custGeom>
              <a:avLst/>
              <a:gdLst/>
              <a:ahLst/>
              <a:cxnLst/>
              <a:rect l="0" t="0" r="0" b="0"/>
              <a:pathLst>
                <a:path w="236771" h="38101">
                  <a:moveTo>
                    <a:pt x="8170" y="38100"/>
                  </a:moveTo>
                  <a:lnTo>
                    <a:pt x="8170" y="38100"/>
                  </a:lnTo>
                  <a:lnTo>
                    <a:pt x="1428" y="38100"/>
                  </a:lnTo>
                  <a:lnTo>
                    <a:pt x="147" y="37394"/>
                  </a:lnTo>
                  <a:lnTo>
                    <a:pt x="0" y="36218"/>
                  </a:lnTo>
                  <a:lnTo>
                    <a:pt x="606" y="34729"/>
                  </a:lnTo>
                  <a:lnTo>
                    <a:pt x="18315" y="25891"/>
                  </a:lnTo>
                  <a:lnTo>
                    <a:pt x="49367" y="18327"/>
                  </a:lnTo>
                  <a:lnTo>
                    <a:pt x="92097" y="10968"/>
                  </a:lnTo>
                  <a:lnTo>
                    <a:pt x="116332" y="8017"/>
                  </a:lnTo>
                  <a:lnTo>
                    <a:pt x="163486" y="3563"/>
                  </a:lnTo>
                  <a:lnTo>
                    <a:pt x="200907" y="1583"/>
                  </a:lnTo>
                  <a:lnTo>
                    <a:pt x="2367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4391">
              <a:extLst>
                <a:ext uri="{FF2B5EF4-FFF2-40B4-BE49-F238E27FC236}">
                  <a16:creationId xmlns:a16="http://schemas.microsoft.com/office/drawing/2014/main" xmlns="" id="{34D04A87-7655-404B-A226-5D59C11DCB45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6959102" y="3873500"/>
              <a:ext cx="203699" cy="30345"/>
            </a:xfrm>
            <a:custGeom>
              <a:avLst/>
              <a:gdLst/>
              <a:ahLst/>
              <a:cxnLst/>
              <a:rect l="0" t="0" r="0" b="0"/>
              <a:pathLst>
                <a:path w="203699" h="30345">
                  <a:moveTo>
                    <a:pt x="13198" y="12700"/>
                  </a:moveTo>
                  <a:lnTo>
                    <a:pt x="13198" y="12700"/>
                  </a:lnTo>
                  <a:lnTo>
                    <a:pt x="3085" y="19442"/>
                  </a:lnTo>
                  <a:lnTo>
                    <a:pt x="811" y="22134"/>
                  </a:lnTo>
                  <a:lnTo>
                    <a:pt x="0" y="24633"/>
                  </a:lnTo>
                  <a:lnTo>
                    <a:pt x="167" y="27005"/>
                  </a:lnTo>
                  <a:lnTo>
                    <a:pt x="3806" y="28587"/>
                  </a:lnTo>
                  <a:lnTo>
                    <a:pt x="17255" y="30344"/>
                  </a:lnTo>
                  <a:lnTo>
                    <a:pt x="48162" y="27362"/>
                  </a:lnTo>
                  <a:lnTo>
                    <a:pt x="92237" y="20627"/>
                  </a:lnTo>
                  <a:lnTo>
                    <a:pt x="118808" y="15868"/>
                  </a:lnTo>
                  <a:lnTo>
                    <a:pt x="165969" y="7053"/>
                  </a:lnTo>
                  <a:lnTo>
                    <a:pt x="2036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4392">
              <a:extLst>
                <a:ext uri="{FF2B5EF4-FFF2-40B4-BE49-F238E27FC236}">
                  <a16:creationId xmlns:a16="http://schemas.microsoft.com/office/drawing/2014/main" xmlns="" id="{CF70E8B9-375C-44C9-B49E-F97B947FE2A9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7319464" y="3711379"/>
              <a:ext cx="152988" cy="192515"/>
            </a:xfrm>
            <a:custGeom>
              <a:avLst/>
              <a:gdLst/>
              <a:ahLst/>
              <a:cxnLst/>
              <a:rect l="0" t="0" r="0" b="0"/>
              <a:pathLst>
                <a:path w="152988" h="192515">
                  <a:moveTo>
                    <a:pt x="116386" y="3371"/>
                  </a:moveTo>
                  <a:lnTo>
                    <a:pt x="116386" y="3371"/>
                  </a:lnTo>
                  <a:lnTo>
                    <a:pt x="109644" y="0"/>
                  </a:lnTo>
                  <a:lnTo>
                    <a:pt x="98808" y="2108"/>
                  </a:lnTo>
                  <a:lnTo>
                    <a:pt x="83174" y="9865"/>
                  </a:lnTo>
                  <a:lnTo>
                    <a:pt x="51981" y="34772"/>
                  </a:lnTo>
                  <a:lnTo>
                    <a:pt x="24945" y="70060"/>
                  </a:lnTo>
                  <a:lnTo>
                    <a:pt x="5331" y="114226"/>
                  </a:lnTo>
                  <a:lnTo>
                    <a:pt x="0" y="141540"/>
                  </a:lnTo>
                  <a:lnTo>
                    <a:pt x="1394" y="164027"/>
                  </a:lnTo>
                  <a:lnTo>
                    <a:pt x="3740" y="173976"/>
                  </a:lnTo>
                  <a:lnTo>
                    <a:pt x="8834" y="181313"/>
                  </a:lnTo>
                  <a:lnTo>
                    <a:pt x="23900" y="191347"/>
                  </a:lnTo>
                  <a:lnTo>
                    <a:pt x="44237" y="192514"/>
                  </a:lnTo>
                  <a:lnTo>
                    <a:pt x="55587" y="190849"/>
                  </a:lnTo>
                  <a:lnTo>
                    <a:pt x="98527" y="168281"/>
                  </a:lnTo>
                  <a:lnTo>
                    <a:pt x="133516" y="134784"/>
                  </a:lnTo>
                  <a:lnTo>
                    <a:pt x="151643" y="94676"/>
                  </a:lnTo>
                  <a:lnTo>
                    <a:pt x="152987" y="67940"/>
                  </a:lnTo>
                  <a:lnTo>
                    <a:pt x="151370" y="54883"/>
                  </a:lnTo>
                  <a:lnTo>
                    <a:pt x="140166" y="32851"/>
                  </a:lnTo>
                  <a:lnTo>
                    <a:pt x="132239" y="23024"/>
                  </a:lnTo>
                  <a:lnTo>
                    <a:pt x="112143" y="10224"/>
                  </a:lnTo>
                  <a:lnTo>
                    <a:pt x="89805" y="3595"/>
                  </a:lnTo>
                  <a:lnTo>
                    <a:pt x="46536" y="3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SMARTInkShape-Group839">
            <a:extLst>
              <a:ext uri="{FF2B5EF4-FFF2-40B4-BE49-F238E27FC236}">
                <a16:creationId xmlns:a16="http://schemas.microsoft.com/office/drawing/2014/main" xmlns="" id="{F38CFC10-D769-472A-BF51-0610637D9166}"/>
              </a:ext>
            </a:extLst>
          </p:cNvPr>
          <p:cNvGrpSpPr/>
          <p:nvPr/>
        </p:nvGrpSpPr>
        <p:grpSpPr>
          <a:xfrm>
            <a:off x="5068314" y="3489129"/>
            <a:ext cx="1643637" cy="427054"/>
            <a:chOff x="5068314" y="3489129"/>
            <a:chExt cx="1643637" cy="427054"/>
          </a:xfrm>
        </p:grpSpPr>
        <p:sp>
          <p:nvSpPr>
            <p:cNvPr id="278" name="SMARTInkShape-4393">
              <a:extLst>
                <a:ext uri="{FF2B5EF4-FFF2-40B4-BE49-F238E27FC236}">
                  <a16:creationId xmlns:a16="http://schemas.microsoft.com/office/drawing/2014/main" xmlns="" id="{59CAC750-FFF3-49EE-A1D6-D9D7C6118125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5068314" y="3632355"/>
              <a:ext cx="303787" cy="283828"/>
            </a:xfrm>
            <a:custGeom>
              <a:avLst/>
              <a:gdLst/>
              <a:ahLst/>
              <a:cxnLst/>
              <a:rect l="0" t="0" r="0" b="0"/>
              <a:pathLst>
                <a:path w="303787" h="283828">
                  <a:moveTo>
                    <a:pt x="189486" y="12545"/>
                  </a:moveTo>
                  <a:lnTo>
                    <a:pt x="189486" y="12545"/>
                  </a:lnTo>
                  <a:lnTo>
                    <a:pt x="214726" y="1610"/>
                  </a:lnTo>
                  <a:lnTo>
                    <a:pt x="223608" y="193"/>
                  </a:lnTo>
                  <a:lnTo>
                    <a:pt x="223523" y="78"/>
                  </a:lnTo>
                  <a:lnTo>
                    <a:pt x="222761" y="0"/>
                  </a:lnTo>
                  <a:lnTo>
                    <a:pt x="184399" y="17443"/>
                  </a:lnTo>
                  <a:lnTo>
                    <a:pt x="152653" y="32361"/>
                  </a:lnTo>
                  <a:lnTo>
                    <a:pt x="117376" y="50750"/>
                  </a:lnTo>
                  <a:lnTo>
                    <a:pt x="84295" y="68801"/>
                  </a:lnTo>
                  <a:lnTo>
                    <a:pt x="45429" y="92949"/>
                  </a:lnTo>
                  <a:lnTo>
                    <a:pt x="30916" y="106135"/>
                  </a:lnTo>
                  <a:lnTo>
                    <a:pt x="28033" y="111627"/>
                  </a:lnTo>
                  <a:lnTo>
                    <a:pt x="26818" y="116700"/>
                  </a:lnTo>
                  <a:lnTo>
                    <a:pt x="30241" y="120787"/>
                  </a:lnTo>
                  <a:lnTo>
                    <a:pt x="45332" y="127210"/>
                  </a:lnTo>
                  <a:lnTo>
                    <a:pt x="87742" y="131421"/>
                  </a:lnTo>
                  <a:lnTo>
                    <a:pt x="120513" y="134288"/>
                  </a:lnTo>
                  <a:lnTo>
                    <a:pt x="161288" y="139869"/>
                  </a:lnTo>
                  <a:lnTo>
                    <a:pt x="170688" y="141877"/>
                  </a:lnTo>
                  <a:lnTo>
                    <a:pt x="175543" y="146039"/>
                  </a:lnTo>
                  <a:lnTo>
                    <a:pt x="177368" y="151635"/>
                  </a:lnTo>
                  <a:lnTo>
                    <a:pt x="177174" y="158188"/>
                  </a:lnTo>
                  <a:lnTo>
                    <a:pt x="163788" y="172996"/>
                  </a:lnTo>
                  <a:lnTo>
                    <a:pt x="124722" y="197199"/>
                  </a:lnTo>
                  <a:lnTo>
                    <a:pt x="91557" y="213852"/>
                  </a:lnTo>
                  <a:lnTo>
                    <a:pt x="58003" y="230661"/>
                  </a:lnTo>
                  <a:lnTo>
                    <a:pt x="17492" y="252619"/>
                  </a:lnTo>
                  <a:lnTo>
                    <a:pt x="3683" y="264119"/>
                  </a:lnTo>
                  <a:lnTo>
                    <a:pt x="0" y="269161"/>
                  </a:lnTo>
                  <a:lnTo>
                    <a:pt x="368" y="273228"/>
                  </a:lnTo>
                  <a:lnTo>
                    <a:pt x="3435" y="276645"/>
                  </a:lnTo>
                  <a:lnTo>
                    <a:pt x="8302" y="279628"/>
                  </a:lnTo>
                  <a:lnTo>
                    <a:pt x="45491" y="283827"/>
                  </a:lnTo>
                  <a:lnTo>
                    <a:pt x="82684" y="281046"/>
                  </a:lnTo>
                  <a:lnTo>
                    <a:pt x="126496" y="275812"/>
                  </a:lnTo>
                  <a:lnTo>
                    <a:pt x="151021" y="273429"/>
                  </a:lnTo>
                  <a:lnTo>
                    <a:pt x="176543" y="271134"/>
                  </a:lnTo>
                  <a:lnTo>
                    <a:pt x="202024" y="267487"/>
                  </a:lnTo>
                  <a:lnTo>
                    <a:pt x="227478" y="262940"/>
                  </a:lnTo>
                  <a:lnTo>
                    <a:pt x="269873" y="254359"/>
                  </a:lnTo>
                  <a:lnTo>
                    <a:pt x="303786" y="247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4394">
              <a:extLst>
                <a:ext uri="{FF2B5EF4-FFF2-40B4-BE49-F238E27FC236}">
                  <a16:creationId xmlns:a16="http://schemas.microsoft.com/office/drawing/2014/main" xmlns="" id="{59AADA46-EBC0-4AE8-957B-A6628607E11B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5491843" y="3647879"/>
              <a:ext cx="121558" cy="218373"/>
            </a:xfrm>
            <a:custGeom>
              <a:avLst/>
              <a:gdLst/>
              <a:ahLst/>
              <a:cxnLst/>
              <a:rect l="0" t="0" r="0" b="0"/>
              <a:pathLst>
                <a:path w="121558" h="218373">
                  <a:moveTo>
                    <a:pt x="89807" y="3371"/>
                  </a:moveTo>
                  <a:lnTo>
                    <a:pt x="89807" y="3371"/>
                  </a:lnTo>
                  <a:lnTo>
                    <a:pt x="83065" y="0"/>
                  </a:lnTo>
                  <a:lnTo>
                    <a:pt x="62017" y="1275"/>
                  </a:lnTo>
                  <a:lnTo>
                    <a:pt x="45235" y="9965"/>
                  </a:lnTo>
                  <a:lnTo>
                    <a:pt x="29075" y="24646"/>
                  </a:lnTo>
                  <a:lnTo>
                    <a:pt x="9489" y="57417"/>
                  </a:lnTo>
                  <a:lnTo>
                    <a:pt x="0" y="99504"/>
                  </a:lnTo>
                  <a:lnTo>
                    <a:pt x="33" y="133586"/>
                  </a:lnTo>
                  <a:lnTo>
                    <a:pt x="10761" y="174990"/>
                  </a:lnTo>
                  <a:lnTo>
                    <a:pt x="30716" y="202858"/>
                  </a:lnTo>
                  <a:lnTo>
                    <a:pt x="50139" y="213857"/>
                  </a:lnTo>
                  <a:lnTo>
                    <a:pt x="61246" y="217778"/>
                  </a:lnTo>
                  <a:lnTo>
                    <a:pt x="84875" y="218372"/>
                  </a:lnTo>
                  <a:lnTo>
                    <a:pt x="121557" y="212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4395">
              <a:extLst>
                <a:ext uri="{FF2B5EF4-FFF2-40B4-BE49-F238E27FC236}">
                  <a16:creationId xmlns:a16="http://schemas.microsoft.com/office/drawing/2014/main" xmlns="" id="{4EDF4A45-8E52-4006-88C9-AF60F9DC8F18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5675125" y="3673279"/>
              <a:ext cx="135126" cy="193872"/>
            </a:xfrm>
            <a:custGeom>
              <a:avLst/>
              <a:gdLst/>
              <a:ahLst/>
              <a:cxnLst/>
              <a:rect l="0" t="0" r="0" b="0"/>
              <a:pathLst>
                <a:path w="135126" h="193872">
                  <a:moveTo>
                    <a:pt x="14475" y="3371"/>
                  </a:moveTo>
                  <a:lnTo>
                    <a:pt x="14475" y="3371"/>
                  </a:lnTo>
                  <a:lnTo>
                    <a:pt x="7733" y="0"/>
                  </a:lnTo>
                  <a:lnTo>
                    <a:pt x="5041" y="418"/>
                  </a:lnTo>
                  <a:lnTo>
                    <a:pt x="2542" y="2108"/>
                  </a:lnTo>
                  <a:lnTo>
                    <a:pt x="170" y="4645"/>
                  </a:lnTo>
                  <a:lnTo>
                    <a:pt x="0" y="8454"/>
                  </a:lnTo>
                  <a:lnTo>
                    <a:pt x="3573" y="18330"/>
                  </a:lnTo>
                  <a:lnTo>
                    <a:pt x="32011" y="56907"/>
                  </a:lnTo>
                  <a:lnTo>
                    <a:pt x="70464" y="100416"/>
                  </a:lnTo>
                  <a:lnTo>
                    <a:pt x="106255" y="144000"/>
                  </a:lnTo>
                  <a:lnTo>
                    <a:pt x="128795" y="176755"/>
                  </a:lnTo>
                  <a:lnTo>
                    <a:pt x="135125" y="193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4396">
              <a:extLst>
                <a:ext uri="{FF2B5EF4-FFF2-40B4-BE49-F238E27FC236}">
                  <a16:creationId xmlns:a16="http://schemas.microsoft.com/office/drawing/2014/main" xmlns="" id="{92BB2C44-0357-4396-9F42-8BD2B1536047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5695950" y="3644900"/>
              <a:ext cx="139701" cy="234951"/>
            </a:xfrm>
            <a:custGeom>
              <a:avLst/>
              <a:gdLst/>
              <a:ahLst/>
              <a:cxnLst/>
              <a:rect l="0" t="0" r="0" b="0"/>
              <a:pathLst>
                <a:path w="139701" h="234951">
                  <a:moveTo>
                    <a:pt x="139700" y="0"/>
                  </a:moveTo>
                  <a:lnTo>
                    <a:pt x="139700" y="0"/>
                  </a:lnTo>
                  <a:lnTo>
                    <a:pt x="132959" y="3371"/>
                  </a:lnTo>
                  <a:lnTo>
                    <a:pt x="97636" y="48184"/>
                  </a:lnTo>
                  <a:lnTo>
                    <a:pt x="73535" y="90398"/>
                  </a:lnTo>
                  <a:lnTo>
                    <a:pt x="53144" y="122256"/>
                  </a:lnTo>
                  <a:lnTo>
                    <a:pt x="25389" y="168163"/>
                  </a:lnTo>
                  <a:lnTo>
                    <a:pt x="6740" y="214859"/>
                  </a:lnTo>
                  <a:lnTo>
                    <a:pt x="0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4397">
              <a:extLst>
                <a:ext uri="{FF2B5EF4-FFF2-40B4-BE49-F238E27FC236}">
                  <a16:creationId xmlns:a16="http://schemas.microsoft.com/office/drawing/2014/main" xmlns="" id="{A2678C30-9AAE-441B-96C5-2F66E9F7F170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5930900" y="3835400"/>
              <a:ext cx="19051" cy="69851"/>
            </a:xfrm>
            <a:custGeom>
              <a:avLst/>
              <a:gdLst/>
              <a:ahLst/>
              <a:cxnLst/>
              <a:rect l="0" t="0" r="0" b="0"/>
              <a:pathLst>
                <a:path w="19051" h="69851">
                  <a:moveTo>
                    <a:pt x="0" y="0"/>
                  </a:moveTo>
                  <a:lnTo>
                    <a:pt x="0" y="0"/>
                  </a:lnTo>
                  <a:lnTo>
                    <a:pt x="14927" y="36595"/>
                  </a:lnTo>
                  <a:lnTo>
                    <a:pt x="190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4398">
              <a:extLst>
                <a:ext uri="{FF2B5EF4-FFF2-40B4-BE49-F238E27FC236}">
                  <a16:creationId xmlns:a16="http://schemas.microsoft.com/office/drawing/2014/main" xmlns="" id="{4057B314-9F99-402E-8847-70904285E171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5943600" y="3755541"/>
              <a:ext cx="6351" cy="3660"/>
            </a:xfrm>
            <a:custGeom>
              <a:avLst/>
              <a:gdLst/>
              <a:ahLst/>
              <a:cxnLst/>
              <a:rect l="0" t="0" r="0" b="0"/>
              <a:pathLst>
                <a:path w="6351" h="3660">
                  <a:moveTo>
                    <a:pt x="6350" y="3659"/>
                  </a:moveTo>
                  <a:lnTo>
                    <a:pt x="6350" y="3659"/>
                  </a:lnTo>
                  <a:lnTo>
                    <a:pt x="2979" y="288"/>
                  </a:lnTo>
                  <a:lnTo>
                    <a:pt x="1986" y="0"/>
                  </a:lnTo>
                  <a:lnTo>
                    <a:pt x="1324" y="515"/>
                  </a:lnTo>
                  <a:lnTo>
                    <a:pt x="0" y="36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4399">
              <a:extLst>
                <a:ext uri="{FF2B5EF4-FFF2-40B4-BE49-F238E27FC236}">
                  <a16:creationId xmlns:a16="http://schemas.microsoft.com/office/drawing/2014/main" xmlns="" id="{7CB39E6E-BF71-4929-AA36-B1E1DE2393DF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6038850" y="3771900"/>
              <a:ext cx="107951" cy="25401"/>
            </a:xfrm>
            <a:custGeom>
              <a:avLst/>
              <a:gdLst/>
              <a:ahLst/>
              <a:cxnLst/>
              <a:rect l="0" t="0" r="0" b="0"/>
              <a:pathLst>
                <a:path w="107951" h="25401">
                  <a:moveTo>
                    <a:pt x="0" y="25400"/>
                  </a:moveTo>
                  <a:lnTo>
                    <a:pt x="0" y="25400"/>
                  </a:lnTo>
                  <a:lnTo>
                    <a:pt x="0" y="22029"/>
                  </a:lnTo>
                  <a:lnTo>
                    <a:pt x="7526" y="18493"/>
                  </a:lnTo>
                  <a:lnTo>
                    <a:pt x="54169" y="8393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4400">
              <a:extLst>
                <a:ext uri="{FF2B5EF4-FFF2-40B4-BE49-F238E27FC236}">
                  <a16:creationId xmlns:a16="http://schemas.microsoft.com/office/drawing/2014/main" xmlns="" id="{3014D1E1-9C27-4BFB-A776-BF9554978EF3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6191250" y="3679506"/>
              <a:ext cx="247651" cy="193995"/>
            </a:xfrm>
            <a:custGeom>
              <a:avLst/>
              <a:gdLst/>
              <a:ahLst/>
              <a:cxnLst/>
              <a:rect l="0" t="0" r="0" b="0"/>
              <a:pathLst>
                <a:path w="247651" h="193995">
                  <a:moveTo>
                    <a:pt x="0" y="193994"/>
                  </a:moveTo>
                  <a:lnTo>
                    <a:pt x="0" y="193994"/>
                  </a:lnTo>
                  <a:lnTo>
                    <a:pt x="0" y="190623"/>
                  </a:lnTo>
                  <a:lnTo>
                    <a:pt x="43622" y="148215"/>
                  </a:lnTo>
                  <a:lnTo>
                    <a:pt x="73058" y="105302"/>
                  </a:lnTo>
                  <a:lnTo>
                    <a:pt x="90948" y="60313"/>
                  </a:lnTo>
                  <a:lnTo>
                    <a:pt x="103860" y="16233"/>
                  </a:lnTo>
                  <a:lnTo>
                    <a:pt x="106132" y="3041"/>
                  </a:lnTo>
                  <a:lnTo>
                    <a:pt x="105328" y="369"/>
                  </a:lnTo>
                  <a:lnTo>
                    <a:pt x="103379" y="0"/>
                  </a:lnTo>
                  <a:lnTo>
                    <a:pt x="100670" y="1164"/>
                  </a:lnTo>
                  <a:lnTo>
                    <a:pt x="95777" y="11866"/>
                  </a:lnTo>
                  <a:lnTo>
                    <a:pt x="89057" y="45250"/>
                  </a:lnTo>
                  <a:lnTo>
                    <a:pt x="84478" y="89714"/>
                  </a:lnTo>
                  <a:lnTo>
                    <a:pt x="86302" y="135923"/>
                  </a:lnTo>
                  <a:lnTo>
                    <a:pt x="88579" y="142580"/>
                  </a:lnTo>
                  <a:lnTo>
                    <a:pt x="91509" y="147017"/>
                  </a:lnTo>
                  <a:lnTo>
                    <a:pt x="94873" y="149977"/>
                  </a:lnTo>
                  <a:lnTo>
                    <a:pt x="99937" y="150538"/>
                  </a:lnTo>
                  <a:lnTo>
                    <a:pt x="113090" y="147399"/>
                  </a:lnTo>
                  <a:lnTo>
                    <a:pt x="136362" y="127585"/>
                  </a:lnTo>
                  <a:lnTo>
                    <a:pt x="168099" y="81262"/>
                  </a:lnTo>
                  <a:lnTo>
                    <a:pt x="187538" y="50266"/>
                  </a:lnTo>
                  <a:lnTo>
                    <a:pt x="190642" y="47375"/>
                  </a:lnTo>
                  <a:lnTo>
                    <a:pt x="193416" y="47565"/>
                  </a:lnTo>
                  <a:lnTo>
                    <a:pt x="195972" y="49807"/>
                  </a:lnTo>
                  <a:lnTo>
                    <a:pt x="223824" y="95363"/>
                  </a:lnTo>
                  <a:lnTo>
                    <a:pt x="247650" y="136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4401">
              <a:extLst>
                <a:ext uri="{FF2B5EF4-FFF2-40B4-BE49-F238E27FC236}">
                  <a16:creationId xmlns:a16="http://schemas.microsoft.com/office/drawing/2014/main" xmlns="" id="{4A6D8110-A964-47C9-9FB3-A768E911D796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6477000" y="3619500"/>
              <a:ext cx="57151" cy="241301"/>
            </a:xfrm>
            <a:custGeom>
              <a:avLst/>
              <a:gdLst/>
              <a:ahLst/>
              <a:cxnLst/>
              <a:rect l="0" t="0" r="0" b="0"/>
              <a:pathLst>
                <a:path w="57151" h="241301">
                  <a:moveTo>
                    <a:pt x="57150" y="0"/>
                  </a:moveTo>
                  <a:lnTo>
                    <a:pt x="57150" y="0"/>
                  </a:lnTo>
                  <a:lnTo>
                    <a:pt x="50408" y="3371"/>
                  </a:lnTo>
                  <a:lnTo>
                    <a:pt x="48422" y="7186"/>
                  </a:lnTo>
                  <a:lnTo>
                    <a:pt x="44972" y="48183"/>
                  </a:lnTo>
                  <a:lnTo>
                    <a:pt x="47976" y="87026"/>
                  </a:lnTo>
                  <a:lnTo>
                    <a:pt x="53334" y="129816"/>
                  </a:lnTo>
                  <a:lnTo>
                    <a:pt x="49277" y="173774"/>
                  </a:lnTo>
                  <a:lnTo>
                    <a:pt x="35767" y="207965"/>
                  </a:lnTo>
                  <a:lnTo>
                    <a:pt x="22481" y="223192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4402">
              <a:extLst>
                <a:ext uri="{FF2B5EF4-FFF2-40B4-BE49-F238E27FC236}">
                  <a16:creationId xmlns:a16="http://schemas.microsoft.com/office/drawing/2014/main" xmlns="" id="{4A13B1BE-5120-437F-BF37-DD2EB626A45A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6534150" y="3489129"/>
              <a:ext cx="177801" cy="111322"/>
            </a:xfrm>
            <a:custGeom>
              <a:avLst/>
              <a:gdLst/>
              <a:ahLst/>
              <a:cxnLst/>
              <a:rect l="0" t="0" r="0" b="0"/>
              <a:pathLst>
                <a:path w="177801" h="111322">
                  <a:moveTo>
                    <a:pt x="0" y="3371"/>
                  </a:moveTo>
                  <a:lnTo>
                    <a:pt x="0" y="3371"/>
                  </a:lnTo>
                  <a:lnTo>
                    <a:pt x="3370" y="0"/>
                  </a:lnTo>
                  <a:lnTo>
                    <a:pt x="12551" y="227"/>
                  </a:lnTo>
                  <a:lnTo>
                    <a:pt x="25333" y="3385"/>
                  </a:lnTo>
                  <a:lnTo>
                    <a:pt x="60513" y="20864"/>
                  </a:lnTo>
                  <a:lnTo>
                    <a:pt x="71110" y="30901"/>
                  </a:lnTo>
                  <a:lnTo>
                    <a:pt x="74924" y="36541"/>
                  </a:lnTo>
                  <a:lnTo>
                    <a:pt x="75348" y="42417"/>
                  </a:lnTo>
                  <a:lnTo>
                    <a:pt x="70176" y="54592"/>
                  </a:lnTo>
                  <a:lnTo>
                    <a:pt x="24838" y="99966"/>
                  </a:lnTo>
                  <a:lnTo>
                    <a:pt x="21622" y="105804"/>
                  </a:lnTo>
                  <a:lnTo>
                    <a:pt x="22177" y="107643"/>
                  </a:lnTo>
                  <a:lnTo>
                    <a:pt x="23957" y="108869"/>
                  </a:lnTo>
                  <a:lnTo>
                    <a:pt x="32520" y="110231"/>
                  </a:lnTo>
                  <a:lnTo>
                    <a:pt x="76273" y="111106"/>
                  </a:lnTo>
                  <a:lnTo>
                    <a:pt x="107277" y="111225"/>
                  </a:lnTo>
                  <a:lnTo>
                    <a:pt x="154081" y="111292"/>
                  </a:lnTo>
                  <a:lnTo>
                    <a:pt x="177800" y="111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SMARTInkShape-Group840">
            <a:extLst>
              <a:ext uri="{FF2B5EF4-FFF2-40B4-BE49-F238E27FC236}">
                <a16:creationId xmlns:a16="http://schemas.microsoft.com/office/drawing/2014/main" xmlns="" id="{0455C9C9-74D8-43F6-AAAD-444FD6EA6291}"/>
              </a:ext>
            </a:extLst>
          </p:cNvPr>
          <p:cNvGrpSpPr/>
          <p:nvPr/>
        </p:nvGrpSpPr>
        <p:grpSpPr>
          <a:xfrm>
            <a:off x="4373330" y="3604979"/>
            <a:ext cx="411821" cy="638732"/>
            <a:chOff x="4373330" y="3604979"/>
            <a:chExt cx="411821" cy="638732"/>
          </a:xfrm>
        </p:grpSpPr>
        <p:sp>
          <p:nvSpPr>
            <p:cNvPr id="289" name="SMARTInkShape-4403">
              <a:extLst>
                <a:ext uri="{FF2B5EF4-FFF2-40B4-BE49-F238E27FC236}">
                  <a16:creationId xmlns:a16="http://schemas.microsoft.com/office/drawing/2014/main" xmlns="" id="{6AA8537D-2138-4F29-B931-F33273A1034A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4476750" y="3604979"/>
              <a:ext cx="44451" cy="211372"/>
            </a:xfrm>
            <a:custGeom>
              <a:avLst/>
              <a:gdLst/>
              <a:ahLst/>
              <a:cxnLst/>
              <a:rect l="0" t="0" r="0" b="0"/>
              <a:pathLst>
                <a:path w="44451" h="211372">
                  <a:moveTo>
                    <a:pt x="0" y="8171"/>
                  </a:moveTo>
                  <a:lnTo>
                    <a:pt x="0" y="8171"/>
                  </a:lnTo>
                  <a:lnTo>
                    <a:pt x="0" y="1429"/>
                  </a:lnTo>
                  <a:lnTo>
                    <a:pt x="705" y="149"/>
                  </a:lnTo>
                  <a:lnTo>
                    <a:pt x="1881" y="0"/>
                  </a:lnTo>
                  <a:lnTo>
                    <a:pt x="3371" y="607"/>
                  </a:lnTo>
                  <a:lnTo>
                    <a:pt x="8838" y="11574"/>
                  </a:lnTo>
                  <a:lnTo>
                    <a:pt x="11936" y="55227"/>
                  </a:lnTo>
                  <a:lnTo>
                    <a:pt x="13179" y="99803"/>
                  </a:lnTo>
                  <a:lnTo>
                    <a:pt x="18408" y="139743"/>
                  </a:lnTo>
                  <a:lnTo>
                    <a:pt x="32459" y="183320"/>
                  </a:lnTo>
                  <a:lnTo>
                    <a:pt x="44450" y="211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4404">
              <a:extLst>
                <a:ext uri="{FF2B5EF4-FFF2-40B4-BE49-F238E27FC236}">
                  <a16:creationId xmlns:a16="http://schemas.microsoft.com/office/drawing/2014/main" xmlns="" id="{4CE2FB58-33C8-4368-9B1D-CC4B5E5F87FA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4373330" y="3873500"/>
              <a:ext cx="293921" cy="24518"/>
            </a:xfrm>
            <a:custGeom>
              <a:avLst/>
              <a:gdLst/>
              <a:ahLst/>
              <a:cxnLst/>
              <a:rect l="0" t="0" r="0" b="0"/>
              <a:pathLst>
                <a:path w="293921" h="24518">
                  <a:moveTo>
                    <a:pt x="8170" y="19050"/>
                  </a:moveTo>
                  <a:lnTo>
                    <a:pt x="8170" y="19050"/>
                  </a:lnTo>
                  <a:lnTo>
                    <a:pt x="147" y="23414"/>
                  </a:lnTo>
                  <a:lnTo>
                    <a:pt x="0" y="24076"/>
                  </a:lnTo>
                  <a:lnTo>
                    <a:pt x="606" y="24517"/>
                  </a:lnTo>
                  <a:lnTo>
                    <a:pt x="41300" y="20156"/>
                  </a:lnTo>
                  <a:lnTo>
                    <a:pt x="83807" y="16484"/>
                  </a:lnTo>
                  <a:lnTo>
                    <a:pt x="109395" y="13812"/>
                  </a:lnTo>
                  <a:lnTo>
                    <a:pt x="137037" y="10619"/>
                  </a:lnTo>
                  <a:lnTo>
                    <a:pt x="166048" y="7079"/>
                  </a:lnTo>
                  <a:lnTo>
                    <a:pt x="193149" y="4719"/>
                  </a:lnTo>
                  <a:lnTo>
                    <a:pt x="218979" y="3146"/>
                  </a:lnTo>
                  <a:lnTo>
                    <a:pt x="260613" y="1398"/>
                  </a:lnTo>
                  <a:lnTo>
                    <a:pt x="2939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4405">
              <a:extLst>
                <a:ext uri="{FF2B5EF4-FFF2-40B4-BE49-F238E27FC236}">
                  <a16:creationId xmlns:a16="http://schemas.microsoft.com/office/drawing/2014/main" xmlns="" id="{994D7B5B-2D81-4665-A3A8-F61F2716CC91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4431777" y="4121150"/>
              <a:ext cx="229124" cy="122561"/>
            </a:xfrm>
            <a:custGeom>
              <a:avLst/>
              <a:gdLst/>
              <a:ahLst/>
              <a:cxnLst/>
              <a:rect l="0" t="0" r="0" b="0"/>
              <a:pathLst>
                <a:path w="229124" h="122561">
                  <a:moveTo>
                    <a:pt x="51323" y="19050"/>
                  </a:moveTo>
                  <a:lnTo>
                    <a:pt x="51323" y="19050"/>
                  </a:lnTo>
                  <a:lnTo>
                    <a:pt x="54694" y="15679"/>
                  </a:lnTo>
                  <a:lnTo>
                    <a:pt x="56392" y="15392"/>
                  </a:lnTo>
                  <a:lnTo>
                    <a:pt x="58230" y="15906"/>
                  </a:lnTo>
                  <a:lnTo>
                    <a:pt x="60161" y="16954"/>
                  </a:lnTo>
                  <a:lnTo>
                    <a:pt x="66250" y="31913"/>
                  </a:lnTo>
                  <a:lnTo>
                    <a:pt x="69151" y="57590"/>
                  </a:lnTo>
                  <a:lnTo>
                    <a:pt x="59898" y="87541"/>
                  </a:lnTo>
                  <a:lnTo>
                    <a:pt x="43751" y="112016"/>
                  </a:lnTo>
                  <a:lnTo>
                    <a:pt x="31730" y="120340"/>
                  </a:lnTo>
                  <a:lnTo>
                    <a:pt x="25561" y="122560"/>
                  </a:lnTo>
                  <a:lnTo>
                    <a:pt x="20037" y="121923"/>
                  </a:lnTo>
                  <a:lnTo>
                    <a:pt x="10136" y="115570"/>
                  </a:lnTo>
                  <a:lnTo>
                    <a:pt x="0" y="100095"/>
                  </a:lnTo>
                  <a:lnTo>
                    <a:pt x="175" y="92836"/>
                  </a:lnTo>
                  <a:lnTo>
                    <a:pt x="6013" y="75362"/>
                  </a:lnTo>
                  <a:lnTo>
                    <a:pt x="19426" y="59599"/>
                  </a:lnTo>
                  <a:lnTo>
                    <a:pt x="66895" y="28863"/>
                  </a:lnTo>
                  <a:lnTo>
                    <a:pt x="114184" y="14118"/>
                  </a:lnTo>
                  <a:lnTo>
                    <a:pt x="160573" y="5281"/>
                  </a:lnTo>
                  <a:lnTo>
                    <a:pt x="202227" y="1565"/>
                  </a:lnTo>
                  <a:lnTo>
                    <a:pt x="2291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4406">
              <a:extLst>
                <a:ext uri="{FF2B5EF4-FFF2-40B4-BE49-F238E27FC236}">
                  <a16:creationId xmlns:a16="http://schemas.microsoft.com/office/drawing/2014/main" xmlns="" id="{F08B0E5D-9D81-4B5A-8CA8-4BD972B99737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4686300" y="3959764"/>
              <a:ext cx="98851" cy="118947"/>
            </a:xfrm>
            <a:custGeom>
              <a:avLst/>
              <a:gdLst/>
              <a:ahLst/>
              <a:cxnLst/>
              <a:rect l="0" t="0" r="0" b="0"/>
              <a:pathLst>
                <a:path w="98851" h="118947">
                  <a:moveTo>
                    <a:pt x="0" y="15336"/>
                  </a:moveTo>
                  <a:lnTo>
                    <a:pt x="0" y="15336"/>
                  </a:lnTo>
                  <a:lnTo>
                    <a:pt x="0" y="11965"/>
                  </a:lnTo>
                  <a:lnTo>
                    <a:pt x="5645" y="8429"/>
                  </a:lnTo>
                  <a:lnTo>
                    <a:pt x="29886" y="409"/>
                  </a:lnTo>
                  <a:lnTo>
                    <a:pt x="43622" y="0"/>
                  </a:lnTo>
                  <a:lnTo>
                    <a:pt x="66315" y="5486"/>
                  </a:lnTo>
                  <a:lnTo>
                    <a:pt x="68905" y="8769"/>
                  </a:lnTo>
                  <a:lnTo>
                    <a:pt x="69926" y="13075"/>
                  </a:lnTo>
                  <a:lnTo>
                    <a:pt x="69900" y="18062"/>
                  </a:lnTo>
                  <a:lnTo>
                    <a:pt x="66109" y="27365"/>
                  </a:lnTo>
                  <a:lnTo>
                    <a:pt x="44651" y="53212"/>
                  </a:lnTo>
                  <a:lnTo>
                    <a:pt x="87676" y="76295"/>
                  </a:lnTo>
                  <a:lnTo>
                    <a:pt x="95412" y="86174"/>
                  </a:lnTo>
                  <a:lnTo>
                    <a:pt x="98850" y="95268"/>
                  </a:lnTo>
                  <a:lnTo>
                    <a:pt x="96944" y="99668"/>
                  </a:lnTo>
                  <a:lnTo>
                    <a:pt x="87301" y="108320"/>
                  </a:lnTo>
                  <a:lnTo>
                    <a:pt x="69376" y="117754"/>
                  </a:lnTo>
                  <a:lnTo>
                    <a:pt x="56939" y="118946"/>
                  </a:lnTo>
                  <a:lnTo>
                    <a:pt x="38100" y="1169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SMARTInkShape-Group841">
            <a:extLst>
              <a:ext uri="{FF2B5EF4-FFF2-40B4-BE49-F238E27FC236}">
                <a16:creationId xmlns:a16="http://schemas.microsoft.com/office/drawing/2014/main" xmlns="" id="{F9D544DA-E769-4F2F-BBE8-97180668FB6C}"/>
              </a:ext>
            </a:extLst>
          </p:cNvPr>
          <p:cNvGrpSpPr/>
          <p:nvPr/>
        </p:nvGrpSpPr>
        <p:grpSpPr>
          <a:xfrm>
            <a:off x="3746500" y="3752850"/>
            <a:ext cx="228601" cy="203201"/>
            <a:chOff x="3746500" y="3752850"/>
            <a:chExt cx="228601" cy="203201"/>
          </a:xfrm>
        </p:grpSpPr>
        <p:sp>
          <p:nvSpPr>
            <p:cNvPr id="294" name="SMARTInkShape-4407">
              <a:extLst>
                <a:ext uri="{FF2B5EF4-FFF2-40B4-BE49-F238E27FC236}">
                  <a16:creationId xmlns:a16="http://schemas.microsoft.com/office/drawing/2014/main" xmlns="" id="{CCB608E8-CFFF-423A-BED1-190135FA4BE1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3746500" y="3865652"/>
              <a:ext cx="228601" cy="14199"/>
            </a:xfrm>
            <a:custGeom>
              <a:avLst/>
              <a:gdLst/>
              <a:ahLst/>
              <a:cxnLst/>
              <a:rect l="0" t="0" r="0" b="0"/>
              <a:pathLst>
                <a:path w="228601" h="14199">
                  <a:moveTo>
                    <a:pt x="0" y="14198"/>
                  </a:moveTo>
                  <a:lnTo>
                    <a:pt x="0" y="14198"/>
                  </a:lnTo>
                  <a:lnTo>
                    <a:pt x="0" y="10827"/>
                  </a:lnTo>
                  <a:lnTo>
                    <a:pt x="1411" y="9834"/>
                  </a:lnTo>
                  <a:lnTo>
                    <a:pt x="42646" y="0"/>
                  </a:lnTo>
                  <a:lnTo>
                    <a:pt x="82407" y="740"/>
                  </a:lnTo>
                  <a:lnTo>
                    <a:pt x="126174" y="1274"/>
                  </a:lnTo>
                  <a:lnTo>
                    <a:pt x="173165" y="1432"/>
                  </a:lnTo>
                  <a:lnTo>
                    <a:pt x="228600" y="1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4408">
              <a:extLst>
                <a:ext uri="{FF2B5EF4-FFF2-40B4-BE49-F238E27FC236}">
                  <a16:creationId xmlns:a16="http://schemas.microsoft.com/office/drawing/2014/main" xmlns="" id="{F91EADDA-420D-4775-8B59-98EFE4CFF2E1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3901592" y="3752850"/>
              <a:ext cx="16359" cy="203201"/>
            </a:xfrm>
            <a:custGeom>
              <a:avLst/>
              <a:gdLst/>
              <a:ahLst/>
              <a:cxnLst/>
              <a:rect l="0" t="0" r="0" b="0"/>
              <a:pathLst>
                <a:path w="16359" h="203201">
                  <a:moveTo>
                    <a:pt x="3658" y="0"/>
                  </a:moveTo>
                  <a:lnTo>
                    <a:pt x="3658" y="0"/>
                  </a:lnTo>
                  <a:lnTo>
                    <a:pt x="0" y="0"/>
                  </a:lnTo>
                  <a:lnTo>
                    <a:pt x="1562" y="0"/>
                  </a:lnTo>
                  <a:lnTo>
                    <a:pt x="2260" y="1411"/>
                  </a:lnTo>
                  <a:lnTo>
                    <a:pt x="3576" y="48334"/>
                  </a:lnTo>
                  <a:lnTo>
                    <a:pt x="5515" y="85582"/>
                  </a:lnTo>
                  <a:lnTo>
                    <a:pt x="8677" y="127898"/>
                  </a:lnTo>
                  <a:lnTo>
                    <a:pt x="11495" y="167953"/>
                  </a:lnTo>
                  <a:lnTo>
                    <a:pt x="16358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SMARTInkShape-Group842">
            <a:extLst>
              <a:ext uri="{FF2B5EF4-FFF2-40B4-BE49-F238E27FC236}">
                <a16:creationId xmlns:a16="http://schemas.microsoft.com/office/drawing/2014/main" xmlns="" id="{F570349E-7908-4359-96DA-209DC400AD85}"/>
              </a:ext>
            </a:extLst>
          </p:cNvPr>
          <p:cNvGrpSpPr/>
          <p:nvPr/>
        </p:nvGrpSpPr>
        <p:grpSpPr>
          <a:xfrm>
            <a:off x="2826273" y="3594100"/>
            <a:ext cx="526528" cy="597169"/>
            <a:chOff x="2826273" y="3594100"/>
            <a:chExt cx="526528" cy="597169"/>
          </a:xfrm>
        </p:grpSpPr>
        <p:sp>
          <p:nvSpPr>
            <p:cNvPr id="297" name="SMARTInkShape-4409">
              <a:extLst>
                <a:ext uri="{FF2B5EF4-FFF2-40B4-BE49-F238E27FC236}">
                  <a16:creationId xmlns:a16="http://schemas.microsoft.com/office/drawing/2014/main" xmlns="" id="{22DF3507-A8D2-4D53-8B20-E7D0BB490C68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2826273" y="3702050"/>
              <a:ext cx="139178" cy="3659"/>
            </a:xfrm>
            <a:custGeom>
              <a:avLst/>
              <a:gdLst/>
              <a:ahLst/>
              <a:cxnLst/>
              <a:rect l="0" t="0" r="0" b="0"/>
              <a:pathLst>
                <a:path w="139178" h="3659">
                  <a:moveTo>
                    <a:pt x="12177" y="0"/>
                  </a:moveTo>
                  <a:lnTo>
                    <a:pt x="12177" y="0"/>
                  </a:lnTo>
                  <a:lnTo>
                    <a:pt x="0" y="0"/>
                  </a:lnTo>
                  <a:lnTo>
                    <a:pt x="41618" y="0"/>
                  </a:lnTo>
                  <a:lnTo>
                    <a:pt x="89175" y="3658"/>
                  </a:lnTo>
                  <a:lnTo>
                    <a:pt x="1391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4410">
              <a:extLst>
                <a:ext uri="{FF2B5EF4-FFF2-40B4-BE49-F238E27FC236}">
                  <a16:creationId xmlns:a16="http://schemas.microsoft.com/office/drawing/2014/main" xmlns="" id="{AAD06983-0A73-4FBE-836D-0FE43324FE20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3089079" y="3594100"/>
              <a:ext cx="111459" cy="160529"/>
            </a:xfrm>
            <a:custGeom>
              <a:avLst/>
              <a:gdLst/>
              <a:ahLst/>
              <a:cxnLst/>
              <a:rect l="0" t="0" r="0" b="0"/>
              <a:pathLst>
                <a:path w="111459" h="160529">
                  <a:moveTo>
                    <a:pt x="3371" y="0"/>
                  </a:moveTo>
                  <a:lnTo>
                    <a:pt x="3371" y="0"/>
                  </a:lnTo>
                  <a:lnTo>
                    <a:pt x="3371" y="3371"/>
                  </a:lnTo>
                  <a:lnTo>
                    <a:pt x="1489" y="6907"/>
                  </a:lnTo>
                  <a:lnTo>
                    <a:pt x="0" y="8838"/>
                  </a:lnTo>
                  <a:lnTo>
                    <a:pt x="2439" y="46729"/>
                  </a:lnTo>
                  <a:lnTo>
                    <a:pt x="6558" y="90605"/>
                  </a:lnTo>
                  <a:lnTo>
                    <a:pt x="9096" y="133556"/>
                  </a:lnTo>
                  <a:lnTo>
                    <a:pt x="8830" y="154813"/>
                  </a:lnTo>
                  <a:lnTo>
                    <a:pt x="7716" y="158242"/>
                  </a:lnTo>
                  <a:lnTo>
                    <a:pt x="6268" y="160528"/>
                  </a:lnTo>
                  <a:lnTo>
                    <a:pt x="5302" y="159935"/>
                  </a:lnTo>
                  <a:lnTo>
                    <a:pt x="3943" y="147577"/>
                  </a:lnTo>
                  <a:lnTo>
                    <a:pt x="3484" y="108748"/>
                  </a:lnTo>
                  <a:lnTo>
                    <a:pt x="5538" y="82905"/>
                  </a:lnTo>
                  <a:lnTo>
                    <a:pt x="13506" y="57307"/>
                  </a:lnTo>
                  <a:lnTo>
                    <a:pt x="33263" y="29209"/>
                  </a:lnTo>
                  <a:lnTo>
                    <a:pt x="56992" y="10850"/>
                  </a:lnTo>
                  <a:lnTo>
                    <a:pt x="65224" y="8644"/>
                  </a:lnTo>
                  <a:lnTo>
                    <a:pt x="81896" y="9957"/>
                  </a:lnTo>
                  <a:lnTo>
                    <a:pt x="88882" y="14399"/>
                  </a:lnTo>
                  <a:lnTo>
                    <a:pt x="100408" y="28742"/>
                  </a:lnTo>
                  <a:lnTo>
                    <a:pt x="111458" y="63393"/>
                  </a:lnTo>
                  <a:lnTo>
                    <a:pt x="111374" y="109915"/>
                  </a:lnTo>
                  <a:lnTo>
                    <a:pt x="104971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4411">
              <a:extLst>
                <a:ext uri="{FF2B5EF4-FFF2-40B4-BE49-F238E27FC236}">
                  <a16:creationId xmlns:a16="http://schemas.microsoft.com/office/drawing/2014/main" xmlns="" id="{023B28B2-30A1-46D3-843C-03450E756565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2857500" y="3898900"/>
              <a:ext cx="431801" cy="44451"/>
            </a:xfrm>
            <a:custGeom>
              <a:avLst/>
              <a:gdLst/>
              <a:ahLst/>
              <a:cxnLst/>
              <a:rect l="0" t="0" r="0" b="0"/>
              <a:pathLst>
                <a:path w="431801" h="44451">
                  <a:moveTo>
                    <a:pt x="0" y="44450"/>
                  </a:moveTo>
                  <a:lnTo>
                    <a:pt x="0" y="44450"/>
                  </a:lnTo>
                  <a:lnTo>
                    <a:pt x="39720" y="38675"/>
                  </a:lnTo>
                  <a:lnTo>
                    <a:pt x="82094" y="32240"/>
                  </a:lnTo>
                  <a:lnTo>
                    <a:pt x="110468" y="28549"/>
                  </a:lnTo>
                  <a:lnTo>
                    <a:pt x="142790" y="24677"/>
                  </a:lnTo>
                  <a:lnTo>
                    <a:pt x="177743" y="20685"/>
                  </a:lnTo>
                  <a:lnTo>
                    <a:pt x="214451" y="16612"/>
                  </a:lnTo>
                  <a:lnTo>
                    <a:pt x="252328" y="12486"/>
                  </a:lnTo>
                  <a:lnTo>
                    <a:pt x="290986" y="8324"/>
                  </a:lnTo>
                  <a:lnTo>
                    <a:pt x="323813" y="5549"/>
                  </a:lnTo>
                  <a:lnTo>
                    <a:pt x="352753" y="3699"/>
                  </a:lnTo>
                  <a:lnTo>
                    <a:pt x="396668" y="1644"/>
                  </a:lnTo>
                  <a:lnTo>
                    <a:pt x="431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4412">
              <a:extLst>
                <a:ext uri="{FF2B5EF4-FFF2-40B4-BE49-F238E27FC236}">
                  <a16:creationId xmlns:a16="http://schemas.microsoft.com/office/drawing/2014/main" xmlns="" id="{38D3BEE9-9E69-41E2-9919-8123D3B621D2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3022585" y="4044950"/>
              <a:ext cx="330216" cy="146319"/>
            </a:xfrm>
            <a:custGeom>
              <a:avLst/>
              <a:gdLst/>
              <a:ahLst/>
              <a:cxnLst/>
              <a:rect l="0" t="0" r="0" b="0"/>
              <a:pathLst>
                <a:path w="330216" h="146319">
                  <a:moveTo>
                    <a:pt x="50815" y="69850"/>
                  </a:moveTo>
                  <a:lnTo>
                    <a:pt x="50815" y="69850"/>
                  </a:lnTo>
                  <a:lnTo>
                    <a:pt x="54186" y="69850"/>
                  </a:lnTo>
                  <a:lnTo>
                    <a:pt x="55179" y="70555"/>
                  </a:lnTo>
                  <a:lnTo>
                    <a:pt x="55841" y="71731"/>
                  </a:lnTo>
                  <a:lnTo>
                    <a:pt x="56577" y="77036"/>
                  </a:lnTo>
                  <a:lnTo>
                    <a:pt x="53716" y="111292"/>
                  </a:lnTo>
                  <a:lnTo>
                    <a:pt x="48303" y="132458"/>
                  </a:lnTo>
                  <a:lnTo>
                    <a:pt x="42408" y="141891"/>
                  </a:lnTo>
                  <a:lnTo>
                    <a:pt x="38860" y="145394"/>
                  </a:lnTo>
                  <a:lnTo>
                    <a:pt x="35084" y="146318"/>
                  </a:lnTo>
                  <a:lnTo>
                    <a:pt x="31155" y="145523"/>
                  </a:lnTo>
                  <a:lnTo>
                    <a:pt x="22322" y="140171"/>
                  </a:lnTo>
                  <a:lnTo>
                    <a:pt x="11340" y="130737"/>
                  </a:lnTo>
                  <a:lnTo>
                    <a:pt x="3167" y="115725"/>
                  </a:lnTo>
                  <a:lnTo>
                    <a:pt x="0" y="106784"/>
                  </a:lnTo>
                  <a:lnTo>
                    <a:pt x="243" y="87441"/>
                  </a:lnTo>
                  <a:lnTo>
                    <a:pt x="2284" y="77344"/>
                  </a:lnTo>
                  <a:lnTo>
                    <a:pt x="12077" y="60480"/>
                  </a:lnTo>
                  <a:lnTo>
                    <a:pt x="27954" y="45930"/>
                  </a:lnTo>
                  <a:lnTo>
                    <a:pt x="66776" y="26544"/>
                  </a:lnTo>
                  <a:lnTo>
                    <a:pt x="102594" y="16266"/>
                  </a:lnTo>
                  <a:lnTo>
                    <a:pt x="142032" y="8876"/>
                  </a:lnTo>
                  <a:lnTo>
                    <a:pt x="181667" y="4650"/>
                  </a:lnTo>
                  <a:lnTo>
                    <a:pt x="218097" y="5124"/>
                  </a:lnTo>
                  <a:lnTo>
                    <a:pt x="260228" y="5986"/>
                  </a:lnTo>
                  <a:lnTo>
                    <a:pt x="300293" y="5573"/>
                  </a:lnTo>
                  <a:lnTo>
                    <a:pt x="3302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SMARTInkShape-Group843">
            <a:extLst>
              <a:ext uri="{FF2B5EF4-FFF2-40B4-BE49-F238E27FC236}">
                <a16:creationId xmlns:a16="http://schemas.microsoft.com/office/drawing/2014/main" xmlns="" id="{6BED241C-C3D5-4BB4-9647-E6B8917E48C5}"/>
              </a:ext>
            </a:extLst>
          </p:cNvPr>
          <p:cNvGrpSpPr/>
          <p:nvPr/>
        </p:nvGrpSpPr>
        <p:grpSpPr>
          <a:xfrm>
            <a:off x="1901342" y="3581400"/>
            <a:ext cx="448383" cy="311151"/>
            <a:chOff x="1901342" y="3581400"/>
            <a:chExt cx="448383" cy="311151"/>
          </a:xfrm>
        </p:grpSpPr>
        <p:sp>
          <p:nvSpPr>
            <p:cNvPr id="302" name="SMARTInkShape-4413">
              <a:extLst>
                <a:ext uri="{FF2B5EF4-FFF2-40B4-BE49-F238E27FC236}">
                  <a16:creationId xmlns:a16="http://schemas.microsoft.com/office/drawing/2014/main" xmlns="" id="{BC4415E9-0703-429A-BCAB-D9313C74856E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1901342" y="3708400"/>
              <a:ext cx="333859" cy="15337"/>
            </a:xfrm>
            <a:custGeom>
              <a:avLst/>
              <a:gdLst/>
              <a:ahLst/>
              <a:cxnLst/>
              <a:rect l="0" t="0" r="0" b="0"/>
              <a:pathLst>
                <a:path w="333859" h="15337">
                  <a:moveTo>
                    <a:pt x="3658" y="0"/>
                  </a:moveTo>
                  <a:lnTo>
                    <a:pt x="3658" y="0"/>
                  </a:lnTo>
                  <a:lnTo>
                    <a:pt x="287" y="3371"/>
                  </a:lnTo>
                  <a:lnTo>
                    <a:pt x="0" y="5069"/>
                  </a:lnTo>
                  <a:lnTo>
                    <a:pt x="513" y="6907"/>
                  </a:lnTo>
                  <a:lnTo>
                    <a:pt x="1562" y="8838"/>
                  </a:lnTo>
                  <a:lnTo>
                    <a:pt x="26634" y="14927"/>
                  </a:lnTo>
                  <a:lnTo>
                    <a:pt x="61142" y="15336"/>
                  </a:lnTo>
                  <a:lnTo>
                    <a:pt x="106817" y="13166"/>
                  </a:lnTo>
                  <a:lnTo>
                    <a:pt x="133814" y="11599"/>
                  </a:lnTo>
                  <a:lnTo>
                    <a:pt x="162395" y="9849"/>
                  </a:lnTo>
                  <a:lnTo>
                    <a:pt x="187800" y="8683"/>
                  </a:lnTo>
                  <a:lnTo>
                    <a:pt x="232960" y="7387"/>
                  </a:lnTo>
                  <a:lnTo>
                    <a:pt x="274197" y="8692"/>
                  </a:lnTo>
                  <a:lnTo>
                    <a:pt x="333858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4414">
              <a:extLst>
                <a:ext uri="{FF2B5EF4-FFF2-40B4-BE49-F238E27FC236}">
                  <a16:creationId xmlns:a16="http://schemas.microsoft.com/office/drawing/2014/main" xmlns="" id="{08EDCE47-F6D6-4EEB-82C3-53D7AED3FEBA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1933379" y="3765550"/>
              <a:ext cx="289122" cy="69851"/>
            </a:xfrm>
            <a:custGeom>
              <a:avLst/>
              <a:gdLst/>
              <a:ahLst/>
              <a:cxnLst/>
              <a:rect l="0" t="0" r="0" b="0"/>
              <a:pathLst>
                <a:path w="289122" h="69851">
                  <a:moveTo>
                    <a:pt x="3371" y="69850"/>
                  </a:moveTo>
                  <a:lnTo>
                    <a:pt x="3371" y="69850"/>
                  </a:lnTo>
                  <a:lnTo>
                    <a:pt x="0" y="69850"/>
                  </a:lnTo>
                  <a:lnTo>
                    <a:pt x="418" y="69144"/>
                  </a:lnTo>
                  <a:lnTo>
                    <a:pt x="4646" y="66479"/>
                  </a:lnTo>
                  <a:lnTo>
                    <a:pt x="35185" y="61012"/>
                  </a:lnTo>
                  <a:lnTo>
                    <a:pt x="73720" y="53222"/>
                  </a:lnTo>
                  <a:lnTo>
                    <a:pt x="96837" y="48181"/>
                  </a:lnTo>
                  <a:lnTo>
                    <a:pt x="121420" y="42704"/>
                  </a:lnTo>
                  <a:lnTo>
                    <a:pt x="146982" y="36936"/>
                  </a:lnTo>
                  <a:lnTo>
                    <a:pt x="173195" y="30974"/>
                  </a:lnTo>
                  <a:lnTo>
                    <a:pt x="197726" y="24883"/>
                  </a:lnTo>
                  <a:lnTo>
                    <a:pt x="243797" y="12470"/>
                  </a:lnTo>
                  <a:lnTo>
                    <a:pt x="2891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4415">
              <a:extLst>
                <a:ext uri="{FF2B5EF4-FFF2-40B4-BE49-F238E27FC236}">
                  <a16:creationId xmlns:a16="http://schemas.microsoft.com/office/drawing/2014/main" xmlns="" id="{ED2B8863-8960-4ED2-8B1A-6AB9B30610F2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2184400" y="3581400"/>
              <a:ext cx="165325" cy="311151"/>
            </a:xfrm>
            <a:custGeom>
              <a:avLst/>
              <a:gdLst/>
              <a:ahLst/>
              <a:cxnLst/>
              <a:rect l="0" t="0" r="0" b="0"/>
              <a:pathLst>
                <a:path w="165325" h="311151">
                  <a:moveTo>
                    <a:pt x="0" y="0"/>
                  </a:moveTo>
                  <a:lnTo>
                    <a:pt x="0" y="0"/>
                  </a:lnTo>
                  <a:lnTo>
                    <a:pt x="18031" y="10139"/>
                  </a:lnTo>
                  <a:lnTo>
                    <a:pt x="54888" y="23073"/>
                  </a:lnTo>
                  <a:lnTo>
                    <a:pt x="90246" y="36595"/>
                  </a:lnTo>
                  <a:lnTo>
                    <a:pt x="136336" y="63446"/>
                  </a:lnTo>
                  <a:lnTo>
                    <a:pt x="156079" y="89111"/>
                  </a:lnTo>
                  <a:lnTo>
                    <a:pt x="163319" y="103858"/>
                  </a:lnTo>
                  <a:lnTo>
                    <a:pt x="165324" y="118627"/>
                  </a:lnTo>
                  <a:lnTo>
                    <a:pt x="160026" y="148208"/>
                  </a:lnTo>
                  <a:lnTo>
                    <a:pt x="148263" y="179699"/>
                  </a:lnTo>
                  <a:lnTo>
                    <a:pt x="125774" y="225399"/>
                  </a:lnTo>
                  <a:lnTo>
                    <a:pt x="92891" y="272026"/>
                  </a:lnTo>
                  <a:lnTo>
                    <a:pt x="69850" y="31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SMARTInkShape-Group844">
            <a:extLst>
              <a:ext uri="{FF2B5EF4-FFF2-40B4-BE49-F238E27FC236}">
                <a16:creationId xmlns:a16="http://schemas.microsoft.com/office/drawing/2014/main" xmlns="" id="{D3203569-34A0-4841-9C3B-A6C92BCBC7E3}"/>
              </a:ext>
            </a:extLst>
          </p:cNvPr>
          <p:cNvGrpSpPr/>
          <p:nvPr/>
        </p:nvGrpSpPr>
        <p:grpSpPr>
          <a:xfrm>
            <a:off x="7851890" y="2065049"/>
            <a:ext cx="1736611" cy="476553"/>
            <a:chOff x="7851890" y="2065049"/>
            <a:chExt cx="1736611" cy="476553"/>
          </a:xfrm>
        </p:grpSpPr>
        <p:sp>
          <p:nvSpPr>
            <p:cNvPr id="306" name="SMARTInkShape-4416">
              <a:extLst>
                <a:ext uri="{FF2B5EF4-FFF2-40B4-BE49-F238E27FC236}">
                  <a16:creationId xmlns:a16="http://schemas.microsoft.com/office/drawing/2014/main" xmlns="" id="{1CB180A8-8B9E-4F30-AADA-B776DEC651CB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7851890" y="2229994"/>
              <a:ext cx="339611" cy="311608"/>
            </a:xfrm>
            <a:custGeom>
              <a:avLst/>
              <a:gdLst/>
              <a:ahLst/>
              <a:cxnLst/>
              <a:rect l="0" t="0" r="0" b="0"/>
              <a:pathLst>
                <a:path w="339611" h="311608">
                  <a:moveTo>
                    <a:pt x="231660" y="11556"/>
                  </a:moveTo>
                  <a:lnTo>
                    <a:pt x="231660" y="11556"/>
                  </a:lnTo>
                  <a:lnTo>
                    <a:pt x="238402" y="8185"/>
                  </a:lnTo>
                  <a:lnTo>
                    <a:pt x="240387" y="6486"/>
                  </a:lnTo>
                  <a:lnTo>
                    <a:pt x="243837" y="0"/>
                  </a:lnTo>
                  <a:lnTo>
                    <a:pt x="201031" y="13647"/>
                  </a:lnTo>
                  <a:lnTo>
                    <a:pt x="159084" y="30520"/>
                  </a:lnTo>
                  <a:lnTo>
                    <a:pt x="123910" y="46796"/>
                  </a:lnTo>
                  <a:lnTo>
                    <a:pt x="78457" y="67858"/>
                  </a:lnTo>
                  <a:lnTo>
                    <a:pt x="44268" y="90175"/>
                  </a:lnTo>
                  <a:lnTo>
                    <a:pt x="41115" y="93602"/>
                  </a:lnTo>
                  <a:lnTo>
                    <a:pt x="41131" y="97298"/>
                  </a:lnTo>
                  <a:lnTo>
                    <a:pt x="46791" y="105167"/>
                  </a:lnTo>
                  <a:lnTo>
                    <a:pt x="68620" y="114160"/>
                  </a:lnTo>
                  <a:lnTo>
                    <a:pt x="107544" y="124664"/>
                  </a:lnTo>
                  <a:lnTo>
                    <a:pt x="148083" y="136713"/>
                  </a:lnTo>
                  <a:lnTo>
                    <a:pt x="166528" y="146909"/>
                  </a:lnTo>
                  <a:lnTo>
                    <a:pt x="173421" y="152591"/>
                  </a:lnTo>
                  <a:lnTo>
                    <a:pt x="176606" y="159202"/>
                  </a:lnTo>
                  <a:lnTo>
                    <a:pt x="176383" y="174073"/>
                  </a:lnTo>
                  <a:lnTo>
                    <a:pt x="164053" y="191971"/>
                  </a:lnTo>
                  <a:lnTo>
                    <a:pt x="129548" y="219999"/>
                  </a:lnTo>
                  <a:lnTo>
                    <a:pt x="83578" y="246178"/>
                  </a:lnTo>
                  <a:lnTo>
                    <a:pt x="39852" y="269927"/>
                  </a:lnTo>
                  <a:lnTo>
                    <a:pt x="3585" y="293544"/>
                  </a:lnTo>
                  <a:lnTo>
                    <a:pt x="587" y="297620"/>
                  </a:lnTo>
                  <a:lnTo>
                    <a:pt x="0" y="301043"/>
                  </a:lnTo>
                  <a:lnTo>
                    <a:pt x="1021" y="304031"/>
                  </a:lnTo>
                  <a:lnTo>
                    <a:pt x="11560" y="309232"/>
                  </a:lnTo>
                  <a:lnTo>
                    <a:pt x="19310" y="311607"/>
                  </a:lnTo>
                  <a:lnTo>
                    <a:pt x="63927" y="308207"/>
                  </a:lnTo>
                  <a:lnTo>
                    <a:pt x="109370" y="303797"/>
                  </a:lnTo>
                  <a:lnTo>
                    <a:pt x="135316" y="301633"/>
                  </a:lnTo>
                  <a:lnTo>
                    <a:pt x="161787" y="300191"/>
                  </a:lnTo>
                  <a:lnTo>
                    <a:pt x="188605" y="299230"/>
                  </a:lnTo>
                  <a:lnTo>
                    <a:pt x="215657" y="298588"/>
                  </a:lnTo>
                  <a:lnTo>
                    <a:pt x="241452" y="297455"/>
                  </a:lnTo>
                  <a:lnTo>
                    <a:pt x="266410" y="295994"/>
                  </a:lnTo>
                  <a:lnTo>
                    <a:pt x="307077" y="293195"/>
                  </a:lnTo>
                  <a:lnTo>
                    <a:pt x="339610" y="290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4417">
              <a:extLst>
                <a:ext uri="{FF2B5EF4-FFF2-40B4-BE49-F238E27FC236}">
                  <a16:creationId xmlns:a16="http://schemas.microsoft.com/office/drawing/2014/main" xmlns="" id="{941485B8-3607-415F-BFC6-38DA521C50A1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8251464" y="2223383"/>
              <a:ext cx="143237" cy="291218"/>
            </a:xfrm>
            <a:custGeom>
              <a:avLst/>
              <a:gdLst/>
              <a:ahLst/>
              <a:cxnLst/>
              <a:rect l="0" t="0" r="0" b="0"/>
              <a:pathLst>
                <a:path w="143237" h="291218">
                  <a:moveTo>
                    <a:pt x="136886" y="5467"/>
                  </a:moveTo>
                  <a:lnTo>
                    <a:pt x="136886" y="5467"/>
                  </a:lnTo>
                  <a:lnTo>
                    <a:pt x="133515" y="2096"/>
                  </a:lnTo>
                  <a:lnTo>
                    <a:pt x="128097" y="441"/>
                  </a:lnTo>
                  <a:lnTo>
                    <a:pt x="124676" y="0"/>
                  </a:lnTo>
                  <a:lnTo>
                    <a:pt x="115233" y="3272"/>
                  </a:lnTo>
                  <a:lnTo>
                    <a:pt x="85179" y="23613"/>
                  </a:lnTo>
                  <a:lnTo>
                    <a:pt x="55557" y="60154"/>
                  </a:lnTo>
                  <a:lnTo>
                    <a:pt x="34888" y="92567"/>
                  </a:lnTo>
                  <a:lnTo>
                    <a:pt x="16059" y="127433"/>
                  </a:lnTo>
                  <a:lnTo>
                    <a:pt x="2987" y="161745"/>
                  </a:lnTo>
                  <a:lnTo>
                    <a:pt x="0" y="195809"/>
                  </a:lnTo>
                  <a:lnTo>
                    <a:pt x="1178" y="212795"/>
                  </a:lnTo>
                  <a:lnTo>
                    <a:pt x="11895" y="239194"/>
                  </a:lnTo>
                  <a:lnTo>
                    <a:pt x="19692" y="250185"/>
                  </a:lnTo>
                  <a:lnTo>
                    <a:pt x="43407" y="266160"/>
                  </a:lnTo>
                  <a:lnTo>
                    <a:pt x="90373" y="281206"/>
                  </a:lnTo>
                  <a:lnTo>
                    <a:pt x="143236" y="291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4418">
              <a:extLst>
                <a:ext uri="{FF2B5EF4-FFF2-40B4-BE49-F238E27FC236}">
                  <a16:creationId xmlns:a16="http://schemas.microsoft.com/office/drawing/2014/main" xmlns="" id="{65B14C6B-FB66-4975-9BE2-DAFBC0E2C81D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519637" y="2246124"/>
              <a:ext cx="167164" cy="287527"/>
            </a:xfrm>
            <a:custGeom>
              <a:avLst/>
              <a:gdLst/>
              <a:ahLst/>
              <a:cxnLst/>
              <a:rect l="0" t="0" r="0" b="0"/>
              <a:pathLst>
                <a:path w="167164" h="287527">
                  <a:moveTo>
                    <a:pt x="167163" y="14476"/>
                  </a:moveTo>
                  <a:lnTo>
                    <a:pt x="167163" y="14476"/>
                  </a:lnTo>
                  <a:lnTo>
                    <a:pt x="158324" y="170"/>
                  </a:lnTo>
                  <a:lnTo>
                    <a:pt x="155626" y="0"/>
                  </a:lnTo>
                  <a:lnTo>
                    <a:pt x="148865" y="3574"/>
                  </a:lnTo>
                  <a:lnTo>
                    <a:pt x="113186" y="47708"/>
                  </a:lnTo>
                  <a:lnTo>
                    <a:pt x="83673" y="94878"/>
                  </a:lnTo>
                  <a:lnTo>
                    <a:pt x="63027" y="130644"/>
                  </a:lnTo>
                  <a:lnTo>
                    <a:pt x="42094" y="167706"/>
                  </a:lnTo>
                  <a:lnTo>
                    <a:pt x="22911" y="201582"/>
                  </a:lnTo>
                  <a:lnTo>
                    <a:pt x="3771" y="242776"/>
                  </a:lnTo>
                  <a:lnTo>
                    <a:pt x="0" y="261993"/>
                  </a:lnTo>
                  <a:lnTo>
                    <a:pt x="2063" y="287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4419">
              <a:extLst>
                <a:ext uri="{FF2B5EF4-FFF2-40B4-BE49-F238E27FC236}">
                  <a16:creationId xmlns:a16="http://schemas.microsoft.com/office/drawing/2014/main" xmlns="" id="{7BD545FE-FE52-4F31-A3AB-9A211BD54850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473591" y="2269929"/>
              <a:ext cx="187810" cy="231972"/>
            </a:xfrm>
            <a:custGeom>
              <a:avLst/>
              <a:gdLst/>
              <a:ahLst/>
              <a:cxnLst/>
              <a:rect l="0" t="0" r="0" b="0"/>
              <a:pathLst>
                <a:path w="187810" h="231972">
                  <a:moveTo>
                    <a:pt x="3659" y="3371"/>
                  </a:moveTo>
                  <a:lnTo>
                    <a:pt x="3659" y="3371"/>
                  </a:lnTo>
                  <a:lnTo>
                    <a:pt x="288" y="0"/>
                  </a:lnTo>
                  <a:lnTo>
                    <a:pt x="0" y="418"/>
                  </a:lnTo>
                  <a:lnTo>
                    <a:pt x="9780" y="21701"/>
                  </a:lnTo>
                  <a:lnTo>
                    <a:pt x="41817" y="59229"/>
                  </a:lnTo>
                  <a:lnTo>
                    <a:pt x="80268" y="98630"/>
                  </a:lnTo>
                  <a:lnTo>
                    <a:pt x="121529" y="140878"/>
                  </a:lnTo>
                  <a:lnTo>
                    <a:pt x="155313" y="179110"/>
                  </a:lnTo>
                  <a:lnTo>
                    <a:pt x="180763" y="214265"/>
                  </a:lnTo>
                  <a:lnTo>
                    <a:pt x="187809" y="231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4420">
              <a:extLst>
                <a:ext uri="{FF2B5EF4-FFF2-40B4-BE49-F238E27FC236}">
                  <a16:creationId xmlns:a16="http://schemas.microsoft.com/office/drawing/2014/main" xmlns="" id="{493A5E05-14EA-44C5-B2EB-9D054C293571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8703212" y="2457450"/>
              <a:ext cx="15339" cy="69851"/>
            </a:xfrm>
            <a:custGeom>
              <a:avLst/>
              <a:gdLst/>
              <a:ahLst/>
              <a:cxnLst/>
              <a:rect l="0" t="0" r="0" b="0"/>
              <a:pathLst>
                <a:path w="15339" h="69851">
                  <a:moveTo>
                    <a:pt x="15338" y="0"/>
                  </a:moveTo>
                  <a:lnTo>
                    <a:pt x="15338" y="0"/>
                  </a:lnTo>
                  <a:lnTo>
                    <a:pt x="409" y="44780"/>
                  </a:lnTo>
                  <a:lnTo>
                    <a:pt x="0" y="55415"/>
                  </a:lnTo>
                  <a:lnTo>
                    <a:pt x="2638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4421">
              <a:extLst>
                <a:ext uri="{FF2B5EF4-FFF2-40B4-BE49-F238E27FC236}">
                  <a16:creationId xmlns:a16="http://schemas.microsoft.com/office/drawing/2014/main" xmlns="" id="{79B23318-D35F-4506-BCC9-2F46902E2BA8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8743950" y="23431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4422">
              <a:extLst>
                <a:ext uri="{FF2B5EF4-FFF2-40B4-BE49-F238E27FC236}">
                  <a16:creationId xmlns:a16="http://schemas.microsoft.com/office/drawing/2014/main" xmlns="" id="{BDE18CAD-70F6-4C89-A4B8-6DF00E175F7C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8813800" y="240665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0" y="12700"/>
                  </a:lnTo>
                  <a:lnTo>
                    <a:pt x="12553" y="10818"/>
                  </a:lnTo>
                  <a:lnTo>
                    <a:pt x="55980" y="2574"/>
                  </a:lnTo>
                  <a:lnTo>
                    <a:pt x="95296" y="76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4423">
              <a:extLst>
                <a:ext uri="{FF2B5EF4-FFF2-40B4-BE49-F238E27FC236}">
                  <a16:creationId xmlns:a16="http://schemas.microsoft.com/office/drawing/2014/main" xmlns="" id="{652D28C9-E7F2-4EBD-A7B0-BAFFDD9DEBBE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9030583" y="2258170"/>
              <a:ext cx="259468" cy="218331"/>
            </a:xfrm>
            <a:custGeom>
              <a:avLst/>
              <a:gdLst/>
              <a:ahLst/>
              <a:cxnLst/>
              <a:rect l="0" t="0" r="0" b="0"/>
              <a:pathLst>
                <a:path w="259468" h="218331">
                  <a:moveTo>
                    <a:pt x="5467" y="218330"/>
                  </a:moveTo>
                  <a:lnTo>
                    <a:pt x="5467" y="218330"/>
                  </a:lnTo>
                  <a:lnTo>
                    <a:pt x="0" y="218330"/>
                  </a:lnTo>
                  <a:lnTo>
                    <a:pt x="31789" y="170945"/>
                  </a:lnTo>
                  <a:lnTo>
                    <a:pt x="53953" y="135616"/>
                  </a:lnTo>
                  <a:lnTo>
                    <a:pt x="79100" y="89400"/>
                  </a:lnTo>
                  <a:lnTo>
                    <a:pt x="96192" y="45603"/>
                  </a:lnTo>
                  <a:lnTo>
                    <a:pt x="104919" y="9311"/>
                  </a:lnTo>
                  <a:lnTo>
                    <a:pt x="104225" y="4901"/>
                  </a:lnTo>
                  <a:lnTo>
                    <a:pt x="102350" y="1961"/>
                  </a:lnTo>
                  <a:lnTo>
                    <a:pt x="99689" y="0"/>
                  </a:lnTo>
                  <a:lnTo>
                    <a:pt x="96504" y="2221"/>
                  </a:lnTo>
                  <a:lnTo>
                    <a:pt x="89202" y="14097"/>
                  </a:lnTo>
                  <a:lnTo>
                    <a:pt x="77156" y="50729"/>
                  </a:lnTo>
                  <a:lnTo>
                    <a:pt x="74765" y="93960"/>
                  </a:lnTo>
                  <a:lnTo>
                    <a:pt x="78524" y="134678"/>
                  </a:lnTo>
                  <a:lnTo>
                    <a:pt x="87478" y="163440"/>
                  </a:lnTo>
                  <a:lnTo>
                    <a:pt x="91890" y="169037"/>
                  </a:lnTo>
                  <a:lnTo>
                    <a:pt x="102439" y="175255"/>
                  </a:lnTo>
                  <a:lnTo>
                    <a:pt x="108215" y="175502"/>
                  </a:lnTo>
                  <a:lnTo>
                    <a:pt x="120278" y="172014"/>
                  </a:lnTo>
                  <a:lnTo>
                    <a:pt x="132693" y="160116"/>
                  </a:lnTo>
                  <a:lnTo>
                    <a:pt x="157913" y="116990"/>
                  </a:lnTo>
                  <a:lnTo>
                    <a:pt x="186934" y="78237"/>
                  </a:lnTo>
                  <a:lnTo>
                    <a:pt x="198067" y="68342"/>
                  </a:lnTo>
                  <a:lnTo>
                    <a:pt x="201600" y="67538"/>
                  </a:lnTo>
                  <a:lnTo>
                    <a:pt x="203956" y="69119"/>
                  </a:lnTo>
                  <a:lnTo>
                    <a:pt x="209153" y="85219"/>
                  </a:lnTo>
                  <a:lnTo>
                    <a:pt x="225090" y="131709"/>
                  </a:lnTo>
                  <a:lnTo>
                    <a:pt x="259467" y="1802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4424">
              <a:extLst>
                <a:ext uri="{FF2B5EF4-FFF2-40B4-BE49-F238E27FC236}">
                  <a16:creationId xmlns:a16="http://schemas.microsoft.com/office/drawing/2014/main" xmlns="" id="{E17716B7-B0A5-4CEA-8BD0-0C075B71CB47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9309100" y="2216150"/>
              <a:ext cx="77872" cy="260351"/>
            </a:xfrm>
            <a:custGeom>
              <a:avLst/>
              <a:gdLst/>
              <a:ahLst/>
              <a:cxnLst/>
              <a:rect l="0" t="0" r="0" b="0"/>
              <a:pathLst>
                <a:path w="77872" h="260351">
                  <a:moveTo>
                    <a:pt x="69850" y="0"/>
                  </a:moveTo>
                  <a:lnTo>
                    <a:pt x="69850" y="0"/>
                  </a:lnTo>
                  <a:lnTo>
                    <a:pt x="71261" y="27451"/>
                  </a:lnTo>
                  <a:lnTo>
                    <a:pt x="77871" y="61756"/>
                  </a:lnTo>
                  <a:lnTo>
                    <a:pt x="77413" y="93769"/>
                  </a:lnTo>
                  <a:lnTo>
                    <a:pt x="74857" y="129164"/>
                  </a:lnTo>
                  <a:lnTo>
                    <a:pt x="69252" y="163945"/>
                  </a:lnTo>
                  <a:lnTo>
                    <a:pt x="50231" y="206621"/>
                  </a:lnTo>
                  <a:lnTo>
                    <a:pt x="27425" y="239099"/>
                  </a:lnTo>
                  <a:lnTo>
                    <a:pt x="0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4425">
              <a:extLst>
                <a:ext uri="{FF2B5EF4-FFF2-40B4-BE49-F238E27FC236}">
                  <a16:creationId xmlns:a16="http://schemas.microsoft.com/office/drawing/2014/main" xmlns="" id="{54E2AB64-8ECB-4365-ABF6-9186ABA889DF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9432729" y="2065049"/>
              <a:ext cx="155772" cy="157452"/>
            </a:xfrm>
            <a:custGeom>
              <a:avLst/>
              <a:gdLst/>
              <a:ahLst/>
              <a:cxnLst/>
              <a:rect l="0" t="0" r="0" b="0"/>
              <a:pathLst>
                <a:path w="155772" h="157452">
                  <a:moveTo>
                    <a:pt x="3371" y="24101"/>
                  </a:moveTo>
                  <a:lnTo>
                    <a:pt x="3371" y="24101"/>
                  </a:lnTo>
                  <a:lnTo>
                    <a:pt x="0" y="17359"/>
                  </a:lnTo>
                  <a:lnTo>
                    <a:pt x="417" y="14667"/>
                  </a:lnTo>
                  <a:lnTo>
                    <a:pt x="2108" y="12167"/>
                  </a:lnTo>
                  <a:lnTo>
                    <a:pt x="14959" y="3086"/>
                  </a:lnTo>
                  <a:lnTo>
                    <a:pt x="30323" y="0"/>
                  </a:lnTo>
                  <a:lnTo>
                    <a:pt x="55023" y="2457"/>
                  </a:lnTo>
                  <a:lnTo>
                    <a:pt x="70776" y="9542"/>
                  </a:lnTo>
                  <a:lnTo>
                    <a:pt x="77942" y="14395"/>
                  </a:lnTo>
                  <a:lnTo>
                    <a:pt x="81307" y="21158"/>
                  </a:lnTo>
                  <a:lnTo>
                    <a:pt x="81284" y="38080"/>
                  </a:lnTo>
                  <a:lnTo>
                    <a:pt x="69043" y="57360"/>
                  </a:lnTo>
                  <a:lnTo>
                    <a:pt x="29893" y="98827"/>
                  </a:lnTo>
                  <a:lnTo>
                    <a:pt x="12875" y="117503"/>
                  </a:lnTo>
                  <a:lnTo>
                    <a:pt x="11119" y="121647"/>
                  </a:lnTo>
                  <a:lnTo>
                    <a:pt x="10654" y="125115"/>
                  </a:lnTo>
                  <a:lnTo>
                    <a:pt x="13165" y="128838"/>
                  </a:lnTo>
                  <a:lnTo>
                    <a:pt x="23479" y="136738"/>
                  </a:lnTo>
                  <a:lnTo>
                    <a:pt x="51897" y="145747"/>
                  </a:lnTo>
                  <a:lnTo>
                    <a:pt x="87128" y="149515"/>
                  </a:lnTo>
                  <a:lnTo>
                    <a:pt x="127750" y="154002"/>
                  </a:lnTo>
                  <a:lnTo>
                    <a:pt x="155771" y="157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SMARTInkShape-Group845">
            <a:extLst>
              <a:ext uri="{FF2B5EF4-FFF2-40B4-BE49-F238E27FC236}">
                <a16:creationId xmlns:a16="http://schemas.microsoft.com/office/drawing/2014/main" xmlns="" id="{00336F14-F8E6-4C3F-A929-920F1A168673}"/>
              </a:ext>
            </a:extLst>
          </p:cNvPr>
          <p:cNvGrpSpPr/>
          <p:nvPr/>
        </p:nvGrpSpPr>
        <p:grpSpPr>
          <a:xfrm>
            <a:off x="6896982" y="2227684"/>
            <a:ext cx="697619" cy="594105"/>
            <a:chOff x="6896982" y="2227684"/>
            <a:chExt cx="697619" cy="594105"/>
          </a:xfrm>
        </p:grpSpPr>
        <p:sp>
          <p:nvSpPr>
            <p:cNvPr id="317" name="SMARTInkShape-4426">
              <a:extLst>
                <a:ext uri="{FF2B5EF4-FFF2-40B4-BE49-F238E27FC236}">
                  <a16:creationId xmlns:a16="http://schemas.microsoft.com/office/drawing/2014/main" xmlns="" id="{2007CFF3-8980-44B8-9580-74F10CCF8798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6896982" y="2363147"/>
              <a:ext cx="157869" cy="18104"/>
            </a:xfrm>
            <a:custGeom>
              <a:avLst/>
              <a:gdLst/>
              <a:ahLst/>
              <a:cxnLst/>
              <a:rect l="0" t="0" r="0" b="0"/>
              <a:pathLst>
                <a:path w="157869" h="18104">
                  <a:moveTo>
                    <a:pt x="5468" y="18103"/>
                  </a:moveTo>
                  <a:lnTo>
                    <a:pt x="5468" y="18103"/>
                  </a:lnTo>
                  <a:lnTo>
                    <a:pt x="0" y="18103"/>
                  </a:lnTo>
                  <a:lnTo>
                    <a:pt x="41801" y="7272"/>
                  </a:lnTo>
                  <a:lnTo>
                    <a:pt x="82155" y="885"/>
                  </a:lnTo>
                  <a:lnTo>
                    <a:pt x="128874" y="0"/>
                  </a:lnTo>
                  <a:lnTo>
                    <a:pt x="157868" y="54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4427">
              <a:extLst>
                <a:ext uri="{FF2B5EF4-FFF2-40B4-BE49-F238E27FC236}">
                  <a16:creationId xmlns:a16="http://schemas.microsoft.com/office/drawing/2014/main" xmlns="" id="{0A54376B-C6D7-4F4B-8595-24C294C9DAE4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7131190" y="2227684"/>
              <a:ext cx="145911" cy="191667"/>
            </a:xfrm>
            <a:custGeom>
              <a:avLst/>
              <a:gdLst/>
              <a:ahLst/>
              <a:cxnLst/>
              <a:rect l="0" t="0" r="0" b="0"/>
              <a:pathLst>
                <a:path w="145911" h="191667">
                  <a:moveTo>
                    <a:pt x="12560" y="39266"/>
                  </a:moveTo>
                  <a:lnTo>
                    <a:pt x="12560" y="39266"/>
                  </a:lnTo>
                  <a:lnTo>
                    <a:pt x="9189" y="35895"/>
                  </a:lnTo>
                  <a:lnTo>
                    <a:pt x="8901" y="33491"/>
                  </a:lnTo>
                  <a:lnTo>
                    <a:pt x="10464" y="27057"/>
                  </a:lnTo>
                  <a:lnTo>
                    <a:pt x="15309" y="18872"/>
                  </a:lnTo>
                  <a:lnTo>
                    <a:pt x="56043" y="0"/>
                  </a:lnTo>
                  <a:lnTo>
                    <a:pt x="71163" y="883"/>
                  </a:lnTo>
                  <a:lnTo>
                    <a:pt x="85877" y="6684"/>
                  </a:lnTo>
                  <a:lnTo>
                    <a:pt x="97121" y="16319"/>
                  </a:lnTo>
                  <a:lnTo>
                    <a:pt x="98567" y="23262"/>
                  </a:lnTo>
                  <a:lnTo>
                    <a:pt x="94529" y="40385"/>
                  </a:lnTo>
                  <a:lnTo>
                    <a:pt x="76986" y="69858"/>
                  </a:lnTo>
                  <a:lnTo>
                    <a:pt x="37751" y="110716"/>
                  </a:lnTo>
                  <a:lnTo>
                    <a:pt x="1235" y="153074"/>
                  </a:lnTo>
                  <a:lnTo>
                    <a:pt x="71" y="156765"/>
                  </a:lnTo>
                  <a:lnTo>
                    <a:pt x="0" y="159932"/>
                  </a:lnTo>
                  <a:lnTo>
                    <a:pt x="2070" y="162749"/>
                  </a:lnTo>
                  <a:lnTo>
                    <a:pt x="10014" y="167760"/>
                  </a:lnTo>
                  <a:lnTo>
                    <a:pt x="48276" y="167998"/>
                  </a:lnTo>
                  <a:lnTo>
                    <a:pt x="87035" y="171640"/>
                  </a:lnTo>
                  <a:lnTo>
                    <a:pt x="119371" y="177893"/>
                  </a:lnTo>
                  <a:lnTo>
                    <a:pt x="145910" y="1916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4428">
              <a:extLst>
                <a:ext uri="{FF2B5EF4-FFF2-40B4-BE49-F238E27FC236}">
                  <a16:creationId xmlns:a16="http://schemas.microsoft.com/office/drawing/2014/main" xmlns="" id="{62B3A774-F17F-4E77-B9A1-05B3D12B036B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6965950" y="2495550"/>
              <a:ext cx="355601" cy="31751"/>
            </a:xfrm>
            <a:custGeom>
              <a:avLst/>
              <a:gdLst/>
              <a:ahLst/>
              <a:cxnLst/>
              <a:rect l="0" t="0" r="0" b="0"/>
              <a:pathLst>
                <a:path w="355601" h="31751">
                  <a:moveTo>
                    <a:pt x="0" y="31750"/>
                  </a:moveTo>
                  <a:lnTo>
                    <a:pt x="0" y="31750"/>
                  </a:lnTo>
                  <a:lnTo>
                    <a:pt x="43369" y="25008"/>
                  </a:lnTo>
                  <a:lnTo>
                    <a:pt x="82540" y="17935"/>
                  </a:lnTo>
                  <a:lnTo>
                    <a:pt x="129817" y="10793"/>
                  </a:lnTo>
                  <a:lnTo>
                    <a:pt x="154278" y="7901"/>
                  </a:lnTo>
                  <a:lnTo>
                    <a:pt x="179053" y="5267"/>
                  </a:lnTo>
                  <a:lnTo>
                    <a:pt x="204035" y="3512"/>
                  </a:lnTo>
                  <a:lnTo>
                    <a:pt x="229157" y="2341"/>
                  </a:lnTo>
                  <a:lnTo>
                    <a:pt x="254371" y="1561"/>
                  </a:lnTo>
                  <a:lnTo>
                    <a:pt x="297438" y="694"/>
                  </a:lnTo>
                  <a:lnTo>
                    <a:pt x="355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4429">
              <a:extLst>
                <a:ext uri="{FF2B5EF4-FFF2-40B4-BE49-F238E27FC236}">
                  <a16:creationId xmlns:a16="http://schemas.microsoft.com/office/drawing/2014/main" xmlns="" id="{2229EC52-1C06-457F-A356-7F55EC4EA70C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7062695" y="2693748"/>
              <a:ext cx="265206" cy="128041"/>
            </a:xfrm>
            <a:custGeom>
              <a:avLst/>
              <a:gdLst/>
              <a:ahLst/>
              <a:cxnLst/>
              <a:rect l="0" t="0" r="0" b="0"/>
              <a:pathLst>
                <a:path w="265206" h="128041">
                  <a:moveTo>
                    <a:pt x="55655" y="11352"/>
                  </a:moveTo>
                  <a:lnTo>
                    <a:pt x="55655" y="11352"/>
                  </a:lnTo>
                  <a:lnTo>
                    <a:pt x="61122" y="5885"/>
                  </a:lnTo>
                  <a:lnTo>
                    <a:pt x="65114" y="5263"/>
                  </a:lnTo>
                  <a:lnTo>
                    <a:pt x="68795" y="12644"/>
                  </a:lnTo>
                  <a:lnTo>
                    <a:pt x="72954" y="34548"/>
                  </a:lnTo>
                  <a:lnTo>
                    <a:pt x="70988" y="73554"/>
                  </a:lnTo>
                  <a:lnTo>
                    <a:pt x="65764" y="97986"/>
                  </a:lnTo>
                  <a:lnTo>
                    <a:pt x="53006" y="118631"/>
                  </a:lnTo>
                  <a:lnTo>
                    <a:pt x="41778" y="126059"/>
                  </a:lnTo>
                  <a:lnTo>
                    <a:pt x="35820" y="128040"/>
                  </a:lnTo>
                  <a:lnTo>
                    <a:pt x="29732" y="127244"/>
                  </a:lnTo>
                  <a:lnTo>
                    <a:pt x="17322" y="120715"/>
                  </a:lnTo>
                  <a:lnTo>
                    <a:pt x="1806" y="101768"/>
                  </a:lnTo>
                  <a:lnTo>
                    <a:pt x="0" y="94913"/>
                  </a:lnTo>
                  <a:lnTo>
                    <a:pt x="1757" y="81651"/>
                  </a:lnTo>
                  <a:lnTo>
                    <a:pt x="14050" y="58914"/>
                  </a:lnTo>
                  <a:lnTo>
                    <a:pt x="41210" y="37674"/>
                  </a:lnTo>
                  <a:lnTo>
                    <a:pt x="82811" y="17975"/>
                  </a:lnTo>
                  <a:lnTo>
                    <a:pt x="116408" y="8886"/>
                  </a:lnTo>
                  <a:lnTo>
                    <a:pt x="151095" y="3200"/>
                  </a:lnTo>
                  <a:lnTo>
                    <a:pt x="196978" y="0"/>
                  </a:lnTo>
                  <a:lnTo>
                    <a:pt x="241041" y="800"/>
                  </a:lnTo>
                  <a:lnTo>
                    <a:pt x="265205" y="5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4430">
              <a:extLst>
                <a:ext uri="{FF2B5EF4-FFF2-40B4-BE49-F238E27FC236}">
                  <a16:creationId xmlns:a16="http://schemas.microsoft.com/office/drawing/2014/main" xmlns="" id="{3ECE34A2-F526-4988-B485-1CA04E3FD07A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7330591" y="2562764"/>
              <a:ext cx="77364" cy="133459"/>
            </a:xfrm>
            <a:custGeom>
              <a:avLst/>
              <a:gdLst/>
              <a:ahLst/>
              <a:cxnLst/>
              <a:rect l="0" t="0" r="0" b="0"/>
              <a:pathLst>
                <a:path w="77364" h="133459">
                  <a:moveTo>
                    <a:pt x="3659" y="15336"/>
                  </a:moveTo>
                  <a:lnTo>
                    <a:pt x="3659" y="15336"/>
                  </a:lnTo>
                  <a:lnTo>
                    <a:pt x="288" y="11965"/>
                  </a:lnTo>
                  <a:lnTo>
                    <a:pt x="0" y="10266"/>
                  </a:lnTo>
                  <a:lnTo>
                    <a:pt x="514" y="8429"/>
                  </a:lnTo>
                  <a:lnTo>
                    <a:pt x="1563" y="6498"/>
                  </a:lnTo>
                  <a:lnTo>
                    <a:pt x="9780" y="409"/>
                  </a:lnTo>
                  <a:lnTo>
                    <a:pt x="19079" y="0"/>
                  </a:lnTo>
                  <a:lnTo>
                    <a:pt x="38926" y="5486"/>
                  </a:lnTo>
                  <a:lnTo>
                    <a:pt x="45909" y="11194"/>
                  </a:lnTo>
                  <a:lnTo>
                    <a:pt x="48759" y="14691"/>
                  </a:lnTo>
                  <a:lnTo>
                    <a:pt x="49954" y="18434"/>
                  </a:lnTo>
                  <a:lnTo>
                    <a:pt x="49397" y="26355"/>
                  </a:lnTo>
                  <a:lnTo>
                    <a:pt x="44919" y="34580"/>
                  </a:lnTo>
                  <a:lnTo>
                    <a:pt x="38224" y="42233"/>
                  </a:lnTo>
                  <a:lnTo>
                    <a:pt x="23397" y="52957"/>
                  </a:lnTo>
                  <a:lnTo>
                    <a:pt x="26283" y="56665"/>
                  </a:lnTo>
                  <a:lnTo>
                    <a:pt x="31588" y="58399"/>
                  </a:lnTo>
                  <a:lnTo>
                    <a:pt x="42509" y="61256"/>
                  </a:lnTo>
                  <a:lnTo>
                    <a:pt x="50558" y="65378"/>
                  </a:lnTo>
                  <a:lnTo>
                    <a:pt x="63024" y="76338"/>
                  </a:lnTo>
                  <a:lnTo>
                    <a:pt x="74244" y="91972"/>
                  </a:lnTo>
                  <a:lnTo>
                    <a:pt x="77363" y="101372"/>
                  </a:lnTo>
                  <a:lnTo>
                    <a:pt x="76785" y="105855"/>
                  </a:lnTo>
                  <a:lnTo>
                    <a:pt x="72377" y="114598"/>
                  </a:lnTo>
                  <a:lnTo>
                    <a:pt x="58592" y="127454"/>
                  </a:lnTo>
                  <a:lnTo>
                    <a:pt x="47124" y="132194"/>
                  </a:lnTo>
                  <a:lnTo>
                    <a:pt x="41102" y="133458"/>
                  </a:lnTo>
                  <a:lnTo>
                    <a:pt x="35676" y="132889"/>
                  </a:lnTo>
                  <a:lnTo>
                    <a:pt x="16359" y="123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4431">
              <a:extLst>
                <a:ext uri="{FF2B5EF4-FFF2-40B4-BE49-F238E27FC236}">
                  <a16:creationId xmlns:a16="http://schemas.microsoft.com/office/drawing/2014/main" xmlns="" id="{2229F821-0513-43CC-9A3F-126C8369D41B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7574583" y="2482850"/>
              <a:ext cx="20018" cy="6351"/>
            </a:xfrm>
            <a:custGeom>
              <a:avLst/>
              <a:gdLst/>
              <a:ahLst/>
              <a:cxnLst/>
              <a:rect l="0" t="0" r="0" b="0"/>
              <a:pathLst>
                <a:path w="20018" h="6351">
                  <a:moveTo>
                    <a:pt x="7317" y="6350"/>
                  </a:moveTo>
                  <a:lnTo>
                    <a:pt x="7317" y="6350"/>
                  </a:lnTo>
                  <a:lnTo>
                    <a:pt x="575" y="2979"/>
                  </a:lnTo>
                  <a:lnTo>
                    <a:pt x="0" y="1986"/>
                  </a:lnTo>
                  <a:lnTo>
                    <a:pt x="1027" y="1324"/>
                  </a:lnTo>
                  <a:lnTo>
                    <a:pt x="20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SMARTInkShape-Group846">
            <a:extLst>
              <a:ext uri="{FF2B5EF4-FFF2-40B4-BE49-F238E27FC236}">
                <a16:creationId xmlns:a16="http://schemas.microsoft.com/office/drawing/2014/main" xmlns="" id="{EC88A0AC-3E82-4DC6-AC77-D2A93137BFA2}"/>
              </a:ext>
            </a:extLst>
          </p:cNvPr>
          <p:cNvGrpSpPr/>
          <p:nvPr/>
        </p:nvGrpSpPr>
        <p:grpSpPr>
          <a:xfrm>
            <a:off x="6381750" y="2230118"/>
            <a:ext cx="260351" cy="541477"/>
            <a:chOff x="6381750" y="2230118"/>
            <a:chExt cx="260351" cy="541477"/>
          </a:xfrm>
        </p:grpSpPr>
        <p:sp>
          <p:nvSpPr>
            <p:cNvPr id="324" name="SMARTInkShape-4432">
              <a:extLst>
                <a:ext uri="{FF2B5EF4-FFF2-40B4-BE49-F238E27FC236}">
                  <a16:creationId xmlns:a16="http://schemas.microsoft.com/office/drawing/2014/main" xmlns="" id="{A462A6BC-AC07-438F-A71B-343A3C347F98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6502400" y="2230118"/>
              <a:ext cx="25401" cy="176533"/>
            </a:xfrm>
            <a:custGeom>
              <a:avLst/>
              <a:gdLst/>
              <a:ahLst/>
              <a:cxnLst/>
              <a:rect l="0" t="0" r="0" b="0"/>
              <a:pathLst>
                <a:path w="25401" h="176533">
                  <a:moveTo>
                    <a:pt x="0" y="30482"/>
                  </a:moveTo>
                  <a:lnTo>
                    <a:pt x="0" y="30482"/>
                  </a:lnTo>
                  <a:lnTo>
                    <a:pt x="0" y="16176"/>
                  </a:lnTo>
                  <a:lnTo>
                    <a:pt x="1881" y="11659"/>
                  </a:lnTo>
                  <a:lnTo>
                    <a:pt x="4363" y="7300"/>
                  </a:lnTo>
                  <a:lnTo>
                    <a:pt x="6088" y="0"/>
                  </a:lnTo>
                  <a:lnTo>
                    <a:pt x="9993" y="41439"/>
                  </a:lnTo>
                  <a:lnTo>
                    <a:pt x="7279" y="81774"/>
                  </a:lnTo>
                  <a:lnTo>
                    <a:pt x="9904" y="120341"/>
                  </a:lnTo>
                  <a:lnTo>
                    <a:pt x="22661" y="167750"/>
                  </a:lnTo>
                  <a:lnTo>
                    <a:pt x="25400" y="176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4433">
              <a:extLst>
                <a:ext uri="{FF2B5EF4-FFF2-40B4-BE49-F238E27FC236}">
                  <a16:creationId xmlns:a16="http://schemas.microsoft.com/office/drawing/2014/main" xmlns="" id="{FDC92D1C-3204-4CCF-BF2F-407060D666CD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6381750" y="2518439"/>
              <a:ext cx="222251" cy="8600"/>
            </a:xfrm>
            <a:custGeom>
              <a:avLst/>
              <a:gdLst/>
              <a:ahLst/>
              <a:cxnLst/>
              <a:rect l="0" t="0" r="0" b="0"/>
              <a:pathLst>
                <a:path w="222251" h="8600">
                  <a:moveTo>
                    <a:pt x="0" y="2511"/>
                  </a:moveTo>
                  <a:lnTo>
                    <a:pt x="0" y="2511"/>
                  </a:lnTo>
                  <a:lnTo>
                    <a:pt x="0" y="5882"/>
                  </a:lnTo>
                  <a:lnTo>
                    <a:pt x="7526" y="7537"/>
                  </a:lnTo>
                  <a:lnTo>
                    <a:pt x="48838" y="8599"/>
                  </a:lnTo>
                  <a:lnTo>
                    <a:pt x="82853" y="6863"/>
                  </a:lnTo>
                  <a:lnTo>
                    <a:pt x="120079" y="3740"/>
                  </a:lnTo>
                  <a:lnTo>
                    <a:pt x="155440" y="0"/>
                  </a:lnTo>
                  <a:lnTo>
                    <a:pt x="196966" y="669"/>
                  </a:lnTo>
                  <a:lnTo>
                    <a:pt x="222250" y="2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4434">
              <a:extLst>
                <a:ext uri="{FF2B5EF4-FFF2-40B4-BE49-F238E27FC236}">
                  <a16:creationId xmlns:a16="http://schemas.microsoft.com/office/drawing/2014/main" xmlns="" id="{B10C20DD-4FE0-4A8A-BBFA-CAC21C97A8BF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6426200" y="2617806"/>
              <a:ext cx="215901" cy="153789"/>
            </a:xfrm>
            <a:custGeom>
              <a:avLst/>
              <a:gdLst/>
              <a:ahLst/>
              <a:cxnLst/>
              <a:rect l="0" t="0" r="0" b="0"/>
              <a:pathLst>
                <a:path w="215901" h="153789">
                  <a:moveTo>
                    <a:pt x="0" y="42844"/>
                  </a:moveTo>
                  <a:lnTo>
                    <a:pt x="0" y="42844"/>
                  </a:lnTo>
                  <a:lnTo>
                    <a:pt x="0" y="36102"/>
                  </a:lnTo>
                  <a:lnTo>
                    <a:pt x="3763" y="29029"/>
                  </a:lnTo>
                  <a:lnTo>
                    <a:pt x="15697" y="17113"/>
                  </a:lnTo>
                  <a:lnTo>
                    <a:pt x="27437" y="9536"/>
                  </a:lnTo>
                  <a:lnTo>
                    <a:pt x="50619" y="2009"/>
                  </a:lnTo>
                  <a:lnTo>
                    <a:pt x="69535" y="0"/>
                  </a:lnTo>
                  <a:lnTo>
                    <a:pt x="76695" y="2288"/>
                  </a:lnTo>
                  <a:lnTo>
                    <a:pt x="82174" y="6634"/>
                  </a:lnTo>
                  <a:lnTo>
                    <a:pt x="86533" y="12354"/>
                  </a:lnTo>
                  <a:lnTo>
                    <a:pt x="91376" y="28117"/>
                  </a:lnTo>
                  <a:lnTo>
                    <a:pt x="92667" y="37259"/>
                  </a:lnTo>
                  <a:lnTo>
                    <a:pt x="86576" y="56825"/>
                  </a:lnTo>
                  <a:lnTo>
                    <a:pt x="63041" y="98131"/>
                  </a:lnTo>
                  <a:lnTo>
                    <a:pt x="32308" y="140157"/>
                  </a:lnTo>
                  <a:lnTo>
                    <a:pt x="30006" y="145819"/>
                  </a:lnTo>
                  <a:lnTo>
                    <a:pt x="31293" y="149594"/>
                  </a:lnTo>
                  <a:lnTo>
                    <a:pt x="34973" y="152111"/>
                  </a:lnTo>
                  <a:lnTo>
                    <a:pt x="40248" y="153788"/>
                  </a:lnTo>
                  <a:lnTo>
                    <a:pt x="71271" y="152779"/>
                  </a:lnTo>
                  <a:lnTo>
                    <a:pt x="103407" y="146031"/>
                  </a:lnTo>
                  <a:lnTo>
                    <a:pt x="140502" y="135977"/>
                  </a:lnTo>
                  <a:lnTo>
                    <a:pt x="178157" y="124453"/>
                  </a:lnTo>
                  <a:lnTo>
                    <a:pt x="215900" y="112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8" name="SMARTInkShape-4435">
            <a:extLst>
              <a:ext uri="{FF2B5EF4-FFF2-40B4-BE49-F238E27FC236}">
                <a16:creationId xmlns:a16="http://schemas.microsoft.com/office/drawing/2014/main" xmlns="" id="{729556CB-225F-4B96-9F02-E5212670C54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146800" y="1271005"/>
            <a:ext cx="2805364" cy="138696"/>
          </a:xfrm>
          <a:custGeom>
            <a:avLst/>
            <a:gdLst/>
            <a:ahLst/>
            <a:cxnLst/>
            <a:rect l="0" t="0" r="0" b="0"/>
            <a:pathLst>
              <a:path w="2805364" h="138696">
                <a:moveTo>
                  <a:pt x="101600" y="132345"/>
                </a:moveTo>
                <a:lnTo>
                  <a:pt x="101600" y="132345"/>
                </a:lnTo>
                <a:lnTo>
                  <a:pt x="142052" y="125603"/>
                </a:lnTo>
                <a:lnTo>
                  <a:pt x="165963" y="122206"/>
                </a:lnTo>
                <a:lnTo>
                  <a:pt x="193897" y="118530"/>
                </a:lnTo>
                <a:lnTo>
                  <a:pt x="224515" y="114668"/>
                </a:lnTo>
                <a:lnTo>
                  <a:pt x="261860" y="109977"/>
                </a:lnTo>
                <a:lnTo>
                  <a:pt x="303690" y="104733"/>
                </a:lnTo>
                <a:lnTo>
                  <a:pt x="348510" y="99120"/>
                </a:lnTo>
                <a:lnTo>
                  <a:pt x="402379" y="93262"/>
                </a:lnTo>
                <a:lnTo>
                  <a:pt x="462280" y="87240"/>
                </a:lnTo>
                <a:lnTo>
                  <a:pt x="526204" y="81108"/>
                </a:lnTo>
                <a:lnTo>
                  <a:pt x="595630" y="74904"/>
                </a:lnTo>
                <a:lnTo>
                  <a:pt x="668726" y="68651"/>
                </a:lnTo>
                <a:lnTo>
                  <a:pt x="744267" y="62365"/>
                </a:lnTo>
                <a:lnTo>
                  <a:pt x="829200" y="56059"/>
                </a:lnTo>
                <a:lnTo>
                  <a:pt x="920394" y="49737"/>
                </a:lnTo>
                <a:lnTo>
                  <a:pt x="1015763" y="43407"/>
                </a:lnTo>
                <a:lnTo>
                  <a:pt x="1111092" y="37775"/>
                </a:lnTo>
                <a:lnTo>
                  <a:pt x="1206395" y="32609"/>
                </a:lnTo>
                <a:lnTo>
                  <a:pt x="1301679" y="27754"/>
                </a:lnTo>
                <a:lnTo>
                  <a:pt x="1396247" y="23812"/>
                </a:lnTo>
                <a:lnTo>
                  <a:pt x="1490337" y="20479"/>
                </a:lnTo>
                <a:lnTo>
                  <a:pt x="1584109" y="17551"/>
                </a:lnTo>
                <a:lnTo>
                  <a:pt x="1677667" y="14893"/>
                </a:lnTo>
                <a:lnTo>
                  <a:pt x="1771083" y="12416"/>
                </a:lnTo>
                <a:lnTo>
                  <a:pt x="1864406" y="10059"/>
                </a:lnTo>
                <a:lnTo>
                  <a:pt x="1952726" y="8488"/>
                </a:lnTo>
                <a:lnTo>
                  <a:pt x="2037712" y="7440"/>
                </a:lnTo>
                <a:lnTo>
                  <a:pt x="2120474" y="6742"/>
                </a:lnTo>
                <a:lnTo>
                  <a:pt x="2198932" y="5571"/>
                </a:lnTo>
                <a:lnTo>
                  <a:pt x="2274521" y="4084"/>
                </a:lnTo>
                <a:lnTo>
                  <a:pt x="2348198" y="2388"/>
                </a:lnTo>
                <a:lnTo>
                  <a:pt x="2415659" y="1257"/>
                </a:lnTo>
                <a:lnTo>
                  <a:pt x="2478978" y="503"/>
                </a:lnTo>
                <a:lnTo>
                  <a:pt x="2539535" y="0"/>
                </a:lnTo>
                <a:lnTo>
                  <a:pt x="2592607" y="371"/>
                </a:lnTo>
                <a:lnTo>
                  <a:pt x="2640688" y="1323"/>
                </a:lnTo>
                <a:lnTo>
                  <a:pt x="2685442" y="2664"/>
                </a:lnTo>
                <a:lnTo>
                  <a:pt x="2720216" y="3558"/>
                </a:lnTo>
                <a:lnTo>
                  <a:pt x="2748338" y="4153"/>
                </a:lnTo>
                <a:lnTo>
                  <a:pt x="2787817" y="4815"/>
                </a:lnTo>
                <a:lnTo>
                  <a:pt x="2805363" y="5110"/>
                </a:lnTo>
                <a:lnTo>
                  <a:pt x="2765357" y="5299"/>
                </a:lnTo>
                <a:lnTo>
                  <a:pt x="2740332" y="5314"/>
                </a:lnTo>
                <a:lnTo>
                  <a:pt x="2711655" y="5324"/>
                </a:lnTo>
                <a:lnTo>
                  <a:pt x="2672781" y="4626"/>
                </a:lnTo>
                <a:lnTo>
                  <a:pt x="2627109" y="3454"/>
                </a:lnTo>
                <a:lnTo>
                  <a:pt x="2576905" y="1968"/>
                </a:lnTo>
                <a:lnTo>
                  <a:pt x="2519449" y="1682"/>
                </a:lnTo>
                <a:lnTo>
                  <a:pt x="2457155" y="2198"/>
                </a:lnTo>
                <a:lnTo>
                  <a:pt x="2391636" y="3247"/>
                </a:lnTo>
                <a:lnTo>
                  <a:pt x="2318324" y="4652"/>
                </a:lnTo>
                <a:lnTo>
                  <a:pt x="2239816" y="6294"/>
                </a:lnTo>
                <a:lnTo>
                  <a:pt x="2157843" y="8094"/>
                </a:lnTo>
                <a:lnTo>
                  <a:pt x="2069329" y="10706"/>
                </a:lnTo>
                <a:lnTo>
                  <a:pt x="1976453" y="13858"/>
                </a:lnTo>
                <a:lnTo>
                  <a:pt x="1880668" y="17370"/>
                </a:lnTo>
                <a:lnTo>
                  <a:pt x="1782240" y="21123"/>
                </a:lnTo>
                <a:lnTo>
                  <a:pt x="1682049" y="25036"/>
                </a:lnTo>
                <a:lnTo>
                  <a:pt x="1580683" y="29055"/>
                </a:lnTo>
                <a:lnTo>
                  <a:pt x="1478531" y="34558"/>
                </a:lnTo>
                <a:lnTo>
                  <a:pt x="1375860" y="41048"/>
                </a:lnTo>
                <a:lnTo>
                  <a:pt x="1272840" y="48197"/>
                </a:lnTo>
                <a:lnTo>
                  <a:pt x="1168882" y="55785"/>
                </a:lnTo>
                <a:lnTo>
                  <a:pt x="1064299" y="63666"/>
                </a:lnTo>
                <a:lnTo>
                  <a:pt x="959299" y="71742"/>
                </a:lnTo>
                <a:lnTo>
                  <a:pt x="856844" y="79949"/>
                </a:lnTo>
                <a:lnTo>
                  <a:pt x="756084" y="88242"/>
                </a:lnTo>
                <a:lnTo>
                  <a:pt x="656456" y="96593"/>
                </a:lnTo>
                <a:lnTo>
                  <a:pt x="563226" y="104277"/>
                </a:lnTo>
                <a:lnTo>
                  <a:pt x="474262" y="111516"/>
                </a:lnTo>
                <a:lnTo>
                  <a:pt x="388141" y="118459"/>
                </a:lnTo>
                <a:lnTo>
                  <a:pt x="313794" y="123793"/>
                </a:lnTo>
                <a:lnTo>
                  <a:pt x="247296" y="128055"/>
                </a:lnTo>
                <a:lnTo>
                  <a:pt x="186031" y="131602"/>
                </a:lnTo>
                <a:lnTo>
                  <a:pt x="138132" y="133966"/>
                </a:lnTo>
                <a:lnTo>
                  <a:pt x="99143" y="135542"/>
                </a:lnTo>
                <a:lnTo>
                  <a:pt x="66096" y="136593"/>
                </a:lnTo>
                <a:lnTo>
                  <a:pt x="0" y="13869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SMARTInkShape-4436">
            <a:extLst>
              <a:ext uri="{FF2B5EF4-FFF2-40B4-BE49-F238E27FC236}">
                <a16:creationId xmlns:a16="http://schemas.microsoft.com/office/drawing/2014/main" xmlns="" id="{624FC159-C45A-4935-A045-5297CC7BB34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706501" y="2489200"/>
            <a:ext cx="268850" cy="24813"/>
          </a:xfrm>
          <a:custGeom>
            <a:avLst/>
            <a:gdLst/>
            <a:ahLst/>
            <a:cxnLst/>
            <a:rect l="0" t="0" r="0" b="0"/>
            <a:pathLst>
              <a:path w="268850" h="24813">
                <a:moveTo>
                  <a:pt x="21199" y="19050"/>
                </a:moveTo>
                <a:lnTo>
                  <a:pt x="21199" y="19050"/>
                </a:lnTo>
                <a:lnTo>
                  <a:pt x="12360" y="19050"/>
                </a:lnTo>
                <a:lnTo>
                  <a:pt x="8334" y="20932"/>
                </a:lnTo>
                <a:lnTo>
                  <a:pt x="4192" y="23414"/>
                </a:lnTo>
                <a:lnTo>
                  <a:pt x="0" y="24517"/>
                </a:lnTo>
                <a:lnTo>
                  <a:pt x="10" y="24812"/>
                </a:lnTo>
                <a:lnTo>
                  <a:pt x="30669" y="24643"/>
                </a:lnTo>
                <a:lnTo>
                  <a:pt x="73237" y="21021"/>
                </a:lnTo>
                <a:lnTo>
                  <a:pt x="110179" y="19926"/>
                </a:lnTo>
                <a:lnTo>
                  <a:pt x="146353" y="19439"/>
                </a:lnTo>
                <a:lnTo>
                  <a:pt x="180540" y="18517"/>
                </a:lnTo>
                <a:lnTo>
                  <a:pt x="224025" y="14032"/>
                </a:lnTo>
                <a:lnTo>
                  <a:pt x="251267" y="6195"/>
                </a:lnTo>
                <a:lnTo>
                  <a:pt x="261053" y="1835"/>
                </a:lnTo>
                <a:lnTo>
                  <a:pt x="26884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4" name="SMARTInkShape-Group849">
            <a:extLst>
              <a:ext uri="{FF2B5EF4-FFF2-40B4-BE49-F238E27FC236}">
                <a16:creationId xmlns:a16="http://schemas.microsoft.com/office/drawing/2014/main" xmlns="" id="{F7B66F4D-9FEC-4543-9E40-BA96114FF9AE}"/>
              </a:ext>
            </a:extLst>
          </p:cNvPr>
          <p:cNvGrpSpPr/>
          <p:nvPr/>
        </p:nvGrpSpPr>
        <p:grpSpPr>
          <a:xfrm>
            <a:off x="4692650" y="2260312"/>
            <a:ext cx="584201" cy="623367"/>
            <a:chOff x="4692650" y="2260312"/>
            <a:chExt cx="584201" cy="623367"/>
          </a:xfrm>
        </p:grpSpPr>
        <p:sp>
          <p:nvSpPr>
            <p:cNvPr id="330" name="SMARTInkShape-4437">
              <a:extLst>
                <a:ext uri="{FF2B5EF4-FFF2-40B4-BE49-F238E27FC236}">
                  <a16:creationId xmlns:a16="http://schemas.microsoft.com/office/drawing/2014/main" xmlns="" id="{3F792998-A267-4D5A-820E-B6436986FE14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4724478" y="2374900"/>
              <a:ext cx="158673" cy="38101"/>
            </a:xfrm>
            <a:custGeom>
              <a:avLst/>
              <a:gdLst/>
              <a:ahLst/>
              <a:cxnLst/>
              <a:rect l="0" t="0" r="0" b="0"/>
              <a:pathLst>
                <a:path w="158673" h="38101">
                  <a:moveTo>
                    <a:pt x="6272" y="38100"/>
                  </a:moveTo>
                  <a:lnTo>
                    <a:pt x="6272" y="38100"/>
                  </a:lnTo>
                  <a:lnTo>
                    <a:pt x="2901" y="34729"/>
                  </a:lnTo>
                  <a:lnTo>
                    <a:pt x="1246" y="31192"/>
                  </a:lnTo>
                  <a:lnTo>
                    <a:pt x="0" y="22368"/>
                  </a:lnTo>
                  <a:lnTo>
                    <a:pt x="1385" y="21262"/>
                  </a:lnTo>
                  <a:lnTo>
                    <a:pt x="6687" y="20033"/>
                  </a:lnTo>
                  <a:lnTo>
                    <a:pt x="54196" y="15765"/>
                  </a:lnTo>
                  <a:lnTo>
                    <a:pt x="97139" y="8942"/>
                  </a:lnTo>
                  <a:lnTo>
                    <a:pt x="143443" y="3320"/>
                  </a:lnTo>
                  <a:lnTo>
                    <a:pt x="1586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4438">
              <a:extLst>
                <a:ext uri="{FF2B5EF4-FFF2-40B4-BE49-F238E27FC236}">
                  <a16:creationId xmlns:a16="http://schemas.microsoft.com/office/drawing/2014/main" xmlns="" id="{F0134159-CF7E-457D-B36F-782F761FB115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5000759" y="2260312"/>
              <a:ext cx="104888" cy="159595"/>
            </a:xfrm>
            <a:custGeom>
              <a:avLst/>
              <a:gdLst/>
              <a:ahLst/>
              <a:cxnLst/>
              <a:rect l="0" t="0" r="0" b="0"/>
              <a:pathLst>
                <a:path w="104888" h="159595">
                  <a:moveTo>
                    <a:pt x="3041" y="38388"/>
                  </a:moveTo>
                  <a:lnTo>
                    <a:pt x="3041" y="38388"/>
                  </a:lnTo>
                  <a:lnTo>
                    <a:pt x="3041" y="32299"/>
                  </a:lnTo>
                  <a:lnTo>
                    <a:pt x="13167" y="74686"/>
                  </a:lnTo>
                  <a:lnTo>
                    <a:pt x="13351" y="115068"/>
                  </a:lnTo>
                  <a:lnTo>
                    <a:pt x="4155" y="158813"/>
                  </a:lnTo>
                  <a:lnTo>
                    <a:pt x="3079" y="159594"/>
                  </a:lnTo>
                  <a:lnTo>
                    <a:pt x="1655" y="158703"/>
                  </a:lnTo>
                  <a:lnTo>
                    <a:pt x="0" y="156698"/>
                  </a:lnTo>
                  <a:lnTo>
                    <a:pt x="2152" y="113034"/>
                  </a:lnTo>
                  <a:lnTo>
                    <a:pt x="4763" y="84264"/>
                  </a:lnTo>
                  <a:lnTo>
                    <a:pt x="17427" y="42417"/>
                  </a:lnTo>
                  <a:lnTo>
                    <a:pt x="30430" y="13319"/>
                  </a:lnTo>
                  <a:lnTo>
                    <a:pt x="38967" y="3022"/>
                  </a:lnTo>
                  <a:lnTo>
                    <a:pt x="43925" y="699"/>
                  </a:lnTo>
                  <a:lnTo>
                    <a:pt x="55078" y="0"/>
                  </a:lnTo>
                  <a:lnTo>
                    <a:pt x="67091" y="5805"/>
                  </a:lnTo>
                  <a:lnTo>
                    <a:pt x="73257" y="10316"/>
                  </a:lnTo>
                  <a:lnTo>
                    <a:pt x="88678" y="33520"/>
                  </a:lnTo>
                  <a:lnTo>
                    <a:pt x="102185" y="66108"/>
                  </a:lnTo>
                  <a:lnTo>
                    <a:pt x="104887" y="113635"/>
                  </a:lnTo>
                  <a:lnTo>
                    <a:pt x="104641" y="152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4439">
              <a:extLst>
                <a:ext uri="{FF2B5EF4-FFF2-40B4-BE49-F238E27FC236}">
                  <a16:creationId xmlns:a16="http://schemas.microsoft.com/office/drawing/2014/main" xmlns="" id="{42DB9F23-94BB-45A6-B659-66C83C2C180A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4692650" y="2546350"/>
              <a:ext cx="552451" cy="76201"/>
            </a:xfrm>
            <a:custGeom>
              <a:avLst/>
              <a:gdLst/>
              <a:ahLst/>
              <a:cxnLst/>
              <a:rect l="0" t="0" r="0" b="0"/>
              <a:pathLst>
                <a:path w="552451" h="76201">
                  <a:moveTo>
                    <a:pt x="0" y="76200"/>
                  </a:moveTo>
                  <a:lnTo>
                    <a:pt x="0" y="76200"/>
                  </a:lnTo>
                  <a:lnTo>
                    <a:pt x="35806" y="69458"/>
                  </a:lnTo>
                  <a:lnTo>
                    <a:pt x="57737" y="64650"/>
                  </a:lnTo>
                  <a:lnTo>
                    <a:pt x="85058" y="58622"/>
                  </a:lnTo>
                  <a:lnTo>
                    <a:pt x="115972" y="51781"/>
                  </a:lnTo>
                  <a:lnTo>
                    <a:pt x="151398" y="44398"/>
                  </a:lnTo>
                  <a:lnTo>
                    <a:pt x="189832" y="36655"/>
                  </a:lnTo>
                  <a:lnTo>
                    <a:pt x="230272" y="28670"/>
                  </a:lnTo>
                  <a:lnTo>
                    <a:pt x="270637" y="22641"/>
                  </a:lnTo>
                  <a:lnTo>
                    <a:pt x="310952" y="17916"/>
                  </a:lnTo>
                  <a:lnTo>
                    <a:pt x="351234" y="14061"/>
                  </a:lnTo>
                  <a:lnTo>
                    <a:pt x="387262" y="10785"/>
                  </a:lnTo>
                  <a:lnTo>
                    <a:pt x="420452" y="7895"/>
                  </a:lnTo>
                  <a:lnTo>
                    <a:pt x="451751" y="5264"/>
                  </a:lnTo>
                  <a:lnTo>
                    <a:pt x="497817" y="2339"/>
                  </a:lnTo>
                  <a:lnTo>
                    <a:pt x="552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4440">
              <a:extLst>
                <a:ext uri="{FF2B5EF4-FFF2-40B4-BE49-F238E27FC236}">
                  <a16:creationId xmlns:a16="http://schemas.microsoft.com/office/drawing/2014/main" xmlns="" id="{468626A5-CF73-4E71-8D48-53CCA60CA30E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4878464" y="2736850"/>
              <a:ext cx="398387" cy="146829"/>
            </a:xfrm>
            <a:custGeom>
              <a:avLst/>
              <a:gdLst/>
              <a:ahLst/>
              <a:cxnLst/>
              <a:rect l="0" t="0" r="0" b="0"/>
              <a:pathLst>
                <a:path w="398387" h="146829">
                  <a:moveTo>
                    <a:pt x="42786" y="25400"/>
                  </a:moveTo>
                  <a:lnTo>
                    <a:pt x="42786" y="25400"/>
                  </a:lnTo>
                  <a:lnTo>
                    <a:pt x="54995" y="25400"/>
                  </a:lnTo>
                  <a:lnTo>
                    <a:pt x="57981" y="26811"/>
                  </a:lnTo>
                  <a:lnTo>
                    <a:pt x="63180" y="32142"/>
                  </a:lnTo>
                  <a:lnTo>
                    <a:pt x="70074" y="49818"/>
                  </a:lnTo>
                  <a:lnTo>
                    <a:pt x="72949" y="86145"/>
                  </a:lnTo>
                  <a:lnTo>
                    <a:pt x="70773" y="106490"/>
                  </a:lnTo>
                  <a:lnTo>
                    <a:pt x="63692" y="123529"/>
                  </a:lnTo>
                  <a:lnTo>
                    <a:pt x="58840" y="131036"/>
                  </a:lnTo>
                  <a:lnTo>
                    <a:pt x="45923" y="141259"/>
                  </a:lnTo>
                  <a:lnTo>
                    <a:pt x="31480" y="146743"/>
                  </a:lnTo>
                  <a:lnTo>
                    <a:pt x="18006" y="146828"/>
                  </a:lnTo>
                  <a:lnTo>
                    <a:pt x="12155" y="143746"/>
                  </a:lnTo>
                  <a:lnTo>
                    <a:pt x="1890" y="132797"/>
                  </a:lnTo>
                  <a:lnTo>
                    <a:pt x="0" y="124514"/>
                  </a:lnTo>
                  <a:lnTo>
                    <a:pt x="1663" y="104023"/>
                  </a:lnTo>
                  <a:lnTo>
                    <a:pt x="10868" y="86449"/>
                  </a:lnTo>
                  <a:lnTo>
                    <a:pt x="27189" y="70172"/>
                  </a:lnTo>
                  <a:lnTo>
                    <a:pt x="53257" y="51178"/>
                  </a:lnTo>
                  <a:lnTo>
                    <a:pt x="91184" y="36622"/>
                  </a:lnTo>
                  <a:lnTo>
                    <a:pt x="136263" y="25449"/>
                  </a:lnTo>
                  <a:lnTo>
                    <a:pt x="160138" y="20494"/>
                  </a:lnTo>
                  <a:lnTo>
                    <a:pt x="184520" y="15779"/>
                  </a:lnTo>
                  <a:lnTo>
                    <a:pt x="208536" y="12636"/>
                  </a:lnTo>
                  <a:lnTo>
                    <a:pt x="255917" y="9144"/>
                  </a:lnTo>
                  <a:lnTo>
                    <a:pt x="297202" y="7592"/>
                  </a:lnTo>
                  <a:lnTo>
                    <a:pt x="332249" y="6902"/>
                  </a:lnTo>
                  <a:lnTo>
                    <a:pt x="377848" y="4577"/>
                  </a:lnTo>
                  <a:lnTo>
                    <a:pt x="3983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SMARTInkShape-Group850">
            <a:extLst>
              <a:ext uri="{FF2B5EF4-FFF2-40B4-BE49-F238E27FC236}">
                <a16:creationId xmlns:a16="http://schemas.microsoft.com/office/drawing/2014/main" xmlns="" id="{0D82D9BB-0CE3-4D85-8CAD-B3F2A47D0C69}"/>
              </a:ext>
            </a:extLst>
          </p:cNvPr>
          <p:cNvGrpSpPr/>
          <p:nvPr/>
        </p:nvGrpSpPr>
        <p:grpSpPr>
          <a:xfrm>
            <a:off x="3164991" y="1227315"/>
            <a:ext cx="2532493" cy="430036"/>
            <a:chOff x="3164991" y="1227315"/>
            <a:chExt cx="2532493" cy="430036"/>
          </a:xfrm>
        </p:grpSpPr>
        <p:sp>
          <p:nvSpPr>
            <p:cNvPr id="335" name="SMARTInkShape-4441">
              <a:extLst>
                <a:ext uri="{FF2B5EF4-FFF2-40B4-BE49-F238E27FC236}">
                  <a16:creationId xmlns:a16="http://schemas.microsoft.com/office/drawing/2014/main" xmlns="" id="{E0222601-3BC8-45B3-8FCF-57462437C4A3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4173542" y="1502300"/>
              <a:ext cx="169859" cy="86804"/>
            </a:xfrm>
            <a:custGeom>
              <a:avLst/>
              <a:gdLst/>
              <a:ahLst/>
              <a:cxnLst/>
              <a:rect l="0" t="0" r="0" b="0"/>
              <a:pathLst>
                <a:path w="169859" h="86804">
                  <a:moveTo>
                    <a:pt x="49208" y="21700"/>
                  </a:moveTo>
                  <a:lnTo>
                    <a:pt x="49208" y="21700"/>
                  </a:lnTo>
                  <a:lnTo>
                    <a:pt x="49208" y="18329"/>
                  </a:lnTo>
                  <a:lnTo>
                    <a:pt x="45837" y="57490"/>
                  </a:lnTo>
                  <a:lnTo>
                    <a:pt x="38377" y="78969"/>
                  </a:lnTo>
                  <a:lnTo>
                    <a:pt x="34281" y="85488"/>
                  </a:lnTo>
                  <a:lnTo>
                    <a:pt x="31496" y="86803"/>
                  </a:lnTo>
                  <a:lnTo>
                    <a:pt x="24637" y="86383"/>
                  </a:lnTo>
                  <a:lnTo>
                    <a:pt x="16886" y="80081"/>
                  </a:lnTo>
                  <a:lnTo>
                    <a:pt x="12843" y="75437"/>
                  </a:lnTo>
                  <a:lnTo>
                    <a:pt x="3782" y="52047"/>
                  </a:lnTo>
                  <a:lnTo>
                    <a:pt x="0" y="29516"/>
                  </a:lnTo>
                  <a:lnTo>
                    <a:pt x="1586" y="24088"/>
                  </a:lnTo>
                  <a:lnTo>
                    <a:pt x="4760" y="19765"/>
                  </a:lnTo>
                  <a:lnTo>
                    <a:pt x="8993" y="16176"/>
                  </a:lnTo>
                  <a:lnTo>
                    <a:pt x="46909" y="5348"/>
                  </a:lnTo>
                  <a:lnTo>
                    <a:pt x="85607" y="0"/>
                  </a:lnTo>
                  <a:lnTo>
                    <a:pt x="129122" y="1918"/>
                  </a:lnTo>
                  <a:lnTo>
                    <a:pt x="152614" y="4315"/>
                  </a:lnTo>
                  <a:lnTo>
                    <a:pt x="169858" y="9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4442">
              <a:extLst>
                <a:ext uri="{FF2B5EF4-FFF2-40B4-BE49-F238E27FC236}">
                  <a16:creationId xmlns:a16="http://schemas.microsoft.com/office/drawing/2014/main" xmlns="" id="{46616F33-DF26-42C9-8D15-3B31A0465BA2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4069250" y="1416573"/>
              <a:ext cx="58251" cy="221728"/>
            </a:xfrm>
            <a:custGeom>
              <a:avLst/>
              <a:gdLst/>
              <a:ahLst/>
              <a:cxnLst/>
              <a:rect l="0" t="0" r="0" b="0"/>
              <a:pathLst>
                <a:path w="58251" h="221728">
                  <a:moveTo>
                    <a:pt x="45550" y="12177"/>
                  </a:moveTo>
                  <a:lnTo>
                    <a:pt x="45550" y="12177"/>
                  </a:lnTo>
                  <a:lnTo>
                    <a:pt x="51638" y="0"/>
                  </a:lnTo>
                  <a:lnTo>
                    <a:pt x="41710" y="6374"/>
                  </a:lnTo>
                  <a:lnTo>
                    <a:pt x="25362" y="30684"/>
                  </a:lnTo>
                  <a:lnTo>
                    <a:pt x="10484" y="71439"/>
                  </a:lnTo>
                  <a:lnTo>
                    <a:pt x="3389" y="102957"/>
                  </a:lnTo>
                  <a:lnTo>
                    <a:pt x="0" y="135073"/>
                  </a:lnTo>
                  <a:lnTo>
                    <a:pt x="6733" y="178099"/>
                  </a:lnTo>
                  <a:lnTo>
                    <a:pt x="16303" y="197398"/>
                  </a:lnTo>
                  <a:lnTo>
                    <a:pt x="31375" y="209268"/>
                  </a:lnTo>
                  <a:lnTo>
                    <a:pt x="58250" y="221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4443">
              <a:extLst>
                <a:ext uri="{FF2B5EF4-FFF2-40B4-BE49-F238E27FC236}">
                  <a16:creationId xmlns:a16="http://schemas.microsoft.com/office/drawing/2014/main" xmlns="" id="{75F1D99B-4E64-4851-A326-E9B9391E3550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4356100" y="1365250"/>
              <a:ext cx="37377" cy="241301"/>
            </a:xfrm>
            <a:custGeom>
              <a:avLst/>
              <a:gdLst/>
              <a:ahLst/>
              <a:cxnLst/>
              <a:rect l="0" t="0" r="0" b="0"/>
              <a:pathLst>
                <a:path w="37377" h="241301">
                  <a:moveTo>
                    <a:pt x="0" y="0"/>
                  </a:moveTo>
                  <a:lnTo>
                    <a:pt x="0" y="0"/>
                  </a:lnTo>
                  <a:lnTo>
                    <a:pt x="10139" y="11550"/>
                  </a:lnTo>
                  <a:lnTo>
                    <a:pt x="29853" y="54272"/>
                  </a:lnTo>
                  <a:lnTo>
                    <a:pt x="35656" y="96671"/>
                  </a:lnTo>
                  <a:lnTo>
                    <a:pt x="37376" y="141610"/>
                  </a:lnTo>
                  <a:lnTo>
                    <a:pt x="31143" y="179464"/>
                  </a:lnTo>
                  <a:lnTo>
                    <a:pt x="17101" y="221742"/>
                  </a:lnTo>
                  <a:lnTo>
                    <a:pt x="11599" y="235195"/>
                  </a:lnTo>
                  <a:lnTo>
                    <a:pt x="9144" y="238641"/>
                  </a:lnTo>
                  <a:lnTo>
                    <a:pt x="6801" y="240233"/>
                  </a:lnTo>
                  <a:lnTo>
                    <a:pt x="0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4444">
              <a:extLst>
                <a:ext uri="{FF2B5EF4-FFF2-40B4-BE49-F238E27FC236}">
                  <a16:creationId xmlns:a16="http://schemas.microsoft.com/office/drawing/2014/main" xmlns="" id="{0CD50A87-1996-4FBD-8AF6-7FEC22EA4C7E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4492429" y="1506434"/>
              <a:ext cx="174822" cy="17567"/>
            </a:xfrm>
            <a:custGeom>
              <a:avLst/>
              <a:gdLst/>
              <a:ahLst/>
              <a:cxnLst/>
              <a:rect l="0" t="0" r="0" b="0"/>
              <a:pathLst>
                <a:path w="174822" h="17567">
                  <a:moveTo>
                    <a:pt x="3371" y="17566"/>
                  </a:moveTo>
                  <a:lnTo>
                    <a:pt x="3371" y="17566"/>
                  </a:lnTo>
                  <a:lnTo>
                    <a:pt x="0" y="17566"/>
                  </a:lnTo>
                  <a:lnTo>
                    <a:pt x="418" y="16860"/>
                  </a:lnTo>
                  <a:lnTo>
                    <a:pt x="4645" y="14195"/>
                  </a:lnTo>
                  <a:lnTo>
                    <a:pt x="48412" y="6321"/>
                  </a:lnTo>
                  <a:lnTo>
                    <a:pt x="89937" y="1142"/>
                  </a:lnTo>
                  <a:lnTo>
                    <a:pt x="128974" y="0"/>
                  </a:lnTo>
                  <a:lnTo>
                    <a:pt x="174821" y="48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4445">
              <a:extLst>
                <a:ext uri="{FF2B5EF4-FFF2-40B4-BE49-F238E27FC236}">
                  <a16:creationId xmlns:a16="http://schemas.microsoft.com/office/drawing/2014/main" xmlns="" id="{F30744A4-99B4-4F87-B6BF-142047079E4F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3771900" y="1360088"/>
              <a:ext cx="217821" cy="265513"/>
            </a:xfrm>
            <a:custGeom>
              <a:avLst/>
              <a:gdLst/>
              <a:ahLst/>
              <a:cxnLst/>
              <a:rect l="0" t="0" r="0" b="0"/>
              <a:pathLst>
                <a:path w="217821" h="265513">
                  <a:moveTo>
                    <a:pt x="0" y="265512"/>
                  </a:moveTo>
                  <a:lnTo>
                    <a:pt x="0" y="265512"/>
                  </a:lnTo>
                  <a:lnTo>
                    <a:pt x="26731" y="248906"/>
                  </a:lnTo>
                  <a:lnTo>
                    <a:pt x="67275" y="209299"/>
                  </a:lnTo>
                  <a:lnTo>
                    <a:pt x="89855" y="172616"/>
                  </a:lnTo>
                  <a:lnTo>
                    <a:pt x="104470" y="135447"/>
                  </a:lnTo>
                  <a:lnTo>
                    <a:pt x="111387" y="91272"/>
                  </a:lnTo>
                  <a:lnTo>
                    <a:pt x="109674" y="46198"/>
                  </a:lnTo>
                  <a:lnTo>
                    <a:pt x="99824" y="6526"/>
                  </a:lnTo>
                  <a:lnTo>
                    <a:pt x="96888" y="2543"/>
                  </a:lnTo>
                  <a:lnTo>
                    <a:pt x="93520" y="594"/>
                  </a:lnTo>
                  <a:lnTo>
                    <a:pt x="89863" y="0"/>
                  </a:lnTo>
                  <a:lnTo>
                    <a:pt x="80156" y="4984"/>
                  </a:lnTo>
                  <a:lnTo>
                    <a:pt x="74604" y="9277"/>
                  </a:lnTo>
                  <a:lnTo>
                    <a:pt x="60048" y="38915"/>
                  </a:lnTo>
                  <a:lnTo>
                    <a:pt x="53540" y="85718"/>
                  </a:lnTo>
                  <a:lnTo>
                    <a:pt x="53899" y="121398"/>
                  </a:lnTo>
                  <a:lnTo>
                    <a:pt x="57822" y="156306"/>
                  </a:lnTo>
                  <a:lnTo>
                    <a:pt x="71930" y="197642"/>
                  </a:lnTo>
                  <a:lnTo>
                    <a:pt x="83474" y="216297"/>
                  </a:lnTo>
                  <a:lnTo>
                    <a:pt x="95661" y="226000"/>
                  </a:lnTo>
                  <a:lnTo>
                    <a:pt x="101874" y="228587"/>
                  </a:lnTo>
                  <a:lnTo>
                    <a:pt x="108133" y="228901"/>
                  </a:lnTo>
                  <a:lnTo>
                    <a:pt x="120731" y="225487"/>
                  </a:lnTo>
                  <a:lnTo>
                    <a:pt x="124937" y="221190"/>
                  </a:lnTo>
                  <a:lnTo>
                    <a:pt x="130858" y="203774"/>
                  </a:lnTo>
                  <a:lnTo>
                    <a:pt x="132611" y="194616"/>
                  </a:lnTo>
                  <a:lnTo>
                    <a:pt x="132857" y="194259"/>
                  </a:lnTo>
                  <a:lnTo>
                    <a:pt x="133022" y="194727"/>
                  </a:lnTo>
                  <a:lnTo>
                    <a:pt x="127169" y="241997"/>
                  </a:lnTo>
                  <a:lnTo>
                    <a:pt x="127075" y="244477"/>
                  </a:lnTo>
                  <a:lnTo>
                    <a:pt x="149372" y="197952"/>
                  </a:lnTo>
                  <a:lnTo>
                    <a:pt x="166084" y="169686"/>
                  </a:lnTo>
                  <a:lnTo>
                    <a:pt x="188813" y="148302"/>
                  </a:lnTo>
                  <a:lnTo>
                    <a:pt x="193609" y="145039"/>
                  </a:lnTo>
                  <a:lnTo>
                    <a:pt x="198217" y="144980"/>
                  </a:lnTo>
                  <a:lnTo>
                    <a:pt x="202700" y="147057"/>
                  </a:lnTo>
                  <a:lnTo>
                    <a:pt x="207100" y="150559"/>
                  </a:lnTo>
                  <a:lnTo>
                    <a:pt x="213870" y="163857"/>
                  </a:lnTo>
                  <a:lnTo>
                    <a:pt x="217820" y="181526"/>
                  </a:lnTo>
                  <a:lnTo>
                    <a:pt x="216488" y="221615"/>
                  </a:lnTo>
                  <a:lnTo>
                    <a:pt x="215900" y="252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4446">
              <a:extLst>
                <a:ext uri="{FF2B5EF4-FFF2-40B4-BE49-F238E27FC236}">
                  <a16:creationId xmlns:a16="http://schemas.microsoft.com/office/drawing/2014/main" xmlns="" id="{0C27B626-1EB1-475A-A859-436A726029F3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3628003" y="1355830"/>
              <a:ext cx="99448" cy="301521"/>
            </a:xfrm>
            <a:custGeom>
              <a:avLst/>
              <a:gdLst/>
              <a:ahLst/>
              <a:cxnLst/>
              <a:rect l="0" t="0" r="0" b="0"/>
              <a:pathLst>
                <a:path w="99448" h="301521">
                  <a:moveTo>
                    <a:pt x="99447" y="9420"/>
                  </a:moveTo>
                  <a:lnTo>
                    <a:pt x="99447" y="9420"/>
                  </a:lnTo>
                  <a:lnTo>
                    <a:pt x="90609" y="582"/>
                  </a:lnTo>
                  <a:lnTo>
                    <a:pt x="87910" y="0"/>
                  </a:lnTo>
                  <a:lnTo>
                    <a:pt x="81149" y="1235"/>
                  </a:lnTo>
                  <a:lnTo>
                    <a:pt x="62667" y="12639"/>
                  </a:lnTo>
                  <a:lnTo>
                    <a:pt x="42688" y="39537"/>
                  </a:lnTo>
                  <a:lnTo>
                    <a:pt x="19992" y="84430"/>
                  </a:lnTo>
                  <a:lnTo>
                    <a:pt x="7454" y="123427"/>
                  </a:lnTo>
                  <a:lnTo>
                    <a:pt x="0" y="165217"/>
                  </a:lnTo>
                  <a:lnTo>
                    <a:pt x="1391" y="204958"/>
                  </a:lnTo>
                  <a:lnTo>
                    <a:pt x="8594" y="238142"/>
                  </a:lnTo>
                  <a:lnTo>
                    <a:pt x="20263" y="264180"/>
                  </a:lnTo>
                  <a:lnTo>
                    <a:pt x="37208" y="280456"/>
                  </a:lnTo>
                  <a:lnTo>
                    <a:pt x="93097" y="3015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4447">
              <a:extLst>
                <a:ext uri="{FF2B5EF4-FFF2-40B4-BE49-F238E27FC236}">
                  <a16:creationId xmlns:a16="http://schemas.microsoft.com/office/drawing/2014/main" xmlns="" id="{02140419-8E66-4044-8806-662919279728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3164991" y="1587500"/>
              <a:ext cx="137010" cy="25401"/>
            </a:xfrm>
            <a:custGeom>
              <a:avLst/>
              <a:gdLst/>
              <a:ahLst/>
              <a:cxnLst/>
              <a:rect l="0" t="0" r="0" b="0"/>
              <a:pathLst>
                <a:path w="137010" h="25401">
                  <a:moveTo>
                    <a:pt x="3659" y="25400"/>
                  </a:moveTo>
                  <a:lnTo>
                    <a:pt x="3659" y="25400"/>
                  </a:lnTo>
                  <a:lnTo>
                    <a:pt x="0" y="25400"/>
                  </a:lnTo>
                  <a:lnTo>
                    <a:pt x="1563" y="25400"/>
                  </a:lnTo>
                  <a:lnTo>
                    <a:pt x="49080" y="12535"/>
                  </a:lnTo>
                  <a:lnTo>
                    <a:pt x="88909" y="4201"/>
                  </a:lnTo>
                  <a:lnTo>
                    <a:pt x="1370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4448">
              <a:extLst>
                <a:ext uri="{FF2B5EF4-FFF2-40B4-BE49-F238E27FC236}">
                  <a16:creationId xmlns:a16="http://schemas.microsoft.com/office/drawing/2014/main" xmlns="" id="{901E1719-A08A-42E1-A196-F6AE78509FED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3378200" y="1502387"/>
              <a:ext cx="107951" cy="142264"/>
            </a:xfrm>
            <a:custGeom>
              <a:avLst/>
              <a:gdLst/>
              <a:ahLst/>
              <a:cxnLst/>
              <a:rect l="0" t="0" r="0" b="0"/>
              <a:pathLst>
                <a:path w="107951" h="142264">
                  <a:moveTo>
                    <a:pt x="0" y="21613"/>
                  </a:moveTo>
                  <a:lnTo>
                    <a:pt x="0" y="21613"/>
                  </a:lnTo>
                  <a:lnTo>
                    <a:pt x="0" y="16146"/>
                  </a:lnTo>
                  <a:lnTo>
                    <a:pt x="0" y="57947"/>
                  </a:lnTo>
                  <a:lnTo>
                    <a:pt x="0" y="98300"/>
                  </a:lnTo>
                  <a:lnTo>
                    <a:pt x="0" y="138668"/>
                  </a:lnTo>
                  <a:lnTo>
                    <a:pt x="5069" y="95043"/>
                  </a:lnTo>
                  <a:lnTo>
                    <a:pt x="12242" y="55443"/>
                  </a:lnTo>
                  <a:lnTo>
                    <a:pt x="31032" y="15386"/>
                  </a:lnTo>
                  <a:lnTo>
                    <a:pt x="39898" y="4734"/>
                  </a:lnTo>
                  <a:lnTo>
                    <a:pt x="48541" y="0"/>
                  </a:lnTo>
                  <a:lnTo>
                    <a:pt x="53528" y="149"/>
                  </a:lnTo>
                  <a:lnTo>
                    <a:pt x="64712" y="4077"/>
                  </a:lnTo>
                  <a:lnTo>
                    <a:pt x="82909" y="20964"/>
                  </a:lnTo>
                  <a:lnTo>
                    <a:pt x="94966" y="47213"/>
                  </a:lnTo>
                  <a:lnTo>
                    <a:pt x="104653" y="86982"/>
                  </a:lnTo>
                  <a:lnTo>
                    <a:pt x="107660" y="132752"/>
                  </a:lnTo>
                  <a:lnTo>
                    <a:pt x="107950" y="1422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4449">
              <a:extLst>
                <a:ext uri="{FF2B5EF4-FFF2-40B4-BE49-F238E27FC236}">
                  <a16:creationId xmlns:a16="http://schemas.microsoft.com/office/drawing/2014/main" xmlns="" id="{28AB9192-5004-41C5-99E2-E6BF804F9956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4600092" y="1422400"/>
              <a:ext cx="10009" cy="177801"/>
            </a:xfrm>
            <a:custGeom>
              <a:avLst/>
              <a:gdLst/>
              <a:ahLst/>
              <a:cxnLst/>
              <a:rect l="0" t="0" r="0" b="0"/>
              <a:pathLst>
                <a:path w="10009" h="177801">
                  <a:moveTo>
                    <a:pt x="3658" y="0"/>
                  </a:moveTo>
                  <a:lnTo>
                    <a:pt x="3658" y="0"/>
                  </a:lnTo>
                  <a:lnTo>
                    <a:pt x="1776" y="12552"/>
                  </a:lnTo>
                  <a:lnTo>
                    <a:pt x="0" y="26745"/>
                  </a:lnTo>
                  <a:lnTo>
                    <a:pt x="845" y="66483"/>
                  </a:lnTo>
                  <a:lnTo>
                    <a:pt x="238" y="104366"/>
                  </a:lnTo>
                  <a:lnTo>
                    <a:pt x="4526" y="143106"/>
                  </a:lnTo>
                  <a:lnTo>
                    <a:pt x="10008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4450">
              <a:extLst>
                <a:ext uri="{FF2B5EF4-FFF2-40B4-BE49-F238E27FC236}">
                  <a16:creationId xmlns:a16="http://schemas.microsoft.com/office/drawing/2014/main" xmlns="" id="{CB37FB7D-2526-4F78-A86A-1BEAA6273C30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4730750" y="1348254"/>
              <a:ext cx="234951" cy="232635"/>
            </a:xfrm>
            <a:custGeom>
              <a:avLst/>
              <a:gdLst/>
              <a:ahLst/>
              <a:cxnLst/>
              <a:rect l="0" t="0" r="0" b="0"/>
              <a:pathLst>
                <a:path w="234951" h="232635">
                  <a:moveTo>
                    <a:pt x="0" y="226546"/>
                  </a:moveTo>
                  <a:lnTo>
                    <a:pt x="0" y="226546"/>
                  </a:lnTo>
                  <a:lnTo>
                    <a:pt x="3371" y="229917"/>
                  </a:lnTo>
                  <a:lnTo>
                    <a:pt x="6907" y="231572"/>
                  </a:lnTo>
                  <a:lnTo>
                    <a:pt x="18298" y="232634"/>
                  </a:lnTo>
                  <a:lnTo>
                    <a:pt x="33408" y="229447"/>
                  </a:lnTo>
                  <a:lnTo>
                    <a:pt x="58033" y="217293"/>
                  </a:lnTo>
                  <a:lnTo>
                    <a:pt x="84301" y="193544"/>
                  </a:lnTo>
                  <a:lnTo>
                    <a:pt x="109958" y="157423"/>
                  </a:lnTo>
                  <a:lnTo>
                    <a:pt x="125321" y="115440"/>
                  </a:lnTo>
                  <a:lnTo>
                    <a:pt x="131663" y="82621"/>
                  </a:lnTo>
                  <a:lnTo>
                    <a:pt x="134717" y="49690"/>
                  </a:lnTo>
                  <a:lnTo>
                    <a:pt x="128502" y="14140"/>
                  </a:lnTo>
                  <a:lnTo>
                    <a:pt x="121553" y="2086"/>
                  </a:lnTo>
                  <a:lnTo>
                    <a:pt x="117018" y="0"/>
                  </a:lnTo>
                  <a:lnTo>
                    <a:pt x="111879" y="21"/>
                  </a:lnTo>
                  <a:lnTo>
                    <a:pt x="106336" y="1446"/>
                  </a:lnTo>
                  <a:lnTo>
                    <a:pt x="85051" y="16935"/>
                  </a:lnTo>
                  <a:lnTo>
                    <a:pt x="74725" y="37195"/>
                  </a:lnTo>
                  <a:lnTo>
                    <a:pt x="69900" y="63368"/>
                  </a:lnTo>
                  <a:lnTo>
                    <a:pt x="75117" y="108425"/>
                  </a:lnTo>
                  <a:lnTo>
                    <a:pt x="81833" y="135948"/>
                  </a:lnTo>
                  <a:lnTo>
                    <a:pt x="95167" y="158528"/>
                  </a:lnTo>
                  <a:lnTo>
                    <a:pt x="112146" y="175855"/>
                  </a:lnTo>
                  <a:lnTo>
                    <a:pt x="129100" y="185907"/>
                  </a:lnTo>
                  <a:lnTo>
                    <a:pt x="142279" y="188964"/>
                  </a:lnTo>
                  <a:lnTo>
                    <a:pt x="147770" y="188791"/>
                  </a:lnTo>
                  <a:lnTo>
                    <a:pt x="152136" y="187265"/>
                  </a:lnTo>
                  <a:lnTo>
                    <a:pt x="163253" y="177542"/>
                  </a:lnTo>
                  <a:lnTo>
                    <a:pt x="161182" y="179649"/>
                  </a:lnTo>
                  <a:lnTo>
                    <a:pt x="159831" y="184771"/>
                  </a:lnTo>
                  <a:lnTo>
                    <a:pt x="158769" y="218355"/>
                  </a:lnTo>
                  <a:lnTo>
                    <a:pt x="160634" y="202376"/>
                  </a:lnTo>
                  <a:lnTo>
                    <a:pt x="170287" y="160830"/>
                  </a:lnTo>
                  <a:lnTo>
                    <a:pt x="185416" y="132232"/>
                  </a:lnTo>
                  <a:lnTo>
                    <a:pt x="189228" y="129804"/>
                  </a:lnTo>
                  <a:lnTo>
                    <a:pt x="199106" y="127105"/>
                  </a:lnTo>
                  <a:lnTo>
                    <a:pt x="203999" y="127797"/>
                  </a:lnTo>
                  <a:lnTo>
                    <a:pt x="213197" y="132328"/>
                  </a:lnTo>
                  <a:lnTo>
                    <a:pt x="220108" y="140927"/>
                  </a:lnTo>
                  <a:lnTo>
                    <a:pt x="230294" y="167065"/>
                  </a:lnTo>
                  <a:lnTo>
                    <a:pt x="234950" y="2011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4451">
              <a:extLst>
                <a:ext uri="{FF2B5EF4-FFF2-40B4-BE49-F238E27FC236}">
                  <a16:creationId xmlns:a16="http://schemas.microsoft.com/office/drawing/2014/main" xmlns="" id="{737F7FB1-0FEC-4602-8931-22A6D6C378A2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5021865" y="1364527"/>
              <a:ext cx="77186" cy="235674"/>
            </a:xfrm>
            <a:custGeom>
              <a:avLst/>
              <a:gdLst/>
              <a:ahLst/>
              <a:cxnLst/>
              <a:rect l="0" t="0" r="0" b="0"/>
              <a:pathLst>
                <a:path w="77186" h="235674">
                  <a:moveTo>
                    <a:pt x="77185" y="19773"/>
                  </a:moveTo>
                  <a:lnTo>
                    <a:pt x="77185" y="19773"/>
                  </a:lnTo>
                  <a:lnTo>
                    <a:pt x="71718" y="0"/>
                  </a:lnTo>
                  <a:lnTo>
                    <a:pt x="68601" y="241"/>
                  </a:lnTo>
                  <a:lnTo>
                    <a:pt x="57613" y="6153"/>
                  </a:lnTo>
                  <a:lnTo>
                    <a:pt x="35558" y="28124"/>
                  </a:lnTo>
                  <a:lnTo>
                    <a:pt x="14522" y="67089"/>
                  </a:lnTo>
                  <a:lnTo>
                    <a:pt x="5119" y="100069"/>
                  </a:lnTo>
                  <a:lnTo>
                    <a:pt x="0" y="134482"/>
                  </a:lnTo>
                  <a:lnTo>
                    <a:pt x="2496" y="179507"/>
                  </a:lnTo>
                  <a:lnTo>
                    <a:pt x="10829" y="201773"/>
                  </a:lnTo>
                  <a:lnTo>
                    <a:pt x="23469" y="217314"/>
                  </a:lnTo>
                  <a:lnTo>
                    <a:pt x="45435" y="235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4452">
              <a:extLst>
                <a:ext uri="{FF2B5EF4-FFF2-40B4-BE49-F238E27FC236}">
                  <a16:creationId xmlns:a16="http://schemas.microsoft.com/office/drawing/2014/main" xmlns="" id="{CF3825CE-53E5-4B78-9126-76A4B20ECDB2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5143500" y="1363407"/>
              <a:ext cx="311151" cy="236975"/>
            </a:xfrm>
            <a:custGeom>
              <a:avLst/>
              <a:gdLst/>
              <a:ahLst/>
              <a:cxnLst/>
              <a:rect l="0" t="0" r="0" b="0"/>
              <a:pathLst>
                <a:path w="311151" h="236975">
                  <a:moveTo>
                    <a:pt x="0" y="166943"/>
                  </a:moveTo>
                  <a:lnTo>
                    <a:pt x="0" y="166943"/>
                  </a:lnTo>
                  <a:lnTo>
                    <a:pt x="706" y="173424"/>
                  </a:lnTo>
                  <a:lnTo>
                    <a:pt x="9459" y="217996"/>
                  </a:lnTo>
                  <a:lnTo>
                    <a:pt x="9378" y="228674"/>
                  </a:lnTo>
                  <a:lnTo>
                    <a:pt x="8401" y="236007"/>
                  </a:lnTo>
                  <a:lnTo>
                    <a:pt x="9129" y="236974"/>
                  </a:lnTo>
                  <a:lnTo>
                    <a:pt x="10320" y="236914"/>
                  </a:lnTo>
                  <a:lnTo>
                    <a:pt x="15365" y="223345"/>
                  </a:lnTo>
                  <a:lnTo>
                    <a:pt x="21980" y="185584"/>
                  </a:lnTo>
                  <a:lnTo>
                    <a:pt x="20232" y="139775"/>
                  </a:lnTo>
                  <a:lnTo>
                    <a:pt x="18694" y="99862"/>
                  </a:lnTo>
                  <a:lnTo>
                    <a:pt x="13629" y="58191"/>
                  </a:lnTo>
                  <a:lnTo>
                    <a:pt x="15435" y="52814"/>
                  </a:lnTo>
                  <a:lnTo>
                    <a:pt x="23088" y="43076"/>
                  </a:lnTo>
                  <a:lnTo>
                    <a:pt x="49409" y="33032"/>
                  </a:lnTo>
                  <a:lnTo>
                    <a:pt x="90762" y="25587"/>
                  </a:lnTo>
                  <a:lnTo>
                    <a:pt x="129944" y="19216"/>
                  </a:lnTo>
                  <a:lnTo>
                    <a:pt x="174875" y="12387"/>
                  </a:lnTo>
                  <a:lnTo>
                    <a:pt x="220715" y="6999"/>
                  </a:lnTo>
                  <a:lnTo>
                    <a:pt x="266559" y="0"/>
                  </a:lnTo>
                  <a:lnTo>
                    <a:pt x="311150" y="18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4453">
              <a:extLst>
                <a:ext uri="{FF2B5EF4-FFF2-40B4-BE49-F238E27FC236}">
                  <a16:creationId xmlns:a16="http://schemas.microsoft.com/office/drawing/2014/main" xmlns="" id="{28BC0A5C-B63F-4CFF-9336-55C93211D452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223489" y="1432740"/>
              <a:ext cx="104162" cy="115853"/>
            </a:xfrm>
            <a:custGeom>
              <a:avLst/>
              <a:gdLst/>
              <a:ahLst/>
              <a:cxnLst/>
              <a:rect l="0" t="0" r="0" b="0"/>
              <a:pathLst>
                <a:path w="104162" h="115853">
                  <a:moveTo>
                    <a:pt x="21611" y="15060"/>
                  </a:moveTo>
                  <a:lnTo>
                    <a:pt x="21611" y="15060"/>
                  </a:lnTo>
                  <a:lnTo>
                    <a:pt x="24982" y="8318"/>
                  </a:lnTo>
                  <a:lnTo>
                    <a:pt x="32281" y="3126"/>
                  </a:lnTo>
                  <a:lnTo>
                    <a:pt x="37191" y="754"/>
                  </a:lnTo>
                  <a:lnTo>
                    <a:pt x="48291" y="0"/>
                  </a:lnTo>
                  <a:lnTo>
                    <a:pt x="59574" y="2722"/>
                  </a:lnTo>
                  <a:lnTo>
                    <a:pt x="69293" y="8636"/>
                  </a:lnTo>
                  <a:lnTo>
                    <a:pt x="71743" y="12894"/>
                  </a:lnTo>
                  <a:lnTo>
                    <a:pt x="72585" y="23269"/>
                  </a:lnTo>
                  <a:lnTo>
                    <a:pt x="65721" y="44382"/>
                  </a:lnTo>
                  <a:lnTo>
                    <a:pt x="28256" y="84697"/>
                  </a:lnTo>
                  <a:lnTo>
                    <a:pt x="1896" y="107843"/>
                  </a:lnTo>
                  <a:lnTo>
                    <a:pt x="0" y="110782"/>
                  </a:lnTo>
                  <a:lnTo>
                    <a:pt x="148" y="112741"/>
                  </a:lnTo>
                  <a:lnTo>
                    <a:pt x="1658" y="114048"/>
                  </a:lnTo>
                  <a:lnTo>
                    <a:pt x="8509" y="115499"/>
                  </a:lnTo>
                  <a:lnTo>
                    <a:pt x="54069" y="115852"/>
                  </a:lnTo>
                  <a:lnTo>
                    <a:pt x="104161" y="110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4454">
              <a:extLst>
                <a:ext uri="{FF2B5EF4-FFF2-40B4-BE49-F238E27FC236}">
                  <a16:creationId xmlns:a16="http://schemas.microsoft.com/office/drawing/2014/main" xmlns="" id="{9F8BE697-F572-4255-A89B-C6F4DF97A0C6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5379772" y="1479550"/>
              <a:ext cx="30429" cy="88901"/>
            </a:xfrm>
            <a:custGeom>
              <a:avLst/>
              <a:gdLst/>
              <a:ahLst/>
              <a:cxnLst/>
              <a:rect l="0" t="0" r="0" b="0"/>
              <a:pathLst>
                <a:path w="30429" h="88901">
                  <a:moveTo>
                    <a:pt x="30428" y="0"/>
                  </a:moveTo>
                  <a:lnTo>
                    <a:pt x="30428" y="0"/>
                  </a:lnTo>
                  <a:lnTo>
                    <a:pt x="18219" y="15580"/>
                  </a:lnTo>
                  <a:lnTo>
                    <a:pt x="5371" y="46711"/>
                  </a:lnTo>
                  <a:lnTo>
                    <a:pt x="0" y="72021"/>
                  </a:lnTo>
                  <a:lnTo>
                    <a:pt x="1148" y="79752"/>
                  </a:lnTo>
                  <a:lnTo>
                    <a:pt x="5028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4455">
              <a:extLst>
                <a:ext uri="{FF2B5EF4-FFF2-40B4-BE49-F238E27FC236}">
                  <a16:creationId xmlns:a16="http://schemas.microsoft.com/office/drawing/2014/main" xmlns="" id="{9A218BB5-A3A6-41E2-A461-14861CE58716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5441950" y="1473200"/>
              <a:ext cx="9722" cy="101601"/>
            </a:xfrm>
            <a:custGeom>
              <a:avLst/>
              <a:gdLst/>
              <a:ahLst/>
              <a:cxnLst/>
              <a:rect l="0" t="0" r="0" b="0"/>
              <a:pathLst>
                <a:path w="9722" h="101601">
                  <a:moveTo>
                    <a:pt x="6350" y="0"/>
                  </a:moveTo>
                  <a:lnTo>
                    <a:pt x="6350" y="0"/>
                  </a:lnTo>
                  <a:lnTo>
                    <a:pt x="9721" y="3371"/>
                  </a:lnTo>
                  <a:lnTo>
                    <a:pt x="9494" y="10670"/>
                  </a:lnTo>
                  <a:lnTo>
                    <a:pt x="1600" y="56763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4456">
              <a:extLst>
                <a:ext uri="{FF2B5EF4-FFF2-40B4-BE49-F238E27FC236}">
                  <a16:creationId xmlns:a16="http://schemas.microsoft.com/office/drawing/2014/main" xmlns="" id="{7AB8FCB1-97AE-4B85-A151-A4B46DD11FB5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5345733" y="1454150"/>
              <a:ext cx="134318" cy="12701"/>
            </a:xfrm>
            <a:custGeom>
              <a:avLst/>
              <a:gdLst/>
              <a:ahLst/>
              <a:cxnLst/>
              <a:rect l="0" t="0" r="0" b="0"/>
              <a:pathLst>
                <a:path w="134318" h="12701">
                  <a:moveTo>
                    <a:pt x="7317" y="12700"/>
                  </a:moveTo>
                  <a:lnTo>
                    <a:pt x="7317" y="12700"/>
                  </a:lnTo>
                  <a:lnTo>
                    <a:pt x="575" y="9329"/>
                  </a:lnTo>
                  <a:lnTo>
                    <a:pt x="0" y="7630"/>
                  </a:lnTo>
                  <a:lnTo>
                    <a:pt x="1028" y="5793"/>
                  </a:lnTo>
                  <a:lnTo>
                    <a:pt x="3125" y="3862"/>
                  </a:lnTo>
                  <a:lnTo>
                    <a:pt x="34659" y="763"/>
                  </a:lnTo>
                  <a:lnTo>
                    <a:pt x="79388" y="226"/>
                  </a:lnTo>
                  <a:lnTo>
                    <a:pt x="1343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4457">
              <a:extLst>
                <a:ext uri="{FF2B5EF4-FFF2-40B4-BE49-F238E27FC236}">
                  <a16:creationId xmlns:a16="http://schemas.microsoft.com/office/drawing/2014/main" xmlns="" id="{C4A9B017-88FD-4A9D-A983-383174DBC9EC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5549900" y="1283583"/>
              <a:ext cx="68935" cy="316618"/>
            </a:xfrm>
            <a:custGeom>
              <a:avLst/>
              <a:gdLst/>
              <a:ahLst/>
              <a:cxnLst/>
              <a:rect l="0" t="0" r="0" b="0"/>
              <a:pathLst>
                <a:path w="68935" h="316618">
                  <a:moveTo>
                    <a:pt x="6350" y="5467"/>
                  </a:moveTo>
                  <a:lnTo>
                    <a:pt x="6350" y="5467"/>
                  </a:lnTo>
                  <a:lnTo>
                    <a:pt x="6350" y="2096"/>
                  </a:lnTo>
                  <a:lnTo>
                    <a:pt x="7761" y="1103"/>
                  </a:lnTo>
                  <a:lnTo>
                    <a:pt x="13092" y="0"/>
                  </a:lnTo>
                  <a:lnTo>
                    <a:pt x="20165" y="3272"/>
                  </a:lnTo>
                  <a:lnTo>
                    <a:pt x="29423" y="12253"/>
                  </a:lnTo>
                  <a:lnTo>
                    <a:pt x="56481" y="56275"/>
                  </a:lnTo>
                  <a:lnTo>
                    <a:pt x="66730" y="88020"/>
                  </a:lnTo>
                  <a:lnTo>
                    <a:pt x="68934" y="125648"/>
                  </a:lnTo>
                  <a:lnTo>
                    <a:pt x="65680" y="165890"/>
                  </a:lnTo>
                  <a:lnTo>
                    <a:pt x="58824" y="204472"/>
                  </a:lnTo>
                  <a:lnTo>
                    <a:pt x="43064" y="249287"/>
                  </a:lnTo>
                  <a:lnTo>
                    <a:pt x="18776" y="292629"/>
                  </a:lnTo>
                  <a:lnTo>
                    <a:pt x="0" y="316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4458">
              <a:extLst>
                <a:ext uri="{FF2B5EF4-FFF2-40B4-BE49-F238E27FC236}">
                  <a16:creationId xmlns:a16="http://schemas.microsoft.com/office/drawing/2014/main" xmlns="" id="{69705F01-03F0-4A3D-B54B-E2E9DB16E2F5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5588000" y="1227315"/>
              <a:ext cx="109484" cy="391936"/>
            </a:xfrm>
            <a:custGeom>
              <a:avLst/>
              <a:gdLst/>
              <a:ahLst/>
              <a:cxnLst/>
              <a:rect l="0" t="0" r="0" b="0"/>
              <a:pathLst>
                <a:path w="109484" h="391936">
                  <a:moveTo>
                    <a:pt x="31750" y="10935"/>
                  </a:moveTo>
                  <a:lnTo>
                    <a:pt x="31750" y="10935"/>
                  </a:lnTo>
                  <a:lnTo>
                    <a:pt x="31750" y="4193"/>
                  </a:lnTo>
                  <a:lnTo>
                    <a:pt x="33161" y="2207"/>
                  </a:lnTo>
                  <a:lnTo>
                    <a:pt x="35513" y="883"/>
                  </a:lnTo>
                  <a:lnTo>
                    <a:pt x="38492" y="0"/>
                  </a:lnTo>
                  <a:lnTo>
                    <a:pt x="56168" y="5500"/>
                  </a:lnTo>
                  <a:lnTo>
                    <a:pt x="79280" y="32921"/>
                  </a:lnTo>
                  <a:lnTo>
                    <a:pt x="100631" y="79068"/>
                  </a:lnTo>
                  <a:lnTo>
                    <a:pt x="108225" y="118357"/>
                  </a:lnTo>
                  <a:lnTo>
                    <a:pt x="109483" y="162395"/>
                  </a:lnTo>
                  <a:lnTo>
                    <a:pt x="106855" y="185991"/>
                  </a:lnTo>
                  <a:lnTo>
                    <a:pt x="102987" y="210189"/>
                  </a:lnTo>
                  <a:lnTo>
                    <a:pt x="87399" y="257772"/>
                  </a:lnTo>
                  <a:lnTo>
                    <a:pt x="64244" y="304085"/>
                  </a:lnTo>
                  <a:lnTo>
                    <a:pt x="32786" y="348187"/>
                  </a:lnTo>
                  <a:lnTo>
                    <a:pt x="0" y="391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4" name="SMARTInkShape-4459">
            <a:extLst>
              <a:ext uri="{FF2B5EF4-FFF2-40B4-BE49-F238E27FC236}">
                <a16:creationId xmlns:a16="http://schemas.microsoft.com/office/drawing/2014/main" xmlns="" id="{9561A788-345E-4863-BF48-61EC27C04FD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82950" y="1016000"/>
            <a:ext cx="1682751" cy="117823"/>
          </a:xfrm>
          <a:custGeom>
            <a:avLst/>
            <a:gdLst/>
            <a:ahLst/>
            <a:cxnLst/>
            <a:rect l="0" t="0" r="0" b="0"/>
            <a:pathLst>
              <a:path w="1682751" h="117823">
                <a:moveTo>
                  <a:pt x="0" y="57150"/>
                </a:moveTo>
                <a:lnTo>
                  <a:pt x="0" y="57150"/>
                </a:lnTo>
                <a:lnTo>
                  <a:pt x="40385" y="83882"/>
                </a:lnTo>
                <a:lnTo>
                  <a:pt x="86363" y="101289"/>
                </a:lnTo>
                <a:lnTo>
                  <a:pt x="109081" y="106332"/>
                </a:lnTo>
                <a:lnTo>
                  <a:pt x="134104" y="111104"/>
                </a:lnTo>
                <a:lnTo>
                  <a:pt x="162075" y="114286"/>
                </a:lnTo>
                <a:lnTo>
                  <a:pt x="192011" y="116407"/>
                </a:lnTo>
                <a:lnTo>
                  <a:pt x="223257" y="117822"/>
                </a:lnTo>
                <a:lnTo>
                  <a:pt x="258199" y="117353"/>
                </a:lnTo>
                <a:lnTo>
                  <a:pt x="295605" y="115630"/>
                </a:lnTo>
                <a:lnTo>
                  <a:pt x="334654" y="113070"/>
                </a:lnTo>
                <a:lnTo>
                  <a:pt x="372680" y="108541"/>
                </a:lnTo>
                <a:lnTo>
                  <a:pt x="410026" y="102700"/>
                </a:lnTo>
                <a:lnTo>
                  <a:pt x="446917" y="95983"/>
                </a:lnTo>
                <a:lnTo>
                  <a:pt x="482800" y="87978"/>
                </a:lnTo>
                <a:lnTo>
                  <a:pt x="518011" y="79113"/>
                </a:lnTo>
                <a:lnTo>
                  <a:pt x="552774" y="69675"/>
                </a:lnTo>
                <a:lnTo>
                  <a:pt x="584416" y="60561"/>
                </a:lnTo>
                <a:lnTo>
                  <a:pt x="613977" y="51663"/>
                </a:lnTo>
                <a:lnTo>
                  <a:pt x="642151" y="42909"/>
                </a:lnTo>
                <a:lnTo>
                  <a:pt x="667284" y="35661"/>
                </a:lnTo>
                <a:lnTo>
                  <a:pt x="712143" y="23846"/>
                </a:lnTo>
                <a:lnTo>
                  <a:pt x="751365" y="13891"/>
                </a:lnTo>
                <a:lnTo>
                  <a:pt x="788319" y="6174"/>
                </a:lnTo>
                <a:lnTo>
                  <a:pt x="825908" y="2744"/>
                </a:lnTo>
                <a:lnTo>
                  <a:pt x="865663" y="4982"/>
                </a:lnTo>
                <a:lnTo>
                  <a:pt x="907556" y="9270"/>
                </a:lnTo>
                <a:lnTo>
                  <a:pt x="952045" y="11175"/>
                </a:lnTo>
                <a:lnTo>
                  <a:pt x="997689" y="13904"/>
                </a:lnTo>
                <a:lnTo>
                  <a:pt x="1043139" y="16057"/>
                </a:lnTo>
                <a:lnTo>
                  <a:pt x="1086858" y="14662"/>
                </a:lnTo>
                <a:lnTo>
                  <a:pt x="1129807" y="13572"/>
                </a:lnTo>
                <a:lnTo>
                  <a:pt x="1171004" y="13088"/>
                </a:lnTo>
                <a:lnTo>
                  <a:pt x="1208127" y="12872"/>
                </a:lnTo>
                <a:lnTo>
                  <a:pt x="1241560" y="14658"/>
                </a:lnTo>
                <a:lnTo>
                  <a:pt x="1273589" y="17803"/>
                </a:lnTo>
                <a:lnTo>
                  <a:pt x="1306637" y="21553"/>
                </a:lnTo>
                <a:lnTo>
                  <a:pt x="1340140" y="23690"/>
                </a:lnTo>
                <a:lnTo>
                  <a:pt x="1373846" y="24640"/>
                </a:lnTo>
                <a:lnTo>
                  <a:pt x="1407640" y="25062"/>
                </a:lnTo>
                <a:lnTo>
                  <a:pt x="1445239" y="25250"/>
                </a:lnTo>
                <a:lnTo>
                  <a:pt x="1486173" y="24628"/>
                </a:lnTo>
                <a:lnTo>
                  <a:pt x="1530236" y="21999"/>
                </a:lnTo>
                <a:lnTo>
                  <a:pt x="1573808" y="16598"/>
                </a:lnTo>
                <a:lnTo>
                  <a:pt x="1614575" y="10199"/>
                </a:lnTo>
                <a:lnTo>
                  <a:pt x="1660355" y="3335"/>
                </a:lnTo>
                <a:lnTo>
                  <a:pt x="168275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7" name="SMARTInkShape-Group852">
            <a:extLst>
              <a:ext uri="{FF2B5EF4-FFF2-40B4-BE49-F238E27FC236}">
                <a16:creationId xmlns:a16="http://schemas.microsoft.com/office/drawing/2014/main" xmlns="" id="{DB98E1D2-5F0B-40F8-B3A7-223E258342F7}"/>
              </a:ext>
            </a:extLst>
          </p:cNvPr>
          <p:cNvGrpSpPr/>
          <p:nvPr/>
        </p:nvGrpSpPr>
        <p:grpSpPr>
          <a:xfrm>
            <a:off x="4038104" y="2334280"/>
            <a:ext cx="210047" cy="106873"/>
            <a:chOff x="4038104" y="2334280"/>
            <a:chExt cx="210047" cy="106873"/>
          </a:xfrm>
        </p:grpSpPr>
        <p:sp>
          <p:nvSpPr>
            <p:cNvPr id="355" name="SMARTInkShape-4460">
              <a:extLst>
                <a:ext uri="{FF2B5EF4-FFF2-40B4-BE49-F238E27FC236}">
                  <a16:creationId xmlns:a16="http://schemas.microsoft.com/office/drawing/2014/main" xmlns="" id="{73CBD9A0-8068-4DE5-827B-C314E0399D47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038600" y="2334280"/>
              <a:ext cx="177801" cy="21571"/>
            </a:xfrm>
            <a:custGeom>
              <a:avLst/>
              <a:gdLst/>
              <a:ahLst/>
              <a:cxnLst/>
              <a:rect l="0" t="0" r="0" b="0"/>
              <a:pathLst>
                <a:path w="177801" h="21571">
                  <a:moveTo>
                    <a:pt x="0" y="21570"/>
                  </a:moveTo>
                  <a:lnTo>
                    <a:pt x="0" y="21570"/>
                  </a:lnTo>
                  <a:lnTo>
                    <a:pt x="16620" y="12136"/>
                  </a:lnTo>
                  <a:lnTo>
                    <a:pt x="56173" y="2747"/>
                  </a:lnTo>
                  <a:lnTo>
                    <a:pt x="96842" y="0"/>
                  </a:lnTo>
                  <a:lnTo>
                    <a:pt x="138290" y="1773"/>
                  </a:lnTo>
                  <a:lnTo>
                    <a:pt x="177800" y="25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4461">
              <a:extLst>
                <a:ext uri="{FF2B5EF4-FFF2-40B4-BE49-F238E27FC236}">
                  <a16:creationId xmlns:a16="http://schemas.microsoft.com/office/drawing/2014/main" xmlns="" id="{FA7240A6-BA32-4822-A8D9-6E0C1CE30ECC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4038104" y="2432050"/>
              <a:ext cx="210047" cy="9103"/>
            </a:xfrm>
            <a:custGeom>
              <a:avLst/>
              <a:gdLst/>
              <a:ahLst/>
              <a:cxnLst/>
              <a:rect l="0" t="0" r="0" b="0"/>
              <a:pathLst>
                <a:path w="210047" h="9103">
                  <a:moveTo>
                    <a:pt x="13196" y="0"/>
                  </a:moveTo>
                  <a:lnTo>
                    <a:pt x="13196" y="0"/>
                  </a:lnTo>
                  <a:lnTo>
                    <a:pt x="3083" y="3371"/>
                  </a:lnTo>
                  <a:lnTo>
                    <a:pt x="810" y="5069"/>
                  </a:lnTo>
                  <a:lnTo>
                    <a:pt x="0" y="6908"/>
                  </a:lnTo>
                  <a:lnTo>
                    <a:pt x="165" y="8838"/>
                  </a:lnTo>
                  <a:lnTo>
                    <a:pt x="9756" y="9102"/>
                  </a:lnTo>
                  <a:lnTo>
                    <a:pt x="54771" y="6894"/>
                  </a:lnTo>
                  <a:lnTo>
                    <a:pt x="89294" y="4710"/>
                  </a:lnTo>
                  <a:lnTo>
                    <a:pt x="128156" y="2093"/>
                  </a:lnTo>
                  <a:lnTo>
                    <a:pt x="168947" y="930"/>
                  </a:lnTo>
                  <a:lnTo>
                    <a:pt x="2100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1" name="SMARTInkShape-Group853">
            <a:extLst>
              <a:ext uri="{FF2B5EF4-FFF2-40B4-BE49-F238E27FC236}">
                <a16:creationId xmlns:a16="http://schemas.microsoft.com/office/drawing/2014/main" xmlns="" id="{8F19E39F-8AFE-4389-B9FC-55ACB6AE5399}"/>
              </a:ext>
            </a:extLst>
          </p:cNvPr>
          <p:cNvGrpSpPr/>
          <p:nvPr/>
        </p:nvGrpSpPr>
        <p:grpSpPr>
          <a:xfrm>
            <a:off x="2895600" y="2247900"/>
            <a:ext cx="582548" cy="203255"/>
            <a:chOff x="2895600" y="2247900"/>
            <a:chExt cx="582548" cy="203255"/>
          </a:xfrm>
        </p:grpSpPr>
        <p:sp>
          <p:nvSpPr>
            <p:cNvPr id="358" name="SMARTInkShape-4462">
              <a:extLst>
                <a:ext uri="{FF2B5EF4-FFF2-40B4-BE49-F238E27FC236}">
                  <a16:creationId xmlns:a16="http://schemas.microsoft.com/office/drawing/2014/main" xmlns="" id="{1917DC68-2F11-4896-B247-556DC1047243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2895600" y="2325321"/>
              <a:ext cx="203201" cy="17830"/>
            </a:xfrm>
            <a:custGeom>
              <a:avLst/>
              <a:gdLst/>
              <a:ahLst/>
              <a:cxnLst/>
              <a:rect l="0" t="0" r="0" b="0"/>
              <a:pathLst>
                <a:path w="203201" h="17830">
                  <a:moveTo>
                    <a:pt x="0" y="17829"/>
                  </a:moveTo>
                  <a:lnTo>
                    <a:pt x="0" y="17829"/>
                  </a:lnTo>
                  <a:lnTo>
                    <a:pt x="19460" y="10921"/>
                  </a:lnTo>
                  <a:lnTo>
                    <a:pt x="53979" y="4964"/>
                  </a:lnTo>
                  <a:lnTo>
                    <a:pt x="86079" y="1528"/>
                  </a:lnTo>
                  <a:lnTo>
                    <a:pt x="119161" y="0"/>
                  </a:lnTo>
                  <a:lnTo>
                    <a:pt x="152679" y="1203"/>
                  </a:lnTo>
                  <a:lnTo>
                    <a:pt x="203200" y="51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4463">
              <a:extLst>
                <a:ext uri="{FF2B5EF4-FFF2-40B4-BE49-F238E27FC236}">
                  <a16:creationId xmlns:a16="http://schemas.microsoft.com/office/drawing/2014/main" xmlns="" id="{D0C247FA-5CE1-4D8F-8E2C-2F135811812D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942742" y="2406650"/>
              <a:ext cx="213209" cy="40461"/>
            </a:xfrm>
            <a:custGeom>
              <a:avLst/>
              <a:gdLst/>
              <a:ahLst/>
              <a:cxnLst/>
              <a:rect l="0" t="0" r="0" b="0"/>
              <a:pathLst>
                <a:path w="213209" h="40461">
                  <a:moveTo>
                    <a:pt x="3658" y="25400"/>
                  </a:moveTo>
                  <a:lnTo>
                    <a:pt x="3658" y="25400"/>
                  </a:lnTo>
                  <a:lnTo>
                    <a:pt x="287" y="32142"/>
                  </a:lnTo>
                  <a:lnTo>
                    <a:pt x="0" y="34834"/>
                  </a:lnTo>
                  <a:lnTo>
                    <a:pt x="1562" y="39706"/>
                  </a:lnTo>
                  <a:lnTo>
                    <a:pt x="15897" y="40460"/>
                  </a:lnTo>
                  <a:lnTo>
                    <a:pt x="61142" y="33155"/>
                  </a:lnTo>
                  <a:lnTo>
                    <a:pt x="106112" y="23202"/>
                  </a:lnTo>
                  <a:lnTo>
                    <a:pt x="131933" y="17585"/>
                  </a:lnTo>
                  <a:lnTo>
                    <a:pt x="177085" y="7815"/>
                  </a:lnTo>
                  <a:lnTo>
                    <a:pt x="2132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4464">
              <a:extLst>
                <a:ext uri="{FF2B5EF4-FFF2-40B4-BE49-F238E27FC236}">
                  <a16:creationId xmlns:a16="http://schemas.microsoft.com/office/drawing/2014/main" xmlns="" id="{187A1CAA-D271-4D0C-827C-90E9F21338A8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3282153" y="2247900"/>
              <a:ext cx="195995" cy="203255"/>
            </a:xfrm>
            <a:custGeom>
              <a:avLst/>
              <a:gdLst/>
              <a:ahLst/>
              <a:cxnLst/>
              <a:rect l="0" t="0" r="0" b="0"/>
              <a:pathLst>
                <a:path w="195995" h="203255">
                  <a:moveTo>
                    <a:pt x="108747" y="31750"/>
                  </a:moveTo>
                  <a:lnTo>
                    <a:pt x="108747" y="31750"/>
                  </a:lnTo>
                  <a:lnTo>
                    <a:pt x="92833" y="22316"/>
                  </a:lnTo>
                  <a:lnTo>
                    <a:pt x="78861" y="17444"/>
                  </a:lnTo>
                  <a:lnTo>
                    <a:pt x="55128" y="17477"/>
                  </a:lnTo>
                  <a:lnTo>
                    <a:pt x="38585" y="25877"/>
                  </a:lnTo>
                  <a:lnTo>
                    <a:pt x="30222" y="32068"/>
                  </a:lnTo>
                  <a:lnTo>
                    <a:pt x="17168" y="50236"/>
                  </a:lnTo>
                  <a:lnTo>
                    <a:pt x="3766" y="86146"/>
                  </a:lnTo>
                  <a:lnTo>
                    <a:pt x="0" y="113781"/>
                  </a:lnTo>
                  <a:lnTo>
                    <a:pt x="3030" y="142527"/>
                  </a:lnTo>
                  <a:lnTo>
                    <a:pt x="19411" y="179735"/>
                  </a:lnTo>
                  <a:lnTo>
                    <a:pt x="36116" y="194653"/>
                  </a:lnTo>
                  <a:lnTo>
                    <a:pt x="45509" y="199618"/>
                  </a:lnTo>
                  <a:lnTo>
                    <a:pt x="69117" y="203254"/>
                  </a:lnTo>
                  <a:lnTo>
                    <a:pt x="82327" y="203236"/>
                  </a:lnTo>
                  <a:lnTo>
                    <a:pt x="110175" y="193809"/>
                  </a:lnTo>
                  <a:lnTo>
                    <a:pt x="138310" y="175743"/>
                  </a:lnTo>
                  <a:lnTo>
                    <a:pt x="175127" y="134543"/>
                  </a:lnTo>
                  <a:lnTo>
                    <a:pt x="190225" y="105423"/>
                  </a:lnTo>
                  <a:lnTo>
                    <a:pt x="195994" y="77899"/>
                  </a:lnTo>
                  <a:lnTo>
                    <a:pt x="194796" y="52261"/>
                  </a:lnTo>
                  <a:lnTo>
                    <a:pt x="187207" y="29106"/>
                  </a:lnTo>
                  <a:lnTo>
                    <a:pt x="179399" y="20815"/>
                  </a:lnTo>
                  <a:lnTo>
                    <a:pt x="157551" y="9721"/>
                  </a:lnTo>
                  <a:lnTo>
                    <a:pt x="112586" y="1920"/>
                  </a:lnTo>
                  <a:lnTo>
                    <a:pt x="9604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4" name="SMARTInkShape-Group854">
            <a:extLst>
              <a:ext uri="{FF2B5EF4-FFF2-40B4-BE49-F238E27FC236}">
                <a16:creationId xmlns:a16="http://schemas.microsoft.com/office/drawing/2014/main" xmlns="" id="{CBC0B80C-9E2E-467C-BB3E-47A424A3154C}"/>
              </a:ext>
            </a:extLst>
          </p:cNvPr>
          <p:cNvGrpSpPr/>
          <p:nvPr/>
        </p:nvGrpSpPr>
        <p:grpSpPr>
          <a:xfrm>
            <a:off x="1460095" y="2564782"/>
            <a:ext cx="781456" cy="347564"/>
            <a:chOff x="1460095" y="2564782"/>
            <a:chExt cx="781456" cy="347564"/>
          </a:xfrm>
        </p:grpSpPr>
        <p:sp>
          <p:nvSpPr>
            <p:cNvPr id="362" name="SMARTInkShape-4465">
              <a:extLst>
                <a:ext uri="{FF2B5EF4-FFF2-40B4-BE49-F238E27FC236}">
                  <a16:creationId xmlns:a16="http://schemas.microsoft.com/office/drawing/2014/main" xmlns="" id="{9E680C3E-CED1-424A-9D95-B8177B76185F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460095" y="2564782"/>
              <a:ext cx="207097" cy="347564"/>
            </a:xfrm>
            <a:custGeom>
              <a:avLst/>
              <a:gdLst/>
              <a:ahLst/>
              <a:cxnLst/>
              <a:rect l="0" t="0" r="0" b="0"/>
              <a:pathLst>
                <a:path w="207097" h="347564">
                  <a:moveTo>
                    <a:pt x="203605" y="222868"/>
                  </a:moveTo>
                  <a:lnTo>
                    <a:pt x="203605" y="222868"/>
                  </a:lnTo>
                  <a:lnTo>
                    <a:pt x="189790" y="214079"/>
                  </a:lnTo>
                  <a:lnTo>
                    <a:pt x="181237" y="207673"/>
                  </a:lnTo>
                  <a:lnTo>
                    <a:pt x="164522" y="200805"/>
                  </a:lnTo>
                  <a:lnTo>
                    <a:pt x="152368" y="198951"/>
                  </a:lnTo>
                  <a:lnTo>
                    <a:pt x="130255" y="204649"/>
                  </a:lnTo>
                  <a:lnTo>
                    <a:pt x="105828" y="225388"/>
                  </a:lnTo>
                  <a:lnTo>
                    <a:pt x="84088" y="260617"/>
                  </a:lnTo>
                  <a:lnTo>
                    <a:pt x="74354" y="298964"/>
                  </a:lnTo>
                  <a:lnTo>
                    <a:pt x="75840" y="320659"/>
                  </a:lnTo>
                  <a:lnTo>
                    <a:pt x="78211" y="330395"/>
                  </a:lnTo>
                  <a:lnTo>
                    <a:pt x="83320" y="337591"/>
                  </a:lnTo>
                  <a:lnTo>
                    <a:pt x="98405" y="347469"/>
                  </a:lnTo>
                  <a:lnTo>
                    <a:pt x="108777" y="347563"/>
                  </a:lnTo>
                  <a:lnTo>
                    <a:pt x="133472" y="340142"/>
                  </a:lnTo>
                  <a:lnTo>
                    <a:pt x="171771" y="309983"/>
                  </a:lnTo>
                  <a:lnTo>
                    <a:pt x="199817" y="263026"/>
                  </a:lnTo>
                  <a:lnTo>
                    <a:pt x="207096" y="225429"/>
                  </a:lnTo>
                  <a:lnTo>
                    <a:pt x="206567" y="184495"/>
                  </a:lnTo>
                  <a:lnTo>
                    <a:pt x="199277" y="140432"/>
                  </a:lnTo>
                  <a:lnTo>
                    <a:pt x="183337" y="93096"/>
                  </a:lnTo>
                  <a:lnTo>
                    <a:pt x="160730" y="48775"/>
                  </a:lnTo>
                  <a:lnTo>
                    <a:pt x="131868" y="17317"/>
                  </a:lnTo>
                  <a:lnTo>
                    <a:pt x="98344" y="2866"/>
                  </a:lnTo>
                  <a:lnTo>
                    <a:pt x="80514" y="0"/>
                  </a:lnTo>
                  <a:lnTo>
                    <a:pt x="47533" y="6223"/>
                  </a:lnTo>
                  <a:lnTo>
                    <a:pt x="19940" y="20748"/>
                  </a:lnTo>
                  <a:lnTo>
                    <a:pt x="2972" y="38963"/>
                  </a:lnTo>
                  <a:lnTo>
                    <a:pt x="0" y="50170"/>
                  </a:lnTo>
                  <a:lnTo>
                    <a:pt x="6755" y="102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4466">
              <a:extLst>
                <a:ext uri="{FF2B5EF4-FFF2-40B4-BE49-F238E27FC236}">
                  <a16:creationId xmlns:a16="http://schemas.microsoft.com/office/drawing/2014/main" xmlns="" id="{BA667C7D-2560-445F-8651-CD7F9D917CD5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805112" y="2677512"/>
              <a:ext cx="436439" cy="179275"/>
            </a:xfrm>
            <a:custGeom>
              <a:avLst/>
              <a:gdLst/>
              <a:ahLst/>
              <a:cxnLst/>
              <a:rect l="0" t="0" r="0" b="0"/>
              <a:pathLst>
                <a:path w="436439" h="179275">
                  <a:moveTo>
                    <a:pt x="42738" y="116488"/>
                  </a:moveTo>
                  <a:lnTo>
                    <a:pt x="42738" y="116488"/>
                  </a:lnTo>
                  <a:lnTo>
                    <a:pt x="53569" y="79644"/>
                  </a:lnTo>
                  <a:lnTo>
                    <a:pt x="57665" y="72361"/>
                  </a:lnTo>
                  <a:lnTo>
                    <a:pt x="60450" y="71548"/>
                  </a:lnTo>
                  <a:lnTo>
                    <a:pt x="63719" y="72417"/>
                  </a:lnTo>
                  <a:lnTo>
                    <a:pt x="67308" y="74407"/>
                  </a:lnTo>
                  <a:lnTo>
                    <a:pt x="73179" y="82263"/>
                  </a:lnTo>
                  <a:lnTo>
                    <a:pt x="75732" y="87321"/>
                  </a:lnTo>
                  <a:lnTo>
                    <a:pt x="75954" y="118037"/>
                  </a:lnTo>
                  <a:lnTo>
                    <a:pt x="68180" y="151676"/>
                  </a:lnTo>
                  <a:lnTo>
                    <a:pt x="58984" y="167640"/>
                  </a:lnTo>
                  <a:lnTo>
                    <a:pt x="53569" y="173873"/>
                  </a:lnTo>
                  <a:lnTo>
                    <a:pt x="47842" y="177322"/>
                  </a:lnTo>
                  <a:lnTo>
                    <a:pt x="35834" y="179274"/>
                  </a:lnTo>
                  <a:lnTo>
                    <a:pt x="23442" y="174026"/>
                  </a:lnTo>
                  <a:lnTo>
                    <a:pt x="17174" y="169663"/>
                  </a:lnTo>
                  <a:lnTo>
                    <a:pt x="1610" y="146669"/>
                  </a:lnTo>
                  <a:lnTo>
                    <a:pt x="0" y="123787"/>
                  </a:lnTo>
                  <a:lnTo>
                    <a:pt x="1546" y="110770"/>
                  </a:lnTo>
                  <a:lnTo>
                    <a:pt x="12671" y="86901"/>
                  </a:lnTo>
                  <a:lnTo>
                    <a:pt x="31492" y="65238"/>
                  </a:lnTo>
                  <a:lnTo>
                    <a:pt x="74527" y="37881"/>
                  </a:lnTo>
                  <a:lnTo>
                    <a:pt x="109077" y="22991"/>
                  </a:lnTo>
                  <a:lnTo>
                    <a:pt x="147481" y="13080"/>
                  </a:lnTo>
                  <a:lnTo>
                    <a:pt x="188774" y="6324"/>
                  </a:lnTo>
                  <a:lnTo>
                    <a:pt x="232996" y="969"/>
                  </a:lnTo>
                  <a:lnTo>
                    <a:pt x="278521" y="0"/>
                  </a:lnTo>
                  <a:lnTo>
                    <a:pt x="323214" y="1921"/>
                  </a:lnTo>
                  <a:lnTo>
                    <a:pt x="364244" y="5127"/>
                  </a:lnTo>
                  <a:lnTo>
                    <a:pt x="409559" y="10898"/>
                  </a:lnTo>
                  <a:lnTo>
                    <a:pt x="436438" y="14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3" name="SMARTInkShape-Group855">
            <a:extLst>
              <a:ext uri="{FF2B5EF4-FFF2-40B4-BE49-F238E27FC236}">
                <a16:creationId xmlns:a16="http://schemas.microsoft.com/office/drawing/2014/main" xmlns="" id="{27BE3E15-585A-44BF-A36C-D5BCC530E67C}"/>
              </a:ext>
            </a:extLst>
          </p:cNvPr>
          <p:cNvGrpSpPr/>
          <p:nvPr/>
        </p:nvGrpSpPr>
        <p:grpSpPr>
          <a:xfrm>
            <a:off x="1149350" y="1752677"/>
            <a:ext cx="1373207" cy="698424"/>
            <a:chOff x="1149350" y="1752677"/>
            <a:chExt cx="1373207" cy="698424"/>
          </a:xfrm>
        </p:grpSpPr>
        <p:sp>
          <p:nvSpPr>
            <p:cNvPr id="365" name="SMARTInkShape-4467">
              <a:extLst>
                <a:ext uri="{FF2B5EF4-FFF2-40B4-BE49-F238E27FC236}">
                  <a16:creationId xmlns:a16="http://schemas.microsoft.com/office/drawing/2014/main" xmlns="" id="{7711C12A-62AA-4B68-B0D4-20F8983B7730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308141" y="1815180"/>
              <a:ext cx="202125" cy="409083"/>
            </a:xfrm>
            <a:custGeom>
              <a:avLst/>
              <a:gdLst/>
              <a:ahLst/>
              <a:cxnLst/>
              <a:rect l="0" t="0" r="0" b="0"/>
              <a:pathLst>
                <a:path w="202125" h="409083">
                  <a:moveTo>
                    <a:pt x="190459" y="267620"/>
                  </a:moveTo>
                  <a:lnTo>
                    <a:pt x="190459" y="267620"/>
                  </a:lnTo>
                  <a:lnTo>
                    <a:pt x="190459" y="260878"/>
                  </a:lnTo>
                  <a:lnTo>
                    <a:pt x="186696" y="253805"/>
                  </a:lnTo>
                  <a:lnTo>
                    <a:pt x="172455" y="234312"/>
                  </a:lnTo>
                  <a:lnTo>
                    <a:pt x="162702" y="228592"/>
                  </a:lnTo>
                  <a:lnTo>
                    <a:pt x="138569" y="224776"/>
                  </a:lnTo>
                  <a:lnTo>
                    <a:pt x="102333" y="233759"/>
                  </a:lnTo>
                  <a:lnTo>
                    <a:pt x="63688" y="256568"/>
                  </a:lnTo>
                  <a:lnTo>
                    <a:pt x="28798" y="299153"/>
                  </a:lnTo>
                  <a:lnTo>
                    <a:pt x="9601" y="345245"/>
                  </a:lnTo>
                  <a:lnTo>
                    <a:pt x="11770" y="373381"/>
                  </a:lnTo>
                  <a:lnTo>
                    <a:pt x="16300" y="386811"/>
                  </a:lnTo>
                  <a:lnTo>
                    <a:pt x="24258" y="396469"/>
                  </a:lnTo>
                  <a:lnTo>
                    <a:pt x="46272" y="409082"/>
                  </a:lnTo>
                  <a:lnTo>
                    <a:pt x="76281" y="407633"/>
                  </a:lnTo>
                  <a:lnTo>
                    <a:pt x="93174" y="403295"/>
                  </a:lnTo>
                  <a:lnTo>
                    <a:pt x="126995" y="381542"/>
                  </a:lnTo>
                  <a:lnTo>
                    <a:pt x="158725" y="349297"/>
                  </a:lnTo>
                  <a:lnTo>
                    <a:pt x="184586" y="309095"/>
                  </a:lnTo>
                  <a:lnTo>
                    <a:pt x="198432" y="261594"/>
                  </a:lnTo>
                  <a:lnTo>
                    <a:pt x="202124" y="236086"/>
                  </a:lnTo>
                  <a:lnTo>
                    <a:pt x="201058" y="209203"/>
                  </a:lnTo>
                  <a:lnTo>
                    <a:pt x="196819" y="181403"/>
                  </a:lnTo>
                  <a:lnTo>
                    <a:pt x="190466" y="152992"/>
                  </a:lnTo>
                  <a:lnTo>
                    <a:pt x="180586" y="124879"/>
                  </a:lnTo>
                  <a:lnTo>
                    <a:pt x="168355" y="96965"/>
                  </a:lnTo>
                  <a:lnTo>
                    <a:pt x="154556" y="69183"/>
                  </a:lnTo>
                  <a:lnTo>
                    <a:pt x="126054" y="30789"/>
                  </a:lnTo>
                  <a:lnTo>
                    <a:pt x="111539" y="16599"/>
                  </a:lnTo>
                  <a:lnTo>
                    <a:pt x="82241" y="2714"/>
                  </a:lnTo>
                  <a:lnTo>
                    <a:pt x="67514" y="0"/>
                  </a:lnTo>
                  <a:lnTo>
                    <a:pt x="41742" y="4509"/>
                  </a:lnTo>
                  <a:lnTo>
                    <a:pt x="29931" y="9663"/>
                  </a:lnTo>
                  <a:lnTo>
                    <a:pt x="11163" y="26678"/>
                  </a:lnTo>
                  <a:lnTo>
                    <a:pt x="3195" y="37142"/>
                  </a:lnTo>
                  <a:lnTo>
                    <a:pt x="0" y="49762"/>
                  </a:lnTo>
                  <a:lnTo>
                    <a:pt x="6309" y="108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4468">
              <a:extLst>
                <a:ext uri="{FF2B5EF4-FFF2-40B4-BE49-F238E27FC236}">
                  <a16:creationId xmlns:a16="http://schemas.microsoft.com/office/drawing/2014/main" xmlns="" id="{B95A2CFD-2E0F-4941-8C44-48F222EE643C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1558442" y="1756900"/>
              <a:ext cx="244959" cy="484651"/>
            </a:xfrm>
            <a:custGeom>
              <a:avLst/>
              <a:gdLst/>
              <a:ahLst/>
              <a:cxnLst/>
              <a:rect l="0" t="0" r="0" b="0"/>
              <a:pathLst>
                <a:path w="244959" h="484651">
                  <a:moveTo>
                    <a:pt x="3658" y="484650"/>
                  </a:moveTo>
                  <a:lnTo>
                    <a:pt x="3658" y="484650"/>
                  </a:lnTo>
                  <a:lnTo>
                    <a:pt x="0" y="484650"/>
                  </a:lnTo>
                  <a:lnTo>
                    <a:pt x="1562" y="484650"/>
                  </a:lnTo>
                  <a:lnTo>
                    <a:pt x="40102" y="456860"/>
                  </a:lnTo>
                  <a:lnTo>
                    <a:pt x="81641" y="421539"/>
                  </a:lnTo>
                  <a:lnTo>
                    <a:pt x="109578" y="388397"/>
                  </a:lnTo>
                  <a:lnTo>
                    <a:pt x="135400" y="347326"/>
                  </a:lnTo>
                  <a:lnTo>
                    <a:pt x="147225" y="322545"/>
                  </a:lnTo>
                  <a:lnTo>
                    <a:pt x="158636" y="296147"/>
                  </a:lnTo>
                  <a:lnTo>
                    <a:pt x="168360" y="267964"/>
                  </a:lnTo>
                  <a:lnTo>
                    <a:pt x="176959" y="238593"/>
                  </a:lnTo>
                  <a:lnTo>
                    <a:pt x="184809" y="208429"/>
                  </a:lnTo>
                  <a:lnTo>
                    <a:pt x="190042" y="179853"/>
                  </a:lnTo>
                  <a:lnTo>
                    <a:pt x="193531" y="152335"/>
                  </a:lnTo>
                  <a:lnTo>
                    <a:pt x="195856" y="125523"/>
                  </a:lnTo>
                  <a:lnTo>
                    <a:pt x="194678" y="78799"/>
                  </a:lnTo>
                  <a:lnTo>
                    <a:pt x="188039" y="40394"/>
                  </a:lnTo>
                  <a:lnTo>
                    <a:pt x="175681" y="13917"/>
                  </a:lnTo>
                  <a:lnTo>
                    <a:pt x="167729" y="6434"/>
                  </a:lnTo>
                  <a:lnTo>
                    <a:pt x="158900" y="2150"/>
                  </a:lnTo>
                  <a:lnTo>
                    <a:pt x="149486" y="0"/>
                  </a:lnTo>
                  <a:lnTo>
                    <a:pt x="138976" y="3506"/>
                  </a:lnTo>
                  <a:lnTo>
                    <a:pt x="116010" y="20571"/>
                  </a:lnTo>
                  <a:lnTo>
                    <a:pt x="95455" y="61552"/>
                  </a:lnTo>
                  <a:lnTo>
                    <a:pt x="86023" y="88284"/>
                  </a:lnTo>
                  <a:lnTo>
                    <a:pt x="79735" y="116690"/>
                  </a:lnTo>
                  <a:lnTo>
                    <a:pt x="75543" y="146210"/>
                  </a:lnTo>
                  <a:lnTo>
                    <a:pt x="72748" y="176473"/>
                  </a:lnTo>
                  <a:lnTo>
                    <a:pt x="73707" y="206526"/>
                  </a:lnTo>
                  <a:lnTo>
                    <a:pt x="77168" y="236440"/>
                  </a:lnTo>
                  <a:lnTo>
                    <a:pt x="82298" y="266260"/>
                  </a:lnTo>
                  <a:lnTo>
                    <a:pt x="89246" y="292490"/>
                  </a:lnTo>
                  <a:lnTo>
                    <a:pt x="106373" y="338567"/>
                  </a:lnTo>
                  <a:lnTo>
                    <a:pt x="127626" y="372687"/>
                  </a:lnTo>
                  <a:lnTo>
                    <a:pt x="172392" y="416594"/>
                  </a:lnTo>
                  <a:lnTo>
                    <a:pt x="192010" y="426181"/>
                  </a:lnTo>
                  <a:lnTo>
                    <a:pt x="201193" y="428737"/>
                  </a:lnTo>
                  <a:lnTo>
                    <a:pt x="218922" y="427815"/>
                  </a:lnTo>
                  <a:lnTo>
                    <a:pt x="244958" y="421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4469">
              <a:extLst>
                <a:ext uri="{FF2B5EF4-FFF2-40B4-BE49-F238E27FC236}">
                  <a16:creationId xmlns:a16="http://schemas.microsoft.com/office/drawing/2014/main" xmlns="" id="{829D676E-E621-47CF-B94E-F9216295D997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1917405" y="1837700"/>
              <a:ext cx="171746" cy="369379"/>
            </a:xfrm>
            <a:custGeom>
              <a:avLst/>
              <a:gdLst/>
              <a:ahLst/>
              <a:cxnLst/>
              <a:rect l="0" t="0" r="0" b="0"/>
              <a:pathLst>
                <a:path w="171746" h="369379">
                  <a:moveTo>
                    <a:pt x="127295" y="29200"/>
                  </a:moveTo>
                  <a:lnTo>
                    <a:pt x="127295" y="29200"/>
                  </a:lnTo>
                  <a:lnTo>
                    <a:pt x="130666" y="19087"/>
                  </a:lnTo>
                  <a:lnTo>
                    <a:pt x="130439" y="10359"/>
                  </a:lnTo>
                  <a:lnTo>
                    <a:pt x="127987" y="3187"/>
                  </a:lnTo>
                  <a:lnTo>
                    <a:pt x="126345" y="1275"/>
                  </a:lnTo>
                  <a:lnTo>
                    <a:pt x="124545" y="0"/>
                  </a:lnTo>
                  <a:lnTo>
                    <a:pt x="116900" y="2346"/>
                  </a:lnTo>
                  <a:lnTo>
                    <a:pt x="111899" y="4947"/>
                  </a:lnTo>
                  <a:lnTo>
                    <a:pt x="88004" y="28834"/>
                  </a:lnTo>
                  <a:lnTo>
                    <a:pt x="66794" y="60317"/>
                  </a:lnTo>
                  <a:lnTo>
                    <a:pt x="43961" y="101591"/>
                  </a:lnTo>
                  <a:lnTo>
                    <a:pt x="32934" y="125439"/>
                  </a:lnTo>
                  <a:lnTo>
                    <a:pt x="22054" y="150509"/>
                  </a:lnTo>
                  <a:lnTo>
                    <a:pt x="13390" y="175689"/>
                  </a:lnTo>
                  <a:lnTo>
                    <a:pt x="6203" y="200943"/>
                  </a:lnTo>
                  <a:lnTo>
                    <a:pt x="0" y="226245"/>
                  </a:lnTo>
                  <a:lnTo>
                    <a:pt x="634" y="271292"/>
                  </a:lnTo>
                  <a:lnTo>
                    <a:pt x="11029" y="310363"/>
                  </a:lnTo>
                  <a:lnTo>
                    <a:pt x="27408" y="341839"/>
                  </a:lnTo>
                  <a:lnTo>
                    <a:pt x="39537" y="352632"/>
                  </a:lnTo>
                  <a:lnTo>
                    <a:pt x="69947" y="366505"/>
                  </a:lnTo>
                  <a:lnTo>
                    <a:pt x="108392" y="369378"/>
                  </a:lnTo>
                  <a:lnTo>
                    <a:pt x="171745" y="36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4470">
              <a:extLst>
                <a:ext uri="{FF2B5EF4-FFF2-40B4-BE49-F238E27FC236}">
                  <a16:creationId xmlns:a16="http://schemas.microsoft.com/office/drawing/2014/main" xmlns="" id="{9DC5EB3E-2035-4064-B65C-0EFA2C484900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2143595" y="1896167"/>
              <a:ext cx="186856" cy="256301"/>
            </a:xfrm>
            <a:custGeom>
              <a:avLst/>
              <a:gdLst/>
              <a:ahLst/>
              <a:cxnLst/>
              <a:rect l="0" t="0" r="0" b="0"/>
              <a:pathLst>
                <a:path w="186856" h="256301">
                  <a:moveTo>
                    <a:pt x="110655" y="46933"/>
                  </a:moveTo>
                  <a:lnTo>
                    <a:pt x="110655" y="46933"/>
                  </a:lnTo>
                  <a:lnTo>
                    <a:pt x="87511" y="18322"/>
                  </a:lnTo>
                  <a:lnTo>
                    <a:pt x="81114" y="16570"/>
                  </a:lnTo>
                  <a:lnTo>
                    <a:pt x="64600" y="18386"/>
                  </a:lnTo>
                  <a:lnTo>
                    <a:pt x="45501" y="31423"/>
                  </a:lnTo>
                  <a:lnTo>
                    <a:pt x="26664" y="52740"/>
                  </a:lnTo>
                  <a:lnTo>
                    <a:pt x="11237" y="81029"/>
                  </a:lnTo>
                  <a:lnTo>
                    <a:pt x="2969" y="114297"/>
                  </a:lnTo>
                  <a:lnTo>
                    <a:pt x="0" y="150251"/>
                  </a:lnTo>
                  <a:lnTo>
                    <a:pt x="1032" y="187396"/>
                  </a:lnTo>
                  <a:lnTo>
                    <a:pt x="12322" y="230525"/>
                  </a:lnTo>
                  <a:lnTo>
                    <a:pt x="23207" y="246828"/>
                  </a:lnTo>
                  <a:lnTo>
                    <a:pt x="29073" y="252163"/>
                  </a:lnTo>
                  <a:lnTo>
                    <a:pt x="35100" y="255014"/>
                  </a:lnTo>
                  <a:lnTo>
                    <a:pt x="47442" y="256300"/>
                  </a:lnTo>
                  <a:lnTo>
                    <a:pt x="63745" y="245113"/>
                  </a:lnTo>
                  <a:lnTo>
                    <a:pt x="92757" y="211251"/>
                  </a:lnTo>
                  <a:lnTo>
                    <a:pt x="111167" y="179935"/>
                  </a:lnTo>
                  <a:lnTo>
                    <a:pt x="124053" y="142499"/>
                  </a:lnTo>
                  <a:lnTo>
                    <a:pt x="132602" y="100461"/>
                  </a:lnTo>
                  <a:lnTo>
                    <a:pt x="135226" y="59434"/>
                  </a:lnTo>
                  <a:lnTo>
                    <a:pt x="126984" y="27089"/>
                  </a:lnTo>
                  <a:lnTo>
                    <a:pt x="120130" y="16065"/>
                  </a:lnTo>
                  <a:lnTo>
                    <a:pt x="103107" y="1934"/>
                  </a:lnTo>
                  <a:lnTo>
                    <a:pt x="92217" y="0"/>
                  </a:lnTo>
                  <a:lnTo>
                    <a:pt x="66947" y="3496"/>
                  </a:lnTo>
                  <a:lnTo>
                    <a:pt x="43016" y="17750"/>
                  </a:lnTo>
                  <a:lnTo>
                    <a:pt x="22738" y="38196"/>
                  </a:lnTo>
                  <a:lnTo>
                    <a:pt x="9021" y="61394"/>
                  </a:lnTo>
                  <a:lnTo>
                    <a:pt x="6916" y="72802"/>
                  </a:lnTo>
                  <a:lnTo>
                    <a:pt x="10221" y="94884"/>
                  </a:lnTo>
                  <a:lnTo>
                    <a:pt x="24390" y="114576"/>
                  </a:lnTo>
                  <a:lnTo>
                    <a:pt x="46209" y="131324"/>
                  </a:lnTo>
                  <a:lnTo>
                    <a:pt x="74722" y="143472"/>
                  </a:lnTo>
                  <a:lnTo>
                    <a:pt x="119136" y="148131"/>
                  </a:lnTo>
                  <a:lnTo>
                    <a:pt x="160205" y="141672"/>
                  </a:lnTo>
                  <a:lnTo>
                    <a:pt x="186855" y="1358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4471">
              <a:extLst>
                <a:ext uri="{FF2B5EF4-FFF2-40B4-BE49-F238E27FC236}">
                  <a16:creationId xmlns:a16="http://schemas.microsoft.com/office/drawing/2014/main" xmlns="" id="{D6DCE649-5C73-4A07-9BEE-78F24FB1A4B8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2108200" y="1800504"/>
              <a:ext cx="273051" cy="15597"/>
            </a:xfrm>
            <a:custGeom>
              <a:avLst/>
              <a:gdLst/>
              <a:ahLst/>
              <a:cxnLst/>
              <a:rect l="0" t="0" r="0" b="0"/>
              <a:pathLst>
                <a:path w="273051" h="15597">
                  <a:moveTo>
                    <a:pt x="0" y="15596"/>
                  </a:moveTo>
                  <a:lnTo>
                    <a:pt x="0" y="15596"/>
                  </a:lnTo>
                  <a:lnTo>
                    <a:pt x="39706" y="10526"/>
                  </a:lnTo>
                  <a:lnTo>
                    <a:pt x="75973" y="6758"/>
                  </a:lnTo>
                  <a:lnTo>
                    <a:pt x="98627" y="4765"/>
                  </a:lnTo>
                  <a:lnTo>
                    <a:pt x="123607" y="2731"/>
                  </a:lnTo>
                  <a:lnTo>
                    <a:pt x="150138" y="669"/>
                  </a:lnTo>
                  <a:lnTo>
                    <a:pt x="175586" y="0"/>
                  </a:lnTo>
                  <a:lnTo>
                    <a:pt x="200313" y="260"/>
                  </a:lnTo>
                  <a:lnTo>
                    <a:pt x="240723" y="1724"/>
                  </a:lnTo>
                  <a:lnTo>
                    <a:pt x="273050" y="2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4472">
              <a:extLst>
                <a:ext uri="{FF2B5EF4-FFF2-40B4-BE49-F238E27FC236}">
                  <a16:creationId xmlns:a16="http://schemas.microsoft.com/office/drawing/2014/main" xmlns="" id="{E0807D72-F4E4-41A1-A034-CCFF605114C8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2326792" y="1752677"/>
              <a:ext cx="93292" cy="126924"/>
            </a:xfrm>
            <a:custGeom>
              <a:avLst/>
              <a:gdLst/>
              <a:ahLst/>
              <a:cxnLst/>
              <a:rect l="0" t="0" r="0" b="0"/>
              <a:pathLst>
                <a:path w="93292" h="126924">
                  <a:moveTo>
                    <a:pt x="3658" y="6273"/>
                  </a:moveTo>
                  <a:lnTo>
                    <a:pt x="3658" y="6273"/>
                  </a:lnTo>
                  <a:lnTo>
                    <a:pt x="287" y="2902"/>
                  </a:lnTo>
                  <a:lnTo>
                    <a:pt x="0" y="1909"/>
                  </a:lnTo>
                  <a:lnTo>
                    <a:pt x="513" y="1247"/>
                  </a:lnTo>
                  <a:lnTo>
                    <a:pt x="1562" y="806"/>
                  </a:lnTo>
                  <a:lnTo>
                    <a:pt x="45569" y="0"/>
                  </a:lnTo>
                  <a:lnTo>
                    <a:pt x="74245" y="6688"/>
                  </a:lnTo>
                  <a:lnTo>
                    <a:pt x="81055" y="11489"/>
                  </a:lnTo>
                  <a:lnTo>
                    <a:pt x="90503" y="24348"/>
                  </a:lnTo>
                  <a:lnTo>
                    <a:pt x="93291" y="39471"/>
                  </a:lnTo>
                  <a:lnTo>
                    <a:pt x="90767" y="56306"/>
                  </a:lnTo>
                  <a:lnTo>
                    <a:pt x="77446" y="84205"/>
                  </a:lnTo>
                  <a:lnTo>
                    <a:pt x="41758" y="1269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4473">
              <a:extLst>
                <a:ext uri="{FF2B5EF4-FFF2-40B4-BE49-F238E27FC236}">
                  <a16:creationId xmlns:a16="http://schemas.microsoft.com/office/drawing/2014/main" xmlns="" id="{1F418348-8930-43D0-9494-61F6AFFFA52C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2362200" y="1816983"/>
              <a:ext cx="160357" cy="367418"/>
            </a:xfrm>
            <a:custGeom>
              <a:avLst/>
              <a:gdLst/>
              <a:ahLst/>
              <a:cxnLst/>
              <a:rect l="0" t="0" r="0" b="0"/>
              <a:pathLst>
                <a:path w="160357" h="367418">
                  <a:moveTo>
                    <a:pt x="120650" y="5467"/>
                  </a:moveTo>
                  <a:lnTo>
                    <a:pt x="120650" y="5467"/>
                  </a:lnTo>
                  <a:lnTo>
                    <a:pt x="124021" y="2096"/>
                  </a:lnTo>
                  <a:lnTo>
                    <a:pt x="129439" y="441"/>
                  </a:lnTo>
                  <a:lnTo>
                    <a:pt x="132859" y="0"/>
                  </a:lnTo>
                  <a:lnTo>
                    <a:pt x="142304" y="8917"/>
                  </a:lnTo>
                  <a:lnTo>
                    <a:pt x="147786" y="16233"/>
                  </a:lnTo>
                  <a:lnTo>
                    <a:pt x="155502" y="56870"/>
                  </a:lnTo>
                  <a:lnTo>
                    <a:pt x="159188" y="94870"/>
                  </a:lnTo>
                  <a:lnTo>
                    <a:pt x="160356" y="139746"/>
                  </a:lnTo>
                  <a:lnTo>
                    <a:pt x="157704" y="165542"/>
                  </a:lnTo>
                  <a:lnTo>
                    <a:pt x="153819" y="192617"/>
                  </a:lnTo>
                  <a:lnTo>
                    <a:pt x="138214" y="239634"/>
                  </a:lnTo>
                  <a:lnTo>
                    <a:pt x="115756" y="280285"/>
                  </a:lnTo>
                  <a:lnTo>
                    <a:pt x="86960" y="314816"/>
                  </a:lnTo>
                  <a:lnTo>
                    <a:pt x="53465" y="339100"/>
                  </a:lnTo>
                  <a:lnTo>
                    <a:pt x="0" y="36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4474">
              <a:extLst>
                <a:ext uri="{FF2B5EF4-FFF2-40B4-BE49-F238E27FC236}">
                  <a16:creationId xmlns:a16="http://schemas.microsoft.com/office/drawing/2014/main" xmlns="" id="{AD9E3136-0600-4A59-AD2C-1A38ECE862E4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149350" y="2374900"/>
              <a:ext cx="1155701" cy="76201"/>
            </a:xfrm>
            <a:custGeom>
              <a:avLst/>
              <a:gdLst/>
              <a:ahLst/>
              <a:cxnLst/>
              <a:rect l="0" t="0" r="0" b="0"/>
              <a:pathLst>
                <a:path w="1155701" h="76201">
                  <a:moveTo>
                    <a:pt x="0" y="76200"/>
                  </a:moveTo>
                  <a:lnTo>
                    <a:pt x="0" y="76200"/>
                  </a:lnTo>
                  <a:lnTo>
                    <a:pt x="36767" y="66766"/>
                  </a:lnTo>
                  <a:lnTo>
                    <a:pt x="83369" y="61894"/>
                  </a:lnTo>
                  <a:lnTo>
                    <a:pt x="116963" y="59607"/>
                  </a:lnTo>
                  <a:lnTo>
                    <a:pt x="156292" y="57377"/>
                  </a:lnTo>
                  <a:lnTo>
                    <a:pt x="199444" y="55185"/>
                  </a:lnTo>
                  <a:lnTo>
                    <a:pt x="252907" y="53018"/>
                  </a:lnTo>
                  <a:lnTo>
                    <a:pt x="313244" y="50867"/>
                  </a:lnTo>
                  <a:lnTo>
                    <a:pt x="378163" y="48728"/>
                  </a:lnTo>
                  <a:lnTo>
                    <a:pt x="448958" y="45891"/>
                  </a:lnTo>
                  <a:lnTo>
                    <a:pt x="523672" y="42588"/>
                  </a:lnTo>
                  <a:lnTo>
                    <a:pt x="600998" y="38976"/>
                  </a:lnTo>
                  <a:lnTo>
                    <a:pt x="677949" y="35862"/>
                  </a:lnTo>
                  <a:lnTo>
                    <a:pt x="754649" y="33080"/>
                  </a:lnTo>
                  <a:lnTo>
                    <a:pt x="831183" y="30520"/>
                  </a:lnTo>
                  <a:lnTo>
                    <a:pt x="896316" y="26697"/>
                  </a:lnTo>
                  <a:lnTo>
                    <a:pt x="953850" y="22031"/>
                  </a:lnTo>
                  <a:lnTo>
                    <a:pt x="1006316" y="16804"/>
                  </a:lnTo>
                  <a:lnTo>
                    <a:pt x="1046233" y="12614"/>
                  </a:lnTo>
                  <a:lnTo>
                    <a:pt x="1077783" y="9115"/>
                  </a:lnTo>
                  <a:lnTo>
                    <a:pt x="1121070" y="4051"/>
                  </a:lnTo>
                  <a:lnTo>
                    <a:pt x="1155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3" name="SMARTInkShape-Group856">
            <a:extLst>
              <a:ext uri="{FF2B5EF4-FFF2-40B4-BE49-F238E27FC236}">
                <a16:creationId xmlns:a16="http://schemas.microsoft.com/office/drawing/2014/main" xmlns="" id="{9A67099E-95BC-42C7-8781-3324A38C1B32}"/>
              </a:ext>
            </a:extLst>
          </p:cNvPr>
          <p:cNvGrpSpPr/>
          <p:nvPr/>
        </p:nvGrpSpPr>
        <p:grpSpPr>
          <a:xfrm>
            <a:off x="7619692" y="307779"/>
            <a:ext cx="1422709" cy="543122"/>
            <a:chOff x="7619692" y="307779"/>
            <a:chExt cx="1422709" cy="543122"/>
          </a:xfrm>
        </p:grpSpPr>
        <p:sp>
          <p:nvSpPr>
            <p:cNvPr id="374" name="SMARTInkShape-4475">
              <a:extLst>
                <a:ext uri="{FF2B5EF4-FFF2-40B4-BE49-F238E27FC236}">
                  <a16:creationId xmlns:a16="http://schemas.microsoft.com/office/drawing/2014/main" xmlns="" id="{1288158F-B598-4864-961F-C4D0F326033A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074718" y="692150"/>
              <a:ext cx="15183" cy="12701"/>
            </a:xfrm>
            <a:custGeom>
              <a:avLst/>
              <a:gdLst/>
              <a:ahLst/>
              <a:cxnLst/>
              <a:rect l="0" t="0" r="0" b="0"/>
              <a:pathLst>
                <a:path w="15183" h="12701">
                  <a:moveTo>
                    <a:pt x="15182" y="0"/>
                  </a:moveTo>
                  <a:lnTo>
                    <a:pt x="15182" y="0"/>
                  </a:lnTo>
                  <a:lnTo>
                    <a:pt x="0" y="0"/>
                  </a:lnTo>
                  <a:lnTo>
                    <a:pt x="908" y="0"/>
                  </a:lnTo>
                  <a:lnTo>
                    <a:pt x="7241" y="5070"/>
                  </a:lnTo>
                  <a:lnTo>
                    <a:pt x="15182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4476">
              <a:extLst>
                <a:ext uri="{FF2B5EF4-FFF2-40B4-BE49-F238E27FC236}">
                  <a16:creationId xmlns:a16="http://schemas.microsoft.com/office/drawing/2014/main" xmlns="" id="{FC2E79BE-C96C-4F62-900F-0252E8FB8682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8045450" y="781050"/>
              <a:ext cx="19051" cy="69851"/>
            </a:xfrm>
            <a:custGeom>
              <a:avLst/>
              <a:gdLst/>
              <a:ahLst/>
              <a:cxnLst/>
              <a:rect l="0" t="0" r="0" b="0"/>
              <a:pathLst>
                <a:path w="19051" h="69851">
                  <a:moveTo>
                    <a:pt x="19050" y="0"/>
                  </a:moveTo>
                  <a:lnTo>
                    <a:pt x="19050" y="0"/>
                  </a:lnTo>
                  <a:lnTo>
                    <a:pt x="4745" y="26515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4477">
              <a:extLst>
                <a:ext uri="{FF2B5EF4-FFF2-40B4-BE49-F238E27FC236}">
                  <a16:creationId xmlns:a16="http://schemas.microsoft.com/office/drawing/2014/main" xmlns="" id="{5FBD3319-F770-4665-BCE3-8C3D476A2EED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831582" y="565150"/>
              <a:ext cx="213869" cy="241301"/>
            </a:xfrm>
            <a:custGeom>
              <a:avLst/>
              <a:gdLst/>
              <a:ahLst/>
              <a:cxnLst/>
              <a:rect l="0" t="0" r="0" b="0"/>
              <a:pathLst>
                <a:path w="213869" h="241301">
                  <a:moveTo>
                    <a:pt x="213868" y="0"/>
                  </a:moveTo>
                  <a:lnTo>
                    <a:pt x="213868" y="0"/>
                  </a:lnTo>
                  <a:lnTo>
                    <a:pt x="170530" y="32507"/>
                  </a:lnTo>
                  <a:lnTo>
                    <a:pt x="134704" y="62156"/>
                  </a:lnTo>
                  <a:lnTo>
                    <a:pt x="88969" y="101594"/>
                  </a:lnTo>
                  <a:lnTo>
                    <a:pt x="42491" y="143148"/>
                  </a:lnTo>
                  <a:lnTo>
                    <a:pt x="11708" y="178430"/>
                  </a:lnTo>
                  <a:lnTo>
                    <a:pt x="1017" y="200422"/>
                  </a:lnTo>
                  <a:lnTo>
                    <a:pt x="0" y="209815"/>
                  </a:lnTo>
                  <a:lnTo>
                    <a:pt x="10668" y="241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4478">
              <a:extLst>
                <a:ext uri="{FF2B5EF4-FFF2-40B4-BE49-F238E27FC236}">
                  <a16:creationId xmlns:a16="http://schemas.microsoft.com/office/drawing/2014/main" xmlns="" id="{B3EDCE45-EE0A-4AB2-96D2-7536717B3BED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861298" y="577850"/>
              <a:ext cx="139703" cy="203201"/>
            </a:xfrm>
            <a:custGeom>
              <a:avLst/>
              <a:gdLst/>
              <a:ahLst/>
              <a:cxnLst/>
              <a:rect l="0" t="0" r="0" b="0"/>
              <a:pathLst>
                <a:path w="139703" h="203201">
                  <a:moveTo>
                    <a:pt x="2" y="0"/>
                  </a:moveTo>
                  <a:lnTo>
                    <a:pt x="2" y="0"/>
                  </a:lnTo>
                  <a:lnTo>
                    <a:pt x="0" y="6742"/>
                  </a:lnTo>
                  <a:lnTo>
                    <a:pt x="6743" y="27790"/>
                  </a:lnTo>
                  <a:lnTo>
                    <a:pt x="27791" y="63110"/>
                  </a:lnTo>
                  <a:lnTo>
                    <a:pt x="56369" y="104856"/>
                  </a:lnTo>
                  <a:lnTo>
                    <a:pt x="87180" y="145133"/>
                  </a:lnTo>
                  <a:lnTo>
                    <a:pt x="127203" y="189970"/>
                  </a:lnTo>
                  <a:lnTo>
                    <a:pt x="139702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4479">
              <a:extLst>
                <a:ext uri="{FF2B5EF4-FFF2-40B4-BE49-F238E27FC236}">
                  <a16:creationId xmlns:a16="http://schemas.microsoft.com/office/drawing/2014/main" xmlns="" id="{FD09761B-75CD-4E47-A9B6-8D2FF2722B07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619692" y="498279"/>
              <a:ext cx="152709" cy="339922"/>
            </a:xfrm>
            <a:custGeom>
              <a:avLst/>
              <a:gdLst/>
              <a:ahLst/>
              <a:cxnLst/>
              <a:rect l="0" t="0" r="0" b="0"/>
              <a:pathLst>
                <a:path w="152709" h="339922">
                  <a:moveTo>
                    <a:pt x="152708" y="3371"/>
                  </a:moveTo>
                  <a:lnTo>
                    <a:pt x="152708" y="3371"/>
                  </a:lnTo>
                  <a:lnTo>
                    <a:pt x="142595" y="0"/>
                  </a:lnTo>
                  <a:lnTo>
                    <a:pt x="131985" y="226"/>
                  </a:lnTo>
                  <a:lnTo>
                    <a:pt x="119509" y="4090"/>
                  </a:lnTo>
                  <a:lnTo>
                    <a:pt x="84740" y="29462"/>
                  </a:lnTo>
                  <a:lnTo>
                    <a:pt x="63234" y="53772"/>
                  </a:lnTo>
                  <a:lnTo>
                    <a:pt x="44267" y="88096"/>
                  </a:lnTo>
                  <a:lnTo>
                    <a:pt x="24549" y="130632"/>
                  </a:lnTo>
                  <a:lnTo>
                    <a:pt x="7554" y="176348"/>
                  </a:lnTo>
                  <a:lnTo>
                    <a:pt x="0" y="220185"/>
                  </a:lnTo>
                  <a:lnTo>
                    <a:pt x="2288" y="257542"/>
                  </a:lnTo>
                  <a:lnTo>
                    <a:pt x="11771" y="288491"/>
                  </a:lnTo>
                  <a:lnTo>
                    <a:pt x="27745" y="311654"/>
                  </a:lnTo>
                  <a:lnTo>
                    <a:pt x="54130" y="325712"/>
                  </a:lnTo>
                  <a:lnTo>
                    <a:pt x="101908" y="339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4480">
              <a:extLst>
                <a:ext uri="{FF2B5EF4-FFF2-40B4-BE49-F238E27FC236}">
                  <a16:creationId xmlns:a16="http://schemas.microsoft.com/office/drawing/2014/main" xmlns="" id="{AD418578-392B-48DC-9871-FF4B7079040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8242300" y="711200"/>
              <a:ext cx="127001" cy="6351"/>
            </a:xfrm>
            <a:custGeom>
              <a:avLst/>
              <a:gdLst/>
              <a:ahLst/>
              <a:cxnLst/>
              <a:rect l="0" t="0" r="0" b="0"/>
              <a:pathLst>
                <a:path w="127001" h="6351">
                  <a:moveTo>
                    <a:pt x="0" y="6350"/>
                  </a:moveTo>
                  <a:lnTo>
                    <a:pt x="0" y="6350"/>
                  </a:lnTo>
                  <a:lnTo>
                    <a:pt x="45465" y="2979"/>
                  </a:lnTo>
                  <a:lnTo>
                    <a:pt x="92963" y="88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4481">
              <a:extLst>
                <a:ext uri="{FF2B5EF4-FFF2-40B4-BE49-F238E27FC236}">
                  <a16:creationId xmlns:a16="http://schemas.microsoft.com/office/drawing/2014/main" xmlns="" id="{2E1FF714-AFEA-44B8-92A8-CA27F85B4C43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8413750" y="579724"/>
              <a:ext cx="292101" cy="220377"/>
            </a:xfrm>
            <a:custGeom>
              <a:avLst/>
              <a:gdLst/>
              <a:ahLst/>
              <a:cxnLst/>
              <a:rect l="0" t="0" r="0" b="0"/>
              <a:pathLst>
                <a:path w="292101" h="220377">
                  <a:moveTo>
                    <a:pt x="0" y="220376"/>
                  </a:moveTo>
                  <a:lnTo>
                    <a:pt x="0" y="220376"/>
                  </a:lnTo>
                  <a:lnTo>
                    <a:pt x="24419" y="204796"/>
                  </a:lnTo>
                  <a:lnTo>
                    <a:pt x="62157" y="170157"/>
                  </a:lnTo>
                  <a:lnTo>
                    <a:pt x="99478" y="130551"/>
                  </a:lnTo>
                  <a:lnTo>
                    <a:pt x="128644" y="84086"/>
                  </a:lnTo>
                  <a:lnTo>
                    <a:pt x="148889" y="40843"/>
                  </a:lnTo>
                  <a:lnTo>
                    <a:pt x="155122" y="11331"/>
                  </a:lnTo>
                  <a:lnTo>
                    <a:pt x="154081" y="938"/>
                  </a:lnTo>
                  <a:lnTo>
                    <a:pt x="151404" y="0"/>
                  </a:lnTo>
                  <a:lnTo>
                    <a:pt x="142785" y="4604"/>
                  </a:lnTo>
                  <a:lnTo>
                    <a:pt x="126033" y="29208"/>
                  </a:lnTo>
                  <a:lnTo>
                    <a:pt x="114405" y="70052"/>
                  </a:lnTo>
                  <a:lnTo>
                    <a:pt x="113232" y="111160"/>
                  </a:lnTo>
                  <a:lnTo>
                    <a:pt x="117355" y="143409"/>
                  </a:lnTo>
                  <a:lnTo>
                    <a:pt x="121276" y="150720"/>
                  </a:lnTo>
                  <a:lnTo>
                    <a:pt x="133158" y="160725"/>
                  </a:lnTo>
                  <a:lnTo>
                    <a:pt x="140982" y="162264"/>
                  </a:lnTo>
                  <a:lnTo>
                    <a:pt x="159085" y="160212"/>
                  </a:lnTo>
                  <a:lnTo>
                    <a:pt x="189109" y="144380"/>
                  </a:lnTo>
                  <a:lnTo>
                    <a:pt x="223718" y="115074"/>
                  </a:lnTo>
                  <a:lnTo>
                    <a:pt x="238895" y="93612"/>
                  </a:lnTo>
                  <a:lnTo>
                    <a:pt x="252011" y="62885"/>
                  </a:lnTo>
                  <a:lnTo>
                    <a:pt x="252674" y="63171"/>
                  </a:lnTo>
                  <a:lnTo>
                    <a:pt x="269580" y="102092"/>
                  </a:lnTo>
                  <a:lnTo>
                    <a:pt x="292100" y="156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4482">
              <a:extLst>
                <a:ext uri="{FF2B5EF4-FFF2-40B4-BE49-F238E27FC236}">
                  <a16:creationId xmlns:a16="http://schemas.microsoft.com/office/drawing/2014/main" xmlns="" id="{ED0D87DB-C9D5-4782-A2E9-8DD7183D9A8C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8763000" y="508000"/>
              <a:ext cx="91819" cy="260351"/>
            </a:xfrm>
            <a:custGeom>
              <a:avLst/>
              <a:gdLst/>
              <a:ahLst/>
              <a:cxnLst/>
              <a:rect l="0" t="0" r="0" b="0"/>
              <a:pathLst>
                <a:path w="91819" h="260351">
                  <a:moveTo>
                    <a:pt x="69850" y="0"/>
                  </a:moveTo>
                  <a:lnTo>
                    <a:pt x="69850" y="0"/>
                  </a:lnTo>
                  <a:lnTo>
                    <a:pt x="69848" y="3371"/>
                  </a:lnTo>
                  <a:lnTo>
                    <a:pt x="83664" y="39232"/>
                  </a:lnTo>
                  <a:lnTo>
                    <a:pt x="91818" y="84061"/>
                  </a:lnTo>
                  <a:lnTo>
                    <a:pt x="91608" y="121322"/>
                  </a:lnTo>
                  <a:lnTo>
                    <a:pt x="84458" y="159049"/>
                  </a:lnTo>
                  <a:lnTo>
                    <a:pt x="58421" y="205876"/>
                  </a:lnTo>
                  <a:lnTo>
                    <a:pt x="15928" y="246663"/>
                  </a:lnTo>
                  <a:lnTo>
                    <a:pt x="0" y="260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4483">
              <a:extLst>
                <a:ext uri="{FF2B5EF4-FFF2-40B4-BE49-F238E27FC236}">
                  <a16:creationId xmlns:a16="http://schemas.microsoft.com/office/drawing/2014/main" xmlns="" id="{024D39B5-AB5F-456D-9FA2-62C10BC8B55D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8907547" y="307779"/>
              <a:ext cx="134854" cy="206572"/>
            </a:xfrm>
            <a:custGeom>
              <a:avLst/>
              <a:gdLst/>
              <a:ahLst/>
              <a:cxnLst/>
              <a:rect l="0" t="0" r="0" b="0"/>
              <a:pathLst>
                <a:path w="134854" h="206572">
                  <a:moveTo>
                    <a:pt x="20553" y="3371"/>
                  </a:moveTo>
                  <a:lnTo>
                    <a:pt x="20553" y="3371"/>
                  </a:lnTo>
                  <a:lnTo>
                    <a:pt x="27294" y="0"/>
                  </a:lnTo>
                  <a:lnTo>
                    <a:pt x="38130" y="2108"/>
                  </a:lnTo>
                  <a:lnTo>
                    <a:pt x="71455" y="18330"/>
                  </a:lnTo>
                  <a:lnTo>
                    <a:pt x="94901" y="42532"/>
                  </a:lnTo>
                  <a:lnTo>
                    <a:pt x="98342" y="52762"/>
                  </a:lnTo>
                  <a:lnTo>
                    <a:pt x="98399" y="75417"/>
                  </a:lnTo>
                  <a:lnTo>
                    <a:pt x="89959" y="97715"/>
                  </a:lnTo>
                  <a:lnTo>
                    <a:pt x="75388" y="118680"/>
                  </a:lnTo>
                  <a:lnTo>
                    <a:pt x="44090" y="144938"/>
                  </a:lnTo>
                  <a:lnTo>
                    <a:pt x="15689" y="162282"/>
                  </a:lnTo>
                  <a:lnTo>
                    <a:pt x="5002" y="176358"/>
                  </a:lnTo>
                  <a:lnTo>
                    <a:pt x="0" y="185147"/>
                  </a:lnTo>
                  <a:lnTo>
                    <a:pt x="2617" y="188760"/>
                  </a:lnTo>
                  <a:lnTo>
                    <a:pt x="16816" y="194657"/>
                  </a:lnTo>
                  <a:lnTo>
                    <a:pt x="55350" y="198572"/>
                  </a:lnTo>
                  <a:lnTo>
                    <a:pt x="102516" y="203103"/>
                  </a:lnTo>
                  <a:lnTo>
                    <a:pt x="134853" y="206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4" name="SMARTInkShape-4484">
            <a:extLst>
              <a:ext uri="{FF2B5EF4-FFF2-40B4-BE49-F238E27FC236}">
                <a16:creationId xmlns:a16="http://schemas.microsoft.com/office/drawing/2014/main" xmlns="" id="{BEF14851-C710-4D6F-A52B-E45D887326E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049135" y="502794"/>
            <a:ext cx="348616" cy="350221"/>
          </a:xfrm>
          <a:custGeom>
            <a:avLst/>
            <a:gdLst/>
            <a:ahLst/>
            <a:cxnLst/>
            <a:rect l="0" t="0" r="0" b="0"/>
            <a:pathLst>
              <a:path w="348616" h="350221">
                <a:moveTo>
                  <a:pt x="189865" y="11556"/>
                </a:moveTo>
                <a:lnTo>
                  <a:pt x="189865" y="11556"/>
                </a:lnTo>
                <a:lnTo>
                  <a:pt x="227901" y="0"/>
                </a:lnTo>
                <a:lnTo>
                  <a:pt x="228629" y="324"/>
                </a:lnTo>
                <a:lnTo>
                  <a:pt x="189177" y="26374"/>
                </a:lnTo>
                <a:lnTo>
                  <a:pt x="155457" y="47069"/>
                </a:lnTo>
                <a:lnTo>
                  <a:pt x="118834" y="68497"/>
                </a:lnTo>
                <a:lnTo>
                  <a:pt x="82096" y="89780"/>
                </a:lnTo>
                <a:lnTo>
                  <a:pt x="46953" y="110998"/>
                </a:lnTo>
                <a:lnTo>
                  <a:pt x="8918" y="136035"/>
                </a:lnTo>
                <a:lnTo>
                  <a:pt x="2911" y="143931"/>
                </a:lnTo>
                <a:lnTo>
                  <a:pt x="318" y="152017"/>
                </a:lnTo>
                <a:lnTo>
                  <a:pt x="0" y="160230"/>
                </a:lnTo>
                <a:lnTo>
                  <a:pt x="4727" y="167117"/>
                </a:lnTo>
                <a:lnTo>
                  <a:pt x="23150" y="178531"/>
                </a:lnTo>
                <a:lnTo>
                  <a:pt x="53445" y="188308"/>
                </a:lnTo>
                <a:lnTo>
                  <a:pt x="89018" y="197357"/>
                </a:lnTo>
                <a:lnTo>
                  <a:pt x="123641" y="206082"/>
                </a:lnTo>
                <a:lnTo>
                  <a:pt x="161385" y="222299"/>
                </a:lnTo>
                <a:lnTo>
                  <a:pt x="165939" y="229662"/>
                </a:lnTo>
                <a:lnTo>
                  <a:pt x="166153" y="238099"/>
                </a:lnTo>
                <a:lnTo>
                  <a:pt x="163474" y="247251"/>
                </a:lnTo>
                <a:lnTo>
                  <a:pt x="145444" y="266828"/>
                </a:lnTo>
                <a:lnTo>
                  <a:pt x="101679" y="293920"/>
                </a:lnTo>
                <a:lnTo>
                  <a:pt x="56021" y="317234"/>
                </a:lnTo>
                <a:lnTo>
                  <a:pt x="29557" y="336372"/>
                </a:lnTo>
                <a:lnTo>
                  <a:pt x="25842" y="340283"/>
                </a:lnTo>
                <a:lnTo>
                  <a:pt x="27600" y="343596"/>
                </a:lnTo>
                <a:lnTo>
                  <a:pt x="40841" y="349159"/>
                </a:lnTo>
                <a:lnTo>
                  <a:pt x="74008" y="350220"/>
                </a:lnTo>
                <a:lnTo>
                  <a:pt x="121440" y="347635"/>
                </a:lnTo>
                <a:lnTo>
                  <a:pt x="149894" y="344969"/>
                </a:lnTo>
                <a:lnTo>
                  <a:pt x="180149" y="341782"/>
                </a:lnTo>
                <a:lnTo>
                  <a:pt x="212316" y="339656"/>
                </a:lnTo>
                <a:lnTo>
                  <a:pt x="245755" y="338240"/>
                </a:lnTo>
                <a:lnTo>
                  <a:pt x="280041" y="337295"/>
                </a:lnTo>
                <a:lnTo>
                  <a:pt x="348615" y="33540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SMARTInkShape-4485">
            <a:extLst>
              <a:ext uri="{FF2B5EF4-FFF2-40B4-BE49-F238E27FC236}">
                <a16:creationId xmlns:a16="http://schemas.microsoft.com/office/drawing/2014/main" xmlns="" id="{0BE4633A-5286-49E8-82C0-A1EEA11A855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403493" y="470783"/>
            <a:ext cx="14409" cy="164218"/>
          </a:xfrm>
          <a:custGeom>
            <a:avLst/>
            <a:gdLst/>
            <a:ahLst/>
            <a:cxnLst/>
            <a:rect l="0" t="0" r="0" b="0"/>
            <a:pathLst>
              <a:path w="14409" h="164218">
                <a:moveTo>
                  <a:pt x="3657" y="5467"/>
                </a:moveTo>
                <a:lnTo>
                  <a:pt x="3657" y="5467"/>
                </a:lnTo>
                <a:lnTo>
                  <a:pt x="286" y="2096"/>
                </a:lnTo>
                <a:lnTo>
                  <a:pt x="0" y="1103"/>
                </a:lnTo>
                <a:lnTo>
                  <a:pt x="512" y="441"/>
                </a:lnTo>
                <a:lnTo>
                  <a:pt x="1559" y="0"/>
                </a:lnTo>
                <a:lnTo>
                  <a:pt x="9778" y="9491"/>
                </a:lnTo>
                <a:lnTo>
                  <a:pt x="14408" y="39193"/>
                </a:lnTo>
                <a:lnTo>
                  <a:pt x="12409" y="82645"/>
                </a:lnTo>
                <a:lnTo>
                  <a:pt x="9193" y="114792"/>
                </a:lnTo>
                <a:lnTo>
                  <a:pt x="3657" y="1642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1" name="SMARTInkShape-Group859">
            <a:extLst>
              <a:ext uri="{FF2B5EF4-FFF2-40B4-BE49-F238E27FC236}">
                <a16:creationId xmlns:a16="http://schemas.microsoft.com/office/drawing/2014/main" xmlns="" id="{57BD8711-3EFF-40A5-AA54-FB7829A23997}"/>
              </a:ext>
            </a:extLst>
          </p:cNvPr>
          <p:cNvGrpSpPr/>
          <p:nvPr/>
        </p:nvGrpSpPr>
        <p:grpSpPr>
          <a:xfrm>
            <a:off x="5848350" y="660400"/>
            <a:ext cx="908051" cy="489844"/>
            <a:chOff x="5848350" y="660400"/>
            <a:chExt cx="908051" cy="489844"/>
          </a:xfrm>
        </p:grpSpPr>
        <p:sp>
          <p:nvSpPr>
            <p:cNvPr id="386" name="SMARTInkShape-4486">
              <a:extLst>
                <a:ext uri="{FF2B5EF4-FFF2-40B4-BE49-F238E27FC236}">
                  <a16:creationId xmlns:a16="http://schemas.microsoft.com/office/drawing/2014/main" xmlns="" id="{7108AE93-2AA9-4F56-A2E7-D440EB0A6722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6572250" y="896993"/>
              <a:ext cx="184151" cy="93111"/>
            </a:xfrm>
            <a:custGeom>
              <a:avLst/>
              <a:gdLst/>
              <a:ahLst/>
              <a:cxnLst/>
              <a:rect l="0" t="0" r="0" b="0"/>
              <a:pathLst>
                <a:path w="184151" h="93111">
                  <a:moveTo>
                    <a:pt x="0" y="17407"/>
                  </a:moveTo>
                  <a:lnTo>
                    <a:pt x="0" y="17407"/>
                  </a:lnTo>
                  <a:lnTo>
                    <a:pt x="0" y="10665"/>
                  </a:lnTo>
                  <a:lnTo>
                    <a:pt x="1411" y="7973"/>
                  </a:lnTo>
                  <a:lnTo>
                    <a:pt x="6741" y="3101"/>
                  </a:lnTo>
                  <a:lnTo>
                    <a:pt x="15696" y="465"/>
                  </a:lnTo>
                  <a:lnTo>
                    <a:pt x="27437" y="0"/>
                  </a:lnTo>
                  <a:lnTo>
                    <a:pt x="48503" y="4410"/>
                  </a:lnTo>
                  <a:lnTo>
                    <a:pt x="59422" y="10690"/>
                  </a:lnTo>
                  <a:lnTo>
                    <a:pt x="62898" y="15046"/>
                  </a:lnTo>
                  <a:lnTo>
                    <a:pt x="66760" y="25530"/>
                  </a:lnTo>
                  <a:lnTo>
                    <a:pt x="64714" y="39126"/>
                  </a:lnTo>
                  <a:lnTo>
                    <a:pt x="59100" y="53166"/>
                  </a:lnTo>
                  <a:lnTo>
                    <a:pt x="35465" y="89833"/>
                  </a:lnTo>
                  <a:lnTo>
                    <a:pt x="35638" y="91091"/>
                  </a:lnTo>
                  <a:lnTo>
                    <a:pt x="36458" y="91929"/>
                  </a:lnTo>
                  <a:lnTo>
                    <a:pt x="44355" y="93110"/>
                  </a:lnTo>
                  <a:lnTo>
                    <a:pt x="80650" y="92803"/>
                  </a:lnTo>
                  <a:lnTo>
                    <a:pt x="121185" y="88508"/>
                  </a:lnTo>
                  <a:lnTo>
                    <a:pt x="162985" y="83473"/>
                  </a:lnTo>
                  <a:lnTo>
                    <a:pt x="184150" y="80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4487">
              <a:extLst>
                <a:ext uri="{FF2B5EF4-FFF2-40B4-BE49-F238E27FC236}">
                  <a16:creationId xmlns:a16="http://schemas.microsoft.com/office/drawing/2014/main" xmlns="" id="{9A1C81BC-9D5D-4131-8163-A1FFCCDB96F2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6369710" y="1050139"/>
              <a:ext cx="208891" cy="100105"/>
            </a:xfrm>
            <a:custGeom>
              <a:avLst/>
              <a:gdLst/>
              <a:ahLst/>
              <a:cxnLst/>
              <a:rect l="0" t="0" r="0" b="0"/>
              <a:pathLst>
                <a:path w="208891" h="100105">
                  <a:moveTo>
                    <a:pt x="56490" y="29361"/>
                  </a:moveTo>
                  <a:lnTo>
                    <a:pt x="56490" y="29361"/>
                  </a:lnTo>
                  <a:lnTo>
                    <a:pt x="53119" y="29361"/>
                  </a:lnTo>
                  <a:lnTo>
                    <a:pt x="49583" y="33124"/>
                  </a:lnTo>
                  <a:lnTo>
                    <a:pt x="47651" y="36103"/>
                  </a:lnTo>
                  <a:lnTo>
                    <a:pt x="33877" y="77864"/>
                  </a:lnTo>
                  <a:lnTo>
                    <a:pt x="17337" y="99492"/>
                  </a:lnTo>
                  <a:lnTo>
                    <a:pt x="14159" y="100104"/>
                  </a:lnTo>
                  <a:lnTo>
                    <a:pt x="10632" y="99101"/>
                  </a:lnTo>
                  <a:lnTo>
                    <a:pt x="6867" y="97021"/>
                  </a:lnTo>
                  <a:lnTo>
                    <a:pt x="4358" y="93518"/>
                  </a:lnTo>
                  <a:lnTo>
                    <a:pt x="1570" y="83981"/>
                  </a:lnTo>
                  <a:lnTo>
                    <a:pt x="0" y="59969"/>
                  </a:lnTo>
                  <a:lnTo>
                    <a:pt x="5279" y="44376"/>
                  </a:lnTo>
                  <a:lnTo>
                    <a:pt x="9648" y="37254"/>
                  </a:lnTo>
                  <a:lnTo>
                    <a:pt x="25793" y="27460"/>
                  </a:lnTo>
                  <a:lnTo>
                    <a:pt x="60565" y="16098"/>
                  </a:lnTo>
                  <a:lnTo>
                    <a:pt x="100266" y="5676"/>
                  </a:lnTo>
                  <a:lnTo>
                    <a:pt x="140722" y="0"/>
                  </a:lnTo>
                  <a:lnTo>
                    <a:pt x="178345" y="200"/>
                  </a:lnTo>
                  <a:lnTo>
                    <a:pt x="208890" y="3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4488">
              <a:extLst>
                <a:ext uri="{FF2B5EF4-FFF2-40B4-BE49-F238E27FC236}">
                  <a16:creationId xmlns:a16="http://schemas.microsoft.com/office/drawing/2014/main" xmlns="" id="{F9B68F89-7A05-4738-83BB-D8ED84707CBB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178871" y="942911"/>
              <a:ext cx="139380" cy="185065"/>
            </a:xfrm>
            <a:custGeom>
              <a:avLst/>
              <a:gdLst/>
              <a:ahLst/>
              <a:cxnLst/>
              <a:rect l="0" t="0" r="0" b="0"/>
              <a:pathLst>
                <a:path w="139380" h="185065">
                  <a:moveTo>
                    <a:pt x="18729" y="28639"/>
                  </a:moveTo>
                  <a:lnTo>
                    <a:pt x="18729" y="28639"/>
                  </a:lnTo>
                  <a:lnTo>
                    <a:pt x="22100" y="18526"/>
                  </a:lnTo>
                  <a:lnTo>
                    <a:pt x="29399" y="9798"/>
                  </a:lnTo>
                  <a:lnTo>
                    <a:pt x="34309" y="5495"/>
                  </a:lnTo>
                  <a:lnTo>
                    <a:pt x="49172" y="714"/>
                  </a:lnTo>
                  <a:lnTo>
                    <a:pt x="66831" y="0"/>
                  </a:lnTo>
                  <a:lnTo>
                    <a:pt x="84088" y="4387"/>
                  </a:lnTo>
                  <a:lnTo>
                    <a:pt x="97402" y="16684"/>
                  </a:lnTo>
                  <a:lnTo>
                    <a:pt x="102927" y="24902"/>
                  </a:lnTo>
                  <a:lnTo>
                    <a:pt x="104494" y="35320"/>
                  </a:lnTo>
                  <a:lnTo>
                    <a:pt x="100591" y="60066"/>
                  </a:lnTo>
                  <a:lnTo>
                    <a:pt x="79750" y="98393"/>
                  </a:lnTo>
                  <a:lnTo>
                    <a:pt x="33788" y="142789"/>
                  </a:lnTo>
                  <a:lnTo>
                    <a:pt x="1218" y="173441"/>
                  </a:lnTo>
                  <a:lnTo>
                    <a:pt x="0" y="176679"/>
                  </a:lnTo>
                  <a:lnTo>
                    <a:pt x="598" y="179544"/>
                  </a:lnTo>
                  <a:lnTo>
                    <a:pt x="2409" y="182159"/>
                  </a:lnTo>
                  <a:lnTo>
                    <a:pt x="11946" y="185064"/>
                  </a:lnTo>
                  <a:lnTo>
                    <a:pt x="28414" y="184945"/>
                  </a:lnTo>
                  <a:lnTo>
                    <a:pt x="70126" y="176944"/>
                  </a:lnTo>
                  <a:lnTo>
                    <a:pt x="116036" y="167047"/>
                  </a:lnTo>
                  <a:lnTo>
                    <a:pt x="139379" y="161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4489">
              <a:extLst>
                <a:ext uri="{FF2B5EF4-FFF2-40B4-BE49-F238E27FC236}">
                  <a16:creationId xmlns:a16="http://schemas.microsoft.com/office/drawing/2014/main" xmlns="" id="{0F621C1E-DAD5-4A96-9E2D-8B302B0EC6FD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203950" y="768350"/>
              <a:ext cx="463551" cy="38101"/>
            </a:xfrm>
            <a:custGeom>
              <a:avLst/>
              <a:gdLst/>
              <a:ahLst/>
              <a:cxnLst/>
              <a:rect l="0" t="0" r="0" b="0"/>
              <a:pathLst>
                <a:path w="463551" h="38101">
                  <a:moveTo>
                    <a:pt x="0" y="38100"/>
                  </a:moveTo>
                  <a:lnTo>
                    <a:pt x="0" y="38100"/>
                  </a:lnTo>
                  <a:lnTo>
                    <a:pt x="46741" y="29262"/>
                  </a:lnTo>
                  <a:lnTo>
                    <a:pt x="91329" y="21472"/>
                  </a:lnTo>
                  <a:lnTo>
                    <a:pt x="118035" y="16431"/>
                  </a:lnTo>
                  <a:lnTo>
                    <a:pt x="149246" y="12365"/>
                  </a:lnTo>
                  <a:lnTo>
                    <a:pt x="183458" y="8949"/>
                  </a:lnTo>
                  <a:lnTo>
                    <a:pt x="219672" y="5966"/>
                  </a:lnTo>
                  <a:lnTo>
                    <a:pt x="255104" y="3977"/>
                  </a:lnTo>
                  <a:lnTo>
                    <a:pt x="290014" y="2652"/>
                  </a:lnTo>
                  <a:lnTo>
                    <a:pt x="324576" y="1768"/>
                  </a:lnTo>
                  <a:lnTo>
                    <a:pt x="355378" y="1178"/>
                  </a:lnTo>
                  <a:lnTo>
                    <a:pt x="383674" y="786"/>
                  </a:lnTo>
                  <a:lnTo>
                    <a:pt x="428050" y="349"/>
                  </a:lnTo>
                  <a:lnTo>
                    <a:pt x="463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4490">
              <a:extLst>
                <a:ext uri="{FF2B5EF4-FFF2-40B4-BE49-F238E27FC236}">
                  <a16:creationId xmlns:a16="http://schemas.microsoft.com/office/drawing/2014/main" xmlns="" id="{CF4167F5-3378-4D3C-AFDA-B2634BC85C20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5848350" y="660400"/>
              <a:ext cx="234951" cy="25401"/>
            </a:xfrm>
            <a:custGeom>
              <a:avLst/>
              <a:gdLst/>
              <a:ahLst/>
              <a:cxnLst/>
              <a:rect l="0" t="0" r="0" b="0"/>
              <a:pathLst>
                <a:path w="234951" h="25401">
                  <a:moveTo>
                    <a:pt x="0" y="25400"/>
                  </a:moveTo>
                  <a:lnTo>
                    <a:pt x="0" y="25400"/>
                  </a:lnTo>
                  <a:lnTo>
                    <a:pt x="42716" y="25400"/>
                  </a:lnTo>
                  <a:lnTo>
                    <a:pt x="87680" y="18658"/>
                  </a:lnTo>
                  <a:lnTo>
                    <a:pt x="122930" y="13466"/>
                  </a:lnTo>
                  <a:lnTo>
                    <a:pt x="159764" y="8807"/>
                  </a:lnTo>
                  <a:lnTo>
                    <a:pt x="197301" y="4385"/>
                  </a:lnTo>
                  <a:lnTo>
                    <a:pt x="234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3" name="SMARTInkShape-Group860">
            <a:extLst>
              <a:ext uri="{FF2B5EF4-FFF2-40B4-BE49-F238E27FC236}">
                <a16:creationId xmlns:a16="http://schemas.microsoft.com/office/drawing/2014/main" xmlns="" id="{008A77E5-7B1E-4C49-BD2B-0A5528BBE691}"/>
              </a:ext>
            </a:extLst>
          </p:cNvPr>
          <p:cNvGrpSpPr/>
          <p:nvPr/>
        </p:nvGrpSpPr>
        <p:grpSpPr>
          <a:xfrm>
            <a:off x="3270250" y="362502"/>
            <a:ext cx="2297217" cy="488399"/>
            <a:chOff x="3270250" y="362502"/>
            <a:chExt cx="2297217" cy="488399"/>
          </a:xfrm>
        </p:grpSpPr>
        <p:sp>
          <p:nvSpPr>
            <p:cNvPr id="392" name="SMARTInkShape-4491">
              <a:extLst>
                <a:ext uri="{FF2B5EF4-FFF2-40B4-BE49-F238E27FC236}">
                  <a16:creationId xmlns:a16="http://schemas.microsoft.com/office/drawing/2014/main" xmlns="" id="{B0433A1E-D6B0-443D-8B93-6A62BD8DFAF1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771900" y="444265"/>
              <a:ext cx="349251" cy="384894"/>
            </a:xfrm>
            <a:custGeom>
              <a:avLst/>
              <a:gdLst/>
              <a:ahLst/>
              <a:cxnLst/>
              <a:rect l="0" t="0" r="0" b="0"/>
              <a:pathLst>
                <a:path w="349251" h="384894">
                  <a:moveTo>
                    <a:pt x="0" y="381235"/>
                  </a:moveTo>
                  <a:lnTo>
                    <a:pt x="0" y="381235"/>
                  </a:lnTo>
                  <a:lnTo>
                    <a:pt x="0" y="384606"/>
                  </a:lnTo>
                  <a:lnTo>
                    <a:pt x="2117" y="384893"/>
                  </a:lnTo>
                  <a:lnTo>
                    <a:pt x="10113" y="383331"/>
                  </a:lnTo>
                  <a:lnTo>
                    <a:pt x="34610" y="369393"/>
                  </a:lnTo>
                  <a:lnTo>
                    <a:pt x="79901" y="331101"/>
                  </a:lnTo>
                  <a:lnTo>
                    <a:pt x="106773" y="301803"/>
                  </a:lnTo>
                  <a:lnTo>
                    <a:pt x="132827" y="262912"/>
                  </a:lnTo>
                  <a:lnTo>
                    <a:pt x="156636" y="217875"/>
                  </a:lnTo>
                  <a:lnTo>
                    <a:pt x="167923" y="194011"/>
                  </a:lnTo>
                  <a:lnTo>
                    <a:pt x="177566" y="168930"/>
                  </a:lnTo>
                  <a:lnTo>
                    <a:pt x="186111" y="143038"/>
                  </a:lnTo>
                  <a:lnTo>
                    <a:pt x="193923" y="116603"/>
                  </a:lnTo>
                  <a:lnTo>
                    <a:pt x="202605" y="72180"/>
                  </a:lnTo>
                  <a:lnTo>
                    <a:pt x="204346" y="37150"/>
                  </a:lnTo>
                  <a:lnTo>
                    <a:pt x="198065" y="14525"/>
                  </a:lnTo>
                  <a:lnTo>
                    <a:pt x="190099" y="3058"/>
                  </a:lnTo>
                  <a:lnTo>
                    <a:pt x="185999" y="0"/>
                  </a:lnTo>
                  <a:lnTo>
                    <a:pt x="179738" y="784"/>
                  </a:lnTo>
                  <a:lnTo>
                    <a:pt x="163375" y="9181"/>
                  </a:lnTo>
                  <a:lnTo>
                    <a:pt x="148105" y="33609"/>
                  </a:lnTo>
                  <a:lnTo>
                    <a:pt x="134969" y="69396"/>
                  </a:lnTo>
                  <a:lnTo>
                    <a:pt x="124427" y="113523"/>
                  </a:lnTo>
                  <a:lnTo>
                    <a:pt x="121757" y="137144"/>
                  </a:lnTo>
                  <a:lnTo>
                    <a:pt x="120682" y="161357"/>
                  </a:lnTo>
                  <a:lnTo>
                    <a:pt x="120672" y="185967"/>
                  </a:lnTo>
                  <a:lnTo>
                    <a:pt x="122075" y="210134"/>
                  </a:lnTo>
                  <a:lnTo>
                    <a:pt x="127398" y="257683"/>
                  </a:lnTo>
                  <a:lnTo>
                    <a:pt x="136349" y="295278"/>
                  </a:lnTo>
                  <a:lnTo>
                    <a:pt x="148089" y="323277"/>
                  </a:lnTo>
                  <a:lnTo>
                    <a:pt x="162713" y="340424"/>
                  </a:lnTo>
                  <a:lnTo>
                    <a:pt x="170564" y="344855"/>
                  </a:lnTo>
                  <a:lnTo>
                    <a:pt x="186814" y="347898"/>
                  </a:lnTo>
                  <a:lnTo>
                    <a:pt x="194392" y="345605"/>
                  </a:lnTo>
                  <a:lnTo>
                    <a:pt x="208458" y="335531"/>
                  </a:lnTo>
                  <a:lnTo>
                    <a:pt x="218001" y="316002"/>
                  </a:lnTo>
                  <a:lnTo>
                    <a:pt x="226507" y="269964"/>
                  </a:lnTo>
                  <a:lnTo>
                    <a:pt x="229551" y="257698"/>
                  </a:lnTo>
                  <a:lnTo>
                    <a:pt x="231845" y="253657"/>
                  </a:lnTo>
                  <a:lnTo>
                    <a:pt x="230513" y="256565"/>
                  </a:lnTo>
                  <a:lnTo>
                    <a:pt x="228767" y="295585"/>
                  </a:lnTo>
                  <a:lnTo>
                    <a:pt x="234082" y="326400"/>
                  </a:lnTo>
                  <a:lnTo>
                    <a:pt x="235782" y="326334"/>
                  </a:lnTo>
                  <a:lnTo>
                    <a:pt x="241434" y="322498"/>
                  </a:lnTo>
                  <a:lnTo>
                    <a:pt x="264409" y="285088"/>
                  </a:lnTo>
                  <a:lnTo>
                    <a:pt x="295018" y="238379"/>
                  </a:lnTo>
                  <a:lnTo>
                    <a:pt x="313112" y="219355"/>
                  </a:lnTo>
                  <a:lnTo>
                    <a:pt x="317397" y="216870"/>
                  </a:lnTo>
                  <a:lnTo>
                    <a:pt x="320959" y="215920"/>
                  </a:lnTo>
                  <a:lnTo>
                    <a:pt x="324040" y="215992"/>
                  </a:lnTo>
                  <a:lnTo>
                    <a:pt x="326799" y="218862"/>
                  </a:lnTo>
                  <a:lnTo>
                    <a:pt x="334052" y="237090"/>
                  </a:lnTo>
                  <a:lnTo>
                    <a:pt x="342824" y="276379"/>
                  </a:lnTo>
                  <a:lnTo>
                    <a:pt x="349250" y="311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4492">
              <a:extLst>
                <a:ext uri="{FF2B5EF4-FFF2-40B4-BE49-F238E27FC236}">
                  <a16:creationId xmlns:a16="http://schemas.microsoft.com/office/drawing/2014/main" xmlns="" id="{283C0B2E-53EB-42C0-A915-EAD0DBCC3A88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501541" y="686933"/>
              <a:ext cx="125607" cy="163968"/>
            </a:xfrm>
            <a:custGeom>
              <a:avLst/>
              <a:gdLst/>
              <a:ahLst/>
              <a:cxnLst/>
              <a:rect l="0" t="0" r="0" b="0"/>
              <a:pathLst>
                <a:path w="125607" h="163968">
                  <a:moveTo>
                    <a:pt x="3659" y="30617"/>
                  </a:moveTo>
                  <a:lnTo>
                    <a:pt x="3659" y="30617"/>
                  </a:lnTo>
                  <a:lnTo>
                    <a:pt x="0" y="30617"/>
                  </a:lnTo>
                  <a:lnTo>
                    <a:pt x="1563" y="30617"/>
                  </a:lnTo>
                  <a:lnTo>
                    <a:pt x="2728" y="36261"/>
                  </a:lnTo>
                  <a:lnTo>
                    <a:pt x="7195" y="73955"/>
                  </a:lnTo>
                  <a:lnTo>
                    <a:pt x="4567" y="116789"/>
                  </a:lnTo>
                  <a:lnTo>
                    <a:pt x="3712" y="150834"/>
                  </a:lnTo>
                  <a:lnTo>
                    <a:pt x="12501" y="114601"/>
                  </a:lnTo>
                  <a:lnTo>
                    <a:pt x="25329" y="73218"/>
                  </a:lnTo>
                  <a:lnTo>
                    <a:pt x="42535" y="31951"/>
                  </a:lnTo>
                  <a:lnTo>
                    <a:pt x="61039" y="6396"/>
                  </a:lnTo>
                  <a:lnTo>
                    <a:pt x="68018" y="2475"/>
                  </a:lnTo>
                  <a:lnTo>
                    <a:pt x="83298" y="0"/>
                  </a:lnTo>
                  <a:lnTo>
                    <a:pt x="90618" y="2445"/>
                  </a:lnTo>
                  <a:lnTo>
                    <a:pt x="104397" y="12687"/>
                  </a:lnTo>
                  <a:lnTo>
                    <a:pt x="113813" y="30409"/>
                  </a:lnTo>
                  <a:lnTo>
                    <a:pt x="125606" y="76280"/>
                  </a:lnTo>
                  <a:lnTo>
                    <a:pt x="125297" y="121037"/>
                  </a:lnTo>
                  <a:lnTo>
                    <a:pt x="124309" y="163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4493">
              <a:extLst>
                <a:ext uri="{FF2B5EF4-FFF2-40B4-BE49-F238E27FC236}">
                  <a16:creationId xmlns:a16="http://schemas.microsoft.com/office/drawing/2014/main" xmlns="" id="{8D08299E-04DD-4E83-8AF8-7422296370B4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3270250" y="80645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25400"/>
                  </a:moveTo>
                  <a:lnTo>
                    <a:pt x="0" y="25400"/>
                  </a:lnTo>
                  <a:lnTo>
                    <a:pt x="8838" y="25400"/>
                  </a:lnTo>
                  <a:lnTo>
                    <a:pt x="53636" y="13467"/>
                  </a:lnTo>
                  <a:lnTo>
                    <a:pt x="91622" y="6577"/>
                  </a:lnTo>
                  <a:lnTo>
                    <a:pt x="130394" y="1949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4494">
              <a:extLst>
                <a:ext uri="{FF2B5EF4-FFF2-40B4-BE49-F238E27FC236}">
                  <a16:creationId xmlns:a16="http://schemas.microsoft.com/office/drawing/2014/main" xmlns="" id="{1BD0DDAD-367A-4D4C-9CF6-64478615C20E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408439" y="636281"/>
              <a:ext cx="246112" cy="120196"/>
            </a:xfrm>
            <a:custGeom>
              <a:avLst/>
              <a:gdLst/>
              <a:ahLst/>
              <a:cxnLst/>
              <a:rect l="0" t="0" r="0" b="0"/>
              <a:pathLst>
                <a:path w="246112" h="120196">
                  <a:moveTo>
                    <a:pt x="68311" y="17769"/>
                  </a:moveTo>
                  <a:lnTo>
                    <a:pt x="68311" y="17769"/>
                  </a:lnTo>
                  <a:lnTo>
                    <a:pt x="64940" y="17769"/>
                  </a:lnTo>
                  <a:lnTo>
                    <a:pt x="61403" y="23413"/>
                  </a:lnTo>
                  <a:lnTo>
                    <a:pt x="49213" y="65153"/>
                  </a:lnTo>
                  <a:lnTo>
                    <a:pt x="37966" y="108336"/>
                  </a:lnTo>
                  <a:lnTo>
                    <a:pt x="31070" y="117523"/>
                  </a:lnTo>
                  <a:lnTo>
                    <a:pt x="27962" y="119549"/>
                  </a:lnTo>
                  <a:lnTo>
                    <a:pt x="25184" y="120195"/>
                  </a:lnTo>
                  <a:lnTo>
                    <a:pt x="22626" y="119920"/>
                  </a:lnTo>
                  <a:lnTo>
                    <a:pt x="16022" y="113969"/>
                  </a:lnTo>
                  <a:lnTo>
                    <a:pt x="12285" y="109419"/>
                  </a:lnTo>
                  <a:lnTo>
                    <a:pt x="3654" y="82789"/>
                  </a:lnTo>
                  <a:lnTo>
                    <a:pt x="0" y="48088"/>
                  </a:lnTo>
                  <a:lnTo>
                    <a:pt x="2908" y="31009"/>
                  </a:lnTo>
                  <a:lnTo>
                    <a:pt x="5659" y="24479"/>
                  </a:lnTo>
                  <a:lnTo>
                    <a:pt x="16242" y="13460"/>
                  </a:lnTo>
                  <a:lnTo>
                    <a:pt x="23015" y="8547"/>
                  </a:lnTo>
                  <a:lnTo>
                    <a:pt x="59515" y="1631"/>
                  </a:lnTo>
                  <a:lnTo>
                    <a:pt x="93800" y="13"/>
                  </a:lnTo>
                  <a:lnTo>
                    <a:pt x="131850" y="0"/>
                  </a:lnTo>
                  <a:lnTo>
                    <a:pt x="169928" y="2346"/>
                  </a:lnTo>
                  <a:lnTo>
                    <a:pt x="216953" y="11004"/>
                  </a:lnTo>
                  <a:lnTo>
                    <a:pt x="246111" y="177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4495">
              <a:extLst>
                <a:ext uri="{FF2B5EF4-FFF2-40B4-BE49-F238E27FC236}">
                  <a16:creationId xmlns:a16="http://schemas.microsoft.com/office/drawing/2014/main" xmlns="" id="{1A91D130-162C-4350-96C8-1DC6CAB034F4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251643" y="471665"/>
              <a:ext cx="98108" cy="334786"/>
            </a:xfrm>
            <a:custGeom>
              <a:avLst/>
              <a:gdLst/>
              <a:ahLst/>
              <a:cxnLst/>
              <a:rect l="0" t="0" r="0" b="0"/>
              <a:pathLst>
                <a:path w="98108" h="334786">
                  <a:moveTo>
                    <a:pt x="91757" y="10935"/>
                  </a:moveTo>
                  <a:lnTo>
                    <a:pt x="91757" y="10935"/>
                  </a:lnTo>
                  <a:lnTo>
                    <a:pt x="82323" y="2207"/>
                  </a:lnTo>
                  <a:lnTo>
                    <a:pt x="77451" y="0"/>
                  </a:lnTo>
                  <a:lnTo>
                    <a:pt x="69171" y="4664"/>
                  </a:lnTo>
                  <a:lnTo>
                    <a:pt x="64000" y="8871"/>
                  </a:lnTo>
                  <a:lnTo>
                    <a:pt x="46608" y="38389"/>
                  </a:lnTo>
                  <a:lnTo>
                    <a:pt x="32415" y="73937"/>
                  </a:lnTo>
                  <a:lnTo>
                    <a:pt x="18110" y="117252"/>
                  </a:lnTo>
                  <a:lnTo>
                    <a:pt x="7049" y="162374"/>
                  </a:lnTo>
                  <a:lnTo>
                    <a:pt x="1192" y="206417"/>
                  </a:lnTo>
                  <a:lnTo>
                    <a:pt x="0" y="246688"/>
                  </a:lnTo>
                  <a:lnTo>
                    <a:pt x="4174" y="278697"/>
                  </a:lnTo>
                  <a:lnTo>
                    <a:pt x="18259" y="303272"/>
                  </a:lnTo>
                  <a:lnTo>
                    <a:pt x="27942" y="313776"/>
                  </a:lnTo>
                  <a:lnTo>
                    <a:pt x="53752" y="325448"/>
                  </a:lnTo>
                  <a:lnTo>
                    <a:pt x="98107" y="334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4496">
              <a:extLst>
                <a:ext uri="{FF2B5EF4-FFF2-40B4-BE49-F238E27FC236}">
                  <a16:creationId xmlns:a16="http://schemas.microsoft.com/office/drawing/2014/main" xmlns="" id="{C66AFADC-3ADF-467D-B88A-A256F354CDD5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775200" y="514350"/>
              <a:ext cx="558801" cy="318372"/>
            </a:xfrm>
            <a:custGeom>
              <a:avLst/>
              <a:gdLst/>
              <a:ahLst/>
              <a:cxnLst/>
              <a:rect l="0" t="0" r="0" b="0"/>
              <a:pathLst>
                <a:path w="558801" h="318372">
                  <a:moveTo>
                    <a:pt x="0" y="234950"/>
                  </a:moveTo>
                  <a:lnTo>
                    <a:pt x="0" y="234950"/>
                  </a:lnTo>
                  <a:lnTo>
                    <a:pt x="5467" y="229483"/>
                  </a:lnTo>
                  <a:lnTo>
                    <a:pt x="2717" y="235604"/>
                  </a:lnTo>
                  <a:lnTo>
                    <a:pt x="3223" y="239619"/>
                  </a:lnTo>
                  <a:lnTo>
                    <a:pt x="21821" y="282893"/>
                  </a:lnTo>
                  <a:lnTo>
                    <a:pt x="39048" y="315756"/>
                  </a:lnTo>
                  <a:lnTo>
                    <a:pt x="40849" y="317749"/>
                  </a:lnTo>
                  <a:lnTo>
                    <a:pt x="42049" y="318371"/>
                  </a:lnTo>
                  <a:lnTo>
                    <a:pt x="42849" y="318081"/>
                  </a:lnTo>
                  <a:lnTo>
                    <a:pt x="50717" y="304188"/>
                  </a:lnTo>
                  <a:lnTo>
                    <a:pt x="51874" y="272085"/>
                  </a:lnTo>
                  <a:lnTo>
                    <a:pt x="49395" y="239695"/>
                  </a:lnTo>
                  <a:lnTo>
                    <a:pt x="45237" y="200370"/>
                  </a:lnTo>
                  <a:lnTo>
                    <a:pt x="38685" y="154670"/>
                  </a:lnTo>
                  <a:lnTo>
                    <a:pt x="32951" y="117426"/>
                  </a:lnTo>
                  <a:lnTo>
                    <a:pt x="23875" y="80183"/>
                  </a:lnTo>
                  <a:lnTo>
                    <a:pt x="14906" y="58329"/>
                  </a:lnTo>
                  <a:lnTo>
                    <a:pt x="18405" y="55114"/>
                  </a:lnTo>
                  <a:lnTo>
                    <a:pt x="48492" y="46512"/>
                  </a:lnTo>
                  <a:lnTo>
                    <a:pt x="89521" y="39252"/>
                  </a:lnTo>
                  <a:lnTo>
                    <a:pt x="117535" y="35340"/>
                  </a:lnTo>
                  <a:lnTo>
                    <a:pt x="149618" y="31321"/>
                  </a:lnTo>
                  <a:lnTo>
                    <a:pt x="184412" y="27231"/>
                  </a:lnTo>
                  <a:lnTo>
                    <a:pt x="225246" y="23093"/>
                  </a:lnTo>
                  <a:lnTo>
                    <a:pt x="270109" y="18923"/>
                  </a:lnTo>
                  <a:lnTo>
                    <a:pt x="317656" y="14732"/>
                  </a:lnTo>
                  <a:lnTo>
                    <a:pt x="361348" y="11232"/>
                  </a:lnTo>
                  <a:lnTo>
                    <a:pt x="402471" y="8194"/>
                  </a:lnTo>
                  <a:lnTo>
                    <a:pt x="441881" y="5463"/>
                  </a:lnTo>
                  <a:lnTo>
                    <a:pt x="472387" y="3642"/>
                  </a:lnTo>
                  <a:lnTo>
                    <a:pt x="517572" y="1619"/>
                  </a:lnTo>
                  <a:lnTo>
                    <a:pt x="558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4497">
              <a:extLst>
                <a:ext uri="{FF2B5EF4-FFF2-40B4-BE49-F238E27FC236}">
                  <a16:creationId xmlns:a16="http://schemas.microsoft.com/office/drawing/2014/main" xmlns="" id="{901005E9-1B7D-4FA3-8C5A-16E69B085EB2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965700" y="605693"/>
              <a:ext cx="165101" cy="173301"/>
            </a:xfrm>
            <a:custGeom>
              <a:avLst/>
              <a:gdLst/>
              <a:ahLst/>
              <a:cxnLst/>
              <a:rect l="0" t="0" r="0" b="0"/>
              <a:pathLst>
                <a:path w="165101" h="173301">
                  <a:moveTo>
                    <a:pt x="0" y="35657"/>
                  </a:moveTo>
                  <a:lnTo>
                    <a:pt x="0" y="35657"/>
                  </a:lnTo>
                  <a:lnTo>
                    <a:pt x="0" y="28915"/>
                  </a:lnTo>
                  <a:lnTo>
                    <a:pt x="3763" y="21842"/>
                  </a:lnTo>
                  <a:lnTo>
                    <a:pt x="6742" y="17980"/>
                  </a:lnTo>
                  <a:lnTo>
                    <a:pt x="31161" y="5803"/>
                  </a:lnTo>
                  <a:lnTo>
                    <a:pt x="68578" y="0"/>
                  </a:lnTo>
                  <a:lnTo>
                    <a:pt x="104203" y="5023"/>
                  </a:lnTo>
                  <a:lnTo>
                    <a:pt x="111801" y="9590"/>
                  </a:lnTo>
                  <a:lnTo>
                    <a:pt x="116867" y="15457"/>
                  </a:lnTo>
                  <a:lnTo>
                    <a:pt x="120245" y="22190"/>
                  </a:lnTo>
                  <a:lnTo>
                    <a:pt x="120234" y="40961"/>
                  </a:lnTo>
                  <a:lnTo>
                    <a:pt x="118256" y="51893"/>
                  </a:lnTo>
                  <a:lnTo>
                    <a:pt x="106651" y="71565"/>
                  </a:lnTo>
                  <a:lnTo>
                    <a:pt x="70455" y="110562"/>
                  </a:lnTo>
                  <a:lnTo>
                    <a:pt x="23914" y="155636"/>
                  </a:lnTo>
                  <a:lnTo>
                    <a:pt x="19565" y="164946"/>
                  </a:lnTo>
                  <a:lnTo>
                    <a:pt x="19394" y="168416"/>
                  </a:lnTo>
                  <a:lnTo>
                    <a:pt x="20690" y="170730"/>
                  </a:lnTo>
                  <a:lnTo>
                    <a:pt x="22965" y="172272"/>
                  </a:lnTo>
                  <a:lnTo>
                    <a:pt x="25893" y="173300"/>
                  </a:lnTo>
                  <a:lnTo>
                    <a:pt x="66079" y="169881"/>
                  </a:lnTo>
                  <a:lnTo>
                    <a:pt x="107225" y="162994"/>
                  </a:lnTo>
                  <a:lnTo>
                    <a:pt x="165100" y="143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4498">
              <a:extLst>
                <a:ext uri="{FF2B5EF4-FFF2-40B4-BE49-F238E27FC236}">
                  <a16:creationId xmlns:a16="http://schemas.microsoft.com/office/drawing/2014/main" xmlns="" id="{F118982B-B109-472A-93A3-B9E2EB56ED97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203092" y="654050"/>
              <a:ext cx="35659" cy="114301"/>
            </a:xfrm>
            <a:custGeom>
              <a:avLst/>
              <a:gdLst/>
              <a:ahLst/>
              <a:cxnLst/>
              <a:rect l="0" t="0" r="0" b="0"/>
              <a:pathLst>
                <a:path w="35659" h="114301">
                  <a:moveTo>
                    <a:pt x="35658" y="0"/>
                  </a:moveTo>
                  <a:lnTo>
                    <a:pt x="35658" y="0"/>
                  </a:lnTo>
                  <a:lnTo>
                    <a:pt x="35658" y="6742"/>
                  </a:lnTo>
                  <a:lnTo>
                    <a:pt x="17982" y="47530"/>
                  </a:lnTo>
                  <a:lnTo>
                    <a:pt x="1223" y="92171"/>
                  </a:lnTo>
                  <a:lnTo>
                    <a:pt x="0" y="99548"/>
                  </a:lnTo>
                  <a:lnTo>
                    <a:pt x="598" y="104465"/>
                  </a:lnTo>
                  <a:lnTo>
                    <a:pt x="2407" y="107743"/>
                  </a:lnTo>
                  <a:lnTo>
                    <a:pt x="10258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4499">
              <a:extLst>
                <a:ext uri="{FF2B5EF4-FFF2-40B4-BE49-F238E27FC236}">
                  <a16:creationId xmlns:a16="http://schemas.microsoft.com/office/drawing/2014/main" xmlns="" id="{35508C90-3FB7-42BD-9B2A-E02FCB181516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5276850" y="66040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12700" y="0"/>
                  </a:moveTo>
                  <a:lnTo>
                    <a:pt x="12700" y="0"/>
                  </a:lnTo>
                  <a:lnTo>
                    <a:pt x="2574" y="44030"/>
                  </a:lnTo>
                  <a:lnTo>
                    <a:pt x="339" y="86894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4500">
              <a:extLst>
                <a:ext uri="{FF2B5EF4-FFF2-40B4-BE49-F238E27FC236}">
                  <a16:creationId xmlns:a16="http://schemas.microsoft.com/office/drawing/2014/main" xmlns="" id="{D5DC3DE3-FF0C-40FD-996F-DED1C360F159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5147148" y="622300"/>
              <a:ext cx="199553" cy="44451"/>
            </a:xfrm>
            <a:custGeom>
              <a:avLst/>
              <a:gdLst/>
              <a:ahLst/>
              <a:cxnLst/>
              <a:rect l="0" t="0" r="0" b="0"/>
              <a:pathLst>
                <a:path w="199553" h="44451">
                  <a:moveTo>
                    <a:pt x="28102" y="44450"/>
                  </a:moveTo>
                  <a:lnTo>
                    <a:pt x="28102" y="44450"/>
                  </a:lnTo>
                  <a:lnTo>
                    <a:pt x="766" y="33515"/>
                  </a:lnTo>
                  <a:lnTo>
                    <a:pt x="0" y="32221"/>
                  </a:lnTo>
                  <a:lnTo>
                    <a:pt x="195" y="30653"/>
                  </a:lnTo>
                  <a:lnTo>
                    <a:pt x="1031" y="28902"/>
                  </a:lnTo>
                  <a:lnTo>
                    <a:pt x="37024" y="24681"/>
                  </a:lnTo>
                  <a:lnTo>
                    <a:pt x="75811" y="18965"/>
                  </a:lnTo>
                  <a:lnTo>
                    <a:pt x="123154" y="11722"/>
                  </a:lnTo>
                  <a:lnTo>
                    <a:pt x="165597" y="5210"/>
                  </a:lnTo>
                  <a:lnTo>
                    <a:pt x="1995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4501">
              <a:extLst>
                <a:ext uri="{FF2B5EF4-FFF2-40B4-BE49-F238E27FC236}">
                  <a16:creationId xmlns:a16="http://schemas.microsoft.com/office/drawing/2014/main" xmlns="" id="{D782F8A9-4786-4279-B281-B9CF37392E24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5435600" y="362502"/>
              <a:ext cx="131867" cy="424899"/>
            </a:xfrm>
            <a:custGeom>
              <a:avLst/>
              <a:gdLst/>
              <a:ahLst/>
              <a:cxnLst/>
              <a:rect l="0" t="0" r="0" b="0"/>
              <a:pathLst>
                <a:path w="131867" h="424899">
                  <a:moveTo>
                    <a:pt x="12700" y="18498"/>
                  </a:moveTo>
                  <a:lnTo>
                    <a:pt x="12700" y="18498"/>
                  </a:lnTo>
                  <a:lnTo>
                    <a:pt x="30156" y="1748"/>
                  </a:lnTo>
                  <a:lnTo>
                    <a:pt x="32803" y="276"/>
                  </a:lnTo>
                  <a:lnTo>
                    <a:pt x="34570" y="0"/>
                  </a:lnTo>
                  <a:lnTo>
                    <a:pt x="40294" y="5338"/>
                  </a:lnTo>
                  <a:lnTo>
                    <a:pt x="68950" y="42866"/>
                  </a:lnTo>
                  <a:lnTo>
                    <a:pt x="91322" y="76365"/>
                  </a:lnTo>
                  <a:lnTo>
                    <a:pt x="113260" y="116183"/>
                  </a:lnTo>
                  <a:lnTo>
                    <a:pt x="130065" y="162103"/>
                  </a:lnTo>
                  <a:lnTo>
                    <a:pt x="131866" y="188318"/>
                  </a:lnTo>
                  <a:lnTo>
                    <a:pt x="129537" y="216378"/>
                  </a:lnTo>
                  <a:lnTo>
                    <a:pt x="124458" y="245668"/>
                  </a:lnTo>
                  <a:lnTo>
                    <a:pt x="116839" y="272956"/>
                  </a:lnTo>
                  <a:lnTo>
                    <a:pt x="107526" y="298909"/>
                  </a:lnTo>
                  <a:lnTo>
                    <a:pt x="85890" y="344914"/>
                  </a:lnTo>
                  <a:lnTo>
                    <a:pt x="49908" y="391792"/>
                  </a:lnTo>
                  <a:lnTo>
                    <a:pt x="0" y="4248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SMARTInkShape-Group861">
            <a:extLst>
              <a:ext uri="{FF2B5EF4-FFF2-40B4-BE49-F238E27FC236}">
                <a16:creationId xmlns:a16="http://schemas.microsoft.com/office/drawing/2014/main" xmlns="" id="{2FD90B9B-A3BB-426A-B014-5FEAE4851308}"/>
              </a:ext>
            </a:extLst>
          </p:cNvPr>
          <p:cNvGrpSpPr/>
          <p:nvPr/>
        </p:nvGrpSpPr>
        <p:grpSpPr>
          <a:xfrm>
            <a:off x="1282700" y="444762"/>
            <a:ext cx="1172146" cy="600297"/>
            <a:chOff x="1282700" y="444762"/>
            <a:chExt cx="1172146" cy="600297"/>
          </a:xfrm>
        </p:grpSpPr>
        <p:sp>
          <p:nvSpPr>
            <p:cNvPr id="404" name="SMARTInkShape-4502">
              <a:extLst>
                <a:ext uri="{FF2B5EF4-FFF2-40B4-BE49-F238E27FC236}">
                  <a16:creationId xmlns:a16="http://schemas.microsoft.com/office/drawing/2014/main" xmlns="" id="{69F50932-09F2-4118-A155-59ECD359EE02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282700" y="547665"/>
              <a:ext cx="311151" cy="497394"/>
            </a:xfrm>
            <a:custGeom>
              <a:avLst/>
              <a:gdLst/>
              <a:ahLst/>
              <a:cxnLst/>
              <a:rect l="0" t="0" r="0" b="0"/>
              <a:pathLst>
                <a:path w="311151" h="497394">
                  <a:moveTo>
                    <a:pt x="0" y="493735"/>
                  </a:moveTo>
                  <a:lnTo>
                    <a:pt x="0" y="493735"/>
                  </a:lnTo>
                  <a:lnTo>
                    <a:pt x="0" y="497106"/>
                  </a:lnTo>
                  <a:lnTo>
                    <a:pt x="1411" y="497393"/>
                  </a:lnTo>
                  <a:lnTo>
                    <a:pt x="6742" y="495831"/>
                  </a:lnTo>
                  <a:lnTo>
                    <a:pt x="27790" y="484243"/>
                  </a:lnTo>
                  <a:lnTo>
                    <a:pt x="67918" y="438969"/>
                  </a:lnTo>
                  <a:lnTo>
                    <a:pt x="93921" y="403543"/>
                  </a:lnTo>
                  <a:lnTo>
                    <a:pt x="123822" y="358635"/>
                  </a:lnTo>
                  <a:lnTo>
                    <a:pt x="139698" y="333818"/>
                  </a:lnTo>
                  <a:lnTo>
                    <a:pt x="155221" y="306690"/>
                  </a:lnTo>
                  <a:lnTo>
                    <a:pt x="170508" y="278022"/>
                  </a:lnTo>
                  <a:lnTo>
                    <a:pt x="185639" y="248326"/>
                  </a:lnTo>
                  <a:lnTo>
                    <a:pt x="199254" y="219357"/>
                  </a:lnTo>
                  <a:lnTo>
                    <a:pt x="211858" y="190872"/>
                  </a:lnTo>
                  <a:lnTo>
                    <a:pt x="223789" y="162710"/>
                  </a:lnTo>
                  <a:lnTo>
                    <a:pt x="232448" y="136879"/>
                  </a:lnTo>
                  <a:lnTo>
                    <a:pt x="243951" y="89364"/>
                  </a:lnTo>
                  <a:lnTo>
                    <a:pt x="245771" y="52253"/>
                  </a:lnTo>
                  <a:lnTo>
                    <a:pt x="244280" y="36431"/>
                  </a:lnTo>
                  <a:lnTo>
                    <a:pt x="239759" y="24471"/>
                  </a:lnTo>
                  <a:lnTo>
                    <a:pt x="225328" y="7419"/>
                  </a:lnTo>
                  <a:lnTo>
                    <a:pt x="217247" y="3013"/>
                  </a:lnTo>
                  <a:lnTo>
                    <a:pt x="200741" y="0"/>
                  </a:lnTo>
                  <a:lnTo>
                    <a:pt x="176472" y="14182"/>
                  </a:lnTo>
                  <a:lnTo>
                    <a:pt x="148282" y="42123"/>
                  </a:lnTo>
                  <a:lnTo>
                    <a:pt x="121642" y="82763"/>
                  </a:lnTo>
                  <a:lnTo>
                    <a:pt x="109317" y="107570"/>
                  </a:lnTo>
                  <a:lnTo>
                    <a:pt x="97572" y="134692"/>
                  </a:lnTo>
                  <a:lnTo>
                    <a:pt x="86215" y="163356"/>
                  </a:lnTo>
                  <a:lnTo>
                    <a:pt x="78643" y="190932"/>
                  </a:lnTo>
                  <a:lnTo>
                    <a:pt x="73596" y="217783"/>
                  </a:lnTo>
                  <a:lnTo>
                    <a:pt x="70230" y="244150"/>
                  </a:lnTo>
                  <a:lnTo>
                    <a:pt x="70809" y="269490"/>
                  </a:lnTo>
                  <a:lnTo>
                    <a:pt x="74017" y="294144"/>
                  </a:lnTo>
                  <a:lnTo>
                    <a:pt x="85813" y="340117"/>
                  </a:lnTo>
                  <a:lnTo>
                    <a:pt x="102815" y="379364"/>
                  </a:lnTo>
                  <a:lnTo>
                    <a:pt x="138962" y="426451"/>
                  </a:lnTo>
                  <a:lnTo>
                    <a:pt x="184323" y="457101"/>
                  </a:lnTo>
                  <a:lnTo>
                    <a:pt x="216918" y="468751"/>
                  </a:lnTo>
                  <a:lnTo>
                    <a:pt x="249514" y="474164"/>
                  </a:lnTo>
                  <a:lnTo>
                    <a:pt x="290692" y="470689"/>
                  </a:lnTo>
                  <a:lnTo>
                    <a:pt x="311150" y="468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4503">
              <a:extLst>
                <a:ext uri="{FF2B5EF4-FFF2-40B4-BE49-F238E27FC236}">
                  <a16:creationId xmlns:a16="http://schemas.microsoft.com/office/drawing/2014/main" xmlns="" id="{37CCF911-3F1C-40E3-99E0-CAEF1273C213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679988" y="586848"/>
              <a:ext cx="136113" cy="378353"/>
            </a:xfrm>
            <a:custGeom>
              <a:avLst/>
              <a:gdLst/>
              <a:ahLst/>
              <a:cxnLst/>
              <a:rect l="0" t="0" r="0" b="0"/>
              <a:pathLst>
                <a:path w="136113" h="378353">
                  <a:moveTo>
                    <a:pt x="136112" y="16402"/>
                  </a:moveTo>
                  <a:lnTo>
                    <a:pt x="136112" y="16402"/>
                  </a:lnTo>
                  <a:lnTo>
                    <a:pt x="132741" y="6289"/>
                  </a:lnTo>
                  <a:lnTo>
                    <a:pt x="130337" y="3310"/>
                  </a:lnTo>
                  <a:lnTo>
                    <a:pt x="123902" y="0"/>
                  </a:lnTo>
                  <a:lnTo>
                    <a:pt x="102234" y="4879"/>
                  </a:lnTo>
                  <a:lnTo>
                    <a:pt x="73471" y="28745"/>
                  </a:lnTo>
                  <a:lnTo>
                    <a:pt x="45977" y="76112"/>
                  </a:lnTo>
                  <a:lnTo>
                    <a:pt x="28554" y="118434"/>
                  </a:lnTo>
                  <a:lnTo>
                    <a:pt x="13519" y="164055"/>
                  </a:lnTo>
                  <a:lnTo>
                    <a:pt x="4486" y="207850"/>
                  </a:lnTo>
                  <a:lnTo>
                    <a:pt x="0" y="247069"/>
                  </a:lnTo>
                  <a:lnTo>
                    <a:pt x="829" y="281904"/>
                  </a:lnTo>
                  <a:lnTo>
                    <a:pt x="10605" y="311497"/>
                  </a:lnTo>
                  <a:lnTo>
                    <a:pt x="28120" y="334998"/>
                  </a:lnTo>
                  <a:lnTo>
                    <a:pt x="50016" y="353439"/>
                  </a:lnTo>
                  <a:lnTo>
                    <a:pt x="98012" y="3783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4504">
              <a:extLst>
                <a:ext uri="{FF2B5EF4-FFF2-40B4-BE49-F238E27FC236}">
                  <a16:creationId xmlns:a16="http://schemas.microsoft.com/office/drawing/2014/main" xmlns="" id="{5883F986-4872-4AA4-AAB9-BB293C8FA405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934958" y="661872"/>
              <a:ext cx="243093" cy="296062"/>
            </a:xfrm>
            <a:custGeom>
              <a:avLst/>
              <a:gdLst/>
              <a:ahLst/>
              <a:cxnLst/>
              <a:rect l="0" t="0" r="0" b="0"/>
              <a:pathLst>
                <a:path w="243093" h="296062">
                  <a:moveTo>
                    <a:pt x="147842" y="62028"/>
                  </a:moveTo>
                  <a:lnTo>
                    <a:pt x="147842" y="62028"/>
                  </a:lnTo>
                  <a:lnTo>
                    <a:pt x="133536" y="27949"/>
                  </a:lnTo>
                  <a:lnTo>
                    <a:pt x="129838" y="24492"/>
                  </a:lnTo>
                  <a:lnTo>
                    <a:pt x="120085" y="20651"/>
                  </a:lnTo>
                  <a:lnTo>
                    <a:pt x="99322" y="21860"/>
                  </a:lnTo>
                  <a:lnTo>
                    <a:pt x="71926" y="40170"/>
                  </a:lnTo>
                  <a:lnTo>
                    <a:pt x="38095" y="78051"/>
                  </a:lnTo>
                  <a:lnTo>
                    <a:pt x="11372" y="125023"/>
                  </a:lnTo>
                  <a:lnTo>
                    <a:pt x="2522" y="159876"/>
                  </a:lnTo>
                  <a:lnTo>
                    <a:pt x="0" y="195121"/>
                  </a:lnTo>
                  <a:lnTo>
                    <a:pt x="6513" y="241320"/>
                  </a:lnTo>
                  <a:lnTo>
                    <a:pt x="13533" y="266361"/>
                  </a:lnTo>
                  <a:lnTo>
                    <a:pt x="25119" y="283606"/>
                  </a:lnTo>
                  <a:lnTo>
                    <a:pt x="32160" y="290180"/>
                  </a:lnTo>
                  <a:lnTo>
                    <a:pt x="40382" y="293857"/>
                  </a:lnTo>
                  <a:lnTo>
                    <a:pt x="58924" y="296061"/>
                  </a:lnTo>
                  <a:lnTo>
                    <a:pt x="80806" y="285282"/>
                  </a:lnTo>
                  <a:lnTo>
                    <a:pt x="104643" y="264263"/>
                  </a:lnTo>
                  <a:lnTo>
                    <a:pt x="140451" y="216729"/>
                  </a:lnTo>
                  <a:lnTo>
                    <a:pt x="160315" y="180878"/>
                  </a:lnTo>
                  <a:lnTo>
                    <a:pt x="174787" y="141897"/>
                  </a:lnTo>
                  <a:lnTo>
                    <a:pt x="184512" y="101759"/>
                  </a:lnTo>
                  <a:lnTo>
                    <a:pt x="188834" y="62753"/>
                  </a:lnTo>
                  <a:lnTo>
                    <a:pt x="185111" y="31776"/>
                  </a:lnTo>
                  <a:lnTo>
                    <a:pt x="181155" y="18577"/>
                  </a:lnTo>
                  <a:lnTo>
                    <a:pt x="174284" y="9777"/>
                  </a:lnTo>
                  <a:lnTo>
                    <a:pt x="155361" y="0"/>
                  </a:lnTo>
                  <a:lnTo>
                    <a:pt x="130958" y="1299"/>
                  </a:lnTo>
                  <a:lnTo>
                    <a:pt x="105060" y="10343"/>
                  </a:lnTo>
                  <a:lnTo>
                    <a:pt x="81791" y="26122"/>
                  </a:lnTo>
                  <a:lnTo>
                    <a:pt x="55599" y="61580"/>
                  </a:lnTo>
                  <a:lnTo>
                    <a:pt x="50636" y="85348"/>
                  </a:lnTo>
                  <a:lnTo>
                    <a:pt x="51288" y="96624"/>
                  </a:lnTo>
                  <a:lnTo>
                    <a:pt x="59538" y="114799"/>
                  </a:lnTo>
                  <a:lnTo>
                    <a:pt x="65689" y="122608"/>
                  </a:lnTo>
                  <a:lnTo>
                    <a:pt x="94573" y="140342"/>
                  </a:lnTo>
                  <a:lnTo>
                    <a:pt x="133313" y="147791"/>
                  </a:lnTo>
                  <a:lnTo>
                    <a:pt x="176071" y="143257"/>
                  </a:lnTo>
                  <a:lnTo>
                    <a:pt x="216649" y="132976"/>
                  </a:lnTo>
                  <a:lnTo>
                    <a:pt x="243092" y="125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4505">
              <a:extLst>
                <a:ext uri="{FF2B5EF4-FFF2-40B4-BE49-F238E27FC236}">
                  <a16:creationId xmlns:a16="http://schemas.microsoft.com/office/drawing/2014/main" xmlns="" id="{DCE62554-09B0-4E70-B8F2-3971C5EE8B63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930400" y="544788"/>
              <a:ext cx="304801" cy="20363"/>
            </a:xfrm>
            <a:custGeom>
              <a:avLst/>
              <a:gdLst/>
              <a:ahLst/>
              <a:cxnLst/>
              <a:rect l="0" t="0" r="0" b="0"/>
              <a:pathLst>
                <a:path w="304801" h="20363">
                  <a:moveTo>
                    <a:pt x="0" y="20362"/>
                  </a:moveTo>
                  <a:lnTo>
                    <a:pt x="0" y="20362"/>
                  </a:lnTo>
                  <a:lnTo>
                    <a:pt x="35342" y="15292"/>
                  </a:lnTo>
                  <a:lnTo>
                    <a:pt x="70506" y="11524"/>
                  </a:lnTo>
                  <a:lnTo>
                    <a:pt x="113886" y="5615"/>
                  </a:lnTo>
                  <a:lnTo>
                    <a:pt x="161388" y="402"/>
                  </a:lnTo>
                  <a:lnTo>
                    <a:pt x="185909" y="0"/>
                  </a:lnTo>
                  <a:lnTo>
                    <a:pt x="232204" y="1434"/>
                  </a:lnTo>
                  <a:lnTo>
                    <a:pt x="269242" y="4424"/>
                  </a:lnTo>
                  <a:lnTo>
                    <a:pt x="304800" y="7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4506">
              <a:extLst>
                <a:ext uri="{FF2B5EF4-FFF2-40B4-BE49-F238E27FC236}">
                  <a16:creationId xmlns:a16="http://schemas.microsoft.com/office/drawing/2014/main" xmlns="" id="{9AD49AE7-E475-4BB3-95F9-1937A8818C0A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190750" y="444762"/>
              <a:ext cx="91976" cy="171189"/>
            </a:xfrm>
            <a:custGeom>
              <a:avLst/>
              <a:gdLst/>
              <a:ahLst/>
              <a:cxnLst/>
              <a:rect l="0" t="0" r="0" b="0"/>
              <a:pathLst>
                <a:path w="91976" h="171189">
                  <a:moveTo>
                    <a:pt x="0" y="6088"/>
                  </a:moveTo>
                  <a:lnTo>
                    <a:pt x="0" y="6088"/>
                  </a:lnTo>
                  <a:lnTo>
                    <a:pt x="3371" y="2717"/>
                  </a:lnTo>
                  <a:lnTo>
                    <a:pt x="15580" y="621"/>
                  </a:lnTo>
                  <a:lnTo>
                    <a:pt x="39345" y="0"/>
                  </a:lnTo>
                  <a:lnTo>
                    <a:pt x="56763" y="5499"/>
                  </a:lnTo>
                  <a:lnTo>
                    <a:pt x="72500" y="14998"/>
                  </a:lnTo>
                  <a:lnTo>
                    <a:pt x="84198" y="26276"/>
                  </a:lnTo>
                  <a:lnTo>
                    <a:pt x="90338" y="42107"/>
                  </a:lnTo>
                  <a:lnTo>
                    <a:pt x="91975" y="51267"/>
                  </a:lnTo>
                  <a:lnTo>
                    <a:pt x="88150" y="68971"/>
                  </a:lnTo>
                  <a:lnTo>
                    <a:pt x="62565" y="114793"/>
                  </a:lnTo>
                  <a:lnTo>
                    <a:pt x="46290" y="133625"/>
                  </a:lnTo>
                  <a:lnTo>
                    <a:pt x="41740" y="146027"/>
                  </a:lnTo>
                  <a:lnTo>
                    <a:pt x="41599" y="156713"/>
                  </a:lnTo>
                  <a:lnTo>
                    <a:pt x="44450" y="171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4507">
              <a:extLst>
                <a:ext uri="{FF2B5EF4-FFF2-40B4-BE49-F238E27FC236}">
                  <a16:creationId xmlns:a16="http://schemas.microsoft.com/office/drawing/2014/main" xmlns="" id="{CECFDD0D-4796-4328-8C57-6406B7C20BB5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292350" y="536092"/>
              <a:ext cx="162496" cy="391009"/>
            </a:xfrm>
            <a:custGeom>
              <a:avLst/>
              <a:gdLst/>
              <a:ahLst/>
              <a:cxnLst/>
              <a:rect l="0" t="0" r="0" b="0"/>
              <a:pathLst>
                <a:path w="162496" h="391009">
                  <a:moveTo>
                    <a:pt x="76200" y="3658"/>
                  </a:moveTo>
                  <a:lnTo>
                    <a:pt x="76200" y="3658"/>
                  </a:lnTo>
                  <a:lnTo>
                    <a:pt x="76200" y="287"/>
                  </a:lnTo>
                  <a:lnTo>
                    <a:pt x="76905" y="0"/>
                  </a:lnTo>
                  <a:lnTo>
                    <a:pt x="79571" y="1562"/>
                  </a:lnTo>
                  <a:lnTo>
                    <a:pt x="115545" y="48940"/>
                  </a:lnTo>
                  <a:lnTo>
                    <a:pt x="134844" y="83285"/>
                  </a:lnTo>
                  <a:lnTo>
                    <a:pt x="152359" y="125126"/>
                  </a:lnTo>
                  <a:lnTo>
                    <a:pt x="162495" y="171944"/>
                  </a:lnTo>
                  <a:lnTo>
                    <a:pt x="161825" y="217211"/>
                  </a:lnTo>
                  <a:lnTo>
                    <a:pt x="151650" y="260143"/>
                  </a:lnTo>
                  <a:lnTo>
                    <a:pt x="130665" y="300390"/>
                  </a:lnTo>
                  <a:lnTo>
                    <a:pt x="99231" y="331919"/>
                  </a:lnTo>
                  <a:lnTo>
                    <a:pt x="63858" y="356279"/>
                  </a:lnTo>
                  <a:lnTo>
                    <a:pt x="21116" y="379777"/>
                  </a:lnTo>
                  <a:lnTo>
                    <a:pt x="0" y="391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SMARTInkShape-Group862">
            <a:extLst>
              <a:ext uri="{FF2B5EF4-FFF2-40B4-BE49-F238E27FC236}">
                <a16:creationId xmlns:a16="http://schemas.microsoft.com/office/drawing/2014/main" xmlns="" id="{61ECB640-2699-4C16-8624-F27F6B0FC603}"/>
              </a:ext>
            </a:extLst>
          </p:cNvPr>
          <p:cNvGrpSpPr/>
          <p:nvPr/>
        </p:nvGrpSpPr>
        <p:grpSpPr>
          <a:xfrm>
            <a:off x="2762250" y="768350"/>
            <a:ext cx="190501" cy="117371"/>
            <a:chOff x="2762250" y="768350"/>
            <a:chExt cx="190501" cy="117371"/>
          </a:xfrm>
        </p:grpSpPr>
        <p:sp>
          <p:nvSpPr>
            <p:cNvPr id="411" name="SMARTInkShape-4508">
              <a:extLst>
                <a:ext uri="{FF2B5EF4-FFF2-40B4-BE49-F238E27FC236}">
                  <a16:creationId xmlns:a16="http://schemas.microsoft.com/office/drawing/2014/main" xmlns="" id="{0EE036D6-2C45-47D9-88AB-B61F0CD6B989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762250" y="768350"/>
              <a:ext cx="190501" cy="19051"/>
            </a:xfrm>
            <a:custGeom>
              <a:avLst/>
              <a:gdLst/>
              <a:ahLst/>
              <a:cxnLst/>
              <a:rect l="0" t="0" r="0" b="0"/>
              <a:pathLst>
                <a:path w="190501" h="19051">
                  <a:moveTo>
                    <a:pt x="0" y="19050"/>
                  </a:moveTo>
                  <a:lnTo>
                    <a:pt x="0" y="19050"/>
                  </a:lnTo>
                  <a:lnTo>
                    <a:pt x="44057" y="13275"/>
                  </a:lnTo>
                  <a:lnTo>
                    <a:pt x="75319" y="6841"/>
                  </a:lnTo>
                  <a:lnTo>
                    <a:pt x="108499" y="3040"/>
                  </a:lnTo>
                  <a:lnTo>
                    <a:pt x="153269" y="90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4509">
              <a:extLst>
                <a:ext uri="{FF2B5EF4-FFF2-40B4-BE49-F238E27FC236}">
                  <a16:creationId xmlns:a16="http://schemas.microsoft.com/office/drawing/2014/main" xmlns="" id="{172E952F-D86F-4ECA-BF40-0193B4C2AE4A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790298" y="863600"/>
              <a:ext cx="156103" cy="22121"/>
            </a:xfrm>
            <a:custGeom>
              <a:avLst/>
              <a:gdLst/>
              <a:ahLst/>
              <a:cxnLst/>
              <a:rect l="0" t="0" r="0" b="0"/>
              <a:pathLst>
                <a:path w="156103" h="22121">
                  <a:moveTo>
                    <a:pt x="16402" y="12700"/>
                  </a:moveTo>
                  <a:lnTo>
                    <a:pt x="16402" y="12700"/>
                  </a:lnTo>
                  <a:lnTo>
                    <a:pt x="3310" y="17770"/>
                  </a:lnTo>
                  <a:lnTo>
                    <a:pt x="0" y="21538"/>
                  </a:lnTo>
                  <a:lnTo>
                    <a:pt x="1939" y="22120"/>
                  </a:lnTo>
                  <a:lnTo>
                    <a:pt x="46421" y="16223"/>
                  </a:lnTo>
                  <a:lnTo>
                    <a:pt x="85953" y="10503"/>
                  </a:lnTo>
                  <a:lnTo>
                    <a:pt x="124925" y="4668"/>
                  </a:lnTo>
                  <a:lnTo>
                    <a:pt x="1561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6185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MARTInkShape-Group863">
            <a:extLst>
              <a:ext uri="{FF2B5EF4-FFF2-40B4-BE49-F238E27FC236}">
                <a16:creationId xmlns:a16="http://schemas.microsoft.com/office/drawing/2014/main" xmlns="" id="{D0D1A11C-A9BF-42DC-AB1D-6D1E05DAD104}"/>
              </a:ext>
            </a:extLst>
          </p:cNvPr>
          <p:cNvGrpSpPr/>
          <p:nvPr/>
        </p:nvGrpSpPr>
        <p:grpSpPr>
          <a:xfrm>
            <a:off x="1143000" y="472879"/>
            <a:ext cx="1314990" cy="624833"/>
            <a:chOff x="1143000" y="472879"/>
            <a:chExt cx="1314990" cy="624833"/>
          </a:xfrm>
        </p:grpSpPr>
        <p:sp>
          <p:nvSpPr>
            <p:cNvPr id="2" name="SMARTInkShape-4510">
              <a:extLst>
                <a:ext uri="{FF2B5EF4-FFF2-40B4-BE49-F238E27FC236}">
                  <a16:creationId xmlns:a16="http://schemas.microsoft.com/office/drawing/2014/main" xmlns="" id="{718A8F61-966F-4296-AFC7-A837E79EB902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1143000" y="518871"/>
              <a:ext cx="135491" cy="472987"/>
            </a:xfrm>
            <a:custGeom>
              <a:avLst/>
              <a:gdLst/>
              <a:ahLst/>
              <a:cxnLst/>
              <a:rect l="0" t="0" r="0" b="0"/>
              <a:pathLst>
                <a:path w="135491" h="472987">
                  <a:moveTo>
                    <a:pt x="0" y="141529"/>
                  </a:moveTo>
                  <a:lnTo>
                    <a:pt x="0" y="141529"/>
                  </a:lnTo>
                  <a:lnTo>
                    <a:pt x="0" y="136062"/>
                  </a:lnTo>
                  <a:lnTo>
                    <a:pt x="5775" y="168457"/>
                  </a:lnTo>
                  <a:lnTo>
                    <a:pt x="15195" y="212145"/>
                  </a:lnTo>
                  <a:lnTo>
                    <a:pt x="20394" y="249349"/>
                  </a:lnTo>
                  <a:lnTo>
                    <a:pt x="25057" y="293166"/>
                  </a:lnTo>
                  <a:lnTo>
                    <a:pt x="28775" y="339451"/>
                  </a:lnTo>
                  <a:lnTo>
                    <a:pt x="30428" y="383540"/>
                  </a:lnTo>
                  <a:lnTo>
                    <a:pt x="31162" y="417247"/>
                  </a:lnTo>
                  <a:lnTo>
                    <a:pt x="31634" y="460889"/>
                  </a:lnTo>
                  <a:lnTo>
                    <a:pt x="31716" y="472986"/>
                  </a:lnTo>
                  <a:lnTo>
                    <a:pt x="30316" y="471861"/>
                  </a:lnTo>
                  <a:lnTo>
                    <a:pt x="24998" y="463086"/>
                  </a:lnTo>
                  <a:lnTo>
                    <a:pt x="17441" y="422053"/>
                  </a:lnTo>
                  <a:lnTo>
                    <a:pt x="12926" y="381212"/>
                  </a:lnTo>
                  <a:lnTo>
                    <a:pt x="10734" y="358468"/>
                  </a:lnTo>
                  <a:lnTo>
                    <a:pt x="9273" y="332721"/>
                  </a:lnTo>
                  <a:lnTo>
                    <a:pt x="8298" y="304974"/>
                  </a:lnTo>
                  <a:lnTo>
                    <a:pt x="7649" y="275892"/>
                  </a:lnTo>
                  <a:lnTo>
                    <a:pt x="7216" y="248038"/>
                  </a:lnTo>
                  <a:lnTo>
                    <a:pt x="6927" y="221002"/>
                  </a:lnTo>
                  <a:lnTo>
                    <a:pt x="6735" y="194511"/>
                  </a:lnTo>
                  <a:lnTo>
                    <a:pt x="6521" y="148143"/>
                  </a:lnTo>
                  <a:lnTo>
                    <a:pt x="7837" y="107780"/>
                  </a:lnTo>
                  <a:lnTo>
                    <a:pt x="13126" y="73377"/>
                  </a:lnTo>
                  <a:lnTo>
                    <a:pt x="27408" y="29614"/>
                  </a:lnTo>
                  <a:lnTo>
                    <a:pt x="40874" y="10415"/>
                  </a:lnTo>
                  <a:lnTo>
                    <a:pt x="48416" y="3320"/>
                  </a:lnTo>
                  <a:lnTo>
                    <a:pt x="56972" y="0"/>
                  </a:lnTo>
                  <a:lnTo>
                    <a:pt x="75885" y="76"/>
                  </a:lnTo>
                  <a:lnTo>
                    <a:pt x="94169" y="12339"/>
                  </a:lnTo>
                  <a:lnTo>
                    <a:pt x="110998" y="33311"/>
                  </a:lnTo>
                  <a:lnTo>
                    <a:pt x="130255" y="76852"/>
                  </a:lnTo>
                  <a:lnTo>
                    <a:pt x="135490" y="124090"/>
                  </a:lnTo>
                  <a:lnTo>
                    <a:pt x="131714" y="152123"/>
                  </a:lnTo>
                  <a:lnTo>
                    <a:pt x="114913" y="188334"/>
                  </a:lnTo>
                  <a:lnTo>
                    <a:pt x="92061" y="214664"/>
                  </a:lnTo>
                  <a:lnTo>
                    <a:pt x="64044" y="229129"/>
                  </a:lnTo>
                  <a:lnTo>
                    <a:pt x="33401" y="231141"/>
                  </a:lnTo>
                  <a:lnTo>
                    <a:pt x="6350" y="2240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4511">
              <a:extLst>
                <a:ext uri="{FF2B5EF4-FFF2-40B4-BE49-F238E27FC236}">
                  <a16:creationId xmlns:a16="http://schemas.microsoft.com/office/drawing/2014/main" xmlns="" id="{B606D2A5-787B-438A-9886-9992339E81E4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1264533" y="755650"/>
              <a:ext cx="126118" cy="176469"/>
            </a:xfrm>
            <a:custGeom>
              <a:avLst/>
              <a:gdLst/>
              <a:ahLst/>
              <a:cxnLst/>
              <a:rect l="0" t="0" r="0" b="0"/>
              <a:pathLst>
                <a:path w="126118" h="176469">
                  <a:moveTo>
                    <a:pt x="5467" y="69850"/>
                  </a:moveTo>
                  <a:lnTo>
                    <a:pt x="5467" y="69850"/>
                  </a:lnTo>
                  <a:lnTo>
                    <a:pt x="2096" y="66479"/>
                  </a:lnTo>
                  <a:lnTo>
                    <a:pt x="441" y="61061"/>
                  </a:lnTo>
                  <a:lnTo>
                    <a:pt x="0" y="57641"/>
                  </a:lnTo>
                  <a:lnTo>
                    <a:pt x="1391" y="51959"/>
                  </a:lnTo>
                  <a:lnTo>
                    <a:pt x="2750" y="49456"/>
                  </a:lnTo>
                  <a:lnTo>
                    <a:pt x="6478" y="48493"/>
                  </a:lnTo>
                  <a:lnTo>
                    <a:pt x="18146" y="49304"/>
                  </a:lnTo>
                  <a:lnTo>
                    <a:pt x="40582" y="57099"/>
                  </a:lnTo>
                  <a:lnTo>
                    <a:pt x="53059" y="71944"/>
                  </a:lnTo>
                  <a:lnTo>
                    <a:pt x="61897" y="92653"/>
                  </a:lnTo>
                  <a:lnTo>
                    <a:pt x="66167" y="126701"/>
                  </a:lnTo>
                  <a:lnTo>
                    <a:pt x="62571" y="154585"/>
                  </a:lnTo>
                  <a:lnTo>
                    <a:pt x="56482" y="169599"/>
                  </a:lnTo>
                  <a:lnTo>
                    <a:pt x="53588" y="173744"/>
                  </a:lnTo>
                  <a:lnTo>
                    <a:pt x="50953" y="175801"/>
                  </a:lnTo>
                  <a:lnTo>
                    <a:pt x="48491" y="176468"/>
                  </a:lnTo>
                  <a:lnTo>
                    <a:pt x="46144" y="174089"/>
                  </a:lnTo>
                  <a:lnTo>
                    <a:pt x="41655" y="163921"/>
                  </a:lnTo>
                  <a:lnTo>
                    <a:pt x="38532" y="132217"/>
                  </a:lnTo>
                  <a:lnTo>
                    <a:pt x="43446" y="99920"/>
                  </a:lnTo>
                  <a:lnTo>
                    <a:pt x="54096" y="64870"/>
                  </a:lnTo>
                  <a:lnTo>
                    <a:pt x="79221" y="24160"/>
                  </a:lnTo>
                  <a:lnTo>
                    <a:pt x="96337" y="8150"/>
                  </a:lnTo>
                  <a:lnTo>
                    <a:pt x="109589" y="1976"/>
                  </a:lnTo>
                  <a:lnTo>
                    <a:pt x="1261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4512">
              <a:extLst>
                <a:ext uri="{FF2B5EF4-FFF2-40B4-BE49-F238E27FC236}">
                  <a16:creationId xmlns:a16="http://schemas.microsoft.com/office/drawing/2014/main" xmlns="" id="{2D0FF65E-CB57-4A83-A334-57C983D16128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1401241" y="760394"/>
              <a:ext cx="95089" cy="183273"/>
            </a:xfrm>
            <a:custGeom>
              <a:avLst/>
              <a:gdLst/>
              <a:ahLst/>
              <a:cxnLst/>
              <a:rect l="0" t="0" r="0" b="0"/>
              <a:pathLst>
                <a:path w="95089" h="183273">
                  <a:moveTo>
                    <a:pt x="84659" y="14306"/>
                  </a:moveTo>
                  <a:lnTo>
                    <a:pt x="84659" y="14306"/>
                  </a:lnTo>
                  <a:lnTo>
                    <a:pt x="81288" y="7564"/>
                  </a:lnTo>
                  <a:lnTo>
                    <a:pt x="75870" y="2373"/>
                  </a:lnTo>
                  <a:lnTo>
                    <a:pt x="72450" y="0"/>
                  </a:lnTo>
                  <a:lnTo>
                    <a:pt x="68053" y="536"/>
                  </a:lnTo>
                  <a:lnTo>
                    <a:pt x="57523" y="6775"/>
                  </a:lnTo>
                  <a:lnTo>
                    <a:pt x="32953" y="32300"/>
                  </a:lnTo>
                  <a:lnTo>
                    <a:pt x="10072" y="76788"/>
                  </a:lnTo>
                  <a:lnTo>
                    <a:pt x="0" y="123444"/>
                  </a:lnTo>
                  <a:lnTo>
                    <a:pt x="3288" y="149830"/>
                  </a:lnTo>
                  <a:lnTo>
                    <a:pt x="7129" y="161806"/>
                  </a:lnTo>
                  <a:lnTo>
                    <a:pt x="18921" y="176993"/>
                  </a:lnTo>
                  <a:lnTo>
                    <a:pt x="26017" y="182030"/>
                  </a:lnTo>
                  <a:lnTo>
                    <a:pt x="33570" y="183272"/>
                  </a:lnTo>
                  <a:lnTo>
                    <a:pt x="49488" y="179008"/>
                  </a:lnTo>
                  <a:lnTo>
                    <a:pt x="65970" y="162531"/>
                  </a:lnTo>
                  <a:lnTo>
                    <a:pt x="80586" y="138745"/>
                  </a:lnTo>
                  <a:lnTo>
                    <a:pt x="92076" y="97587"/>
                  </a:lnTo>
                  <a:lnTo>
                    <a:pt x="95088" y="57640"/>
                  </a:lnTo>
                  <a:lnTo>
                    <a:pt x="93292" y="41562"/>
                  </a:lnTo>
                  <a:lnTo>
                    <a:pt x="91120" y="38121"/>
                  </a:lnTo>
                  <a:lnTo>
                    <a:pt x="88261" y="37238"/>
                  </a:lnTo>
                  <a:lnTo>
                    <a:pt x="78309" y="39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513">
              <a:extLst>
                <a:ext uri="{FF2B5EF4-FFF2-40B4-BE49-F238E27FC236}">
                  <a16:creationId xmlns:a16="http://schemas.microsoft.com/office/drawing/2014/main" xmlns="" id="{2EB2111A-DEF4-40AA-A3B6-CEB7514BE604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1568450" y="702328"/>
              <a:ext cx="103845" cy="395384"/>
            </a:xfrm>
            <a:custGeom>
              <a:avLst/>
              <a:gdLst/>
              <a:ahLst/>
              <a:cxnLst/>
              <a:rect l="0" t="0" r="0" b="0"/>
              <a:pathLst>
                <a:path w="103845" h="395384">
                  <a:moveTo>
                    <a:pt x="0" y="72372"/>
                  </a:moveTo>
                  <a:lnTo>
                    <a:pt x="0" y="72372"/>
                  </a:lnTo>
                  <a:lnTo>
                    <a:pt x="0" y="115723"/>
                  </a:lnTo>
                  <a:lnTo>
                    <a:pt x="706" y="161260"/>
                  </a:lnTo>
                  <a:lnTo>
                    <a:pt x="3371" y="198896"/>
                  </a:lnTo>
                  <a:lnTo>
                    <a:pt x="5026" y="244786"/>
                  </a:lnTo>
                  <a:lnTo>
                    <a:pt x="5467" y="269865"/>
                  </a:lnTo>
                  <a:lnTo>
                    <a:pt x="5958" y="314663"/>
                  </a:lnTo>
                  <a:lnTo>
                    <a:pt x="6176" y="352213"/>
                  </a:lnTo>
                  <a:lnTo>
                    <a:pt x="6327" y="395383"/>
                  </a:lnTo>
                  <a:lnTo>
                    <a:pt x="6347" y="362706"/>
                  </a:lnTo>
                  <a:lnTo>
                    <a:pt x="6349" y="324882"/>
                  </a:lnTo>
                  <a:lnTo>
                    <a:pt x="6349" y="299979"/>
                  </a:lnTo>
                  <a:lnTo>
                    <a:pt x="6349" y="272793"/>
                  </a:lnTo>
                  <a:lnTo>
                    <a:pt x="6350" y="242675"/>
                  </a:lnTo>
                  <a:lnTo>
                    <a:pt x="6350" y="210602"/>
                  </a:lnTo>
                  <a:lnTo>
                    <a:pt x="6350" y="177225"/>
                  </a:lnTo>
                  <a:lnTo>
                    <a:pt x="7761" y="146507"/>
                  </a:lnTo>
                  <a:lnTo>
                    <a:pt x="10113" y="117562"/>
                  </a:lnTo>
                  <a:lnTo>
                    <a:pt x="13092" y="89799"/>
                  </a:lnTo>
                  <a:lnTo>
                    <a:pt x="20165" y="47662"/>
                  </a:lnTo>
                  <a:lnTo>
                    <a:pt x="28718" y="18351"/>
                  </a:lnTo>
                  <a:lnTo>
                    <a:pt x="39575" y="2972"/>
                  </a:lnTo>
                  <a:lnTo>
                    <a:pt x="46138" y="0"/>
                  </a:lnTo>
                  <a:lnTo>
                    <a:pt x="60958" y="460"/>
                  </a:lnTo>
                  <a:lnTo>
                    <a:pt x="76952" y="11013"/>
                  </a:lnTo>
                  <a:lnTo>
                    <a:pt x="85168" y="18766"/>
                  </a:lnTo>
                  <a:lnTo>
                    <a:pt x="103473" y="56645"/>
                  </a:lnTo>
                  <a:lnTo>
                    <a:pt x="103844" y="87490"/>
                  </a:lnTo>
                  <a:lnTo>
                    <a:pt x="94836" y="118602"/>
                  </a:lnTo>
                  <a:lnTo>
                    <a:pt x="76721" y="146541"/>
                  </a:lnTo>
                  <a:lnTo>
                    <a:pt x="19050" y="193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514">
              <a:extLst>
                <a:ext uri="{FF2B5EF4-FFF2-40B4-BE49-F238E27FC236}">
                  <a16:creationId xmlns:a16="http://schemas.microsoft.com/office/drawing/2014/main" xmlns="" id="{824D5819-5015-4B8B-9C2C-BAE17E4D336C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1727200" y="692375"/>
              <a:ext cx="152401" cy="183405"/>
            </a:xfrm>
            <a:custGeom>
              <a:avLst/>
              <a:gdLst/>
              <a:ahLst/>
              <a:cxnLst/>
              <a:rect l="0" t="0" r="0" b="0"/>
              <a:pathLst>
                <a:path w="152401" h="183405">
                  <a:moveTo>
                    <a:pt x="0" y="56925"/>
                  </a:moveTo>
                  <a:lnTo>
                    <a:pt x="0" y="56925"/>
                  </a:lnTo>
                  <a:lnTo>
                    <a:pt x="0" y="60296"/>
                  </a:lnTo>
                  <a:lnTo>
                    <a:pt x="1881" y="63833"/>
                  </a:lnTo>
                  <a:lnTo>
                    <a:pt x="3371" y="65763"/>
                  </a:lnTo>
                  <a:lnTo>
                    <a:pt x="10670" y="67909"/>
                  </a:lnTo>
                  <a:lnTo>
                    <a:pt x="15580" y="68481"/>
                  </a:lnTo>
                  <a:lnTo>
                    <a:pt x="39345" y="62544"/>
                  </a:lnTo>
                  <a:lnTo>
                    <a:pt x="65359" y="48477"/>
                  </a:lnTo>
                  <a:lnTo>
                    <a:pt x="76791" y="36942"/>
                  </a:lnTo>
                  <a:lnTo>
                    <a:pt x="83518" y="24761"/>
                  </a:lnTo>
                  <a:lnTo>
                    <a:pt x="86508" y="12291"/>
                  </a:lnTo>
                  <a:lnTo>
                    <a:pt x="85189" y="7413"/>
                  </a:lnTo>
                  <a:lnTo>
                    <a:pt x="82192" y="3456"/>
                  </a:lnTo>
                  <a:lnTo>
                    <a:pt x="78078" y="112"/>
                  </a:lnTo>
                  <a:lnTo>
                    <a:pt x="71808" y="0"/>
                  </a:lnTo>
                  <a:lnTo>
                    <a:pt x="55433" y="5519"/>
                  </a:lnTo>
                  <a:lnTo>
                    <a:pt x="29752" y="27269"/>
                  </a:lnTo>
                  <a:lnTo>
                    <a:pt x="7639" y="62798"/>
                  </a:lnTo>
                  <a:lnTo>
                    <a:pt x="1749" y="92226"/>
                  </a:lnTo>
                  <a:lnTo>
                    <a:pt x="4281" y="134883"/>
                  </a:lnTo>
                  <a:lnTo>
                    <a:pt x="7087" y="146997"/>
                  </a:lnTo>
                  <a:lnTo>
                    <a:pt x="17731" y="164220"/>
                  </a:lnTo>
                  <a:lnTo>
                    <a:pt x="24521" y="170788"/>
                  </a:lnTo>
                  <a:lnTo>
                    <a:pt x="57673" y="183404"/>
                  </a:lnTo>
                  <a:lnTo>
                    <a:pt x="82783" y="181577"/>
                  </a:lnTo>
                  <a:lnTo>
                    <a:pt x="107348" y="172298"/>
                  </a:lnTo>
                  <a:lnTo>
                    <a:pt x="152400" y="139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515">
              <a:extLst>
                <a:ext uri="{FF2B5EF4-FFF2-40B4-BE49-F238E27FC236}">
                  <a16:creationId xmlns:a16="http://schemas.microsoft.com/office/drawing/2014/main" xmlns="" id="{53F41779-9A4C-4425-AEF1-AF27E3392035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1863830" y="660400"/>
              <a:ext cx="149121" cy="201251"/>
            </a:xfrm>
            <a:custGeom>
              <a:avLst/>
              <a:gdLst/>
              <a:ahLst/>
              <a:cxnLst/>
              <a:rect l="0" t="0" r="0" b="0"/>
              <a:pathLst>
                <a:path w="149121" h="201251">
                  <a:moveTo>
                    <a:pt x="9420" y="44450"/>
                  </a:moveTo>
                  <a:lnTo>
                    <a:pt x="9420" y="44450"/>
                  </a:lnTo>
                  <a:lnTo>
                    <a:pt x="582" y="35612"/>
                  </a:lnTo>
                  <a:lnTo>
                    <a:pt x="0" y="34324"/>
                  </a:lnTo>
                  <a:lnTo>
                    <a:pt x="318" y="33466"/>
                  </a:lnTo>
                  <a:lnTo>
                    <a:pt x="1235" y="32894"/>
                  </a:lnTo>
                  <a:lnTo>
                    <a:pt x="9268" y="32089"/>
                  </a:lnTo>
                  <a:lnTo>
                    <a:pt x="30699" y="38592"/>
                  </a:lnTo>
                  <a:lnTo>
                    <a:pt x="56020" y="56198"/>
                  </a:lnTo>
                  <a:lnTo>
                    <a:pt x="81396" y="86031"/>
                  </a:lnTo>
                  <a:lnTo>
                    <a:pt x="96676" y="125052"/>
                  </a:lnTo>
                  <a:lnTo>
                    <a:pt x="98930" y="164523"/>
                  </a:lnTo>
                  <a:lnTo>
                    <a:pt x="91759" y="192916"/>
                  </a:lnTo>
                  <a:lnTo>
                    <a:pt x="87596" y="197755"/>
                  </a:lnTo>
                  <a:lnTo>
                    <a:pt x="82704" y="200276"/>
                  </a:lnTo>
                  <a:lnTo>
                    <a:pt x="77326" y="201250"/>
                  </a:lnTo>
                  <a:lnTo>
                    <a:pt x="72330" y="199784"/>
                  </a:lnTo>
                  <a:lnTo>
                    <a:pt x="63015" y="192509"/>
                  </a:lnTo>
                  <a:lnTo>
                    <a:pt x="53208" y="166401"/>
                  </a:lnTo>
                  <a:lnTo>
                    <a:pt x="55947" y="125112"/>
                  </a:lnTo>
                  <a:lnTo>
                    <a:pt x="65847" y="93470"/>
                  </a:lnTo>
                  <a:lnTo>
                    <a:pt x="81065" y="63415"/>
                  </a:lnTo>
                  <a:lnTo>
                    <a:pt x="121566" y="23005"/>
                  </a:lnTo>
                  <a:lnTo>
                    <a:pt x="1491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516">
              <a:extLst>
                <a:ext uri="{FF2B5EF4-FFF2-40B4-BE49-F238E27FC236}">
                  <a16:creationId xmlns:a16="http://schemas.microsoft.com/office/drawing/2014/main" xmlns="" id="{E94C56C2-EC04-4FA1-808F-B83FAEBEF0B3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2083524" y="472879"/>
              <a:ext cx="62777" cy="371048"/>
            </a:xfrm>
            <a:custGeom>
              <a:avLst/>
              <a:gdLst/>
              <a:ahLst/>
              <a:cxnLst/>
              <a:rect l="0" t="0" r="0" b="0"/>
              <a:pathLst>
                <a:path w="62777" h="371048">
                  <a:moveTo>
                    <a:pt x="37376" y="3371"/>
                  </a:moveTo>
                  <a:lnTo>
                    <a:pt x="37376" y="3371"/>
                  </a:lnTo>
                  <a:lnTo>
                    <a:pt x="37376" y="0"/>
                  </a:lnTo>
                  <a:lnTo>
                    <a:pt x="37376" y="41252"/>
                  </a:lnTo>
                  <a:lnTo>
                    <a:pt x="37376" y="72418"/>
                  </a:lnTo>
                  <a:lnTo>
                    <a:pt x="33613" y="111199"/>
                  </a:lnTo>
                  <a:lnTo>
                    <a:pt x="27237" y="155011"/>
                  </a:lnTo>
                  <a:lnTo>
                    <a:pt x="23561" y="178548"/>
                  </a:lnTo>
                  <a:lnTo>
                    <a:pt x="15714" y="225866"/>
                  </a:lnTo>
                  <a:lnTo>
                    <a:pt x="7522" y="270415"/>
                  </a:lnTo>
                  <a:lnTo>
                    <a:pt x="2941" y="306207"/>
                  </a:lnTo>
                  <a:lnTo>
                    <a:pt x="0" y="353566"/>
                  </a:lnTo>
                  <a:lnTo>
                    <a:pt x="1170" y="360306"/>
                  </a:lnTo>
                  <a:lnTo>
                    <a:pt x="6232" y="369677"/>
                  </a:lnTo>
                  <a:lnTo>
                    <a:pt x="10264" y="371047"/>
                  </a:lnTo>
                  <a:lnTo>
                    <a:pt x="20387" y="368807"/>
                  </a:lnTo>
                  <a:lnTo>
                    <a:pt x="41358" y="349499"/>
                  </a:lnTo>
                  <a:lnTo>
                    <a:pt x="51610" y="327480"/>
                  </a:lnTo>
                  <a:lnTo>
                    <a:pt x="62776" y="289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517">
              <a:extLst>
                <a:ext uri="{FF2B5EF4-FFF2-40B4-BE49-F238E27FC236}">
                  <a16:creationId xmlns:a16="http://schemas.microsoft.com/office/drawing/2014/main" xmlns="" id="{9EC8E6AE-58BA-4CFC-BC5F-93CE2250D9D0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2052815" y="656807"/>
              <a:ext cx="141789" cy="117894"/>
            </a:xfrm>
            <a:custGeom>
              <a:avLst/>
              <a:gdLst/>
              <a:ahLst/>
              <a:cxnLst/>
              <a:rect l="0" t="0" r="0" b="0"/>
              <a:pathLst>
                <a:path w="141789" h="117894">
                  <a:moveTo>
                    <a:pt x="10935" y="54393"/>
                  </a:moveTo>
                  <a:lnTo>
                    <a:pt x="10935" y="54393"/>
                  </a:lnTo>
                  <a:lnTo>
                    <a:pt x="0" y="59860"/>
                  </a:lnTo>
                  <a:lnTo>
                    <a:pt x="117" y="59449"/>
                  </a:lnTo>
                  <a:lnTo>
                    <a:pt x="2129" y="57110"/>
                  </a:lnTo>
                  <a:lnTo>
                    <a:pt x="45706" y="40936"/>
                  </a:lnTo>
                  <a:lnTo>
                    <a:pt x="90711" y="21239"/>
                  </a:lnTo>
                  <a:lnTo>
                    <a:pt x="135859" y="0"/>
                  </a:lnTo>
                  <a:lnTo>
                    <a:pt x="138668" y="1198"/>
                  </a:lnTo>
                  <a:lnTo>
                    <a:pt x="140540" y="4113"/>
                  </a:lnTo>
                  <a:lnTo>
                    <a:pt x="141788" y="8173"/>
                  </a:lnTo>
                  <a:lnTo>
                    <a:pt x="138930" y="49761"/>
                  </a:lnTo>
                  <a:lnTo>
                    <a:pt x="134761" y="94087"/>
                  </a:lnTo>
                  <a:lnTo>
                    <a:pt x="131585" y="117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518">
              <a:extLst>
                <a:ext uri="{FF2B5EF4-FFF2-40B4-BE49-F238E27FC236}">
                  <a16:creationId xmlns:a16="http://schemas.microsoft.com/office/drawing/2014/main" xmlns="" id="{220B3A10-7ACC-4016-8482-020E34104532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2279848" y="600318"/>
              <a:ext cx="178142" cy="206133"/>
            </a:xfrm>
            <a:custGeom>
              <a:avLst/>
              <a:gdLst/>
              <a:ahLst/>
              <a:cxnLst/>
              <a:rect l="0" t="0" r="0" b="0"/>
              <a:pathLst>
                <a:path w="178142" h="206133">
                  <a:moveTo>
                    <a:pt x="6152" y="104532"/>
                  </a:moveTo>
                  <a:lnTo>
                    <a:pt x="6152" y="104532"/>
                  </a:lnTo>
                  <a:lnTo>
                    <a:pt x="9523" y="104532"/>
                  </a:lnTo>
                  <a:lnTo>
                    <a:pt x="25103" y="97790"/>
                  </a:lnTo>
                  <a:lnTo>
                    <a:pt x="44223" y="80113"/>
                  </a:lnTo>
                  <a:lnTo>
                    <a:pt x="67209" y="42485"/>
                  </a:lnTo>
                  <a:lnTo>
                    <a:pt x="70140" y="35651"/>
                  </a:lnTo>
                  <a:lnTo>
                    <a:pt x="69977" y="30389"/>
                  </a:lnTo>
                  <a:lnTo>
                    <a:pt x="67752" y="26175"/>
                  </a:lnTo>
                  <a:lnTo>
                    <a:pt x="64152" y="22661"/>
                  </a:lnTo>
                  <a:lnTo>
                    <a:pt x="58930" y="22435"/>
                  </a:lnTo>
                  <a:lnTo>
                    <a:pt x="45601" y="27828"/>
                  </a:lnTo>
                  <a:lnTo>
                    <a:pt x="22231" y="52877"/>
                  </a:lnTo>
                  <a:lnTo>
                    <a:pt x="4174" y="87110"/>
                  </a:lnTo>
                  <a:lnTo>
                    <a:pt x="0" y="124064"/>
                  </a:lnTo>
                  <a:lnTo>
                    <a:pt x="6603" y="155083"/>
                  </a:lnTo>
                  <a:lnTo>
                    <a:pt x="11391" y="161516"/>
                  </a:lnTo>
                  <a:lnTo>
                    <a:pt x="24238" y="168664"/>
                  </a:lnTo>
                  <a:lnTo>
                    <a:pt x="43118" y="166196"/>
                  </a:lnTo>
                  <a:lnTo>
                    <a:pt x="66326" y="155927"/>
                  </a:lnTo>
                  <a:lnTo>
                    <a:pt x="106453" y="124934"/>
                  </a:lnTo>
                  <a:lnTo>
                    <a:pt x="144056" y="80630"/>
                  </a:lnTo>
                  <a:lnTo>
                    <a:pt x="170877" y="34577"/>
                  </a:lnTo>
                  <a:lnTo>
                    <a:pt x="178141" y="11822"/>
                  </a:lnTo>
                  <a:lnTo>
                    <a:pt x="177256" y="5331"/>
                  </a:lnTo>
                  <a:lnTo>
                    <a:pt x="173843" y="1709"/>
                  </a:lnTo>
                  <a:lnTo>
                    <a:pt x="168746" y="0"/>
                  </a:lnTo>
                  <a:lnTo>
                    <a:pt x="155557" y="3746"/>
                  </a:lnTo>
                  <a:lnTo>
                    <a:pt x="148088" y="7708"/>
                  </a:lnTo>
                  <a:lnTo>
                    <a:pt x="137909" y="21517"/>
                  </a:lnTo>
                  <a:lnTo>
                    <a:pt x="132444" y="39414"/>
                  </a:lnTo>
                  <a:lnTo>
                    <a:pt x="134040" y="69324"/>
                  </a:lnTo>
                  <a:lnTo>
                    <a:pt x="146864" y="109154"/>
                  </a:lnTo>
                  <a:lnTo>
                    <a:pt x="165035" y="152282"/>
                  </a:lnTo>
                  <a:lnTo>
                    <a:pt x="165431" y="166677"/>
                  </a:lnTo>
                  <a:lnTo>
                    <a:pt x="159493" y="180130"/>
                  </a:lnTo>
                  <a:lnTo>
                    <a:pt x="154946" y="186680"/>
                  </a:lnTo>
                  <a:lnTo>
                    <a:pt x="140486" y="195841"/>
                  </a:lnTo>
                  <a:lnTo>
                    <a:pt x="114102" y="206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519">
              <a:extLst>
                <a:ext uri="{FF2B5EF4-FFF2-40B4-BE49-F238E27FC236}">
                  <a16:creationId xmlns:a16="http://schemas.microsoft.com/office/drawing/2014/main" xmlns="" id="{3D369762-75A1-4854-91AB-9C256516C94A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2216150" y="57150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SMARTInkShape-4520">
            <a:extLst>
              <a:ext uri="{FF2B5EF4-FFF2-40B4-BE49-F238E27FC236}">
                <a16:creationId xmlns:a16="http://schemas.microsoft.com/office/drawing/2014/main" xmlns="" id="{AC0199F1-4240-4868-9785-FE63660B7F5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952837" y="469071"/>
            <a:ext cx="349164" cy="628380"/>
          </a:xfrm>
          <a:custGeom>
            <a:avLst/>
            <a:gdLst/>
            <a:ahLst/>
            <a:cxnLst/>
            <a:rect l="0" t="0" r="0" b="0"/>
            <a:pathLst>
              <a:path w="349164" h="628380">
                <a:moveTo>
                  <a:pt x="139613" y="159579"/>
                </a:moveTo>
                <a:lnTo>
                  <a:pt x="139613" y="159579"/>
                </a:lnTo>
                <a:lnTo>
                  <a:pt x="122758" y="156208"/>
                </a:lnTo>
                <a:lnTo>
                  <a:pt x="95421" y="160854"/>
                </a:lnTo>
                <a:lnTo>
                  <a:pt x="61608" y="181280"/>
                </a:lnTo>
                <a:lnTo>
                  <a:pt x="24778" y="219788"/>
                </a:lnTo>
                <a:lnTo>
                  <a:pt x="9083" y="250779"/>
                </a:lnTo>
                <a:lnTo>
                  <a:pt x="1166" y="281957"/>
                </a:lnTo>
                <a:lnTo>
                  <a:pt x="0" y="309925"/>
                </a:lnTo>
                <a:lnTo>
                  <a:pt x="2793" y="319782"/>
                </a:lnTo>
                <a:lnTo>
                  <a:pt x="7477" y="327059"/>
                </a:lnTo>
                <a:lnTo>
                  <a:pt x="13423" y="332615"/>
                </a:lnTo>
                <a:lnTo>
                  <a:pt x="23030" y="334909"/>
                </a:lnTo>
                <a:lnTo>
                  <a:pt x="48757" y="333694"/>
                </a:lnTo>
                <a:lnTo>
                  <a:pt x="94976" y="314964"/>
                </a:lnTo>
                <a:lnTo>
                  <a:pt x="118363" y="291198"/>
                </a:lnTo>
                <a:lnTo>
                  <a:pt x="133696" y="261115"/>
                </a:lnTo>
                <a:lnTo>
                  <a:pt x="140511" y="226578"/>
                </a:lnTo>
                <a:lnTo>
                  <a:pt x="136014" y="193825"/>
                </a:lnTo>
                <a:lnTo>
                  <a:pt x="117615" y="151382"/>
                </a:lnTo>
                <a:lnTo>
                  <a:pt x="102320" y="129830"/>
                </a:lnTo>
                <a:lnTo>
                  <a:pt x="74608" y="102945"/>
                </a:lnTo>
                <a:lnTo>
                  <a:pt x="77226" y="99245"/>
                </a:lnTo>
                <a:lnTo>
                  <a:pt x="117490" y="79405"/>
                </a:lnTo>
                <a:lnTo>
                  <a:pt x="150947" y="63974"/>
                </a:lnTo>
                <a:lnTo>
                  <a:pt x="189336" y="45356"/>
                </a:lnTo>
                <a:lnTo>
                  <a:pt x="224271" y="27204"/>
                </a:lnTo>
                <a:lnTo>
                  <a:pt x="270087" y="2668"/>
                </a:lnTo>
                <a:lnTo>
                  <a:pt x="280622" y="0"/>
                </a:lnTo>
                <a:lnTo>
                  <a:pt x="284419" y="276"/>
                </a:lnTo>
                <a:lnTo>
                  <a:pt x="286245" y="3283"/>
                </a:lnTo>
                <a:lnTo>
                  <a:pt x="286392" y="14149"/>
                </a:lnTo>
                <a:lnTo>
                  <a:pt x="272395" y="49618"/>
                </a:lnTo>
                <a:lnTo>
                  <a:pt x="256247" y="85542"/>
                </a:lnTo>
                <a:lnTo>
                  <a:pt x="236606" y="130202"/>
                </a:lnTo>
                <a:lnTo>
                  <a:pt x="225442" y="156927"/>
                </a:lnTo>
                <a:lnTo>
                  <a:pt x="213766" y="185328"/>
                </a:lnTo>
                <a:lnTo>
                  <a:pt x="199631" y="217667"/>
                </a:lnTo>
                <a:lnTo>
                  <a:pt x="183858" y="252632"/>
                </a:lnTo>
                <a:lnTo>
                  <a:pt x="166993" y="289348"/>
                </a:lnTo>
                <a:lnTo>
                  <a:pt x="151517" y="325819"/>
                </a:lnTo>
                <a:lnTo>
                  <a:pt x="136965" y="362128"/>
                </a:lnTo>
                <a:lnTo>
                  <a:pt x="123031" y="398328"/>
                </a:lnTo>
                <a:lnTo>
                  <a:pt x="113036" y="431634"/>
                </a:lnTo>
                <a:lnTo>
                  <a:pt x="105667" y="463010"/>
                </a:lnTo>
                <a:lnTo>
                  <a:pt x="100049" y="493100"/>
                </a:lnTo>
                <a:lnTo>
                  <a:pt x="97715" y="519509"/>
                </a:lnTo>
                <a:lnTo>
                  <a:pt x="98884" y="565787"/>
                </a:lnTo>
                <a:lnTo>
                  <a:pt x="109752" y="598114"/>
                </a:lnTo>
                <a:lnTo>
                  <a:pt x="117589" y="610686"/>
                </a:lnTo>
                <a:lnTo>
                  <a:pt x="127047" y="619067"/>
                </a:lnTo>
                <a:lnTo>
                  <a:pt x="148845" y="628379"/>
                </a:lnTo>
                <a:lnTo>
                  <a:pt x="159878" y="626629"/>
                </a:lnTo>
                <a:lnTo>
                  <a:pt x="181546" y="613396"/>
                </a:lnTo>
                <a:lnTo>
                  <a:pt x="201053" y="583996"/>
                </a:lnTo>
                <a:lnTo>
                  <a:pt x="217014" y="544353"/>
                </a:lnTo>
                <a:lnTo>
                  <a:pt x="226460" y="498512"/>
                </a:lnTo>
                <a:lnTo>
                  <a:pt x="227365" y="451797"/>
                </a:lnTo>
                <a:lnTo>
                  <a:pt x="223064" y="408693"/>
                </a:lnTo>
                <a:lnTo>
                  <a:pt x="212709" y="364153"/>
                </a:lnTo>
                <a:lnTo>
                  <a:pt x="199142" y="337673"/>
                </a:lnTo>
                <a:lnTo>
                  <a:pt x="201171" y="335458"/>
                </a:lnTo>
                <a:lnTo>
                  <a:pt x="210952" y="332998"/>
                </a:lnTo>
                <a:lnTo>
                  <a:pt x="254729" y="330007"/>
                </a:lnTo>
                <a:lnTo>
                  <a:pt x="292960" y="321711"/>
                </a:lnTo>
                <a:lnTo>
                  <a:pt x="349163" y="31197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SMARTInkShape-Group865">
            <a:extLst>
              <a:ext uri="{FF2B5EF4-FFF2-40B4-BE49-F238E27FC236}">
                <a16:creationId xmlns:a16="http://schemas.microsoft.com/office/drawing/2014/main" xmlns="" id="{776DCFD8-E704-48FF-8F49-2D5916BE251D}"/>
              </a:ext>
            </a:extLst>
          </p:cNvPr>
          <p:cNvGrpSpPr/>
          <p:nvPr/>
        </p:nvGrpSpPr>
        <p:grpSpPr>
          <a:xfrm>
            <a:off x="1301750" y="470423"/>
            <a:ext cx="4838701" cy="1352387"/>
            <a:chOff x="1301750" y="470423"/>
            <a:chExt cx="4838701" cy="1352387"/>
          </a:xfrm>
        </p:grpSpPr>
        <p:sp>
          <p:nvSpPr>
            <p:cNvPr id="14" name="SMARTInkShape-4521">
              <a:extLst>
                <a:ext uri="{FF2B5EF4-FFF2-40B4-BE49-F238E27FC236}">
                  <a16:creationId xmlns:a16="http://schemas.microsoft.com/office/drawing/2014/main" xmlns="" id="{CD7B7DC3-A4D7-4E6E-B8BB-3EE7DDE6EE92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5969000" y="1517650"/>
              <a:ext cx="171451" cy="12701"/>
            </a:xfrm>
            <a:custGeom>
              <a:avLst/>
              <a:gdLst/>
              <a:ahLst/>
              <a:cxnLst/>
              <a:rect l="0" t="0" r="0" b="0"/>
              <a:pathLst>
                <a:path w="171451" h="12701">
                  <a:moveTo>
                    <a:pt x="0" y="12700"/>
                  </a:moveTo>
                  <a:lnTo>
                    <a:pt x="0" y="12700"/>
                  </a:lnTo>
                  <a:lnTo>
                    <a:pt x="38300" y="10818"/>
                  </a:lnTo>
                  <a:lnTo>
                    <a:pt x="80023" y="7674"/>
                  </a:lnTo>
                  <a:lnTo>
                    <a:pt x="126251" y="4861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522">
              <a:extLst>
                <a:ext uri="{FF2B5EF4-FFF2-40B4-BE49-F238E27FC236}">
                  <a16:creationId xmlns:a16="http://schemas.microsoft.com/office/drawing/2014/main" xmlns="" id="{1F0AC701-07DB-48C0-B7EA-080D167838FD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5987516" y="1393629"/>
              <a:ext cx="127535" cy="321885"/>
            </a:xfrm>
            <a:custGeom>
              <a:avLst/>
              <a:gdLst/>
              <a:ahLst/>
              <a:cxnLst/>
              <a:rect l="0" t="0" r="0" b="0"/>
              <a:pathLst>
                <a:path w="127535" h="321885">
                  <a:moveTo>
                    <a:pt x="127534" y="3371"/>
                  </a:moveTo>
                  <a:lnTo>
                    <a:pt x="127534" y="3371"/>
                  </a:lnTo>
                  <a:lnTo>
                    <a:pt x="127534" y="0"/>
                  </a:lnTo>
                  <a:lnTo>
                    <a:pt x="123771" y="3989"/>
                  </a:lnTo>
                  <a:lnTo>
                    <a:pt x="99745" y="40652"/>
                  </a:lnTo>
                  <a:lnTo>
                    <a:pt x="82962" y="75915"/>
                  </a:lnTo>
                  <a:lnTo>
                    <a:pt x="65391" y="117457"/>
                  </a:lnTo>
                  <a:lnTo>
                    <a:pt x="45822" y="161791"/>
                  </a:lnTo>
                  <a:lnTo>
                    <a:pt x="27247" y="205483"/>
                  </a:lnTo>
                  <a:lnTo>
                    <a:pt x="11701" y="245599"/>
                  </a:lnTo>
                  <a:lnTo>
                    <a:pt x="393" y="289866"/>
                  </a:lnTo>
                  <a:lnTo>
                    <a:pt x="0" y="309208"/>
                  </a:lnTo>
                  <a:lnTo>
                    <a:pt x="3001" y="315212"/>
                  </a:lnTo>
                  <a:lnTo>
                    <a:pt x="7822" y="319215"/>
                  </a:lnTo>
                  <a:lnTo>
                    <a:pt x="13860" y="321884"/>
                  </a:lnTo>
                  <a:lnTo>
                    <a:pt x="21412" y="320841"/>
                  </a:lnTo>
                  <a:lnTo>
                    <a:pt x="57684" y="301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523">
              <a:extLst>
                <a:ext uri="{FF2B5EF4-FFF2-40B4-BE49-F238E27FC236}">
                  <a16:creationId xmlns:a16="http://schemas.microsoft.com/office/drawing/2014/main" xmlns="" id="{CC53A95A-A7AB-4103-80E7-495255BA1920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5782131" y="1547083"/>
              <a:ext cx="145537" cy="180113"/>
            </a:xfrm>
            <a:custGeom>
              <a:avLst/>
              <a:gdLst/>
              <a:ahLst/>
              <a:cxnLst/>
              <a:rect l="0" t="0" r="0" b="0"/>
              <a:pathLst>
                <a:path w="145537" h="180113">
                  <a:moveTo>
                    <a:pt x="28119" y="103917"/>
                  </a:moveTo>
                  <a:lnTo>
                    <a:pt x="28119" y="103917"/>
                  </a:lnTo>
                  <a:lnTo>
                    <a:pt x="39054" y="73209"/>
                  </a:lnTo>
                  <a:lnTo>
                    <a:pt x="38936" y="71451"/>
                  </a:lnTo>
                  <a:lnTo>
                    <a:pt x="38153" y="70984"/>
                  </a:lnTo>
                  <a:lnTo>
                    <a:pt x="36925" y="71378"/>
                  </a:lnTo>
                  <a:lnTo>
                    <a:pt x="28455" y="85417"/>
                  </a:lnTo>
                  <a:lnTo>
                    <a:pt x="13861" y="130504"/>
                  </a:lnTo>
                  <a:lnTo>
                    <a:pt x="1816" y="175343"/>
                  </a:lnTo>
                  <a:lnTo>
                    <a:pt x="0" y="179051"/>
                  </a:lnTo>
                  <a:lnTo>
                    <a:pt x="201" y="180112"/>
                  </a:lnTo>
                  <a:lnTo>
                    <a:pt x="1746" y="179408"/>
                  </a:lnTo>
                  <a:lnTo>
                    <a:pt x="4187" y="177528"/>
                  </a:lnTo>
                  <a:lnTo>
                    <a:pt x="24123" y="135962"/>
                  </a:lnTo>
                  <a:lnTo>
                    <a:pt x="45280" y="93891"/>
                  </a:lnTo>
                  <a:lnTo>
                    <a:pt x="77653" y="47560"/>
                  </a:lnTo>
                  <a:lnTo>
                    <a:pt x="119355" y="4512"/>
                  </a:lnTo>
                  <a:lnTo>
                    <a:pt x="126338" y="958"/>
                  </a:lnTo>
                  <a:lnTo>
                    <a:pt x="132403" y="0"/>
                  </a:lnTo>
                  <a:lnTo>
                    <a:pt x="137859" y="772"/>
                  </a:lnTo>
                  <a:lnTo>
                    <a:pt x="141496" y="5520"/>
                  </a:lnTo>
                  <a:lnTo>
                    <a:pt x="145536" y="22085"/>
                  </a:lnTo>
                  <a:lnTo>
                    <a:pt x="139806" y="45440"/>
                  </a:lnTo>
                  <a:lnTo>
                    <a:pt x="124476" y="86355"/>
                  </a:lnTo>
                  <a:lnTo>
                    <a:pt x="114760" y="124113"/>
                  </a:lnTo>
                  <a:lnTo>
                    <a:pt x="113193" y="141116"/>
                  </a:lnTo>
                  <a:lnTo>
                    <a:pt x="117019" y="154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524">
              <a:extLst>
                <a:ext uri="{FF2B5EF4-FFF2-40B4-BE49-F238E27FC236}">
                  <a16:creationId xmlns:a16="http://schemas.microsoft.com/office/drawing/2014/main" xmlns="" id="{9767EF34-4C70-48A7-8FF0-D810CD8A3401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5675741" y="1570748"/>
              <a:ext cx="89972" cy="155262"/>
            </a:xfrm>
            <a:custGeom>
              <a:avLst/>
              <a:gdLst/>
              <a:ahLst/>
              <a:cxnLst/>
              <a:rect l="0" t="0" r="0" b="0"/>
              <a:pathLst>
                <a:path w="89972" h="155262">
                  <a:moveTo>
                    <a:pt x="32909" y="80252"/>
                  </a:moveTo>
                  <a:lnTo>
                    <a:pt x="32909" y="80252"/>
                  </a:lnTo>
                  <a:lnTo>
                    <a:pt x="36280" y="73510"/>
                  </a:lnTo>
                  <a:lnTo>
                    <a:pt x="80883" y="28239"/>
                  </a:lnTo>
                  <a:lnTo>
                    <a:pt x="88803" y="14096"/>
                  </a:lnTo>
                  <a:lnTo>
                    <a:pt x="89971" y="5459"/>
                  </a:lnTo>
                  <a:lnTo>
                    <a:pt x="87178" y="2873"/>
                  </a:lnTo>
                  <a:lnTo>
                    <a:pt x="76549" y="0"/>
                  </a:lnTo>
                  <a:lnTo>
                    <a:pt x="44585" y="11867"/>
                  </a:lnTo>
                  <a:lnTo>
                    <a:pt x="13948" y="36628"/>
                  </a:lnTo>
                  <a:lnTo>
                    <a:pt x="3315" y="59923"/>
                  </a:lnTo>
                  <a:lnTo>
                    <a:pt x="0" y="85328"/>
                  </a:lnTo>
                  <a:lnTo>
                    <a:pt x="6068" y="118758"/>
                  </a:lnTo>
                  <a:lnTo>
                    <a:pt x="12984" y="137818"/>
                  </a:lnTo>
                  <a:lnTo>
                    <a:pt x="24524" y="150052"/>
                  </a:lnTo>
                  <a:lnTo>
                    <a:pt x="31552" y="154302"/>
                  </a:lnTo>
                  <a:lnTo>
                    <a:pt x="48769" y="155261"/>
                  </a:lnTo>
                  <a:lnTo>
                    <a:pt x="77359" y="150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525">
              <a:extLst>
                <a:ext uri="{FF2B5EF4-FFF2-40B4-BE49-F238E27FC236}">
                  <a16:creationId xmlns:a16="http://schemas.microsoft.com/office/drawing/2014/main" xmlns="" id="{2D7E1D4D-CC56-41D5-B58D-3101882E9C73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5530850" y="1593850"/>
              <a:ext cx="76201" cy="6351"/>
            </a:xfrm>
            <a:custGeom>
              <a:avLst/>
              <a:gdLst/>
              <a:ahLst/>
              <a:cxnLst/>
              <a:rect l="0" t="0" r="0" b="0"/>
              <a:pathLst>
                <a:path w="76201" h="63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6855" y="5467"/>
                  </a:lnTo>
                  <a:lnTo>
                    <a:pt x="59356" y="6176"/>
                  </a:lnTo>
                  <a:lnTo>
                    <a:pt x="762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526">
              <a:extLst>
                <a:ext uri="{FF2B5EF4-FFF2-40B4-BE49-F238E27FC236}">
                  <a16:creationId xmlns:a16="http://schemas.microsoft.com/office/drawing/2014/main" xmlns="" id="{19F31B8F-40EA-43BA-B59E-2C67582FAA87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5546665" y="1412679"/>
              <a:ext cx="66736" cy="347393"/>
            </a:xfrm>
            <a:custGeom>
              <a:avLst/>
              <a:gdLst/>
              <a:ahLst/>
              <a:cxnLst/>
              <a:rect l="0" t="0" r="0" b="0"/>
              <a:pathLst>
                <a:path w="66736" h="347393">
                  <a:moveTo>
                    <a:pt x="54035" y="3371"/>
                  </a:moveTo>
                  <a:lnTo>
                    <a:pt x="54035" y="3371"/>
                  </a:lnTo>
                  <a:lnTo>
                    <a:pt x="57406" y="0"/>
                  </a:lnTo>
                  <a:lnTo>
                    <a:pt x="52760" y="4646"/>
                  </a:lnTo>
                  <a:lnTo>
                    <a:pt x="42207" y="37594"/>
                  </a:lnTo>
                  <a:lnTo>
                    <a:pt x="32550" y="70322"/>
                  </a:lnTo>
                  <a:lnTo>
                    <a:pt x="23085" y="112149"/>
                  </a:lnTo>
                  <a:lnTo>
                    <a:pt x="14174" y="158256"/>
                  </a:lnTo>
                  <a:lnTo>
                    <a:pt x="5510" y="204618"/>
                  </a:lnTo>
                  <a:lnTo>
                    <a:pt x="718" y="249212"/>
                  </a:lnTo>
                  <a:lnTo>
                    <a:pt x="0" y="289023"/>
                  </a:lnTo>
                  <a:lnTo>
                    <a:pt x="4384" y="318475"/>
                  </a:lnTo>
                  <a:lnTo>
                    <a:pt x="14799" y="337680"/>
                  </a:lnTo>
                  <a:lnTo>
                    <a:pt x="21528" y="344777"/>
                  </a:lnTo>
                  <a:lnTo>
                    <a:pt x="29542" y="347392"/>
                  </a:lnTo>
                  <a:lnTo>
                    <a:pt x="66735" y="339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527">
              <a:extLst>
                <a:ext uri="{FF2B5EF4-FFF2-40B4-BE49-F238E27FC236}">
                  <a16:creationId xmlns:a16="http://schemas.microsoft.com/office/drawing/2014/main" xmlns="" id="{DBD4C4E7-C741-4A08-9A98-B1ADF5F8B60B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5048250" y="1602427"/>
              <a:ext cx="88901" cy="142783"/>
            </a:xfrm>
            <a:custGeom>
              <a:avLst/>
              <a:gdLst/>
              <a:ahLst/>
              <a:cxnLst/>
              <a:rect l="0" t="0" r="0" b="0"/>
              <a:pathLst>
                <a:path w="88901" h="142783">
                  <a:moveTo>
                    <a:pt x="0" y="54923"/>
                  </a:moveTo>
                  <a:lnTo>
                    <a:pt x="0" y="54923"/>
                  </a:lnTo>
                  <a:lnTo>
                    <a:pt x="3371" y="102453"/>
                  </a:lnTo>
                  <a:lnTo>
                    <a:pt x="6088" y="142261"/>
                  </a:lnTo>
                  <a:lnTo>
                    <a:pt x="5470" y="142782"/>
                  </a:lnTo>
                  <a:lnTo>
                    <a:pt x="2901" y="137716"/>
                  </a:lnTo>
                  <a:lnTo>
                    <a:pt x="7289" y="96835"/>
                  </a:lnTo>
                  <a:lnTo>
                    <a:pt x="13118" y="68612"/>
                  </a:lnTo>
                  <a:lnTo>
                    <a:pt x="30854" y="27778"/>
                  </a:lnTo>
                  <a:lnTo>
                    <a:pt x="40994" y="8992"/>
                  </a:lnTo>
                  <a:lnTo>
                    <a:pt x="45674" y="3841"/>
                  </a:lnTo>
                  <a:lnTo>
                    <a:pt x="50205" y="1113"/>
                  </a:lnTo>
                  <a:lnTo>
                    <a:pt x="54637" y="0"/>
                  </a:lnTo>
                  <a:lnTo>
                    <a:pt x="59002" y="2080"/>
                  </a:lnTo>
                  <a:lnTo>
                    <a:pt x="67616" y="11917"/>
                  </a:lnTo>
                  <a:lnTo>
                    <a:pt x="70504" y="29459"/>
                  </a:lnTo>
                  <a:lnTo>
                    <a:pt x="69979" y="75215"/>
                  </a:lnTo>
                  <a:lnTo>
                    <a:pt x="75552" y="96162"/>
                  </a:lnTo>
                  <a:lnTo>
                    <a:pt x="88900" y="1247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528">
              <a:extLst>
                <a:ext uri="{FF2B5EF4-FFF2-40B4-BE49-F238E27FC236}">
                  <a16:creationId xmlns:a16="http://schemas.microsoft.com/office/drawing/2014/main" xmlns="" id="{60B632E2-D83F-4D6C-B770-645C2363595E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5212171" y="1561456"/>
              <a:ext cx="83730" cy="186228"/>
            </a:xfrm>
            <a:custGeom>
              <a:avLst/>
              <a:gdLst/>
              <a:ahLst/>
              <a:cxnLst/>
              <a:rect l="0" t="0" r="0" b="0"/>
              <a:pathLst>
                <a:path w="83730" h="186228">
                  <a:moveTo>
                    <a:pt x="83729" y="26044"/>
                  </a:moveTo>
                  <a:lnTo>
                    <a:pt x="83729" y="26044"/>
                  </a:lnTo>
                  <a:lnTo>
                    <a:pt x="80358" y="15931"/>
                  </a:lnTo>
                  <a:lnTo>
                    <a:pt x="71177" y="7203"/>
                  </a:lnTo>
                  <a:lnTo>
                    <a:pt x="64778" y="2900"/>
                  </a:lnTo>
                  <a:lnTo>
                    <a:pt x="48260" y="0"/>
                  </a:lnTo>
                  <a:lnTo>
                    <a:pt x="29865" y="2475"/>
                  </a:lnTo>
                  <a:lnTo>
                    <a:pt x="12282" y="10630"/>
                  </a:lnTo>
                  <a:lnTo>
                    <a:pt x="6464" y="16473"/>
                  </a:lnTo>
                  <a:lnTo>
                    <a:pt x="0" y="30492"/>
                  </a:lnTo>
                  <a:lnTo>
                    <a:pt x="890" y="48012"/>
                  </a:lnTo>
                  <a:lnTo>
                    <a:pt x="6695" y="66852"/>
                  </a:lnTo>
                  <a:lnTo>
                    <a:pt x="30285" y="107139"/>
                  </a:lnTo>
                  <a:lnTo>
                    <a:pt x="46230" y="138070"/>
                  </a:lnTo>
                  <a:lnTo>
                    <a:pt x="49423" y="152034"/>
                  </a:lnTo>
                  <a:lnTo>
                    <a:pt x="48159" y="158720"/>
                  </a:lnTo>
                  <a:lnTo>
                    <a:pt x="41109" y="171795"/>
                  </a:lnTo>
                  <a:lnTo>
                    <a:pt x="30921" y="180898"/>
                  </a:lnTo>
                  <a:lnTo>
                    <a:pt x="20747" y="185885"/>
                  </a:lnTo>
                  <a:lnTo>
                    <a:pt x="17047" y="186227"/>
                  </a:lnTo>
                  <a:lnTo>
                    <a:pt x="13874" y="185749"/>
                  </a:lnTo>
                  <a:lnTo>
                    <a:pt x="12465" y="182608"/>
                  </a:lnTo>
                  <a:lnTo>
                    <a:pt x="13879" y="159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529">
              <a:extLst>
                <a:ext uri="{FF2B5EF4-FFF2-40B4-BE49-F238E27FC236}">
                  <a16:creationId xmlns:a16="http://schemas.microsoft.com/office/drawing/2014/main" xmlns="" id="{DDD88698-7AA7-4EEC-8806-81CE01A8FF09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5334000" y="1602892"/>
              <a:ext cx="9421" cy="98909"/>
            </a:xfrm>
            <a:custGeom>
              <a:avLst/>
              <a:gdLst/>
              <a:ahLst/>
              <a:cxnLst/>
              <a:rect l="0" t="0" r="0" b="0"/>
              <a:pathLst>
                <a:path w="9421" h="98909">
                  <a:moveTo>
                    <a:pt x="0" y="3658"/>
                  </a:moveTo>
                  <a:lnTo>
                    <a:pt x="0" y="3658"/>
                  </a:lnTo>
                  <a:lnTo>
                    <a:pt x="3371" y="287"/>
                  </a:lnTo>
                  <a:lnTo>
                    <a:pt x="5069" y="0"/>
                  </a:lnTo>
                  <a:lnTo>
                    <a:pt x="6908" y="514"/>
                  </a:lnTo>
                  <a:lnTo>
                    <a:pt x="8838" y="1562"/>
                  </a:lnTo>
                  <a:lnTo>
                    <a:pt x="9420" y="5083"/>
                  </a:lnTo>
                  <a:lnTo>
                    <a:pt x="3523" y="45569"/>
                  </a:lnTo>
                  <a:lnTo>
                    <a:pt x="0" y="98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530">
              <a:extLst>
                <a:ext uri="{FF2B5EF4-FFF2-40B4-BE49-F238E27FC236}">
                  <a16:creationId xmlns:a16="http://schemas.microsoft.com/office/drawing/2014/main" xmlns="" id="{633BB409-2628-4769-B1D3-26E71DAF84BE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5353050" y="150495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6350" y="25400"/>
                  </a:moveTo>
                  <a:lnTo>
                    <a:pt x="6350" y="254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531">
              <a:extLst>
                <a:ext uri="{FF2B5EF4-FFF2-40B4-BE49-F238E27FC236}">
                  <a16:creationId xmlns:a16="http://schemas.microsoft.com/office/drawing/2014/main" xmlns="" id="{939A082F-22E1-4AC7-A6E8-2F703062669B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5419172" y="1537922"/>
              <a:ext cx="63061" cy="187316"/>
            </a:xfrm>
            <a:custGeom>
              <a:avLst/>
              <a:gdLst/>
              <a:ahLst/>
              <a:cxnLst/>
              <a:rect l="0" t="0" r="0" b="0"/>
              <a:pathLst>
                <a:path w="63061" h="187316">
                  <a:moveTo>
                    <a:pt x="54528" y="17828"/>
                  </a:moveTo>
                  <a:lnTo>
                    <a:pt x="54528" y="17828"/>
                  </a:lnTo>
                  <a:lnTo>
                    <a:pt x="54528" y="8989"/>
                  </a:lnTo>
                  <a:lnTo>
                    <a:pt x="52646" y="4963"/>
                  </a:lnTo>
                  <a:lnTo>
                    <a:pt x="51157" y="2901"/>
                  </a:lnTo>
                  <a:lnTo>
                    <a:pt x="41976" y="610"/>
                  </a:lnTo>
                  <a:lnTo>
                    <a:pt x="35577" y="0"/>
                  </a:lnTo>
                  <a:lnTo>
                    <a:pt x="24703" y="3084"/>
                  </a:lnTo>
                  <a:lnTo>
                    <a:pt x="15167" y="9864"/>
                  </a:lnTo>
                  <a:lnTo>
                    <a:pt x="6225" y="19933"/>
                  </a:lnTo>
                  <a:lnTo>
                    <a:pt x="1310" y="33345"/>
                  </a:lnTo>
                  <a:lnTo>
                    <a:pt x="0" y="40873"/>
                  </a:lnTo>
                  <a:lnTo>
                    <a:pt x="4188" y="56763"/>
                  </a:lnTo>
                  <a:lnTo>
                    <a:pt x="14515" y="73232"/>
                  </a:lnTo>
                  <a:lnTo>
                    <a:pt x="53161" y="115243"/>
                  </a:lnTo>
                  <a:lnTo>
                    <a:pt x="60976" y="134031"/>
                  </a:lnTo>
                  <a:lnTo>
                    <a:pt x="63060" y="143980"/>
                  </a:lnTo>
                  <a:lnTo>
                    <a:pt x="62333" y="152729"/>
                  </a:lnTo>
                  <a:lnTo>
                    <a:pt x="55880" y="168095"/>
                  </a:lnTo>
                  <a:lnTo>
                    <a:pt x="40312" y="180099"/>
                  </a:lnTo>
                  <a:lnTo>
                    <a:pt x="30234" y="185275"/>
                  </a:lnTo>
                  <a:lnTo>
                    <a:pt x="22104" y="187315"/>
                  </a:lnTo>
                  <a:lnTo>
                    <a:pt x="15273" y="187264"/>
                  </a:lnTo>
                  <a:lnTo>
                    <a:pt x="9308" y="185818"/>
                  </a:lnTo>
                  <a:lnTo>
                    <a:pt x="5332" y="181327"/>
                  </a:lnTo>
                  <a:lnTo>
                    <a:pt x="913" y="166929"/>
                  </a:lnTo>
                  <a:lnTo>
                    <a:pt x="6475" y="145008"/>
                  </a:lnTo>
                  <a:lnTo>
                    <a:pt x="22778" y="106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532">
              <a:extLst>
                <a:ext uri="{FF2B5EF4-FFF2-40B4-BE49-F238E27FC236}">
                  <a16:creationId xmlns:a16="http://schemas.microsoft.com/office/drawing/2014/main" xmlns="" id="{D696A986-2DAB-4090-8643-DDF52CEC49AA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4877189" y="1629311"/>
              <a:ext cx="97899" cy="124232"/>
            </a:xfrm>
            <a:custGeom>
              <a:avLst/>
              <a:gdLst/>
              <a:ahLst/>
              <a:cxnLst/>
              <a:rect l="0" t="0" r="0" b="0"/>
              <a:pathLst>
                <a:path w="97899" h="124232">
                  <a:moveTo>
                    <a:pt x="94861" y="15339"/>
                  </a:moveTo>
                  <a:lnTo>
                    <a:pt x="94861" y="15339"/>
                  </a:lnTo>
                  <a:lnTo>
                    <a:pt x="81377" y="1855"/>
                  </a:lnTo>
                  <a:lnTo>
                    <a:pt x="73172" y="0"/>
                  </a:lnTo>
                  <a:lnTo>
                    <a:pt x="52766" y="3583"/>
                  </a:lnTo>
                  <a:lnTo>
                    <a:pt x="24219" y="20871"/>
                  </a:lnTo>
                  <a:lnTo>
                    <a:pt x="10313" y="39670"/>
                  </a:lnTo>
                  <a:lnTo>
                    <a:pt x="1545" y="61430"/>
                  </a:lnTo>
                  <a:lnTo>
                    <a:pt x="0" y="82861"/>
                  </a:lnTo>
                  <a:lnTo>
                    <a:pt x="9191" y="102264"/>
                  </a:lnTo>
                  <a:lnTo>
                    <a:pt x="16581" y="111389"/>
                  </a:lnTo>
                  <a:lnTo>
                    <a:pt x="34200" y="121528"/>
                  </a:lnTo>
                  <a:lnTo>
                    <a:pt x="43837" y="124231"/>
                  </a:lnTo>
                  <a:lnTo>
                    <a:pt x="62070" y="121591"/>
                  </a:lnTo>
                  <a:lnTo>
                    <a:pt x="70884" y="117924"/>
                  </a:lnTo>
                  <a:lnTo>
                    <a:pt x="84440" y="106323"/>
                  </a:lnTo>
                  <a:lnTo>
                    <a:pt x="93757" y="91760"/>
                  </a:lnTo>
                  <a:lnTo>
                    <a:pt x="97898" y="75880"/>
                  </a:lnTo>
                  <a:lnTo>
                    <a:pt x="96180" y="67694"/>
                  </a:lnTo>
                  <a:lnTo>
                    <a:pt x="80984" y="43395"/>
                  </a:lnTo>
                  <a:lnTo>
                    <a:pt x="50411" y="8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533">
              <a:extLst>
                <a:ext uri="{FF2B5EF4-FFF2-40B4-BE49-F238E27FC236}">
                  <a16:creationId xmlns:a16="http://schemas.microsoft.com/office/drawing/2014/main" xmlns="" id="{96BCAE7E-F56A-4458-AD30-F58DCA5A6E40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4730307" y="1569594"/>
              <a:ext cx="89344" cy="221107"/>
            </a:xfrm>
            <a:custGeom>
              <a:avLst/>
              <a:gdLst/>
              <a:ahLst/>
              <a:cxnLst/>
              <a:rect l="0" t="0" r="0" b="0"/>
              <a:pathLst>
                <a:path w="89344" h="221107">
                  <a:moveTo>
                    <a:pt x="70293" y="11556"/>
                  </a:moveTo>
                  <a:lnTo>
                    <a:pt x="70293" y="11556"/>
                  </a:lnTo>
                  <a:lnTo>
                    <a:pt x="70293" y="2718"/>
                  </a:lnTo>
                  <a:lnTo>
                    <a:pt x="69587" y="1431"/>
                  </a:lnTo>
                  <a:lnTo>
                    <a:pt x="68411" y="572"/>
                  </a:lnTo>
                  <a:lnTo>
                    <a:pt x="66922" y="0"/>
                  </a:lnTo>
                  <a:lnTo>
                    <a:pt x="51342" y="9308"/>
                  </a:lnTo>
                  <a:lnTo>
                    <a:pt x="32222" y="35584"/>
                  </a:lnTo>
                  <a:lnTo>
                    <a:pt x="13152" y="73552"/>
                  </a:lnTo>
                  <a:lnTo>
                    <a:pt x="4210" y="107314"/>
                  </a:lnTo>
                  <a:lnTo>
                    <a:pt x="0" y="142309"/>
                  </a:lnTo>
                  <a:lnTo>
                    <a:pt x="2833" y="169622"/>
                  </a:lnTo>
                  <a:lnTo>
                    <a:pt x="14441" y="189758"/>
                  </a:lnTo>
                  <a:lnTo>
                    <a:pt x="22475" y="198091"/>
                  </a:lnTo>
                  <a:lnTo>
                    <a:pt x="46454" y="209231"/>
                  </a:lnTo>
                  <a:lnTo>
                    <a:pt x="89343" y="221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534">
              <a:extLst>
                <a:ext uri="{FF2B5EF4-FFF2-40B4-BE49-F238E27FC236}">
                  <a16:creationId xmlns:a16="http://schemas.microsoft.com/office/drawing/2014/main" xmlns="" id="{B1B9ECE4-3750-4E21-B320-A9D4BBFC42DA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4028806" y="1585140"/>
              <a:ext cx="84872" cy="180161"/>
            </a:xfrm>
            <a:custGeom>
              <a:avLst/>
              <a:gdLst/>
              <a:ahLst/>
              <a:cxnLst/>
              <a:rect l="0" t="0" r="0" b="0"/>
              <a:pathLst>
                <a:path w="84872" h="180161">
                  <a:moveTo>
                    <a:pt x="66944" y="15060"/>
                  </a:moveTo>
                  <a:lnTo>
                    <a:pt x="66944" y="15060"/>
                  </a:lnTo>
                  <a:lnTo>
                    <a:pt x="60202" y="8318"/>
                  </a:lnTo>
                  <a:lnTo>
                    <a:pt x="42525" y="754"/>
                  </a:lnTo>
                  <a:lnTo>
                    <a:pt x="29280" y="0"/>
                  </a:lnTo>
                  <a:lnTo>
                    <a:pt x="6901" y="5265"/>
                  </a:lnTo>
                  <a:lnTo>
                    <a:pt x="3632" y="8530"/>
                  </a:lnTo>
                  <a:lnTo>
                    <a:pt x="0" y="17802"/>
                  </a:lnTo>
                  <a:lnTo>
                    <a:pt x="1148" y="23238"/>
                  </a:lnTo>
                  <a:lnTo>
                    <a:pt x="26805" y="64740"/>
                  </a:lnTo>
                  <a:lnTo>
                    <a:pt x="68931" y="106208"/>
                  </a:lnTo>
                  <a:lnTo>
                    <a:pt x="84309" y="131515"/>
                  </a:lnTo>
                  <a:lnTo>
                    <a:pt x="84871" y="139264"/>
                  </a:lnTo>
                  <a:lnTo>
                    <a:pt x="79850" y="153517"/>
                  </a:lnTo>
                  <a:lnTo>
                    <a:pt x="61753" y="173442"/>
                  </a:lnTo>
                  <a:lnTo>
                    <a:pt x="54311" y="177092"/>
                  </a:lnTo>
                  <a:lnTo>
                    <a:pt x="22494" y="180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4535">
              <a:extLst>
                <a:ext uri="{FF2B5EF4-FFF2-40B4-BE49-F238E27FC236}">
                  <a16:creationId xmlns:a16="http://schemas.microsoft.com/office/drawing/2014/main" xmlns="" id="{DCFA2AD7-6C37-4076-BEB3-E2D8A658FAB8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3968750" y="1543050"/>
              <a:ext cx="6351" cy="12701"/>
            </a:xfrm>
            <a:custGeom>
              <a:avLst/>
              <a:gdLst/>
              <a:ahLst/>
              <a:cxnLst/>
              <a:rect l="0" t="0" r="0" b="0"/>
              <a:pathLst>
                <a:path w="6351" h="12701">
                  <a:moveTo>
                    <a:pt x="6350" y="12700"/>
                  </a:moveTo>
                  <a:lnTo>
                    <a:pt x="6350" y="127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536">
              <a:extLst>
                <a:ext uri="{FF2B5EF4-FFF2-40B4-BE49-F238E27FC236}">
                  <a16:creationId xmlns:a16="http://schemas.microsoft.com/office/drawing/2014/main" xmlns="" id="{5A93F304-74C4-4780-AD3E-C333A7308483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3949700" y="1655529"/>
              <a:ext cx="38101" cy="109772"/>
            </a:xfrm>
            <a:custGeom>
              <a:avLst/>
              <a:gdLst/>
              <a:ahLst/>
              <a:cxnLst/>
              <a:rect l="0" t="0" r="0" b="0"/>
              <a:pathLst>
                <a:path w="38101" h="109772">
                  <a:moveTo>
                    <a:pt x="0" y="8171"/>
                  </a:moveTo>
                  <a:lnTo>
                    <a:pt x="0" y="8171"/>
                  </a:lnTo>
                  <a:lnTo>
                    <a:pt x="8728" y="148"/>
                  </a:lnTo>
                  <a:lnTo>
                    <a:pt x="10052" y="0"/>
                  </a:lnTo>
                  <a:lnTo>
                    <a:pt x="10935" y="607"/>
                  </a:lnTo>
                  <a:lnTo>
                    <a:pt x="11915" y="3163"/>
                  </a:lnTo>
                  <a:lnTo>
                    <a:pt x="21420" y="44150"/>
                  </a:lnTo>
                  <a:lnTo>
                    <a:pt x="33080" y="88185"/>
                  </a:lnTo>
                  <a:lnTo>
                    <a:pt x="38100" y="109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537">
              <a:extLst>
                <a:ext uri="{FF2B5EF4-FFF2-40B4-BE49-F238E27FC236}">
                  <a16:creationId xmlns:a16="http://schemas.microsoft.com/office/drawing/2014/main" xmlns="" id="{1ABF8A9B-35C7-4304-A4AB-735452578BD3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2817579" y="1574800"/>
              <a:ext cx="173272" cy="44451"/>
            </a:xfrm>
            <a:custGeom>
              <a:avLst/>
              <a:gdLst/>
              <a:ahLst/>
              <a:cxnLst/>
              <a:rect l="0" t="0" r="0" b="0"/>
              <a:pathLst>
                <a:path w="173272" h="44451">
                  <a:moveTo>
                    <a:pt x="8171" y="44450"/>
                  </a:moveTo>
                  <a:lnTo>
                    <a:pt x="8171" y="44450"/>
                  </a:lnTo>
                  <a:lnTo>
                    <a:pt x="148" y="40086"/>
                  </a:lnTo>
                  <a:lnTo>
                    <a:pt x="0" y="39424"/>
                  </a:lnTo>
                  <a:lnTo>
                    <a:pt x="607" y="38983"/>
                  </a:lnTo>
                  <a:lnTo>
                    <a:pt x="34821" y="28135"/>
                  </a:lnTo>
                  <a:lnTo>
                    <a:pt x="68228" y="20501"/>
                  </a:lnTo>
                  <a:lnTo>
                    <a:pt x="108476" y="12404"/>
                  </a:lnTo>
                  <a:lnTo>
                    <a:pt x="1732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538">
              <a:extLst>
                <a:ext uri="{FF2B5EF4-FFF2-40B4-BE49-F238E27FC236}">
                  <a16:creationId xmlns:a16="http://schemas.microsoft.com/office/drawing/2014/main" xmlns="" id="{7CE573D4-5481-4399-8DB6-C54D26BCF2CD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1517650" y="946150"/>
              <a:ext cx="2927351" cy="304801"/>
            </a:xfrm>
            <a:custGeom>
              <a:avLst/>
              <a:gdLst/>
              <a:ahLst/>
              <a:cxnLst/>
              <a:rect l="0" t="0" r="0" b="0"/>
              <a:pathLst>
                <a:path w="2927351" h="304801">
                  <a:moveTo>
                    <a:pt x="0" y="304800"/>
                  </a:moveTo>
                  <a:lnTo>
                    <a:pt x="0" y="304800"/>
                  </a:lnTo>
                  <a:lnTo>
                    <a:pt x="3371" y="301429"/>
                  </a:lnTo>
                  <a:lnTo>
                    <a:pt x="49290" y="289220"/>
                  </a:lnTo>
                  <a:lnTo>
                    <a:pt x="78016" y="283830"/>
                  </a:lnTo>
                  <a:lnTo>
                    <a:pt x="112688" y="278120"/>
                  </a:lnTo>
                  <a:lnTo>
                    <a:pt x="151325" y="272197"/>
                  </a:lnTo>
                  <a:lnTo>
                    <a:pt x="198250" y="264720"/>
                  </a:lnTo>
                  <a:lnTo>
                    <a:pt x="250700" y="256208"/>
                  </a:lnTo>
                  <a:lnTo>
                    <a:pt x="306833" y="247005"/>
                  </a:lnTo>
                  <a:lnTo>
                    <a:pt x="371067" y="238048"/>
                  </a:lnTo>
                  <a:lnTo>
                    <a:pt x="440700" y="229254"/>
                  </a:lnTo>
                  <a:lnTo>
                    <a:pt x="513933" y="220569"/>
                  </a:lnTo>
                  <a:lnTo>
                    <a:pt x="595916" y="211957"/>
                  </a:lnTo>
                  <a:lnTo>
                    <a:pt x="683733" y="203394"/>
                  </a:lnTo>
                  <a:lnTo>
                    <a:pt x="775439" y="194863"/>
                  </a:lnTo>
                  <a:lnTo>
                    <a:pt x="870442" y="186353"/>
                  </a:lnTo>
                  <a:lnTo>
                    <a:pt x="967645" y="177857"/>
                  </a:lnTo>
                  <a:lnTo>
                    <a:pt x="1066313" y="169372"/>
                  </a:lnTo>
                  <a:lnTo>
                    <a:pt x="1167370" y="160892"/>
                  </a:lnTo>
                  <a:lnTo>
                    <a:pt x="1270019" y="152417"/>
                  </a:lnTo>
                  <a:lnTo>
                    <a:pt x="1373729" y="143945"/>
                  </a:lnTo>
                  <a:lnTo>
                    <a:pt x="1480264" y="136180"/>
                  </a:lnTo>
                  <a:lnTo>
                    <a:pt x="1588681" y="128886"/>
                  </a:lnTo>
                  <a:lnTo>
                    <a:pt x="1698354" y="121908"/>
                  </a:lnTo>
                  <a:lnTo>
                    <a:pt x="1806747" y="115844"/>
                  </a:lnTo>
                  <a:lnTo>
                    <a:pt x="1914287" y="110390"/>
                  </a:lnTo>
                  <a:lnTo>
                    <a:pt x="2021258" y="105344"/>
                  </a:lnTo>
                  <a:lnTo>
                    <a:pt x="2122205" y="99862"/>
                  </a:lnTo>
                  <a:lnTo>
                    <a:pt x="2219137" y="94092"/>
                  </a:lnTo>
                  <a:lnTo>
                    <a:pt x="2313391" y="88128"/>
                  </a:lnTo>
                  <a:lnTo>
                    <a:pt x="2399511" y="81330"/>
                  </a:lnTo>
                  <a:lnTo>
                    <a:pt x="2480207" y="73975"/>
                  </a:lnTo>
                  <a:lnTo>
                    <a:pt x="2557288" y="66250"/>
                  </a:lnTo>
                  <a:lnTo>
                    <a:pt x="2622786" y="58278"/>
                  </a:lnTo>
                  <a:lnTo>
                    <a:pt x="2680563" y="50141"/>
                  </a:lnTo>
                  <a:lnTo>
                    <a:pt x="2733192" y="41894"/>
                  </a:lnTo>
                  <a:lnTo>
                    <a:pt x="2778156" y="33574"/>
                  </a:lnTo>
                  <a:lnTo>
                    <a:pt x="2818009" y="25205"/>
                  </a:lnTo>
                  <a:lnTo>
                    <a:pt x="2854456" y="16803"/>
                  </a:lnTo>
                  <a:lnTo>
                    <a:pt x="2927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539">
              <a:extLst>
                <a:ext uri="{FF2B5EF4-FFF2-40B4-BE49-F238E27FC236}">
                  <a16:creationId xmlns:a16="http://schemas.microsoft.com/office/drawing/2014/main" xmlns="" id="{F6187129-02D0-4B68-A263-491F2E52DD43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4641850" y="636765"/>
              <a:ext cx="22491" cy="29986"/>
            </a:xfrm>
            <a:custGeom>
              <a:avLst/>
              <a:gdLst/>
              <a:ahLst/>
              <a:cxnLst/>
              <a:rect l="0" t="0" r="0" b="0"/>
              <a:pathLst>
                <a:path w="22491" h="29986">
                  <a:moveTo>
                    <a:pt x="0" y="10935"/>
                  </a:moveTo>
                  <a:lnTo>
                    <a:pt x="0" y="10935"/>
                  </a:lnTo>
                  <a:lnTo>
                    <a:pt x="3371" y="4193"/>
                  </a:lnTo>
                  <a:lnTo>
                    <a:pt x="6480" y="2207"/>
                  </a:lnTo>
                  <a:lnTo>
                    <a:pt x="15580" y="0"/>
                  </a:lnTo>
                  <a:lnTo>
                    <a:pt x="18853" y="823"/>
                  </a:lnTo>
                  <a:lnTo>
                    <a:pt x="21035" y="2783"/>
                  </a:lnTo>
                  <a:lnTo>
                    <a:pt x="22490" y="5500"/>
                  </a:lnTo>
                  <a:lnTo>
                    <a:pt x="22225" y="14164"/>
                  </a:lnTo>
                  <a:lnTo>
                    <a:pt x="19050" y="299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540">
              <a:extLst>
                <a:ext uri="{FF2B5EF4-FFF2-40B4-BE49-F238E27FC236}">
                  <a16:creationId xmlns:a16="http://schemas.microsoft.com/office/drawing/2014/main" xmlns="" id="{E94E6A59-C97C-4EE3-ABD6-E8E98B02E0C8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4629150" y="787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0" y="1270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541">
              <a:extLst>
                <a:ext uri="{FF2B5EF4-FFF2-40B4-BE49-F238E27FC236}">
                  <a16:creationId xmlns:a16="http://schemas.microsoft.com/office/drawing/2014/main" xmlns="" id="{43F3BC96-1614-4E45-B602-23ACA9CF7DF3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2197100" y="1466665"/>
              <a:ext cx="222251" cy="356145"/>
            </a:xfrm>
            <a:custGeom>
              <a:avLst/>
              <a:gdLst/>
              <a:ahLst/>
              <a:cxnLst/>
              <a:rect l="0" t="0" r="0" b="0"/>
              <a:pathLst>
                <a:path w="222251" h="356145">
                  <a:moveTo>
                    <a:pt x="0" y="127185"/>
                  </a:moveTo>
                  <a:lnTo>
                    <a:pt x="0" y="127185"/>
                  </a:lnTo>
                  <a:lnTo>
                    <a:pt x="0" y="163813"/>
                  </a:lnTo>
                  <a:lnTo>
                    <a:pt x="0" y="201851"/>
                  </a:lnTo>
                  <a:lnTo>
                    <a:pt x="1881" y="233748"/>
                  </a:lnTo>
                  <a:lnTo>
                    <a:pt x="4364" y="267680"/>
                  </a:lnTo>
                  <a:lnTo>
                    <a:pt x="6467" y="312433"/>
                  </a:lnTo>
                  <a:lnTo>
                    <a:pt x="12273" y="356144"/>
                  </a:lnTo>
                  <a:lnTo>
                    <a:pt x="12415" y="356025"/>
                  </a:lnTo>
                  <a:lnTo>
                    <a:pt x="11938" y="316818"/>
                  </a:lnTo>
                  <a:lnTo>
                    <a:pt x="9304" y="277083"/>
                  </a:lnTo>
                  <a:lnTo>
                    <a:pt x="7614" y="253222"/>
                  </a:lnTo>
                  <a:lnTo>
                    <a:pt x="5781" y="227438"/>
                  </a:lnTo>
                  <a:lnTo>
                    <a:pt x="3854" y="200370"/>
                  </a:lnTo>
                  <a:lnTo>
                    <a:pt x="3275" y="173153"/>
                  </a:lnTo>
                  <a:lnTo>
                    <a:pt x="3595" y="145836"/>
                  </a:lnTo>
                  <a:lnTo>
                    <a:pt x="4513" y="118452"/>
                  </a:lnTo>
                  <a:lnTo>
                    <a:pt x="7415" y="72974"/>
                  </a:lnTo>
                  <a:lnTo>
                    <a:pt x="11056" y="37475"/>
                  </a:lnTo>
                  <a:lnTo>
                    <a:pt x="17073" y="7706"/>
                  </a:lnTo>
                  <a:lnTo>
                    <a:pt x="21229" y="0"/>
                  </a:lnTo>
                  <a:lnTo>
                    <a:pt x="24030" y="1473"/>
                  </a:lnTo>
                  <a:lnTo>
                    <a:pt x="46081" y="45310"/>
                  </a:lnTo>
                  <a:lnTo>
                    <a:pt x="63983" y="76193"/>
                  </a:lnTo>
                  <a:lnTo>
                    <a:pt x="78297" y="88764"/>
                  </a:lnTo>
                  <a:lnTo>
                    <a:pt x="86064" y="93105"/>
                  </a:lnTo>
                  <a:lnTo>
                    <a:pt x="104103" y="96046"/>
                  </a:lnTo>
                  <a:lnTo>
                    <a:pt x="113852" y="95842"/>
                  </a:lnTo>
                  <a:lnTo>
                    <a:pt x="135973" y="86209"/>
                  </a:lnTo>
                  <a:lnTo>
                    <a:pt x="157799" y="69462"/>
                  </a:lnTo>
                  <a:lnTo>
                    <a:pt x="192518" y="22086"/>
                  </a:lnTo>
                  <a:lnTo>
                    <a:pt x="200035" y="11143"/>
                  </a:lnTo>
                  <a:lnTo>
                    <a:pt x="201090" y="11723"/>
                  </a:lnTo>
                  <a:lnTo>
                    <a:pt x="202262" y="18013"/>
                  </a:lnTo>
                  <a:lnTo>
                    <a:pt x="199356" y="55918"/>
                  </a:lnTo>
                  <a:lnTo>
                    <a:pt x="201748" y="100973"/>
                  </a:lnTo>
                  <a:lnTo>
                    <a:pt x="202554" y="135996"/>
                  </a:lnTo>
                  <a:lnTo>
                    <a:pt x="204794" y="172729"/>
                  </a:lnTo>
                  <a:lnTo>
                    <a:pt x="208142" y="208810"/>
                  </a:lnTo>
                  <a:lnTo>
                    <a:pt x="213993" y="254773"/>
                  </a:lnTo>
                  <a:lnTo>
                    <a:pt x="222250" y="298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542">
              <a:extLst>
                <a:ext uri="{FF2B5EF4-FFF2-40B4-BE49-F238E27FC236}">
                  <a16:creationId xmlns:a16="http://schemas.microsoft.com/office/drawing/2014/main" xmlns="" id="{0BD07FD5-B3DA-4184-9532-29933AAACED0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2522557" y="1466850"/>
              <a:ext cx="207944" cy="337561"/>
            </a:xfrm>
            <a:custGeom>
              <a:avLst/>
              <a:gdLst/>
              <a:ahLst/>
              <a:cxnLst/>
              <a:rect l="0" t="0" r="0" b="0"/>
              <a:pathLst>
                <a:path w="207944" h="337561">
                  <a:moveTo>
                    <a:pt x="42843" y="0"/>
                  </a:moveTo>
                  <a:lnTo>
                    <a:pt x="42843" y="0"/>
                  </a:lnTo>
                  <a:lnTo>
                    <a:pt x="40962" y="47089"/>
                  </a:lnTo>
                  <a:lnTo>
                    <a:pt x="37068" y="80195"/>
                  </a:lnTo>
                  <a:lnTo>
                    <a:pt x="30634" y="116076"/>
                  </a:lnTo>
                  <a:lnTo>
                    <a:pt x="23070" y="156952"/>
                  </a:lnTo>
                  <a:lnTo>
                    <a:pt x="15711" y="199579"/>
                  </a:lnTo>
                  <a:lnTo>
                    <a:pt x="10088" y="239690"/>
                  </a:lnTo>
                  <a:lnTo>
                    <a:pt x="2956" y="284489"/>
                  </a:lnTo>
                  <a:lnTo>
                    <a:pt x="0" y="319681"/>
                  </a:lnTo>
                  <a:lnTo>
                    <a:pt x="2164" y="328582"/>
                  </a:lnTo>
                  <a:lnTo>
                    <a:pt x="9241" y="334890"/>
                  </a:lnTo>
                  <a:lnTo>
                    <a:pt x="14092" y="337560"/>
                  </a:lnTo>
                  <a:lnTo>
                    <a:pt x="30770" y="336764"/>
                  </a:lnTo>
                  <a:lnTo>
                    <a:pt x="69605" y="326500"/>
                  </a:lnTo>
                  <a:lnTo>
                    <a:pt x="102715" y="315856"/>
                  </a:lnTo>
                  <a:lnTo>
                    <a:pt x="136245" y="304069"/>
                  </a:lnTo>
                  <a:lnTo>
                    <a:pt x="180114" y="285533"/>
                  </a:lnTo>
                  <a:lnTo>
                    <a:pt x="207943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543">
              <a:extLst>
                <a:ext uri="{FF2B5EF4-FFF2-40B4-BE49-F238E27FC236}">
                  <a16:creationId xmlns:a16="http://schemas.microsoft.com/office/drawing/2014/main" xmlns="" id="{AF78F384-CF6C-4DB6-976F-6153F3F51323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2766153" y="1407689"/>
              <a:ext cx="224698" cy="374668"/>
            </a:xfrm>
            <a:custGeom>
              <a:avLst/>
              <a:gdLst/>
              <a:ahLst/>
              <a:cxnLst/>
              <a:rect l="0" t="0" r="0" b="0"/>
              <a:pathLst>
                <a:path w="224698" h="374668">
                  <a:moveTo>
                    <a:pt x="224697" y="33761"/>
                  </a:moveTo>
                  <a:lnTo>
                    <a:pt x="224697" y="33761"/>
                  </a:lnTo>
                  <a:lnTo>
                    <a:pt x="224697" y="23648"/>
                  </a:lnTo>
                  <a:lnTo>
                    <a:pt x="222580" y="19258"/>
                  </a:lnTo>
                  <a:lnTo>
                    <a:pt x="214584" y="10617"/>
                  </a:lnTo>
                  <a:lnTo>
                    <a:pt x="194811" y="1190"/>
                  </a:lnTo>
                  <a:lnTo>
                    <a:pt x="179194" y="0"/>
                  </a:lnTo>
                  <a:lnTo>
                    <a:pt x="162140" y="3234"/>
                  </a:lnTo>
                  <a:lnTo>
                    <a:pt x="132705" y="18366"/>
                  </a:lnTo>
                  <a:lnTo>
                    <a:pt x="102347" y="46682"/>
                  </a:lnTo>
                  <a:lnTo>
                    <a:pt x="75164" y="89879"/>
                  </a:lnTo>
                  <a:lnTo>
                    <a:pt x="57814" y="121967"/>
                  </a:lnTo>
                  <a:lnTo>
                    <a:pt x="38921" y="168395"/>
                  </a:lnTo>
                  <a:lnTo>
                    <a:pt x="30887" y="200372"/>
                  </a:lnTo>
                  <a:lnTo>
                    <a:pt x="20516" y="246346"/>
                  </a:lnTo>
                  <a:lnTo>
                    <a:pt x="10388" y="286779"/>
                  </a:lnTo>
                  <a:lnTo>
                    <a:pt x="2918" y="323688"/>
                  </a:lnTo>
                  <a:lnTo>
                    <a:pt x="0" y="351323"/>
                  </a:lnTo>
                  <a:lnTo>
                    <a:pt x="2065" y="362577"/>
                  </a:lnTo>
                  <a:lnTo>
                    <a:pt x="5334" y="369931"/>
                  </a:lnTo>
                  <a:lnTo>
                    <a:pt x="9311" y="372174"/>
                  </a:lnTo>
                  <a:lnTo>
                    <a:pt x="21255" y="374667"/>
                  </a:lnTo>
                  <a:lnTo>
                    <a:pt x="68539" y="370492"/>
                  </a:lnTo>
                  <a:lnTo>
                    <a:pt x="101671" y="364276"/>
                  </a:lnTo>
                  <a:lnTo>
                    <a:pt x="149282" y="352844"/>
                  </a:lnTo>
                  <a:lnTo>
                    <a:pt x="195951" y="337750"/>
                  </a:lnTo>
                  <a:lnTo>
                    <a:pt x="211997" y="332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544">
              <a:extLst>
                <a:ext uri="{FF2B5EF4-FFF2-40B4-BE49-F238E27FC236}">
                  <a16:creationId xmlns:a16="http://schemas.microsoft.com/office/drawing/2014/main" xmlns="" id="{ADD52872-E833-4818-A783-BEE21DE7E215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4273550" y="666750"/>
              <a:ext cx="266701" cy="6351"/>
            </a:xfrm>
            <a:custGeom>
              <a:avLst/>
              <a:gdLst/>
              <a:ahLst/>
              <a:cxnLst/>
              <a:rect l="0" t="0" r="0" b="0"/>
              <a:pathLst>
                <a:path w="266701" h="6351">
                  <a:moveTo>
                    <a:pt x="0" y="0"/>
                  </a:moveTo>
                  <a:lnTo>
                    <a:pt x="0" y="0"/>
                  </a:lnTo>
                  <a:lnTo>
                    <a:pt x="33945" y="0"/>
                  </a:lnTo>
                  <a:lnTo>
                    <a:pt x="69885" y="0"/>
                  </a:lnTo>
                  <a:lnTo>
                    <a:pt x="117373" y="0"/>
                  </a:lnTo>
                  <a:lnTo>
                    <a:pt x="143865" y="0"/>
                  </a:lnTo>
                  <a:lnTo>
                    <a:pt x="169288" y="706"/>
                  </a:lnTo>
                  <a:lnTo>
                    <a:pt x="193998" y="1881"/>
                  </a:lnTo>
                  <a:lnTo>
                    <a:pt x="234388" y="4364"/>
                  </a:lnTo>
                  <a:lnTo>
                    <a:pt x="2667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545">
              <a:extLst>
                <a:ext uri="{FF2B5EF4-FFF2-40B4-BE49-F238E27FC236}">
                  <a16:creationId xmlns:a16="http://schemas.microsoft.com/office/drawing/2014/main" xmlns="" id="{3C19BFB6-A0E8-4197-9859-015098DA31E5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1301750" y="914400"/>
              <a:ext cx="3079751" cy="203201"/>
            </a:xfrm>
            <a:custGeom>
              <a:avLst/>
              <a:gdLst/>
              <a:ahLst/>
              <a:cxnLst/>
              <a:rect l="0" t="0" r="0" b="0"/>
              <a:pathLst>
                <a:path w="3079751" h="203201">
                  <a:moveTo>
                    <a:pt x="0" y="203200"/>
                  </a:moveTo>
                  <a:lnTo>
                    <a:pt x="0" y="203200"/>
                  </a:lnTo>
                  <a:lnTo>
                    <a:pt x="37630" y="197555"/>
                  </a:lnTo>
                  <a:lnTo>
                    <a:pt x="67420" y="193087"/>
                  </a:lnTo>
                  <a:lnTo>
                    <a:pt x="111974" y="187286"/>
                  </a:lnTo>
                  <a:lnTo>
                    <a:pt x="166372" y="180596"/>
                  </a:lnTo>
                  <a:lnTo>
                    <a:pt x="227331" y="173314"/>
                  </a:lnTo>
                  <a:lnTo>
                    <a:pt x="300426" y="164226"/>
                  </a:lnTo>
                  <a:lnTo>
                    <a:pt x="381612" y="153934"/>
                  </a:lnTo>
                  <a:lnTo>
                    <a:pt x="468191" y="142839"/>
                  </a:lnTo>
                  <a:lnTo>
                    <a:pt x="564011" y="131210"/>
                  </a:lnTo>
                  <a:lnTo>
                    <a:pt x="665990" y="119223"/>
                  </a:lnTo>
                  <a:lnTo>
                    <a:pt x="772077" y="106999"/>
                  </a:lnTo>
                  <a:lnTo>
                    <a:pt x="888662" y="94616"/>
                  </a:lnTo>
                  <a:lnTo>
                    <a:pt x="1012247" y="82127"/>
                  </a:lnTo>
                  <a:lnTo>
                    <a:pt x="1140498" y="69568"/>
                  </a:lnTo>
                  <a:lnTo>
                    <a:pt x="1271860" y="58373"/>
                  </a:lnTo>
                  <a:lnTo>
                    <a:pt x="1405295" y="48088"/>
                  </a:lnTo>
                  <a:lnTo>
                    <a:pt x="1540113" y="38408"/>
                  </a:lnTo>
                  <a:lnTo>
                    <a:pt x="1675853" y="30545"/>
                  </a:lnTo>
                  <a:lnTo>
                    <a:pt x="1812208" y="23891"/>
                  </a:lnTo>
                  <a:lnTo>
                    <a:pt x="1948972" y="18044"/>
                  </a:lnTo>
                  <a:lnTo>
                    <a:pt x="2082481" y="14851"/>
                  </a:lnTo>
                  <a:lnTo>
                    <a:pt x="2213820" y="13429"/>
                  </a:lnTo>
                  <a:lnTo>
                    <a:pt x="2343714" y="13186"/>
                  </a:lnTo>
                  <a:lnTo>
                    <a:pt x="2462059" y="12318"/>
                  </a:lnTo>
                  <a:lnTo>
                    <a:pt x="2572706" y="11034"/>
                  </a:lnTo>
                  <a:lnTo>
                    <a:pt x="2678221" y="9473"/>
                  </a:lnTo>
                  <a:lnTo>
                    <a:pt x="2769731" y="7726"/>
                  </a:lnTo>
                  <a:lnTo>
                    <a:pt x="2851903" y="5856"/>
                  </a:lnTo>
                  <a:lnTo>
                    <a:pt x="2927852" y="3904"/>
                  </a:lnTo>
                  <a:lnTo>
                    <a:pt x="2978485" y="2603"/>
                  </a:lnTo>
                  <a:lnTo>
                    <a:pt x="3079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546">
              <a:extLst>
                <a:ext uri="{FF2B5EF4-FFF2-40B4-BE49-F238E27FC236}">
                  <a16:creationId xmlns:a16="http://schemas.microsoft.com/office/drawing/2014/main" xmlns="" id="{30E7A304-5878-468C-896F-E7C1A9470973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4270675" y="470423"/>
              <a:ext cx="193376" cy="302412"/>
            </a:xfrm>
            <a:custGeom>
              <a:avLst/>
              <a:gdLst/>
              <a:ahLst/>
              <a:cxnLst/>
              <a:rect l="0" t="0" r="0" b="0"/>
              <a:pathLst>
                <a:path w="193376" h="302412">
                  <a:moveTo>
                    <a:pt x="193375" y="12177"/>
                  </a:moveTo>
                  <a:lnTo>
                    <a:pt x="193375" y="12177"/>
                  </a:lnTo>
                  <a:lnTo>
                    <a:pt x="186633" y="5435"/>
                  </a:lnTo>
                  <a:lnTo>
                    <a:pt x="179560" y="2125"/>
                  </a:lnTo>
                  <a:lnTo>
                    <a:pt x="150037" y="0"/>
                  </a:lnTo>
                  <a:lnTo>
                    <a:pt x="104146" y="6061"/>
                  </a:lnTo>
                  <a:lnTo>
                    <a:pt x="72549" y="21183"/>
                  </a:lnTo>
                  <a:lnTo>
                    <a:pt x="56419" y="35465"/>
                  </a:lnTo>
                  <a:lnTo>
                    <a:pt x="38808" y="62743"/>
                  </a:lnTo>
                  <a:lnTo>
                    <a:pt x="29650" y="108635"/>
                  </a:lnTo>
                  <a:lnTo>
                    <a:pt x="23822" y="145885"/>
                  </a:lnTo>
                  <a:lnTo>
                    <a:pt x="18332" y="183733"/>
                  </a:lnTo>
                  <a:lnTo>
                    <a:pt x="14238" y="230685"/>
                  </a:lnTo>
                  <a:lnTo>
                    <a:pt x="4815" y="274856"/>
                  </a:lnTo>
                  <a:lnTo>
                    <a:pt x="0" y="291170"/>
                  </a:lnTo>
                  <a:lnTo>
                    <a:pt x="1127" y="297981"/>
                  </a:lnTo>
                  <a:lnTo>
                    <a:pt x="3826" y="300080"/>
                  </a:lnTo>
                  <a:lnTo>
                    <a:pt x="12470" y="302411"/>
                  </a:lnTo>
                  <a:lnTo>
                    <a:pt x="56249" y="298133"/>
                  </a:lnTo>
                  <a:lnTo>
                    <a:pt x="100142" y="288973"/>
                  </a:lnTo>
                  <a:lnTo>
                    <a:pt x="148925" y="2788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547">
              <a:extLst>
                <a:ext uri="{FF2B5EF4-FFF2-40B4-BE49-F238E27FC236}">
                  <a16:creationId xmlns:a16="http://schemas.microsoft.com/office/drawing/2014/main" xmlns="" id="{97A7E8B1-1FE9-4283-9BE7-B80953B6B3E5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4028106" y="501650"/>
              <a:ext cx="207345" cy="301290"/>
            </a:xfrm>
            <a:custGeom>
              <a:avLst/>
              <a:gdLst/>
              <a:ahLst/>
              <a:cxnLst/>
              <a:rect l="0" t="0" r="0" b="0"/>
              <a:pathLst>
                <a:path w="207345" h="301290">
                  <a:moveTo>
                    <a:pt x="112094" y="0"/>
                  </a:moveTo>
                  <a:lnTo>
                    <a:pt x="112094" y="0"/>
                  </a:lnTo>
                  <a:lnTo>
                    <a:pt x="109272" y="38295"/>
                  </a:lnTo>
                  <a:lnTo>
                    <a:pt x="98610" y="69231"/>
                  </a:lnTo>
                  <a:lnTo>
                    <a:pt x="84464" y="104147"/>
                  </a:lnTo>
                  <a:lnTo>
                    <a:pt x="67358" y="141538"/>
                  </a:lnTo>
                  <a:lnTo>
                    <a:pt x="45645" y="181674"/>
                  </a:lnTo>
                  <a:lnTo>
                    <a:pt x="27528" y="217387"/>
                  </a:lnTo>
                  <a:lnTo>
                    <a:pt x="9191" y="259615"/>
                  </a:lnTo>
                  <a:lnTo>
                    <a:pt x="45" y="292425"/>
                  </a:lnTo>
                  <a:lnTo>
                    <a:pt x="0" y="296550"/>
                  </a:lnTo>
                  <a:lnTo>
                    <a:pt x="676" y="299300"/>
                  </a:lnTo>
                  <a:lnTo>
                    <a:pt x="1832" y="301133"/>
                  </a:lnTo>
                  <a:lnTo>
                    <a:pt x="12523" y="301289"/>
                  </a:lnTo>
                  <a:lnTo>
                    <a:pt x="58246" y="288898"/>
                  </a:lnTo>
                  <a:lnTo>
                    <a:pt x="96628" y="279858"/>
                  </a:lnTo>
                  <a:lnTo>
                    <a:pt x="138382" y="271137"/>
                  </a:lnTo>
                  <a:lnTo>
                    <a:pt x="184716" y="259705"/>
                  </a:lnTo>
                  <a:lnTo>
                    <a:pt x="207344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548">
              <a:extLst>
                <a:ext uri="{FF2B5EF4-FFF2-40B4-BE49-F238E27FC236}">
                  <a16:creationId xmlns:a16="http://schemas.microsoft.com/office/drawing/2014/main" xmlns="" id="{3E74D7A2-5630-44C7-8DC6-C6828F9B221F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3711339" y="485686"/>
              <a:ext cx="238287" cy="327115"/>
            </a:xfrm>
            <a:custGeom>
              <a:avLst/>
              <a:gdLst/>
              <a:ahLst/>
              <a:cxnLst/>
              <a:rect l="0" t="0" r="0" b="0"/>
              <a:pathLst>
                <a:path w="238287" h="327115">
                  <a:moveTo>
                    <a:pt x="35161" y="162014"/>
                  </a:moveTo>
                  <a:lnTo>
                    <a:pt x="35161" y="162014"/>
                  </a:lnTo>
                  <a:lnTo>
                    <a:pt x="38532" y="172127"/>
                  </a:lnTo>
                  <a:lnTo>
                    <a:pt x="35853" y="209716"/>
                  </a:lnTo>
                  <a:lnTo>
                    <a:pt x="30505" y="245528"/>
                  </a:lnTo>
                  <a:lnTo>
                    <a:pt x="22378" y="291791"/>
                  </a:lnTo>
                  <a:lnTo>
                    <a:pt x="16086" y="314061"/>
                  </a:lnTo>
                  <a:lnTo>
                    <a:pt x="13978" y="318412"/>
                  </a:lnTo>
                  <a:lnTo>
                    <a:pt x="11866" y="320607"/>
                  </a:lnTo>
                  <a:lnTo>
                    <a:pt x="9754" y="321365"/>
                  </a:lnTo>
                  <a:lnTo>
                    <a:pt x="7639" y="321165"/>
                  </a:lnTo>
                  <a:lnTo>
                    <a:pt x="5290" y="309653"/>
                  </a:lnTo>
                  <a:lnTo>
                    <a:pt x="2086" y="273727"/>
                  </a:lnTo>
                  <a:lnTo>
                    <a:pt x="0" y="239887"/>
                  </a:lnTo>
                  <a:lnTo>
                    <a:pt x="1424" y="201328"/>
                  </a:lnTo>
                  <a:lnTo>
                    <a:pt x="4410" y="156909"/>
                  </a:lnTo>
                  <a:lnTo>
                    <a:pt x="9499" y="111062"/>
                  </a:lnTo>
                  <a:lnTo>
                    <a:pt x="18817" y="69518"/>
                  </a:lnTo>
                  <a:lnTo>
                    <a:pt x="32592" y="23914"/>
                  </a:lnTo>
                  <a:lnTo>
                    <a:pt x="41310" y="7033"/>
                  </a:lnTo>
                  <a:lnTo>
                    <a:pt x="45610" y="1543"/>
                  </a:lnTo>
                  <a:lnTo>
                    <a:pt x="49888" y="0"/>
                  </a:lnTo>
                  <a:lnTo>
                    <a:pt x="54151" y="1088"/>
                  </a:lnTo>
                  <a:lnTo>
                    <a:pt x="58404" y="3930"/>
                  </a:lnTo>
                  <a:lnTo>
                    <a:pt x="81145" y="43978"/>
                  </a:lnTo>
                  <a:lnTo>
                    <a:pt x="103976" y="83688"/>
                  </a:lnTo>
                  <a:lnTo>
                    <a:pt x="128615" y="115601"/>
                  </a:lnTo>
                  <a:lnTo>
                    <a:pt x="145370" y="126805"/>
                  </a:lnTo>
                  <a:lnTo>
                    <a:pt x="164106" y="130373"/>
                  </a:lnTo>
                  <a:lnTo>
                    <a:pt x="174041" y="130336"/>
                  </a:lnTo>
                  <a:lnTo>
                    <a:pt x="182075" y="126785"/>
                  </a:lnTo>
                  <a:lnTo>
                    <a:pt x="194765" y="113430"/>
                  </a:lnTo>
                  <a:lnTo>
                    <a:pt x="223892" y="69704"/>
                  </a:lnTo>
                  <a:lnTo>
                    <a:pt x="235503" y="52058"/>
                  </a:lnTo>
                  <a:lnTo>
                    <a:pt x="236455" y="52726"/>
                  </a:lnTo>
                  <a:lnTo>
                    <a:pt x="237796" y="66603"/>
                  </a:lnTo>
                  <a:lnTo>
                    <a:pt x="238194" y="102151"/>
                  </a:lnTo>
                  <a:lnTo>
                    <a:pt x="238286" y="134703"/>
                  </a:lnTo>
                  <a:lnTo>
                    <a:pt x="236446" y="172218"/>
                  </a:lnTo>
                  <a:lnTo>
                    <a:pt x="233982" y="210999"/>
                  </a:lnTo>
                  <a:lnTo>
                    <a:pt x="232887" y="247050"/>
                  </a:lnTo>
                  <a:lnTo>
                    <a:pt x="228900" y="288967"/>
                  </a:lnTo>
                  <a:lnTo>
                    <a:pt x="232011" y="3271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866">
            <a:extLst>
              <a:ext uri="{FF2B5EF4-FFF2-40B4-BE49-F238E27FC236}">
                <a16:creationId xmlns:a16="http://schemas.microsoft.com/office/drawing/2014/main" xmlns="" id="{60283B7A-07A0-491E-AC86-D1673CF74B88}"/>
              </a:ext>
            </a:extLst>
          </p:cNvPr>
          <p:cNvGrpSpPr/>
          <p:nvPr/>
        </p:nvGrpSpPr>
        <p:grpSpPr>
          <a:xfrm>
            <a:off x="1593850" y="1493133"/>
            <a:ext cx="155626" cy="316618"/>
            <a:chOff x="1593850" y="1493133"/>
            <a:chExt cx="155626" cy="316618"/>
          </a:xfrm>
        </p:grpSpPr>
        <p:sp>
          <p:nvSpPr>
            <p:cNvPr id="43" name="SMARTInkShape-4549">
              <a:extLst>
                <a:ext uri="{FF2B5EF4-FFF2-40B4-BE49-F238E27FC236}">
                  <a16:creationId xmlns:a16="http://schemas.microsoft.com/office/drawing/2014/main" xmlns="" id="{EF10CD53-C1A3-4C21-8DAD-1EB091470FFF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593850" y="1493133"/>
              <a:ext cx="31751" cy="316618"/>
            </a:xfrm>
            <a:custGeom>
              <a:avLst/>
              <a:gdLst/>
              <a:ahLst/>
              <a:cxnLst/>
              <a:rect l="0" t="0" r="0" b="0"/>
              <a:pathLst>
                <a:path w="31751" h="31661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50"/>
                  </a:lnTo>
                  <a:lnTo>
                    <a:pt x="8838" y="48598"/>
                  </a:lnTo>
                  <a:lnTo>
                    <a:pt x="14927" y="94368"/>
                  </a:lnTo>
                  <a:lnTo>
                    <a:pt x="17217" y="132703"/>
                  </a:lnTo>
                  <a:lnTo>
                    <a:pt x="18941" y="173494"/>
                  </a:lnTo>
                  <a:lnTo>
                    <a:pt x="22059" y="210438"/>
                  </a:lnTo>
                  <a:lnTo>
                    <a:pt x="23915" y="243791"/>
                  </a:lnTo>
                  <a:lnTo>
                    <a:pt x="26841" y="284691"/>
                  </a:lnTo>
                  <a:lnTo>
                    <a:pt x="31750" y="316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550">
              <a:extLst>
                <a:ext uri="{FF2B5EF4-FFF2-40B4-BE49-F238E27FC236}">
                  <a16:creationId xmlns:a16="http://schemas.microsoft.com/office/drawing/2014/main" xmlns="" id="{66679555-8BC4-4915-9B74-7BF76241517B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1690922" y="1720850"/>
              <a:ext cx="58554" cy="40542"/>
            </a:xfrm>
            <a:custGeom>
              <a:avLst/>
              <a:gdLst/>
              <a:ahLst/>
              <a:cxnLst/>
              <a:rect l="0" t="0" r="0" b="0"/>
              <a:pathLst>
                <a:path w="58554" h="40542">
                  <a:moveTo>
                    <a:pt x="36278" y="0"/>
                  </a:moveTo>
                  <a:lnTo>
                    <a:pt x="36278" y="0"/>
                  </a:lnTo>
                  <a:lnTo>
                    <a:pt x="25433" y="705"/>
                  </a:lnTo>
                  <a:lnTo>
                    <a:pt x="15230" y="3371"/>
                  </a:lnTo>
                  <a:lnTo>
                    <a:pt x="7403" y="8789"/>
                  </a:lnTo>
                  <a:lnTo>
                    <a:pt x="4328" y="12209"/>
                  </a:lnTo>
                  <a:lnTo>
                    <a:pt x="911" y="19773"/>
                  </a:lnTo>
                  <a:lnTo>
                    <a:pt x="0" y="23765"/>
                  </a:lnTo>
                  <a:lnTo>
                    <a:pt x="804" y="27132"/>
                  </a:lnTo>
                  <a:lnTo>
                    <a:pt x="5460" y="32755"/>
                  </a:lnTo>
                  <a:lnTo>
                    <a:pt x="16015" y="39887"/>
                  </a:lnTo>
                  <a:lnTo>
                    <a:pt x="25861" y="40541"/>
                  </a:lnTo>
                  <a:lnTo>
                    <a:pt x="37293" y="37773"/>
                  </a:lnTo>
                  <a:lnTo>
                    <a:pt x="49429" y="31840"/>
                  </a:lnTo>
                  <a:lnTo>
                    <a:pt x="53512" y="28282"/>
                  </a:lnTo>
                  <a:lnTo>
                    <a:pt x="58049" y="20566"/>
                  </a:lnTo>
                  <a:lnTo>
                    <a:pt x="58553" y="17238"/>
                  </a:lnTo>
                  <a:lnTo>
                    <a:pt x="57232" y="11660"/>
                  </a:lnTo>
                  <a:lnTo>
                    <a:pt x="54480" y="9890"/>
                  </a:lnTo>
                  <a:lnTo>
                    <a:pt x="36738" y="7049"/>
                  </a:lnTo>
                  <a:lnTo>
                    <a:pt x="23578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867">
            <a:extLst>
              <a:ext uri="{FF2B5EF4-FFF2-40B4-BE49-F238E27FC236}">
                <a16:creationId xmlns:a16="http://schemas.microsoft.com/office/drawing/2014/main" xmlns="" id="{6CC30B50-7CC9-4F4D-ABE9-563C8330E929}"/>
              </a:ext>
            </a:extLst>
          </p:cNvPr>
          <p:cNvGrpSpPr/>
          <p:nvPr/>
        </p:nvGrpSpPr>
        <p:grpSpPr>
          <a:xfrm>
            <a:off x="1492758" y="2537345"/>
            <a:ext cx="297943" cy="266983"/>
            <a:chOff x="1492758" y="2537345"/>
            <a:chExt cx="297943" cy="266983"/>
          </a:xfrm>
        </p:grpSpPr>
        <p:sp>
          <p:nvSpPr>
            <p:cNvPr id="46" name="SMARTInkShape-4551">
              <a:extLst>
                <a:ext uri="{FF2B5EF4-FFF2-40B4-BE49-F238E27FC236}">
                  <a16:creationId xmlns:a16="http://schemas.microsoft.com/office/drawing/2014/main" xmlns="" id="{9F0B0DC3-0895-48CB-B1BD-E9ACE14DCACA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785233" y="2743200"/>
              <a:ext cx="5468" cy="6351"/>
            </a:xfrm>
            <a:custGeom>
              <a:avLst/>
              <a:gdLst/>
              <a:ahLst/>
              <a:cxnLst/>
              <a:rect l="0" t="0" r="0" b="0"/>
              <a:pathLst>
                <a:path w="5468" h="6351">
                  <a:moveTo>
                    <a:pt x="5467" y="6350"/>
                  </a:moveTo>
                  <a:lnTo>
                    <a:pt x="5467" y="6350"/>
                  </a:lnTo>
                  <a:lnTo>
                    <a:pt x="0" y="6350"/>
                  </a:lnTo>
                  <a:lnTo>
                    <a:pt x="5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552">
              <a:extLst>
                <a:ext uri="{FF2B5EF4-FFF2-40B4-BE49-F238E27FC236}">
                  <a16:creationId xmlns:a16="http://schemas.microsoft.com/office/drawing/2014/main" xmlns="" id="{57BE4AEA-C3BD-4E86-AD5E-951F6C98C6B3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492758" y="2537345"/>
              <a:ext cx="177293" cy="266983"/>
            </a:xfrm>
            <a:custGeom>
              <a:avLst/>
              <a:gdLst/>
              <a:ahLst/>
              <a:cxnLst/>
              <a:rect l="0" t="0" r="0" b="0"/>
              <a:pathLst>
                <a:path w="177293" h="266983">
                  <a:moveTo>
                    <a:pt x="18542" y="66155"/>
                  </a:moveTo>
                  <a:lnTo>
                    <a:pt x="18542" y="66155"/>
                  </a:lnTo>
                  <a:lnTo>
                    <a:pt x="11800" y="66155"/>
                  </a:lnTo>
                  <a:lnTo>
                    <a:pt x="6608" y="64274"/>
                  </a:lnTo>
                  <a:lnTo>
                    <a:pt x="4236" y="62784"/>
                  </a:lnTo>
                  <a:lnTo>
                    <a:pt x="2655" y="61085"/>
                  </a:lnTo>
                  <a:lnTo>
                    <a:pt x="898" y="57317"/>
                  </a:lnTo>
                  <a:lnTo>
                    <a:pt x="3880" y="49527"/>
                  </a:lnTo>
                  <a:lnTo>
                    <a:pt x="20663" y="27279"/>
                  </a:lnTo>
                  <a:lnTo>
                    <a:pt x="44962" y="8775"/>
                  </a:lnTo>
                  <a:lnTo>
                    <a:pt x="62505" y="1847"/>
                  </a:lnTo>
                  <a:lnTo>
                    <a:pt x="71134" y="0"/>
                  </a:lnTo>
                  <a:lnTo>
                    <a:pt x="88247" y="3591"/>
                  </a:lnTo>
                  <a:lnTo>
                    <a:pt x="96762" y="7512"/>
                  </a:lnTo>
                  <a:lnTo>
                    <a:pt x="109986" y="21277"/>
                  </a:lnTo>
                  <a:lnTo>
                    <a:pt x="115488" y="29886"/>
                  </a:lnTo>
                  <a:lnTo>
                    <a:pt x="123232" y="68971"/>
                  </a:lnTo>
                  <a:lnTo>
                    <a:pt x="119399" y="101979"/>
                  </a:lnTo>
                  <a:lnTo>
                    <a:pt x="109228" y="136405"/>
                  </a:lnTo>
                  <a:lnTo>
                    <a:pt x="82258" y="182141"/>
                  </a:lnTo>
                  <a:lnTo>
                    <a:pt x="35257" y="228034"/>
                  </a:lnTo>
                  <a:lnTo>
                    <a:pt x="254" y="259169"/>
                  </a:lnTo>
                  <a:lnTo>
                    <a:pt x="0" y="260447"/>
                  </a:lnTo>
                  <a:lnTo>
                    <a:pt x="5362" y="263750"/>
                  </a:lnTo>
                  <a:lnTo>
                    <a:pt x="16212" y="266864"/>
                  </a:lnTo>
                  <a:lnTo>
                    <a:pt x="55685" y="266982"/>
                  </a:lnTo>
                  <a:lnTo>
                    <a:pt x="96340" y="262302"/>
                  </a:lnTo>
                  <a:lnTo>
                    <a:pt x="137784" y="258328"/>
                  </a:lnTo>
                  <a:lnTo>
                    <a:pt x="177292" y="256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868">
            <a:extLst>
              <a:ext uri="{FF2B5EF4-FFF2-40B4-BE49-F238E27FC236}">
                <a16:creationId xmlns:a16="http://schemas.microsoft.com/office/drawing/2014/main" xmlns="" id="{EF350611-9110-4C53-A037-F2EE5C1AF98F}"/>
              </a:ext>
            </a:extLst>
          </p:cNvPr>
          <p:cNvGrpSpPr/>
          <p:nvPr/>
        </p:nvGrpSpPr>
        <p:grpSpPr>
          <a:xfrm>
            <a:off x="2184429" y="2420494"/>
            <a:ext cx="730222" cy="337279"/>
            <a:chOff x="2184429" y="2420494"/>
            <a:chExt cx="730222" cy="337279"/>
          </a:xfrm>
        </p:grpSpPr>
        <p:sp>
          <p:nvSpPr>
            <p:cNvPr id="49" name="SMARTInkShape-4553">
              <a:extLst>
                <a:ext uri="{FF2B5EF4-FFF2-40B4-BE49-F238E27FC236}">
                  <a16:creationId xmlns:a16="http://schemas.microsoft.com/office/drawing/2014/main" xmlns="" id="{A3B6A0AE-F191-4FA4-A0BB-BA92A8DE5B33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2768600" y="2584450"/>
              <a:ext cx="146051" cy="25401"/>
            </a:xfrm>
            <a:custGeom>
              <a:avLst/>
              <a:gdLst/>
              <a:ahLst/>
              <a:cxnLst/>
              <a:rect l="0" t="0" r="0" b="0"/>
              <a:pathLst>
                <a:path w="146051" h="25401">
                  <a:moveTo>
                    <a:pt x="0" y="25400"/>
                  </a:moveTo>
                  <a:lnTo>
                    <a:pt x="0" y="25400"/>
                  </a:lnTo>
                  <a:lnTo>
                    <a:pt x="0" y="18658"/>
                  </a:lnTo>
                  <a:lnTo>
                    <a:pt x="1411" y="17377"/>
                  </a:lnTo>
                  <a:lnTo>
                    <a:pt x="3763" y="17230"/>
                  </a:lnTo>
                  <a:lnTo>
                    <a:pt x="27790" y="18690"/>
                  </a:lnTo>
                  <a:lnTo>
                    <a:pt x="69852" y="12201"/>
                  </a:lnTo>
                  <a:lnTo>
                    <a:pt x="115790" y="4713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554">
              <a:extLst>
                <a:ext uri="{FF2B5EF4-FFF2-40B4-BE49-F238E27FC236}">
                  <a16:creationId xmlns:a16="http://schemas.microsoft.com/office/drawing/2014/main" xmlns="" id="{38743D8E-8040-4A24-B52E-32FE19BD199C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2739150" y="2420494"/>
              <a:ext cx="169151" cy="308562"/>
            </a:xfrm>
            <a:custGeom>
              <a:avLst/>
              <a:gdLst/>
              <a:ahLst/>
              <a:cxnLst/>
              <a:rect l="0" t="0" r="0" b="0"/>
              <a:pathLst>
                <a:path w="169151" h="308562">
                  <a:moveTo>
                    <a:pt x="169150" y="11556"/>
                  </a:moveTo>
                  <a:lnTo>
                    <a:pt x="169150" y="11556"/>
                  </a:lnTo>
                  <a:lnTo>
                    <a:pt x="169150" y="8185"/>
                  </a:lnTo>
                  <a:lnTo>
                    <a:pt x="167269" y="4648"/>
                  </a:lnTo>
                  <a:lnTo>
                    <a:pt x="165779" y="2717"/>
                  </a:lnTo>
                  <a:lnTo>
                    <a:pt x="146828" y="0"/>
                  </a:lnTo>
                  <a:lnTo>
                    <a:pt x="103616" y="5914"/>
                  </a:lnTo>
                  <a:lnTo>
                    <a:pt x="84990" y="11165"/>
                  </a:lnTo>
                  <a:lnTo>
                    <a:pt x="55786" y="31783"/>
                  </a:lnTo>
                  <a:lnTo>
                    <a:pt x="43977" y="44535"/>
                  </a:lnTo>
                  <a:lnTo>
                    <a:pt x="33362" y="68992"/>
                  </a:lnTo>
                  <a:lnTo>
                    <a:pt x="25336" y="116348"/>
                  </a:lnTo>
                  <a:lnTo>
                    <a:pt x="23763" y="158552"/>
                  </a:lnTo>
                  <a:lnTo>
                    <a:pt x="19533" y="206099"/>
                  </a:lnTo>
                  <a:lnTo>
                    <a:pt x="9343" y="252878"/>
                  </a:lnTo>
                  <a:lnTo>
                    <a:pt x="0" y="293547"/>
                  </a:lnTo>
                  <a:lnTo>
                    <a:pt x="604" y="302691"/>
                  </a:lnTo>
                  <a:lnTo>
                    <a:pt x="1752" y="305129"/>
                  </a:lnTo>
                  <a:lnTo>
                    <a:pt x="4635" y="306755"/>
                  </a:lnTo>
                  <a:lnTo>
                    <a:pt x="13482" y="308561"/>
                  </a:lnTo>
                  <a:lnTo>
                    <a:pt x="60134" y="301027"/>
                  </a:lnTo>
                  <a:lnTo>
                    <a:pt x="100866" y="290177"/>
                  </a:lnTo>
                  <a:lnTo>
                    <a:pt x="138569" y="278025"/>
                  </a:lnTo>
                  <a:lnTo>
                    <a:pt x="169150" y="265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555">
              <a:extLst>
                <a:ext uri="{FF2B5EF4-FFF2-40B4-BE49-F238E27FC236}">
                  <a16:creationId xmlns:a16="http://schemas.microsoft.com/office/drawing/2014/main" xmlns="" id="{7A9034D7-3266-48C5-9E6A-2B9F420C0349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2522550" y="2463800"/>
              <a:ext cx="169851" cy="283792"/>
            </a:xfrm>
            <a:custGeom>
              <a:avLst/>
              <a:gdLst/>
              <a:ahLst/>
              <a:cxnLst/>
              <a:rect l="0" t="0" r="0" b="0"/>
              <a:pathLst>
                <a:path w="169851" h="283792">
                  <a:moveTo>
                    <a:pt x="55550" y="0"/>
                  </a:moveTo>
                  <a:lnTo>
                    <a:pt x="55550" y="0"/>
                  </a:lnTo>
                  <a:lnTo>
                    <a:pt x="49775" y="33226"/>
                  </a:lnTo>
                  <a:lnTo>
                    <a:pt x="40355" y="75540"/>
                  </a:lnTo>
                  <a:lnTo>
                    <a:pt x="35156" y="107422"/>
                  </a:lnTo>
                  <a:lnTo>
                    <a:pt x="28612" y="142287"/>
                  </a:lnTo>
                  <a:lnTo>
                    <a:pt x="21000" y="177539"/>
                  </a:lnTo>
                  <a:lnTo>
                    <a:pt x="9486" y="223035"/>
                  </a:lnTo>
                  <a:lnTo>
                    <a:pt x="0" y="267134"/>
                  </a:lnTo>
                  <a:lnTo>
                    <a:pt x="992" y="275830"/>
                  </a:lnTo>
                  <a:lnTo>
                    <a:pt x="2245" y="279137"/>
                  </a:lnTo>
                  <a:lnTo>
                    <a:pt x="5196" y="281341"/>
                  </a:lnTo>
                  <a:lnTo>
                    <a:pt x="14121" y="283791"/>
                  </a:lnTo>
                  <a:lnTo>
                    <a:pt x="52305" y="275929"/>
                  </a:lnTo>
                  <a:lnTo>
                    <a:pt x="88220" y="268337"/>
                  </a:lnTo>
                  <a:lnTo>
                    <a:pt x="124967" y="258170"/>
                  </a:lnTo>
                  <a:lnTo>
                    <a:pt x="16985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556">
              <a:extLst>
                <a:ext uri="{FF2B5EF4-FFF2-40B4-BE49-F238E27FC236}">
                  <a16:creationId xmlns:a16="http://schemas.microsoft.com/office/drawing/2014/main" xmlns="" id="{53E6B6B7-A69D-4DE6-8FD3-72BA3693EB14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2184429" y="2461917"/>
              <a:ext cx="266672" cy="295856"/>
            </a:xfrm>
            <a:custGeom>
              <a:avLst/>
              <a:gdLst/>
              <a:ahLst/>
              <a:cxnLst/>
              <a:rect l="0" t="0" r="0" b="0"/>
              <a:pathLst>
                <a:path w="266672" h="295856">
                  <a:moveTo>
                    <a:pt x="6321" y="122533"/>
                  </a:moveTo>
                  <a:lnTo>
                    <a:pt x="6321" y="122533"/>
                  </a:lnTo>
                  <a:lnTo>
                    <a:pt x="854" y="111598"/>
                  </a:lnTo>
                  <a:lnTo>
                    <a:pt x="1265" y="110304"/>
                  </a:lnTo>
                  <a:lnTo>
                    <a:pt x="5516" y="104521"/>
                  </a:lnTo>
                  <a:lnTo>
                    <a:pt x="10638" y="141825"/>
                  </a:lnTo>
                  <a:lnTo>
                    <a:pt x="12069" y="180147"/>
                  </a:lnTo>
                  <a:lnTo>
                    <a:pt x="11787" y="222075"/>
                  </a:lnTo>
                  <a:lnTo>
                    <a:pt x="7548" y="260212"/>
                  </a:lnTo>
                  <a:lnTo>
                    <a:pt x="729" y="295733"/>
                  </a:lnTo>
                  <a:lnTo>
                    <a:pt x="476" y="295855"/>
                  </a:lnTo>
                  <a:lnTo>
                    <a:pt x="308" y="295231"/>
                  </a:lnTo>
                  <a:lnTo>
                    <a:pt x="38" y="256626"/>
                  </a:lnTo>
                  <a:lnTo>
                    <a:pt x="0" y="222111"/>
                  </a:lnTo>
                  <a:lnTo>
                    <a:pt x="1866" y="179490"/>
                  </a:lnTo>
                  <a:lnTo>
                    <a:pt x="5046" y="133736"/>
                  </a:lnTo>
                  <a:lnTo>
                    <a:pt x="8812" y="89882"/>
                  </a:lnTo>
                  <a:lnTo>
                    <a:pt x="16600" y="54399"/>
                  </a:lnTo>
                  <a:lnTo>
                    <a:pt x="32105" y="10610"/>
                  </a:lnTo>
                  <a:lnTo>
                    <a:pt x="36303" y="0"/>
                  </a:lnTo>
                  <a:lnTo>
                    <a:pt x="38304" y="1333"/>
                  </a:lnTo>
                  <a:lnTo>
                    <a:pt x="47861" y="18105"/>
                  </a:lnTo>
                  <a:lnTo>
                    <a:pt x="65614" y="57220"/>
                  </a:lnTo>
                  <a:lnTo>
                    <a:pt x="71250" y="66291"/>
                  </a:lnTo>
                  <a:lnTo>
                    <a:pt x="92563" y="80133"/>
                  </a:lnTo>
                  <a:lnTo>
                    <a:pt x="106149" y="85800"/>
                  </a:lnTo>
                  <a:lnTo>
                    <a:pt x="119440" y="86755"/>
                  </a:lnTo>
                  <a:lnTo>
                    <a:pt x="145496" y="80291"/>
                  </a:lnTo>
                  <a:lnTo>
                    <a:pt x="167425" y="64248"/>
                  </a:lnTo>
                  <a:lnTo>
                    <a:pt x="211817" y="18797"/>
                  </a:lnTo>
                  <a:lnTo>
                    <a:pt x="227448" y="3759"/>
                  </a:lnTo>
                  <a:lnTo>
                    <a:pt x="229939" y="2428"/>
                  </a:lnTo>
                  <a:lnTo>
                    <a:pt x="231600" y="2247"/>
                  </a:lnTo>
                  <a:lnTo>
                    <a:pt x="235326" y="11452"/>
                  </a:lnTo>
                  <a:lnTo>
                    <a:pt x="240097" y="49477"/>
                  </a:lnTo>
                  <a:lnTo>
                    <a:pt x="244294" y="92107"/>
                  </a:lnTo>
                  <a:lnTo>
                    <a:pt x="248024" y="125943"/>
                  </a:lnTo>
                  <a:lnTo>
                    <a:pt x="252033" y="160738"/>
                  </a:lnTo>
                  <a:lnTo>
                    <a:pt x="257552" y="206682"/>
                  </a:lnTo>
                  <a:lnTo>
                    <a:pt x="259774" y="248882"/>
                  </a:lnTo>
                  <a:lnTo>
                    <a:pt x="260784" y="259121"/>
                  </a:lnTo>
                  <a:lnTo>
                    <a:pt x="262040" y="260864"/>
                  </a:lnTo>
                  <a:lnTo>
                    <a:pt x="266671" y="262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869">
            <a:extLst>
              <a:ext uri="{FF2B5EF4-FFF2-40B4-BE49-F238E27FC236}">
                <a16:creationId xmlns:a16="http://schemas.microsoft.com/office/drawing/2014/main" xmlns="" id="{74E54482-8CDF-44BD-A0B5-8D599D316C3F}"/>
              </a:ext>
            </a:extLst>
          </p:cNvPr>
          <p:cNvGrpSpPr/>
          <p:nvPr/>
        </p:nvGrpSpPr>
        <p:grpSpPr>
          <a:xfrm>
            <a:off x="3746500" y="2491892"/>
            <a:ext cx="143718" cy="210220"/>
            <a:chOff x="3746500" y="2491892"/>
            <a:chExt cx="143718" cy="210220"/>
          </a:xfrm>
        </p:grpSpPr>
        <p:sp>
          <p:nvSpPr>
            <p:cNvPr id="54" name="SMARTInkShape-4557">
              <a:extLst>
                <a:ext uri="{FF2B5EF4-FFF2-40B4-BE49-F238E27FC236}">
                  <a16:creationId xmlns:a16="http://schemas.microsoft.com/office/drawing/2014/main" xmlns="" id="{F3416D0C-2443-437E-9E99-6892B470C12D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3784600" y="2530929"/>
              <a:ext cx="105618" cy="171183"/>
            </a:xfrm>
            <a:custGeom>
              <a:avLst/>
              <a:gdLst/>
              <a:ahLst/>
              <a:cxnLst/>
              <a:rect l="0" t="0" r="0" b="0"/>
              <a:pathLst>
                <a:path w="105618" h="171183">
                  <a:moveTo>
                    <a:pt x="95250" y="21771"/>
                  </a:moveTo>
                  <a:lnTo>
                    <a:pt x="95250" y="21771"/>
                  </a:lnTo>
                  <a:lnTo>
                    <a:pt x="66415" y="5178"/>
                  </a:lnTo>
                  <a:lnTo>
                    <a:pt x="45627" y="0"/>
                  </a:lnTo>
                  <a:lnTo>
                    <a:pt x="32273" y="1041"/>
                  </a:lnTo>
                  <a:lnTo>
                    <a:pt x="21164" y="5737"/>
                  </a:lnTo>
                  <a:lnTo>
                    <a:pt x="12934" y="11823"/>
                  </a:lnTo>
                  <a:lnTo>
                    <a:pt x="9276" y="16879"/>
                  </a:lnTo>
                  <a:lnTo>
                    <a:pt x="10417" y="20626"/>
                  </a:lnTo>
                  <a:lnTo>
                    <a:pt x="51967" y="67083"/>
                  </a:lnTo>
                  <a:lnTo>
                    <a:pt x="91876" y="108668"/>
                  </a:lnTo>
                  <a:lnTo>
                    <a:pt x="103393" y="125538"/>
                  </a:lnTo>
                  <a:lnTo>
                    <a:pt x="105617" y="133282"/>
                  </a:lnTo>
                  <a:lnTo>
                    <a:pt x="104327" y="147532"/>
                  </a:lnTo>
                  <a:lnTo>
                    <a:pt x="99890" y="153589"/>
                  </a:lnTo>
                  <a:lnTo>
                    <a:pt x="85553" y="164083"/>
                  </a:lnTo>
                  <a:lnTo>
                    <a:pt x="50905" y="171182"/>
                  </a:lnTo>
                  <a:lnTo>
                    <a:pt x="0" y="167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558">
              <a:extLst>
                <a:ext uri="{FF2B5EF4-FFF2-40B4-BE49-F238E27FC236}">
                  <a16:creationId xmlns:a16="http://schemas.microsoft.com/office/drawing/2014/main" xmlns="" id="{55FD9384-3E5D-4842-84D2-283AAD9C6D40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3749780" y="2491892"/>
              <a:ext cx="9421" cy="10009"/>
            </a:xfrm>
            <a:custGeom>
              <a:avLst/>
              <a:gdLst/>
              <a:ahLst/>
              <a:cxnLst/>
              <a:rect l="0" t="0" r="0" b="0"/>
              <a:pathLst>
                <a:path w="9421" h="10009">
                  <a:moveTo>
                    <a:pt x="9420" y="3658"/>
                  </a:moveTo>
                  <a:lnTo>
                    <a:pt x="9420" y="3658"/>
                  </a:lnTo>
                  <a:lnTo>
                    <a:pt x="6049" y="287"/>
                  </a:lnTo>
                  <a:lnTo>
                    <a:pt x="4350" y="0"/>
                  </a:lnTo>
                  <a:lnTo>
                    <a:pt x="2513" y="513"/>
                  </a:lnTo>
                  <a:lnTo>
                    <a:pt x="582" y="1562"/>
                  </a:lnTo>
                  <a:lnTo>
                    <a:pt x="0" y="2966"/>
                  </a:lnTo>
                  <a:lnTo>
                    <a:pt x="318" y="4608"/>
                  </a:lnTo>
                  <a:lnTo>
                    <a:pt x="3070" y="10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559">
              <a:extLst>
                <a:ext uri="{FF2B5EF4-FFF2-40B4-BE49-F238E27FC236}">
                  <a16:creationId xmlns:a16="http://schemas.microsoft.com/office/drawing/2014/main" xmlns="" id="{FFB1FF87-5690-4750-AB53-0A2FFDD386DF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3746500" y="255905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0" y="0"/>
                  </a:lnTo>
                  <a:lnTo>
                    <a:pt x="3371" y="36628"/>
                  </a:lnTo>
                  <a:lnTo>
                    <a:pt x="6467" y="82103"/>
                  </a:lnTo>
                  <a:lnTo>
                    <a:pt x="11740" y="125129"/>
                  </a:lnTo>
                  <a:lnTo>
                    <a:pt x="1270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870">
            <a:extLst>
              <a:ext uri="{FF2B5EF4-FFF2-40B4-BE49-F238E27FC236}">
                <a16:creationId xmlns:a16="http://schemas.microsoft.com/office/drawing/2014/main" xmlns="" id="{EF4A9007-587A-4320-8E1A-AF905B42F4D2}"/>
              </a:ext>
            </a:extLst>
          </p:cNvPr>
          <p:cNvGrpSpPr/>
          <p:nvPr/>
        </p:nvGrpSpPr>
        <p:grpSpPr>
          <a:xfrm>
            <a:off x="4631726" y="2374900"/>
            <a:ext cx="530825" cy="347625"/>
            <a:chOff x="4631726" y="2374900"/>
            <a:chExt cx="530825" cy="347625"/>
          </a:xfrm>
        </p:grpSpPr>
        <p:sp>
          <p:nvSpPr>
            <p:cNvPr id="58" name="SMARTInkShape-4560">
              <a:extLst>
                <a:ext uri="{FF2B5EF4-FFF2-40B4-BE49-F238E27FC236}">
                  <a16:creationId xmlns:a16="http://schemas.microsoft.com/office/drawing/2014/main" xmlns="" id="{8898C94B-4DB9-485E-8116-3992B9E75C9C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4905787" y="2374900"/>
              <a:ext cx="256764" cy="320129"/>
            </a:xfrm>
            <a:custGeom>
              <a:avLst/>
              <a:gdLst/>
              <a:ahLst/>
              <a:cxnLst/>
              <a:rect l="0" t="0" r="0" b="0"/>
              <a:pathLst>
                <a:path w="256764" h="320129">
                  <a:moveTo>
                    <a:pt x="34513" y="120650"/>
                  </a:moveTo>
                  <a:lnTo>
                    <a:pt x="34513" y="120650"/>
                  </a:lnTo>
                  <a:lnTo>
                    <a:pt x="31142" y="120650"/>
                  </a:lnTo>
                  <a:lnTo>
                    <a:pt x="30149" y="122061"/>
                  </a:lnTo>
                  <a:lnTo>
                    <a:pt x="23973" y="164707"/>
                  </a:lnTo>
                  <a:lnTo>
                    <a:pt x="22773" y="195970"/>
                  </a:lnTo>
                  <a:lnTo>
                    <a:pt x="20358" y="229149"/>
                  </a:lnTo>
                  <a:lnTo>
                    <a:pt x="13150" y="275800"/>
                  </a:lnTo>
                  <a:lnTo>
                    <a:pt x="3425" y="319325"/>
                  </a:lnTo>
                  <a:lnTo>
                    <a:pt x="1794" y="320128"/>
                  </a:lnTo>
                  <a:lnTo>
                    <a:pt x="0" y="319252"/>
                  </a:lnTo>
                  <a:lnTo>
                    <a:pt x="6555" y="283901"/>
                  </a:lnTo>
                  <a:lnTo>
                    <a:pt x="11034" y="247769"/>
                  </a:lnTo>
                  <a:lnTo>
                    <a:pt x="19138" y="202077"/>
                  </a:lnTo>
                  <a:lnTo>
                    <a:pt x="24263" y="177051"/>
                  </a:lnTo>
                  <a:lnTo>
                    <a:pt x="33720" y="130430"/>
                  </a:lnTo>
                  <a:lnTo>
                    <a:pt x="43333" y="90425"/>
                  </a:lnTo>
                  <a:lnTo>
                    <a:pt x="61106" y="51153"/>
                  </a:lnTo>
                  <a:lnTo>
                    <a:pt x="62825" y="48919"/>
                  </a:lnTo>
                  <a:lnTo>
                    <a:pt x="66087" y="49546"/>
                  </a:lnTo>
                  <a:lnTo>
                    <a:pt x="75357" y="55887"/>
                  </a:lnTo>
                  <a:lnTo>
                    <a:pt x="85734" y="91583"/>
                  </a:lnTo>
                  <a:lnTo>
                    <a:pt x="90910" y="126546"/>
                  </a:lnTo>
                  <a:lnTo>
                    <a:pt x="95561" y="165604"/>
                  </a:lnTo>
                  <a:lnTo>
                    <a:pt x="99981" y="206481"/>
                  </a:lnTo>
                  <a:lnTo>
                    <a:pt x="106178" y="244404"/>
                  </a:lnTo>
                  <a:lnTo>
                    <a:pt x="117601" y="289962"/>
                  </a:lnTo>
                  <a:lnTo>
                    <a:pt x="121655" y="301258"/>
                  </a:lnTo>
                  <a:lnTo>
                    <a:pt x="126474" y="308789"/>
                  </a:lnTo>
                  <a:lnTo>
                    <a:pt x="137473" y="317156"/>
                  </a:lnTo>
                  <a:lnTo>
                    <a:pt x="143370" y="317976"/>
                  </a:lnTo>
                  <a:lnTo>
                    <a:pt x="155566" y="315124"/>
                  </a:lnTo>
                  <a:lnTo>
                    <a:pt x="168042" y="297864"/>
                  </a:lnTo>
                  <a:lnTo>
                    <a:pt x="188848" y="252651"/>
                  </a:lnTo>
                  <a:lnTo>
                    <a:pt x="205412" y="211773"/>
                  </a:lnTo>
                  <a:lnTo>
                    <a:pt x="214768" y="187043"/>
                  </a:lnTo>
                  <a:lnTo>
                    <a:pt x="224533" y="160679"/>
                  </a:lnTo>
                  <a:lnTo>
                    <a:pt x="232454" y="134636"/>
                  </a:lnTo>
                  <a:lnTo>
                    <a:pt x="239146" y="108807"/>
                  </a:lnTo>
                  <a:lnTo>
                    <a:pt x="248933" y="63175"/>
                  </a:lnTo>
                  <a:lnTo>
                    <a:pt x="255217" y="16529"/>
                  </a:lnTo>
                  <a:lnTo>
                    <a:pt x="2567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561">
              <a:extLst>
                <a:ext uri="{FF2B5EF4-FFF2-40B4-BE49-F238E27FC236}">
                  <a16:creationId xmlns:a16="http://schemas.microsoft.com/office/drawing/2014/main" xmlns="" id="{88066CCA-62E0-49FF-9343-7590B88EEA6F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4678375" y="2584450"/>
              <a:ext cx="173026" cy="31751"/>
            </a:xfrm>
            <a:custGeom>
              <a:avLst/>
              <a:gdLst/>
              <a:ahLst/>
              <a:cxnLst/>
              <a:rect l="0" t="0" r="0" b="0"/>
              <a:pathLst>
                <a:path w="173026" h="31751">
                  <a:moveTo>
                    <a:pt x="26975" y="31750"/>
                  </a:moveTo>
                  <a:lnTo>
                    <a:pt x="26975" y="31750"/>
                  </a:lnTo>
                  <a:lnTo>
                    <a:pt x="270" y="25988"/>
                  </a:lnTo>
                  <a:lnTo>
                    <a:pt x="0" y="25792"/>
                  </a:lnTo>
                  <a:lnTo>
                    <a:pt x="36592" y="18527"/>
                  </a:lnTo>
                  <a:lnTo>
                    <a:pt x="80625" y="12545"/>
                  </a:lnTo>
                  <a:lnTo>
                    <a:pt x="127537" y="6304"/>
                  </a:lnTo>
                  <a:lnTo>
                    <a:pt x="173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562">
              <a:extLst>
                <a:ext uri="{FF2B5EF4-FFF2-40B4-BE49-F238E27FC236}">
                  <a16:creationId xmlns:a16="http://schemas.microsoft.com/office/drawing/2014/main" xmlns="" id="{35FCA182-0B2A-4794-A36C-DB2B5125C3CC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4631726" y="2375038"/>
              <a:ext cx="194275" cy="347487"/>
            </a:xfrm>
            <a:custGeom>
              <a:avLst/>
              <a:gdLst/>
              <a:ahLst/>
              <a:cxnLst/>
              <a:rect l="0" t="0" r="0" b="0"/>
              <a:pathLst>
                <a:path w="194275" h="347487">
                  <a:moveTo>
                    <a:pt x="86324" y="139562"/>
                  </a:moveTo>
                  <a:lnTo>
                    <a:pt x="86324" y="139562"/>
                  </a:lnTo>
                  <a:lnTo>
                    <a:pt x="86324" y="130724"/>
                  </a:lnTo>
                  <a:lnTo>
                    <a:pt x="82953" y="161732"/>
                  </a:lnTo>
                  <a:lnTo>
                    <a:pt x="70744" y="204379"/>
                  </a:lnTo>
                  <a:lnTo>
                    <a:pt x="57762" y="240101"/>
                  </a:lnTo>
                  <a:lnTo>
                    <a:pt x="41880" y="277379"/>
                  </a:lnTo>
                  <a:lnTo>
                    <a:pt x="15927" y="322605"/>
                  </a:lnTo>
                  <a:lnTo>
                    <a:pt x="1288" y="346672"/>
                  </a:lnTo>
                  <a:lnTo>
                    <a:pt x="0" y="347486"/>
                  </a:lnTo>
                  <a:lnTo>
                    <a:pt x="20367" y="299927"/>
                  </a:lnTo>
                  <a:lnTo>
                    <a:pt x="35843" y="260930"/>
                  </a:lnTo>
                  <a:lnTo>
                    <a:pt x="44909" y="236702"/>
                  </a:lnTo>
                  <a:lnTo>
                    <a:pt x="54481" y="210672"/>
                  </a:lnTo>
                  <a:lnTo>
                    <a:pt x="64389" y="183441"/>
                  </a:lnTo>
                  <a:lnTo>
                    <a:pt x="74523" y="155409"/>
                  </a:lnTo>
                  <a:lnTo>
                    <a:pt x="84807" y="126843"/>
                  </a:lnTo>
                  <a:lnTo>
                    <a:pt x="94484" y="101449"/>
                  </a:lnTo>
                  <a:lnTo>
                    <a:pt x="112764" y="56301"/>
                  </a:lnTo>
                  <a:lnTo>
                    <a:pt x="135550" y="15409"/>
                  </a:lnTo>
                  <a:lnTo>
                    <a:pt x="148966" y="0"/>
                  </a:lnTo>
                  <a:lnTo>
                    <a:pt x="152779" y="2776"/>
                  </a:lnTo>
                  <a:lnTo>
                    <a:pt x="160780" y="19031"/>
                  </a:lnTo>
                  <a:lnTo>
                    <a:pt x="167158" y="50245"/>
                  </a:lnTo>
                  <a:lnTo>
                    <a:pt x="172345" y="90693"/>
                  </a:lnTo>
                  <a:lnTo>
                    <a:pt x="177001" y="136893"/>
                  </a:lnTo>
                  <a:lnTo>
                    <a:pt x="181423" y="183766"/>
                  </a:lnTo>
                  <a:lnTo>
                    <a:pt x="185035" y="228353"/>
                  </a:lnTo>
                  <a:lnTo>
                    <a:pt x="186640" y="266984"/>
                  </a:lnTo>
                  <a:lnTo>
                    <a:pt x="190914" y="310353"/>
                  </a:lnTo>
                  <a:lnTo>
                    <a:pt x="193832" y="336125"/>
                  </a:lnTo>
                  <a:lnTo>
                    <a:pt x="194274" y="3364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871">
            <a:extLst>
              <a:ext uri="{FF2B5EF4-FFF2-40B4-BE49-F238E27FC236}">
                <a16:creationId xmlns:a16="http://schemas.microsoft.com/office/drawing/2014/main" xmlns="" id="{69C29F84-E433-49B0-88D0-CB4B94D2F6BC}"/>
              </a:ext>
            </a:extLst>
          </p:cNvPr>
          <p:cNvGrpSpPr/>
          <p:nvPr/>
        </p:nvGrpSpPr>
        <p:grpSpPr>
          <a:xfrm>
            <a:off x="3378200" y="3257550"/>
            <a:ext cx="361767" cy="254001"/>
            <a:chOff x="3378200" y="3257550"/>
            <a:chExt cx="361767" cy="254001"/>
          </a:xfrm>
        </p:grpSpPr>
        <p:sp>
          <p:nvSpPr>
            <p:cNvPr id="62" name="SMARTInkShape-4563">
              <a:extLst>
                <a:ext uri="{FF2B5EF4-FFF2-40B4-BE49-F238E27FC236}">
                  <a16:creationId xmlns:a16="http://schemas.microsoft.com/office/drawing/2014/main" xmlns="" id="{F461E51D-2EDC-4B16-9BD8-7FC19BEF400A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620383" y="3257550"/>
              <a:ext cx="119584" cy="254001"/>
            </a:xfrm>
            <a:custGeom>
              <a:avLst/>
              <a:gdLst/>
              <a:ahLst/>
              <a:cxnLst/>
              <a:rect l="0" t="0" r="0" b="0"/>
              <a:pathLst>
                <a:path w="119584" h="25400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3" y="705"/>
                  </a:lnTo>
                  <a:lnTo>
                    <a:pt x="0" y="3371"/>
                  </a:lnTo>
                  <a:lnTo>
                    <a:pt x="7035" y="8789"/>
                  </a:lnTo>
                  <a:lnTo>
                    <a:pt x="51927" y="38683"/>
                  </a:lnTo>
                  <a:lnTo>
                    <a:pt x="98194" y="84046"/>
                  </a:lnTo>
                  <a:lnTo>
                    <a:pt x="115649" y="109883"/>
                  </a:lnTo>
                  <a:lnTo>
                    <a:pt x="119583" y="126918"/>
                  </a:lnTo>
                  <a:lnTo>
                    <a:pt x="118274" y="144602"/>
                  </a:lnTo>
                  <a:lnTo>
                    <a:pt x="105936" y="184700"/>
                  </a:lnTo>
                  <a:lnTo>
                    <a:pt x="86457" y="227000"/>
                  </a:lnTo>
                  <a:lnTo>
                    <a:pt x="75317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564">
              <a:extLst>
                <a:ext uri="{FF2B5EF4-FFF2-40B4-BE49-F238E27FC236}">
                  <a16:creationId xmlns:a16="http://schemas.microsoft.com/office/drawing/2014/main" xmlns="" id="{CB547A81-A848-40A5-A85A-F0294133DF82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416300" y="3435350"/>
              <a:ext cx="247651" cy="53289"/>
            </a:xfrm>
            <a:custGeom>
              <a:avLst/>
              <a:gdLst/>
              <a:ahLst/>
              <a:cxnLst/>
              <a:rect l="0" t="0" r="0" b="0"/>
              <a:pathLst>
                <a:path w="247651" h="53289">
                  <a:moveTo>
                    <a:pt x="0" y="44450"/>
                  </a:moveTo>
                  <a:lnTo>
                    <a:pt x="0" y="44450"/>
                  </a:lnTo>
                  <a:lnTo>
                    <a:pt x="3371" y="47821"/>
                  </a:lnTo>
                  <a:lnTo>
                    <a:pt x="18951" y="53288"/>
                  </a:lnTo>
                  <a:lnTo>
                    <a:pt x="54925" y="45893"/>
                  </a:lnTo>
                  <a:lnTo>
                    <a:pt x="90968" y="37800"/>
                  </a:lnTo>
                  <a:lnTo>
                    <a:pt x="131447" y="29500"/>
                  </a:lnTo>
                  <a:lnTo>
                    <a:pt x="170604" y="21107"/>
                  </a:lnTo>
                  <a:lnTo>
                    <a:pt x="203529" y="12673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565">
              <a:extLst>
                <a:ext uri="{FF2B5EF4-FFF2-40B4-BE49-F238E27FC236}">
                  <a16:creationId xmlns:a16="http://schemas.microsoft.com/office/drawing/2014/main" xmlns="" id="{4CC1BCA2-04E8-4626-BEC4-7C1DD06FDB9D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3378200" y="3371850"/>
              <a:ext cx="298451" cy="25401"/>
            </a:xfrm>
            <a:custGeom>
              <a:avLst/>
              <a:gdLst/>
              <a:ahLst/>
              <a:cxnLst/>
              <a:rect l="0" t="0" r="0" b="0"/>
              <a:pathLst>
                <a:path w="298451" h="25401">
                  <a:moveTo>
                    <a:pt x="0" y="25400"/>
                  </a:moveTo>
                  <a:lnTo>
                    <a:pt x="0" y="25400"/>
                  </a:lnTo>
                  <a:lnTo>
                    <a:pt x="45466" y="13190"/>
                  </a:lnTo>
                  <a:lnTo>
                    <a:pt x="77827" y="7509"/>
                  </a:lnTo>
                  <a:lnTo>
                    <a:pt x="115729" y="3337"/>
                  </a:lnTo>
                  <a:lnTo>
                    <a:pt x="156092" y="1483"/>
                  </a:lnTo>
                  <a:lnTo>
                    <a:pt x="197550" y="659"/>
                  </a:lnTo>
                  <a:lnTo>
                    <a:pt x="236672" y="293"/>
                  </a:lnTo>
                  <a:lnTo>
                    <a:pt x="278264" y="87"/>
                  </a:lnTo>
                  <a:lnTo>
                    <a:pt x="298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872">
            <a:extLst>
              <a:ext uri="{FF2B5EF4-FFF2-40B4-BE49-F238E27FC236}">
                <a16:creationId xmlns:a16="http://schemas.microsoft.com/office/drawing/2014/main" xmlns="" id="{41CEC391-CB8B-4AC0-BC71-64DC5A0C11C0}"/>
              </a:ext>
            </a:extLst>
          </p:cNvPr>
          <p:cNvGrpSpPr/>
          <p:nvPr/>
        </p:nvGrpSpPr>
        <p:grpSpPr>
          <a:xfrm>
            <a:off x="3998470" y="3225800"/>
            <a:ext cx="774985" cy="285751"/>
            <a:chOff x="3998470" y="3225800"/>
            <a:chExt cx="774985" cy="285751"/>
          </a:xfrm>
        </p:grpSpPr>
        <p:sp>
          <p:nvSpPr>
            <p:cNvPr id="66" name="SMARTInkShape-4566">
              <a:extLst>
                <a:ext uri="{FF2B5EF4-FFF2-40B4-BE49-F238E27FC236}">
                  <a16:creationId xmlns:a16="http://schemas.microsoft.com/office/drawing/2014/main" xmlns="" id="{04653FCF-FA08-4101-B4C7-286A7D4EC4E3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4718050" y="3225800"/>
              <a:ext cx="55405" cy="285751"/>
            </a:xfrm>
            <a:custGeom>
              <a:avLst/>
              <a:gdLst/>
              <a:ahLst/>
              <a:cxnLst/>
              <a:rect l="0" t="0" r="0" b="0"/>
              <a:pathLst>
                <a:path w="55405" h="285751">
                  <a:moveTo>
                    <a:pt x="25400" y="0"/>
                  </a:moveTo>
                  <a:lnTo>
                    <a:pt x="25400" y="0"/>
                  </a:lnTo>
                  <a:lnTo>
                    <a:pt x="25400" y="3371"/>
                  </a:lnTo>
                  <a:lnTo>
                    <a:pt x="43077" y="48184"/>
                  </a:lnTo>
                  <a:lnTo>
                    <a:pt x="51882" y="93769"/>
                  </a:lnTo>
                  <a:lnTo>
                    <a:pt x="54809" y="129164"/>
                  </a:lnTo>
                  <a:lnTo>
                    <a:pt x="55404" y="165356"/>
                  </a:lnTo>
                  <a:lnTo>
                    <a:pt x="53317" y="200256"/>
                  </a:lnTo>
                  <a:lnTo>
                    <a:pt x="38062" y="244896"/>
                  </a:lnTo>
                  <a:lnTo>
                    <a:pt x="23501" y="264300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4567">
              <a:extLst>
                <a:ext uri="{FF2B5EF4-FFF2-40B4-BE49-F238E27FC236}">
                  <a16:creationId xmlns:a16="http://schemas.microsoft.com/office/drawing/2014/main" xmlns="" id="{5AAAFA0C-7C49-4005-B886-268B42D6B056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4510332" y="3298341"/>
              <a:ext cx="112469" cy="143360"/>
            </a:xfrm>
            <a:custGeom>
              <a:avLst/>
              <a:gdLst/>
              <a:ahLst/>
              <a:cxnLst/>
              <a:rect l="0" t="0" r="0" b="0"/>
              <a:pathLst>
                <a:path w="112469" h="143360">
                  <a:moveTo>
                    <a:pt x="99768" y="3659"/>
                  </a:moveTo>
                  <a:lnTo>
                    <a:pt x="99768" y="3659"/>
                  </a:lnTo>
                  <a:lnTo>
                    <a:pt x="103139" y="288"/>
                  </a:lnTo>
                  <a:lnTo>
                    <a:pt x="104132" y="0"/>
                  </a:lnTo>
                  <a:lnTo>
                    <a:pt x="104794" y="515"/>
                  </a:lnTo>
                  <a:lnTo>
                    <a:pt x="105235" y="1563"/>
                  </a:lnTo>
                  <a:lnTo>
                    <a:pt x="93831" y="36732"/>
                  </a:lnTo>
                  <a:lnTo>
                    <a:pt x="78959" y="72803"/>
                  </a:lnTo>
                  <a:lnTo>
                    <a:pt x="49901" y="117689"/>
                  </a:lnTo>
                  <a:lnTo>
                    <a:pt x="33625" y="134067"/>
                  </a:lnTo>
                  <a:lnTo>
                    <a:pt x="20747" y="140875"/>
                  </a:lnTo>
                  <a:lnTo>
                    <a:pt x="15337" y="141703"/>
                  </a:lnTo>
                  <a:lnTo>
                    <a:pt x="11025" y="140139"/>
                  </a:lnTo>
                  <a:lnTo>
                    <a:pt x="4353" y="132755"/>
                  </a:lnTo>
                  <a:lnTo>
                    <a:pt x="917" y="120537"/>
                  </a:lnTo>
                  <a:lnTo>
                    <a:pt x="0" y="113327"/>
                  </a:lnTo>
                  <a:lnTo>
                    <a:pt x="2745" y="99673"/>
                  </a:lnTo>
                  <a:lnTo>
                    <a:pt x="8669" y="87959"/>
                  </a:lnTo>
                  <a:lnTo>
                    <a:pt x="16006" y="80402"/>
                  </a:lnTo>
                  <a:lnTo>
                    <a:pt x="20643" y="78810"/>
                  </a:lnTo>
                  <a:lnTo>
                    <a:pt x="31440" y="78922"/>
                  </a:lnTo>
                  <a:lnTo>
                    <a:pt x="49419" y="86323"/>
                  </a:lnTo>
                  <a:lnTo>
                    <a:pt x="78115" y="110900"/>
                  </a:lnTo>
                  <a:lnTo>
                    <a:pt x="112468" y="143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4568">
              <a:extLst>
                <a:ext uri="{FF2B5EF4-FFF2-40B4-BE49-F238E27FC236}">
                  <a16:creationId xmlns:a16="http://schemas.microsoft.com/office/drawing/2014/main" xmlns="" id="{6D982DA4-9011-4CF0-AF74-9838EEF47861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4292600" y="340995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0" y="0"/>
                  </a:moveTo>
                  <a:lnTo>
                    <a:pt x="0" y="0"/>
                  </a:lnTo>
                  <a:lnTo>
                    <a:pt x="45190" y="0"/>
                  </a:lnTo>
                  <a:lnTo>
                    <a:pt x="84650" y="0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4569">
              <a:extLst>
                <a:ext uri="{FF2B5EF4-FFF2-40B4-BE49-F238E27FC236}">
                  <a16:creationId xmlns:a16="http://schemas.microsoft.com/office/drawing/2014/main" xmlns="" id="{1F77574C-0477-4855-BD42-75699EED48C9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4198527" y="3270250"/>
              <a:ext cx="24224" cy="222251"/>
            </a:xfrm>
            <a:custGeom>
              <a:avLst/>
              <a:gdLst/>
              <a:ahLst/>
              <a:cxnLst/>
              <a:rect l="0" t="0" r="0" b="0"/>
              <a:pathLst>
                <a:path w="24224" h="222251">
                  <a:moveTo>
                    <a:pt x="11523" y="0"/>
                  </a:moveTo>
                  <a:lnTo>
                    <a:pt x="11523" y="0"/>
                  </a:lnTo>
                  <a:lnTo>
                    <a:pt x="4781" y="0"/>
                  </a:lnTo>
                  <a:lnTo>
                    <a:pt x="2795" y="1411"/>
                  </a:lnTo>
                  <a:lnTo>
                    <a:pt x="1471" y="3763"/>
                  </a:lnTo>
                  <a:lnTo>
                    <a:pt x="0" y="13667"/>
                  </a:lnTo>
                  <a:lnTo>
                    <a:pt x="2818" y="60268"/>
                  </a:lnTo>
                  <a:lnTo>
                    <a:pt x="8944" y="100642"/>
                  </a:lnTo>
                  <a:lnTo>
                    <a:pt x="12640" y="139416"/>
                  </a:lnTo>
                  <a:lnTo>
                    <a:pt x="16322" y="175834"/>
                  </a:lnTo>
                  <a:lnTo>
                    <a:pt x="24223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4570">
              <a:extLst>
                <a:ext uri="{FF2B5EF4-FFF2-40B4-BE49-F238E27FC236}">
                  <a16:creationId xmlns:a16="http://schemas.microsoft.com/office/drawing/2014/main" xmlns="" id="{5FDB36E5-C0A5-4472-835E-3F29371462E5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3998470" y="3226683"/>
              <a:ext cx="122681" cy="284868"/>
            </a:xfrm>
            <a:custGeom>
              <a:avLst/>
              <a:gdLst/>
              <a:ahLst/>
              <a:cxnLst/>
              <a:rect l="0" t="0" r="0" b="0"/>
              <a:pathLst>
                <a:path w="122681" h="284868">
                  <a:moveTo>
                    <a:pt x="122680" y="5467"/>
                  </a:moveTo>
                  <a:lnTo>
                    <a:pt x="122680" y="5467"/>
                  </a:lnTo>
                  <a:lnTo>
                    <a:pt x="112541" y="1103"/>
                  </a:lnTo>
                  <a:lnTo>
                    <a:pt x="105003" y="0"/>
                  </a:lnTo>
                  <a:lnTo>
                    <a:pt x="82713" y="12862"/>
                  </a:lnTo>
                  <a:lnTo>
                    <a:pt x="60508" y="37918"/>
                  </a:lnTo>
                  <a:lnTo>
                    <a:pt x="33781" y="81169"/>
                  </a:lnTo>
                  <a:lnTo>
                    <a:pt x="17553" y="116018"/>
                  </a:lnTo>
                  <a:lnTo>
                    <a:pt x="5401" y="151968"/>
                  </a:lnTo>
                  <a:lnTo>
                    <a:pt x="0" y="186759"/>
                  </a:lnTo>
                  <a:lnTo>
                    <a:pt x="3702" y="231338"/>
                  </a:lnTo>
                  <a:lnTo>
                    <a:pt x="13827" y="254491"/>
                  </a:lnTo>
                  <a:lnTo>
                    <a:pt x="20478" y="264617"/>
                  </a:lnTo>
                  <a:lnTo>
                    <a:pt x="39157" y="277748"/>
                  </a:lnTo>
                  <a:lnTo>
                    <a:pt x="61569" y="284525"/>
                  </a:lnTo>
                  <a:lnTo>
                    <a:pt x="109980" y="28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SMARTInkShape-Group873">
            <a:extLst>
              <a:ext uri="{FF2B5EF4-FFF2-40B4-BE49-F238E27FC236}">
                <a16:creationId xmlns:a16="http://schemas.microsoft.com/office/drawing/2014/main" xmlns="" id="{463B0042-91E9-4B82-8193-B121A3B111AE}"/>
              </a:ext>
            </a:extLst>
          </p:cNvPr>
          <p:cNvGrpSpPr/>
          <p:nvPr/>
        </p:nvGrpSpPr>
        <p:grpSpPr>
          <a:xfrm>
            <a:off x="5107131" y="3261148"/>
            <a:ext cx="398320" cy="263103"/>
            <a:chOff x="5107131" y="3261148"/>
            <a:chExt cx="398320" cy="263103"/>
          </a:xfrm>
        </p:grpSpPr>
        <p:sp>
          <p:nvSpPr>
            <p:cNvPr id="72" name="SMARTInkShape-4571">
              <a:extLst>
                <a:ext uri="{FF2B5EF4-FFF2-40B4-BE49-F238E27FC236}">
                  <a16:creationId xmlns:a16="http://schemas.microsoft.com/office/drawing/2014/main" xmlns="" id="{BE39AB79-07BF-438A-A9FA-FDD654C58039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5295900" y="3479800"/>
              <a:ext cx="209551" cy="44451"/>
            </a:xfrm>
            <a:custGeom>
              <a:avLst/>
              <a:gdLst/>
              <a:ahLst/>
              <a:cxnLst/>
              <a:rect l="0" t="0" r="0" b="0"/>
              <a:pathLst>
                <a:path w="209551" h="44451">
                  <a:moveTo>
                    <a:pt x="0" y="44450"/>
                  </a:moveTo>
                  <a:lnTo>
                    <a:pt x="0" y="44450"/>
                  </a:lnTo>
                  <a:lnTo>
                    <a:pt x="43351" y="28549"/>
                  </a:lnTo>
                  <a:lnTo>
                    <a:pt x="88182" y="17318"/>
                  </a:lnTo>
                  <a:lnTo>
                    <a:pt x="123153" y="11695"/>
                  </a:lnTo>
                  <a:lnTo>
                    <a:pt x="157980" y="6844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572">
              <a:extLst>
                <a:ext uri="{FF2B5EF4-FFF2-40B4-BE49-F238E27FC236}">
                  <a16:creationId xmlns:a16="http://schemas.microsoft.com/office/drawing/2014/main" xmlns="" id="{665E22BD-E7BA-4DE1-9CE3-A19E924557B7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5311291" y="3271233"/>
              <a:ext cx="175110" cy="18068"/>
            </a:xfrm>
            <a:custGeom>
              <a:avLst/>
              <a:gdLst/>
              <a:ahLst/>
              <a:cxnLst/>
              <a:rect l="0" t="0" r="0" b="0"/>
              <a:pathLst>
                <a:path w="175110" h="18068">
                  <a:moveTo>
                    <a:pt x="3659" y="18067"/>
                  </a:moveTo>
                  <a:lnTo>
                    <a:pt x="3659" y="18067"/>
                  </a:lnTo>
                  <a:lnTo>
                    <a:pt x="288" y="14696"/>
                  </a:lnTo>
                  <a:lnTo>
                    <a:pt x="0" y="12997"/>
                  </a:lnTo>
                  <a:lnTo>
                    <a:pt x="514" y="11160"/>
                  </a:lnTo>
                  <a:lnTo>
                    <a:pt x="1563" y="9229"/>
                  </a:lnTo>
                  <a:lnTo>
                    <a:pt x="8372" y="7083"/>
                  </a:lnTo>
                  <a:lnTo>
                    <a:pt x="43474" y="2335"/>
                  </a:lnTo>
                  <a:lnTo>
                    <a:pt x="87109" y="0"/>
                  </a:lnTo>
                  <a:lnTo>
                    <a:pt x="129044" y="2679"/>
                  </a:lnTo>
                  <a:lnTo>
                    <a:pt x="175109" y="18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573">
              <a:extLst>
                <a:ext uri="{FF2B5EF4-FFF2-40B4-BE49-F238E27FC236}">
                  <a16:creationId xmlns:a16="http://schemas.microsoft.com/office/drawing/2014/main" xmlns="" id="{7778CFF0-C9CF-4C77-8216-16526BB2C32B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5366634" y="3282950"/>
              <a:ext cx="11817" cy="203201"/>
            </a:xfrm>
            <a:custGeom>
              <a:avLst/>
              <a:gdLst/>
              <a:ahLst/>
              <a:cxnLst/>
              <a:rect l="0" t="0" r="0" b="0"/>
              <a:pathLst>
                <a:path w="11817" h="203201">
                  <a:moveTo>
                    <a:pt x="11816" y="0"/>
                  </a:moveTo>
                  <a:lnTo>
                    <a:pt x="11816" y="0"/>
                  </a:lnTo>
                  <a:lnTo>
                    <a:pt x="11110" y="6481"/>
                  </a:lnTo>
                  <a:lnTo>
                    <a:pt x="6790" y="32324"/>
                  </a:lnTo>
                  <a:lnTo>
                    <a:pt x="5858" y="69314"/>
                  </a:lnTo>
                  <a:lnTo>
                    <a:pt x="3701" y="112260"/>
                  </a:lnTo>
                  <a:lnTo>
                    <a:pt x="474" y="151795"/>
                  </a:lnTo>
                  <a:lnTo>
                    <a:pt x="0" y="197789"/>
                  </a:lnTo>
                  <a:lnTo>
                    <a:pt x="1117" y="200298"/>
                  </a:lnTo>
                  <a:lnTo>
                    <a:pt x="5466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574">
              <a:extLst>
                <a:ext uri="{FF2B5EF4-FFF2-40B4-BE49-F238E27FC236}">
                  <a16:creationId xmlns:a16="http://schemas.microsoft.com/office/drawing/2014/main" xmlns="" id="{6A1DB75E-5112-42DB-B65B-B58F26C5CB7A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5107131" y="3261148"/>
              <a:ext cx="150670" cy="217891"/>
            </a:xfrm>
            <a:custGeom>
              <a:avLst/>
              <a:gdLst/>
              <a:ahLst/>
              <a:cxnLst/>
              <a:rect l="0" t="0" r="0" b="0"/>
              <a:pathLst>
                <a:path w="150670" h="217891">
                  <a:moveTo>
                    <a:pt x="125269" y="9102"/>
                  </a:moveTo>
                  <a:lnTo>
                    <a:pt x="125269" y="9102"/>
                  </a:lnTo>
                  <a:lnTo>
                    <a:pt x="119494" y="4032"/>
                  </a:lnTo>
                  <a:lnTo>
                    <a:pt x="113060" y="264"/>
                  </a:lnTo>
                  <a:lnTo>
                    <a:pt x="103615" y="0"/>
                  </a:lnTo>
                  <a:lnTo>
                    <a:pt x="98133" y="917"/>
                  </a:lnTo>
                  <a:lnTo>
                    <a:pt x="76933" y="12321"/>
                  </a:lnTo>
                  <a:lnTo>
                    <a:pt x="43075" y="48099"/>
                  </a:lnTo>
                  <a:lnTo>
                    <a:pt x="12721" y="93564"/>
                  </a:lnTo>
                  <a:lnTo>
                    <a:pt x="1634" y="121429"/>
                  </a:lnTo>
                  <a:lnTo>
                    <a:pt x="0" y="147925"/>
                  </a:lnTo>
                  <a:lnTo>
                    <a:pt x="4683" y="172401"/>
                  </a:lnTo>
                  <a:lnTo>
                    <a:pt x="13819" y="192687"/>
                  </a:lnTo>
                  <a:lnTo>
                    <a:pt x="30580" y="207347"/>
                  </a:lnTo>
                  <a:lnTo>
                    <a:pt x="40976" y="213232"/>
                  </a:lnTo>
                  <a:lnTo>
                    <a:pt x="67580" y="217890"/>
                  </a:lnTo>
                  <a:lnTo>
                    <a:pt x="110528" y="214663"/>
                  </a:lnTo>
                  <a:lnTo>
                    <a:pt x="150669" y="2059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874">
            <a:extLst>
              <a:ext uri="{FF2B5EF4-FFF2-40B4-BE49-F238E27FC236}">
                <a16:creationId xmlns:a16="http://schemas.microsoft.com/office/drawing/2014/main" xmlns="" id="{989862E6-34AE-4AA0-84BD-1E7DC1C310A5}"/>
              </a:ext>
            </a:extLst>
          </p:cNvPr>
          <p:cNvGrpSpPr/>
          <p:nvPr/>
        </p:nvGrpSpPr>
        <p:grpSpPr>
          <a:xfrm>
            <a:off x="6112569" y="3251200"/>
            <a:ext cx="178185" cy="226756"/>
            <a:chOff x="6112569" y="3251200"/>
            <a:chExt cx="178185" cy="226756"/>
          </a:xfrm>
        </p:grpSpPr>
        <p:sp>
          <p:nvSpPr>
            <p:cNvPr id="77" name="SMARTInkShape-4575">
              <a:extLst>
                <a:ext uri="{FF2B5EF4-FFF2-40B4-BE49-F238E27FC236}">
                  <a16:creationId xmlns:a16="http://schemas.microsoft.com/office/drawing/2014/main" xmlns="" id="{DAAB269F-18EF-445A-A0E3-97F312BE43A6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6203950" y="3298930"/>
              <a:ext cx="86804" cy="179026"/>
            </a:xfrm>
            <a:custGeom>
              <a:avLst/>
              <a:gdLst/>
              <a:ahLst/>
              <a:cxnLst/>
              <a:rect l="0" t="0" r="0" b="0"/>
              <a:pathLst>
                <a:path w="86804" h="179026">
                  <a:moveTo>
                    <a:pt x="69850" y="9420"/>
                  </a:moveTo>
                  <a:lnTo>
                    <a:pt x="69850" y="9420"/>
                  </a:lnTo>
                  <a:lnTo>
                    <a:pt x="42426" y="0"/>
                  </a:lnTo>
                  <a:lnTo>
                    <a:pt x="33908" y="1235"/>
                  </a:lnTo>
                  <a:lnTo>
                    <a:pt x="21179" y="5897"/>
                  </a:lnTo>
                  <a:lnTo>
                    <a:pt x="8471" y="18490"/>
                  </a:lnTo>
                  <a:lnTo>
                    <a:pt x="6353" y="23227"/>
                  </a:lnTo>
                  <a:lnTo>
                    <a:pt x="5881" y="32255"/>
                  </a:lnTo>
                  <a:lnTo>
                    <a:pt x="12953" y="48641"/>
                  </a:lnTo>
                  <a:lnTo>
                    <a:pt x="45030" y="94556"/>
                  </a:lnTo>
                  <a:lnTo>
                    <a:pt x="79421" y="136482"/>
                  </a:lnTo>
                  <a:lnTo>
                    <a:pt x="84697" y="144928"/>
                  </a:lnTo>
                  <a:lnTo>
                    <a:pt x="86803" y="151970"/>
                  </a:lnTo>
                  <a:lnTo>
                    <a:pt x="86796" y="158075"/>
                  </a:lnTo>
                  <a:lnTo>
                    <a:pt x="85381" y="163557"/>
                  </a:lnTo>
                  <a:lnTo>
                    <a:pt x="82321" y="167917"/>
                  </a:lnTo>
                  <a:lnTo>
                    <a:pt x="73275" y="174642"/>
                  </a:lnTo>
                  <a:lnTo>
                    <a:pt x="46170" y="179025"/>
                  </a:lnTo>
                  <a:lnTo>
                    <a:pt x="0" y="168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576">
              <a:extLst>
                <a:ext uri="{FF2B5EF4-FFF2-40B4-BE49-F238E27FC236}">
                  <a16:creationId xmlns:a16="http://schemas.microsoft.com/office/drawing/2014/main" xmlns="" id="{BC9DCCDE-7C76-4FCA-85FF-7B462E47C578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6112569" y="3251200"/>
              <a:ext cx="15182" cy="38101"/>
            </a:xfrm>
            <a:custGeom>
              <a:avLst/>
              <a:gdLst/>
              <a:ahLst/>
              <a:cxnLst/>
              <a:rect l="0" t="0" r="0" b="0"/>
              <a:pathLst>
                <a:path w="15182" h="38101">
                  <a:moveTo>
                    <a:pt x="15181" y="38100"/>
                  </a:moveTo>
                  <a:lnTo>
                    <a:pt x="15181" y="38100"/>
                  </a:lnTo>
                  <a:lnTo>
                    <a:pt x="0" y="6326"/>
                  </a:lnTo>
                  <a:lnTo>
                    <a:pt x="120" y="4217"/>
                  </a:lnTo>
                  <a:lnTo>
                    <a:pt x="24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577">
              <a:extLst>
                <a:ext uri="{FF2B5EF4-FFF2-40B4-BE49-F238E27FC236}">
                  <a16:creationId xmlns:a16="http://schemas.microsoft.com/office/drawing/2014/main" xmlns="" id="{022B0F26-BA4E-420A-8194-D57B671FEEF8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6115050" y="3333750"/>
              <a:ext cx="19051" cy="139701"/>
            </a:xfrm>
            <a:custGeom>
              <a:avLst/>
              <a:gdLst/>
              <a:ahLst/>
              <a:cxnLst/>
              <a:rect l="0" t="0" r="0" b="0"/>
              <a:pathLst>
                <a:path w="19051" h="1397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2865" y="37350"/>
                  </a:lnTo>
                  <a:lnTo>
                    <a:pt x="17828" y="76914"/>
                  </a:lnTo>
                  <a:lnTo>
                    <a:pt x="18890" y="121729"/>
                  </a:lnTo>
                  <a:lnTo>
                    <a:pt x="19050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875">
            <a:extLst>
              <a:ext uri="{FF2B5EF4-FFF2-40B4-BE49-F238E27FC236}">
                <a16:creationId xmlns:a16="http://schemas.microsoft.com/office/drawing/2014/main" xmlns="" id="{9CE71ED5-18A0-495A-B90E-61563CF41A53}"/>
              </a:ext>
            </a:extLst>
          </p:cNvPr>
          <p:cNvGrpSpPr/>
          <p:nvPr/>
        </p:nvGrpSpPr>
        <p:grpSpPr>
          <a:xfrm>
            <a:off x="6970895" y="3029801"/>
            <a:ext cx="3944148" cy="727480"/>
            <a:chOff x="6970895" y="3029801"/>
            <a:chExt cx="3944148" cy="727480"/>
          </a:xfrm>
        </p:grpSpPr>
        <p:sp>
          <p:nvSpPr>
            <p:cNvPr id="81" name="SMARTInkShape-4578">
              <a:extLst>
                <a:ext uri="{FF2B5EF4-FFF2-40B4-BE49-F238E27FC236}">
                  <a16:creationId xmlns:a16="http://schemas.microsoft.com/office/drawing/2014/main" xmlns="" id="{7193F679-DD81-423C-AC6A-1CA69EFE533E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0833100" y="3133242"/>
              <a:ext cx="81943" cy="365609"/>
            </a:xfrm>
            <a:custGeom>
              <a:avLst/>
              <a:gdLst/>
              <a:ahLst/>
              <a:cxnLst/>
              <a:rect l="0" t="0" r="0" b="0"/>
              <a:pathLst>
                <a:path w="81943" h="365609">
                  <a:moveTo>
                    <a:pt x="0" y="3658"/>
                  </a:moveTo>
                  <a:lnTo>
                    <a:pt x="0" y="3658"/>
                  </a:lnTo>
                  <a:lnTo>
                    <a:pt x="3371" y="287"/>
                  </a:lnTo>
                  <a:lnTo>
                    <a:pt x="5774" y="0"/>
                  </a:lnTo>
                  <a:lnTo>
                    <a:pt x="12209" y="1562"/>
                  </a:lnTo>
                  <a:lnTo>
                    <a:pt x="27136" y="19892"/>
                  </a:lnTo>
                  <a:lnTo>
                    <a:pt x="48336" y="61150"/>
                  </a:lnTo>
                  <a:lnTo>
                    <a:pt x="62405" y="99295"/>
                  </a:lnTo>
                  <a:lnTo>
                    <a:pt x="74302" y="141413"/>
                  </a:lnTo>
                  <a:lnTo>
                    <a:pt x="81942" y="183651"/>
                  </a:lnTo>
                  <a:lnTo>
                    <a:pt x="80163" y="224060"/>
                  </a:lnTo>
                  <a:lnTo>
                    <a:pt x="71611" y="261776"/>
                  </a:lnTo>
                  <a:lnTo>
                    <a:pt x="50929" y="308658"/>
                  </a:lnTo>
                  <a:lnTo>
                    <a:pt x="20540" y="347094"/>
                  </a:lnTo>
                  <a:lnTo>
                    <a:pt x="0" y="365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579">
              <a:extLst>
                <a:ext uri="{FF2B5EF4-FFF2-40B4-BE49-F238E27FC236}">
                  <a16:creationId xmlns:a16="http://schemas.microsoft.com/office/drawing/2014/main" xmlns="" id="{ADA3843F-5190-40D1-B8DC-041C4BA1A59C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0636250" y="3492500"/>
              <a:ext cx="88901" cy="6351"/>
            </a:xfrm>
            <a:custGeom>
              <a:avLst/>
              <a:gdLst/>
              <a:ahLst/>
              <a:cxnLst/>
              <a:rect l="0" t="0" r="0" b="0"/>
              <a:pathLst>
                <a:path w="88901" h="6351">
                  <a:moveTo>
                    <a:pt x="0" y="6350"/>
                  </a:moveTo>
                  <a:lnTo>
                    <a:pt x="0" y="6350"/>
                  </a:lnTo>
                  <a:lnTo>
                    <a:pt x="46996" y="5644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580">
              <a:extLst>
                <a:ext uri="{FF2B5EF4-FFF2-40B4-BE49-F238E27FC236}">
                  <a16:creationId xmlns:a16="http://schemas.microsoft.com/office/drawing/2014/main" xmlns="" id="{F0E5FB99-C31E-4540-9DD3-932BD7533294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0580592" y="3410473"/>
              <a:ext cx="124626" cy="154360"/>
            </a:xfrm>
            <a:custGeom>
              <a:avLst/>
              <a:gdLst/>
              <a:ahLst/>
              <a:cxnLst/>
              <a:rect l="0" t="0" r="0" b="0"/>
              <a:pathLst>
                <a:path w="124626" h="154360">
                  <a:moveTo>
                    <a:pt x="119158" y="12177"/>
                  </a:moveTo>
                  <a:lnTo>
                    <a:pt x="119158" y="12177"/>
                  </a:lnTo>
                  <a:lnTo>
                    <a:pt x="124625" y="1242"/>
                  </a:lnTo>
                  <a:lnTo>
                    <a:pt x="124215" y="654"/>
                  </a:lnTo>
                  <a:lnTo>
                    <a:pt x="121876" y="0"/>
                  </a:lnTo>
                  <a:lnTo>
                    <a:pt x="92585" y="213"/>
                  </a:lnTo>
                  <a:lnTo>
                    <a:pt x="60624" y="10310"/>
                  </a:lnTo>
                  <a:lnTo>
                    <a:pt x="51750" y="14405"/>
                  </a:lnTo>
                  <a:lnTo>
                    <a:pt x="44983" y="20458"/>
                  </a:lnTo>
                  <a:lnTo>
                    <a:pt x="37209" y="33681"/>
                  </a:lnTo>
                  <a:lnTo>
                    <a:pt x="26809" y="59642"/>
                  </a:lnTo>
                  <a:lnTo>
                    <a:pt x="18387" y="105055"/>
                  </a:lnTo>
                  <a:lnTo>
                    <a:pt x="0" y="145925"/>
                  </a:lnTo>
                  <a:lnTo>
                    <a:pt x="914" y="148614"/>
                  </a:lnTo>
                  <a:lnTo>
                    <a:pt x="5692" y="153484"/>
                  </a:lnTo>
                  <a:lnTo>
                    <a:pt x="9648" y="154359"/>
                  </a:lnTo>
                  <a:lnTo>
                    <a:pt x="51471" y="150203"/>
                  </a:lnTo>
                  <a:lnTo>
                    <a:pt x="86482" y="139030"/>
                  </a:lnTo>
                  <a:lnTo>
                    <a:pt x="100108" y="132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4581">
              <a:extLst>
                <a:ext uri="{FF2B5EF4-FFF2-40B4-BE49-F238E27FC236}">
                  <a16:creationId xmlns:a16="http://schemas.microsoft.com/office/drawing/2014/main" xmlns="" id="{7968BE6A-0893-4F7B-8934-38BE77DD2C2A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0480903" y="3409950"/>
              <a:ext cx="66448" cy="150943"/>
            </a:xfrm>
            <a:custGeom>
              <a:avLst/>
              <a:gdLst/>
              <a:ahLst/>
              <a:cxnLst/>
              <a:rect l="0" t="0" r="0" b="0"/>
              <a:pathLst>
                <a:path w="66448" h="150943">
                  <a:moveTo>
                    <a:pt x="34697" y="0"/>
                  </a:moveTo>
                  <a:lnTo>
                    <a:pt x="34697" y="0"/>
                  </a:lnTo>
                  <a:lnTo>
                    <a:pt x="31326" y="3371"/>
                  </a:lnTo>
                  <a:lnTo>
                    <a:pt x="16399" y="44812"/>
                  </a:lnTo>
                  <a:lnTo>
                    <a:pt x="8351" y="90550"/>
                  </a:lnTo>
                  <a:lnTo>
                    <a:pt x="0" y="126825"/>
                  </a:lnTo>
                  <a:lnTo>
                    <a:pt x="1166" y="136565"/>
                  </a:lnTo>
                  <a:lnTo>
                    <a:pt x="3171" y="139726"/>
                  </a:lnTo>
                  <a:lnTo>
                    <a:pt x="5918" y="141834"/>
                  </a:lnTo>
                  <a:lnTo>
                    <a:pt x="28607" y="150706"/>
                  </a:lnTo>
                  <a:lnTo>
                    <a:pt x="36929" y="150942"/>
                  </a:lnTo>
                  <a:lnTo>
                    <a:pt x="66447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4582">
              <a:extLst>
                <a:ext uri="{FF2B5EF4-FFF2-40B4-BE49-F238E27FC236}">
                  <a16:creationId xmlns:a16="http://schemas.microsoft.com/office/drawing/2014/main" xmlns="" id="{DF0FCFB8-C8BF-4F99-BF6B-D3A5E7BC76C8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0249191" y="3403182"/>
              <a:ext cx="150873" cy="147239"/>
            </a:xfrm>
            <a:custGeom>
              <a:avLst/>
              <a:gdLst/>
              <a:ahLst/>
              <a:cxnLst/>
              <a:rect l="0" t="0" r="0" b="0"/>
              <a:pathLst>
                <a:path w="150873" h="147239">
                  <a:moveTo>
                    <a:pt x="25109" y="57568"/>
                  </a:moveTo>
                  <a:lnTo>
                    <a:pt x="25109" y="57568"/>
                  </a:lnTo>
                  <a:lnTo>
                    <a:pt x="19641" y="52101"/>
                  </a:lnTo>
                  <a:lnTo>
                    <a:pt x="19347" y="52512"/>
                  </a:lnTo>
                  <a:lnTo>
                    <a:pt x="8649" y="99336"/>
                  </a:lnTo>
                  <a:lnTo>
                    <a:pt x="693" y="146565"/>
                  </a:lnTo>
                  <a:lnTo>
                    <a:pt x="365" y="147238"/>
                  </a:lnTo>
                  <a:lnTo>
                    <a:pt x="0" y="144223"/>
                  </a:lnTo>
                  <a:lnTo>
                    <a:pt x="11681" y="106121"/>
                  </a:lnTo>
                  <a:lnTo>
                    <a:pt x="20425" y="70308"/>
                  </a:lnTo>
                  <a:lnTo>
                    <a:pt x="30071" y="31474"/>
                  </a:lnTo>
                  <a:lnTo>
                    <a:pt x="40448" y="849"/>
                  </a:lnTo>
                  <a:lnTo>
                    <a:pt x="40274" y="0"/>
                  </a:lnTo>
                  <a:lnTo>
                    <a:pt x="39452" y="139"/>
                  </a:lnTo>
                  <a:lnTo>
                    <a:pt x="40420" y="4057"/>
                  </a:lnTo>
                  <a:lnTo>
                    <a:pt x="43909" y="10502"/>
                  </a:lnTo>
                  <a:lnTo>
                    <a:pt x="50163" y="18070"/>
                  </a:lnTo>
                  <a:lnTo>
                    <a:pt x="64987" y="26893"/>
                  </a:lnTo>
                  <a:lnTo>
                    <a:pt x="89528" y="30605"/>
                  </a:lnTo>
                  <a:lnTo>
                    <a:pt x="115770" y="24963"/>
                  </a:lnTo>
                  <a:lnTo>
                    <a:pt x="145847" y="9016"/>
                  </a:lnTo>
                  <a:lnTo>
                    <a:pt x="147935" y="9677"/>
                  </a:lnTo>
                  <a:lnTo>
                    <a:pt x="149325" y="11530"/>
                  </a:lnTo>
                  <a:lnTo>
                    <a:pt x="150872" y="18762"/>
                  </a:lnTo>
                  <a:lnTo>
                    <a:pt x="149984" y="46401"/>
                  </a:lnTo>
                  <a:lnTo>
                    <a:pt x="146005" y="92015"/>
                  </a:lnTo>
                  <a:lnTo>
                    <a:pt x="145759" y="114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4583">
              <a:extLst>
                <a:ext uri="{FF2B5EF4-FFF2-40B4-BE49-F238E27FC236}">
                  <a16:creationId xmlns:a16="http://schemas.microsoft.com/office/drawing/2014/main" xmlns="" id="{74461A44-5C03-49AD-84F9-F4889DC42D50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0071748" y="3060700"/>
              <a:ext cx="126353" cy="95251"/>
            </a:xfrm>
            <a:custGeom>
              <a:avLst/>
              <a:gdLst/>
              <a:ahLst/>
              <a:cxnLst/>
              <a:rect l="0" t="0" r="0" b="0"/>
              <a:pathLst>
                <a:path w="126353" h="95251">
                  <a:moveTo>
                    <a:pt x="37452" y="0"/>
                  </a:moveTo>
                  <a:lnTo>
                    <a:pt x="37452" y="0"/>
                  </a:lnTo>
                  <a:lnTo>
                    <a:pt x="34082" y="0"/>
                  </a:lnTo>
                  <a:lnTo>
                    <a:pt x="33089" y="706"/>
                  </a:lnTo>
                  <a:lnTo>
                    <a:pt x="32426" y="1882"/>
                  </a:lnTo>
                  <a:lnTo>
                    <a:pt x="30278" y="6481"/>
                  </a:lnTo>
                  <a:lnTo>
                    <a:pt x="19285" y="28562"/>
                  </a:lnTo>
                  <a:lnTo>
                    <a:pt x="810" y="75945"/>
                  </a:lnTo>
                  <a:lnTo>
                    <a:pt x="0" y="79615"/>
                  </a:lnTo>
                  <a:lnTo>
                    <a:pt x="1195" y="79182"/>
                  </a:lnTo>
                  <a:lnTo>
                    <a:pt x="6286" y="74938"/>
                  </a:lnTo>
                  <a:lnTo>
                    <a:pt x="39151" y="27529"/>
                  </a:lnTo>
                  <a:lnTo>
                    <a:pt x="60455" y="9097"/>
                  </a:lnTo>
                  <a:lnTo>
                    <a:pt x="71429" y="4043"/>
                  </a:lnTo>
                  <a:lnTo>
                    <a:pt x="75626" y="3401"/>
                  </a:lnTo>
                  <a:lnTo>
                    <a:pt x="82170" y="4569"/>
                  </a:lnTo>
                  <a:lnTo>
                    <a:pt x="93192" y="15935"/>
                  </a:lnTo>
                  <a:lnTo>
                    <a:pt x="115693" y="62409"/>
                  </a:lnTo>
                  <a:lnTo>
                    <a:pt x="126352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584">
              <a:extLst>
                <a:ext uri="{FF2B5EF4-FFF2-40B4-BE49-F238E27FC236}">
                  <a16:creationId xmlns:a16="http://schemas.microsoft.com/office/drawing/2014/main" xmlns="" id="{AF691177-8F89-44B4-A52D-CDD110B25757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0019436" y="3193621"/>
              <a:ext cx="185015" cy="222398"/>
            </a:xfrm>
            <a:custGeom>
              <a:avLst/>
              <a:gdLst/>
              <a:ahLst/>
              <a:cxnLst/>
              <a:rect l="0" t="0" r="0" b="0"/>
              <a:pathLst>
                <a:path w="185015" h="222398">
                  <a:moveTo>
                    <a:pt x="134214" y="25829"/>
                  </a:moveTo>
                  <a:lnTo>
                    <a:pt x="134214" y="25829"/>
                  </a:lnTo>
                  <a:lnTo>
                    <a:pt x="111611" y="6988"/>
                  </a:lnTo>
                  <a:lnTo>
                    <a:pt x="98063" y="522"/>
                  </a:lnTo>
                  <a:lnTo>
                    <a:pt x="87338" y="0"/>
                  </a:lnTo>
                  <a:lnTo>
                    <a:pt x="63253" y="13786"/>
                  </a:lnTo>
                  <a:lnTo>
                    <a:pt x="37146" y="42487"/>
                  </a:lnTo>
                  <a:lnTo>
                    <a:pt x="14906" y="81172"/>
                  </a:lnTo>
                  <a:lnTo>
                    <a:pt x="1653" y="127286"/>
                  </a:lnTo>
                  <a:lnTo>
                    <a:pt x="0" y="169955"/>
                  </a:lnTo>
                  <a:lnTo>
                    <a:pt x="6124" y="190779"/>
                  </a:lnTo>
                  <a:lnTo>
                    <a:pt x="15903" y="206385"/>
                  </a:lnTo>
                  <a:lnTo>
                    <a:pt x="27303" y="218024"/>
                  </a:lnTo>
                  <a:lnTo>
                    <a:pt x="34012" y="220987"/>
                  </a:lnTo>
                  <a:lnTo>
                    <a:pt x="48992" y="222397"/>
                  </a:lnTo>
                  <a:lnTo>
                    <a:pt x="76664" y="215853"/>
                  </a:lnTo>
                  <a:lnTo>
                    <a:pt x="107206" y="194864"/>
                  </a:lnTo>
                  <a:lnTo>
                    <a:pt x="131856" y="162932"/>
                  </a:lnTo>
                  <a:lnTo>
                    <a:pt x="142453" y="123289"/>
                  </a:lnTo>
                  <a:lnTo>
                    <a:pt x="138849" y="80263"/>
                  </a:lnTo>
                  <a:lnTo>
                    <a:pt x="126866" y="56607"/>
                  </a:lnTo>
                  <a:lnTo>
                    <a:pt x="118732" y="46348"/>
                  </a:lnTo>
                  <a:lnTo>
                    <a:pt x="96524" y="31186"/>
                  </a:lnTo>
                  <a:lnTo>
                    <a:pt x="83688" y="25167"/>
                  </a:lnTo>
                  <a:lnTo>
                    <a:pt x="58135" y="22242"/>
                  </a:lnTo>
                  <a:lnTo>
                    <a:pt x="34784" y="26352"/>
                  </a:lnTo>
                  <a:lnTo>
                    <a:pt x="17351" y="35233"/>
                  </a:lnTo>
                  <a:lnTo>
                    <a:pt x="11855" y="41271"/>
                  </a:lnTo>
                  <a:lnTo>
                    <a:pt x="5748" y="55505"/>
                  </a:lnTo>
                  <a:lnTo>
                    <a:pt x="6943" y="63957"/>
                  </a:lnTo>
                  <a:lnTo>
                    <a:pt x="15796" y="82756"/>
                  </a:lnTo>
                  <a:lnTo>
                    <a:pt x="32900" y="99108"/>
                  </a:lnTo>
                  <a:lnTo>
                    <a:pt x="55319" y="112019"/>
                  </a:lnTo>
                  <a:lnTo>
                    <a:pt x="95002" y="121844"/>
                  </a:lnTo>
                  <a:lnTo>
                    <a:pt x="132475" y="120208"/>
                  </a:lnTo>
                  <a:lnTo>
                    <a:pt x="152725" y="114577"/>
                  </a:lnTo>
                  <a:lnTo>
                    <a:pt x="167371" y="105489"/>
                  </a:lnTo>
                  <a:lnTo>
                    <a:pt x="185014" y="89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585">
              <a:extLst>
                <a:ext uri="{FF2B5EF4-FFF2-40B4-BE49-F238E27FC236}">
                  <a16:creationId xmlns:a16="http://schemas.microsoft.com/office/drawing/2014/main" xmlns="" id="{A14F9F0A-5C33-4952-8CF4-1FF2C72A4283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9803037" y="3133137"/>
              <a:ext cx="160114" cy="333964"/>
            </a:xfrm>
            <a:custGeom>
              <a:avLst/>
              <a:gdLst/>
              <a:ahLst/>
              <a:cxnLst/>
              <a:rect l="0" t="0" r="0" b="0"/>
              <a:pathLst>
                <a:path w="160114" h="333964">
                  <a:moveTo>
                    <a:pt x="160113" y="10113"/>
                  </a:moveTo>
                  <a:lnTo>
                    <a:pt x="160113" y="10113"/>
                  </a:lnTo>
                  <a:lnTo>
                    <a:pt x="139886" y="0"/>
                  </a:lnTo>
                  <a:lnTo>
                    <a:pt x="128283" y="549"/>
                  </a:lnTo>
                  <a:lnTo>
                    <a:pt x="100341" y="10566"/>
                  </a:lnTo>
                  <a:lnTo>
                    <a:pt x="62989" y="42782"/>
                  </a:lnTo>
                  <a:lnTo>
                    <a:pt x="42393" y="75197"/>
                  </a:lnTo>
                  <a:lnTo>
                    <a:pt x="24538" y="113123"/>
                  </a:lnTo>
                  <a:lnTo>
                    <a:pt x="9546" y="153497"/>
                  </a:lnTo>
                  <a:lnTo>
                    <a:pt x="1472" y="194959"/>
                  </a:lnTo>
                  <a:lnTo>
                    <a:pt x="0" y="234083"/>
                  </a:lnTo>
                  <a:lnTo>
                    <a:pt x="6401" y="265583"/>
                  </a:lnTo>
                  <a:lnTo>
                    <a:pt x="25710" y="291813"/>
                  </a:lnTo>
                  <a:lnTo>
                    <a:pt x="38761" y="303746"/>
                  </a:lnTo>
                  <a:lnTo>
                    <a:pt x="72077" y="318887"/>
                  </a:lnTo>
                  <a:lnTo>
                    <a:pt x="128363" y="3339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586">
              <a:extLst>
                <a:ext uri="{FF2B5EF4-FFF2-40B4-BE49-F238E27FC236}">
                  <a16:creationId xmlns:a16="http://schemas.microsoft.com/office/drawing/2014/main" xmlns="" id="{B01E015D-A7F8-4AD7-9789-CAE22C3E01FF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9517683" y="3257245"/>
              <a:ext cx="159718" cy="154484"/>
            </a:xfrm>
            <a:custGeom>
              <a:avLst/>
              <a:gdLst/>
              <a:ahLst/>
              <a:cxnLst/>
              <a:rect l="0" t="0" r="0" b="0"/>
              <a:pathLst>
                <a:path w="159718" h="154484">
                  <a:moveTo>
                    <a:pt x="7317" y="51105"/>
                  </a:moveTo>
                  <a:lnTo>
                    <a:pt x="7317" y="51105"/>
                  </a:lnTo>
                  <a:lnTo>
                    <a:pt x="575" y="57847"/>
                  </a:lnTo>
                  <a:lnTo>
                    <a:pt x="0" y="59833"/>
                  </a:lnTo>
                  <a:lnTo>
                    <a:pt x="1027" y="61157"/>
                  </a:lnTo>
                  <a:lnTo>
                    <a:pt x="3124" y="62040"/>
                  </a:lnTo>
                  <a:lnTo>
                    <a:pt x="16188" y="63282"/>
                  </a:lnTo>
                  <a:lnTo>
                    <a:pt x="40206" y="60279"/>
                  </a:lnTo>
                  <a:lnTo>
                    <a:pt x="55800" y="53066"/>
                  </a:lnTo>
                  <a:lnTo>
                    <a:pt x="69082" y="42099"/>
                  </a:lnTo>
                  <a:lnTo>
                    <a:pt x="79689" y="27817"/>
                  </a:lnTo>
                  <a:lnTo>
                    <a:pt x="83462" y="15825"/>
                  </a:lnTo>
                  <a:lnTo>
                    <a:pt x="83480" y="10652"/>
                  </a:lnTo>
                  <a:lnTo>
                    <a:pt x="81376" y="6497"/>
                  </a:lnTo>
                  <a:lnTo>
                    <a:pt x="73393" y="0"/>
                  </a:lnTo>
                  <a:lnTo>
                    <a:pt x="59028" y="404"/>
                  </a:lnTo>
                  <a:lnTo>
                    <a:pt x="50257" y="2487"/>
                  </a:lnTo>
                  <a:lnTo>
                    <a:pt x="34867" y="14210"/>
                  </a:lnTo>
                  <a:lnTo>
                    <a:pt x="22384" y="31179"/>
                  </a:lnTo>
                  <a:lnTo>
                    <a:pt x="12093" y="61272"/>
                  </a:lnTo>
                  <a:lnTo>
                    <a:pt x="10142" y="107128"/>
                  </a:lnTo>
                  <a:lnTo>
                    <a:pt x="14217" y="127509"/>
                  </a:lnTo>
                  <a:lnTo>
                    <a:pt x="23083" y="143624"/>
                  </a:lnTo>
                  <a:lnTo>
                    <a:pt x="29822" y="148767"/>
                  </a:lnTo>
                  <a:lnTo>
                    <a:pt x="46717" y="154483"/>
                  </a:lnTo>
                  <a:lnTo>
                    <a:pt x="82805" y="154329"/>
                  </a:lnTo>
                  <a:lnTo>
                    <a:pt x="128148" y="143073"/>
                  </a:lnTo>
                  <a:lnTo>
                    <a:pt x="159717" y="133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4587">
              <a:extLst>
                <a:ext uri="{FF2B5EF4-FFF2-40B4-BE49-F238E27FC236}">
                  <a16:creationId xmlns:a16="http://schemas.microsoft.com/office/drawing/2014/main" xmlns="" id="{D951674C-22AB-4CB4-B650-E3A89C057056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9315983" y="3219973"/>
              <a:ext cx="114166" cy="218731"/>
            </a:xfrm>
            <a:custGeom>
              <a:avLst/>
              <a:gdLst/>
              <a:ahLst/>
              <a:cxnLst/>
              <a:rect l="0" t="0" r="0" b="0"/>
              <a:pathLst>
                <a:path w="114166" h="218731">
                  <a:moveTo>
                    <a:pt x="107417" y="12177"/>
                  </a:moveTo>
                  <a:lnTo>
                    <a:pt x="107417" y="12177"/>
                  </a:lnTo>
                  <a:lnTo>
                    <a:pt x="100675" y="5435"/>
                  </a:lnTo>
                  <a:lnTo>
                    <a:pt x="87957" y="2125"/>
                  </a:lnTo>
                  <a:lnTo>
                    <a:pt x="54419" y="0"/>
                  </a:lnTo>
                  <a:lnTo>
                    <a:pt x="25705" y="6374"/>
                  </a:lnTo>
                  <a:lnTo>
                    <a:pt x="10892" y="15243"/>
                  </a:lnTo>
                  <a:lnTo>
                    <a:pt x="4967" y="20571"/>
                  </a:lnTo>
                  <a:lnTo>
                    <a:pt x="1723" y="26945"/>
                  </a:lnTo>
                  <a:lnTo>
                    <a:pt x="0" y="41553"/>
                  </a:lnTo>
                  <a:lnTo>
                    <a:pt x="5348" y="57454"/>
                  </a:lnTo>
                  <a:lnTo>
                    <a:pt x="16192" y="73927"/>
                  </a:lnTo>
                  <a:lnTo>
                    <a:pt x="61938" y="119313"/>
                  </a:lnTo>
                  <a:lnTo>
                    <a:pt x="100576" y="155531"/>
                  </a:lnTo>
                  <a:lnTo>
                    <a:pt x="110962" y="172787"/>
                  </a:lnTo>
                  <a:lnTo>
                    <a:pt x="114165" y="187981"/>
                  </a:lnTo>
                  <a:lnTo>
                    <a:pt x="114032" y="194996"/>
                  </a:lnTo>
                  <a:lnTo>
                    <a:pt x="109711" y="201084"/>
                  </a:lnTo>
                  <a:lnTo>
                    <a:pt x="93619" y="211612"/>
                  </a:lnTo>
                  <a:lnTo>
                    <a:pt x="67502" y="218730"/>
                  </a:lnTo>
                  <a:lnTo>
                    <a:pt x="54164" y="216632"/>
                  </a:lnTo>
                  <a:lnTo>
                    <a:pt x="48631" y="214096"/>
                  </a:lnTo>
                  <a:lnTo>
                    <a:pt x="47766" y="209584"/>
                  </a:lnTo>
                  <a:lnTo>
                    <a:pt x="62967" y="183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4588">
              <a:extLst>
                <a:ext uri="{FF2B5EF4-FFF2-40B4-BE49-F238E27FC236}">
                  <a16:creationId xmlns:a16="http://schemas.microsoft.com/office/drawing/2014/main" xmlns="" id="{126A1493-434F-47FB-80B3-164F89B4EBFB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8999652" y="3562634"/>
              <a:ext cx="182449" cy="93516"/>
            </a:xfrm>
            <a:custGeom>
              <a:avLst/>
              <a:gdLst/>
              <a:ahLst/>
              <a:cxnLst/>
              <a:rect l="0" t="0" r="0" b="0"/>
              <a:pathLst>
                <a:path w="182449" h="93516">
                  <a:moveTo>
                    <a:pt x="10998" y="12416"/>
                  </a:moveTo>
                  <a:lnTo>
                    <a:pt x="10998" y="12416"/>
                  </a:lnTo>
                  <a:lnTo>
                    <a:pt x="10998" y="9045"/>
                  </a:lnTo>
                  <a:lnTo>
                    <a:pt x="11703" y="8052"/>
                  </a:lnTo>
                  <a:lnTo>
                    <a:pt x="12879" y="7390"/>
                  </a:lnTo>
                  <a:lnTo>
                    <a:pt x="43601" y="676"/>
                  </a:lnTo>
                  <a:lnTo>
                    <a:pt x="58680" y="0"/>
                  </a:lnTo>
                  <a:lnTo>
                    <a:pt x="61837" y="1317"/>
                  </a:lnTo>
                  <a:lnTo>
                    <a:pt x="63941" y="3605"/>
                  </a:lnTo>
                  <a:lnTo>
                    <a:pt x="65343" y="6542"/>
                  </a:lnTo>
                  <a:lnTo>
                    <a:pt x="64161" y="10616"/>
                  </a:lnTo>
                  <a:lnTo>
                    <a:pt x="39854" y="43860"/>
                  </a:lnTo>
                  <a:lnTo>
                    <a:pt x="4044" y="82151"/>
                  </a:lnTo>
                  <a:lnTo>
                    <a:pt x="852" y="87624"/>
                  </a:lnTo>
                  <a:lnTo>
                    <a:pt x="0" y="90071"/>
                  </a:lnTo>
                  <a:lnTo>
                    <a:pt x="2255" y="91703"/>
                  </a:lnTo>
                  <a:lnTo>
                    <a:pt x="12286" y="93515"/>
                  </a:lnTo>
                  <a:lnTo>
                    <a:pt x="58614" y="89749"/>
                  </a:lnTo>
                  <a:lnTo>
                    <a:pt x="98249" y="85189"/>
                  </a:lnTo>
                  <a:lnTo>
                    <a:pt x="141978" y="76782"/>
                  </a:lnTo>
                  <a:lnTo>
                    <a:pt x="182448" y="69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4589">
              <a:extLst>
                <a:ext uri="{FF2B5EF4-FFF2-40B4-BE49-F238E27FC236}">
                  <a16:creationId xmlns:a16="http://schemas.microsoft.com/office/drawing/2014/main" xmlns="" id="{819314DD-C2E3-4A52-A177-5B09F02A5112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8915400" y="3409950"/>
              <a:ext cx="114301" cy="203201"/>
            </a:xfrm>
            <a:custGeom>
              <a:avLst/>
              <a:gdLst/>
              <a:ahLst/>
              <a:cxnLst/>
              <a:rect l="0" t="0" r="0" b="0"/>
              <a:pathLst>
                <a:path w="114301" h="203201">
                  <a:moveTo>
                    <a:pt x="114300" y="0"/>
                  </a:moveTo>
                  <a:lnTo>
                    <a:pt x="114300" y="0"/>
                  </a:lnTo>
                  <a:lnTo>
                    <a:pt x="110929" y="0"/>
                  </a:lnTo>
                  <a:lnTo>
                    <a:pt x="107393" y="5644"/>
                  </a:lnTo>
                  <a:lnTo>
                    <a:pt x="87860" y="43338"/>
                  </a:lnTo>
                  <a:lnTo>
                    <a:pt x="66300" y="89935"/>
                  </a:lnTo>
                  <a:lnTo>
                    <a:pt x="43397" y="129188"/>
                  </a:lnTo>
                  <a:lnTo>
                    <a:pt x="20620" y="168335"/>
                  </a:lnTo>
                  <a:lnTo>
                    <a:pt x="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4590">
              <a:extLst>
                <a:ext uri="{FF2B5EF4-FFF2-40B4-BE49-F238E27FC236}">
                  <a16:creationId xmlns:a16="http://schemas.microsoft.com/office/drawing/2014/main" xmlns="" id="{39B9B8DC-F87B-45E4-870A-0F5505CE8510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8766706" y="3418991"/>
              <a:ext cx="110595" cy="137010"/>
            </a:xfrm>
            <a:custGeom>
              <a:avLst/>
              <a:gdLst/>
              <a:ahLst/>
              <a:cxnLst/>
              <a:rect l="0" t="0" r="0" b="0"/>
              <a:pathLst>
                <a:path w="110595" h="137010">
                  <a:moveTo>
                    <a:pt x="110594" y="3659"/>
                  </a:moveTo>
                  <a:lnTo>
                    <a:pt x="110594" y="3659"/>
                  </a:lnTo>
                  <a:lnTo>
                    <a:pt x="110594" y="0"/>
                  </a:lnTo>
                  <a:lnTo>
                    <a:pt x="110594" y="1563"/>
                  </a:lnTo>
                  <a:lnTo>
                    <a:pt x="91884" y="46168"/>
                  </a:lnTo>
                  <a:lnTo>
                    <a:pt x="56607" y="93723"/>
                  </a:lnTo>
                  <a:lnTo>
                    <a:pt x="31960" y="116422"/>
                  </a:lnTo>
                  <a:lnTo>
                    <a:pt x="17084" y="122450"/>
                  </a:lnTo>
                  <a:lnTo>
                    <a:pt x="10154" y="123070"/>
                  </a:lnTo>
                  <a:lnTo>
                    <a:pt x="5534" y="121366"/>
                  </a:lnTo>
                  <a:lnTo>
                    <a:pt x="2454" y="118114"/>
                  </a:lnTo>
                  <a:lnTo>
                    <a:pt x="401" y="113829"/>
                  </a:lnTo>
                  <a:lnTo>
                    <a:pt x="0" y="103423"/>
                  </a:lnTo>
                  <a:lnTo>
                    <a:pt x="881" y="97685"/>
                  </a:lnTo>
                  <a:lnTo>
                    <a:pt x="7505" y="87547"/>
                  </a:lnTo>
                  <a:lnTo>
                    <a:pt x="17504" y="79042"/>
                  </a:lnTo>
                  <a:lnTo>
                    <a:pt x="34329" y="70994"/>
                  </a:lnTo>
                  <a:lnTo>
                    <a:pt x="44007" y="68863"/>
                  </a:lnTo>
                  <a:lnTo>
                    <a:pt x="56776" y="73561"/>
                  </a:lnTo>
                  <a:lnTo>
                    <a:pt x="81226" y="90453"/>
                  </a:lnTo>
                  <a:lnTo>
                    <a:pt x="91858" y="106516"/>
                  </a:lnTo>
                  <a:lnTo>
                    <a:pt x="104244" y="137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4591">
              <a:extLst>
                <a:ext uri="{FF2B5EF4-FFF2-40B4-BE49-F238E27FC236}">
                  <a16:creationId xmlns:a16="http://schemas.microsoft.com/office/drawing/2014/main" xmlns="" id="{0C0643E1-EEB9-47C3-85DC-EAE9DC7B1F2C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8502650" y="3226783"/>
              <a:ext cx="247651" cy="232365"/>
            </a:xfrm>
            <a:custGeom>
              <a:avLst/>
              <a:gdLst/>
              <a:ahLst/>
              <a:cxnLst/>
              <a:rect l="0" t="0" r="0" b="0"/>
              <a:pathLst>
                <a:path w="247651" h="232365">
                  <a:moveTo>
                    <a:pt x="0" y="18067"/>
                  </a:moveTo>
                  <a:lnTo>
                    <a:pt x="0" y="18067"/>
                  </a:lnTo>
                  <a:lnTo>
                    <a:pt x="3370" y="14696"/>
                  </a:lnTo>
                  <a:lnTo>
                    <a:pt x="18951" y="9229"/>
                  </a:lnTo>
                  <a:lnTo>
                    <a:pt x="54925" y="6512"/>
                  </a:lnTo>
                  <a:lnTo>
                    <a:pt x="89088" y="3994"/>
                  </a:lnTo>
                  <a:lnTo>
                    <a:pt x="126378" y="1229"/>
                  </a:lnTo>
                  <a:lnTo>
                    <a:pt x="161766" y="0"/>
                  </a:lnTo>
                  <a:lnTo>
                    <a:pt x="193196" y="2679"/>
                  </a:lnTo>
                  <a:lnTo>
                    <a:pt x="198648" y="5692"/>
                  </a:lnTo>
                  <a:lnTo>
                    <a:pt x="202281" y="9817"/>
                  </a:lnTo>
                  <a:lnTo>
                    <a:pt x="204705" y="14683"/>
                  </a:lnTo>
                  <a:lnTo>
                    <a:pt x="203498" y="21456"/>
                  </a:lnTo>
                  <a:lnTo>
                    <a:pt x="194631" y="38388"/>
                  </a:lnTo>
                  <a:lnTo>
                    <a:pt x="150733" y="78003"/>
                  </a:lnTo>
                  <a:lnTo>
                    <a:pt x="108240" y="109988"/>
                  </a:lnTo>
                  <a:lnTo>
                    <a:pt x="62331" y="145257"/>
                  </a:lnTo>
                  <a:lnTo>
                    <a:pt x="17904" y="185373"/>
                  </a:lnTo>
                  <a:lnTo>
                    <a:pt x="5135" y="198964"/>
                  </a:lnTo>
                  <a:lnTo>
                    <a:pt x="2718" y="203576"/>
                  </a:lnTo>
                  <a:lnTo>
                    <a:pt x="1812" y="207356"/>
                  </a:lnTo>
                  <a:lnTo>
                    <a:pt x="3325" y="211287"/>
                  </a:lnTo>
                  <a:lnTo>
                    <a:pt x="10649" y="219419"/>
                  </a:lnTo>
                  <a:lnTo>
                    <a:pt x="36787" y="228559"/>
                  </a:lnTo>
                  <a:lnTo>
                    <a:pt x="81455" y="232364"/>
                  </a:lnTo>
                  <a:lnTo>
                    <a:pt x="116636" y="231373"/>
                  </a:lnTo>
                  <a:lnTo>
                    <a:pt x="152026" y="229286"/>
                  </a:lnTo>
                  <a:lnTo>
                    <a:pt x="198307" y="227406"/>
                  </a:lnTo>
                  <a:lnTo>
                    <a:pt x="247650" y="221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4592">
              <a:extLst>
                <a:ext uri="{FF2B5EF4-FFF2-40B4-BE49-F238E27FC236}">
                  <a16:creationId xmlns:a16="http://schemas.microsoft.com/office/drawing/2014/main" xmlns="" id="{665D62B3-CDED-42B3-8861-7C45E4365E5D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8063533" y="3467100"/>
              <a:ext cx="242268" cy="25401"/>
            </a:xfrm>
            <a:custGeom>
              <a:avLst/>
              <a:gdLst/>
              <a:ahLst/>
              <a:cxnLst/>
              <a:rect l="0" t="0" r="0" b="0"/>
              <a:pathLst>
                <a:path w="242268" h="25401">
                  <a:moveTo>
                    <a:pt x="7317" y="25400"/>
                  </a:moveTo>
                  <a:lnTo>
                    <a:pt x="7317" y="25400"/>
                  </a:lnTo>
                  <a:lnTo>
                    <a:pt x="0" y="25400"/>
                  </a:lnTo>
                  <a:lnTo>
                    <a:pt x="39728" y="20330"/>
                  </a:lnTo>
                  <a:lnTo>
                    <a:pt x="73463" y="16562"/>
                  </a:lnTo>
                  <a:lnTo>
                    <a:pt x="115738" y="12535"/>
                  </a:lnTo>
                  <a:lnTo>
                    <a:pt x="160632" y="8393"/>
                  </a:lnTo>
                  <a:lnTo>
                    <a:pt x="201751" y="4201"/>
                  </a:lnTo>
                  <a:lnTo>
                    <a:pt x="2422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4593">
              <a:extLst>
                <a:ext uri="{FF2B5EF4-FFF2-40B4-BE49-F238E27FC236}">
                  <a16:creationId xmlns:a16="http://schemas.microsoft.com/office/drawing/2014/main" xmlns="" id="{087B91FD-FC35-4C9B-AB3F-CDDDFFFDE634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8140823" y="3206750"/>
              <a:ext cx="18928" cy="190501"/>
            </a:xfrm>
            <a:custGeom>
              <a:avLst/>
              <a:gdLst/>
              <a:ahLst/>
              <a:cxnLst/>
              <a:rect l="0" t="0" r="0" b="0"/>
              <a:pathLst>
                <a:path w="18928" h="190501">
                  <a:moveTo>
                    <a:pt x="18927" y="0"/>
                  </a:moveTo>
                  <a:lnTo>
                    <a:pt x="18927" y="0"/>
                  </a:lnTo>
                  <a:lnTo>
                    <a:pt x="12185" y="0"/>
                  </a:lnTo>
                  <a:lnTo>
                    <a:pt x="9493" y="2117"/>
                  </a:lnTo>
                  <a:lnTo>
                    <a:pt x="4622" y="10113"/>
                  </a:lnTo>
                  <a:lnTo>
                    <a:pt x="501" y="52410"/>
                  </a:lnTo>
                  <a:lnTo>
                    <a:pt x="0" y="96822"/>
                  </a:lnTo>
                  <a:lnTo>
                    <a:pt x="3285" y="133816"/>
                  </a:lnTo>
                  <a:lnTo>
                    <a:pt x="12577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4594">
              <a:extLst>
                <a:ext uri="{FF2B5EF4-FFF2-40B4-BE49-F238E27FC236}">
                  <a16:creationId xmlns:a16="http://schemas.microsoft.com/office/drawing/2014/main" xmlns="" id="{AF080B02-4EA5-4541-8EC7-CD5042529626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8026400" y="3276600"/>
              <a:ext cx="234951" cy="25401"/>
            </a:xfrm>
            <a:custGeom>
              <a:avLst/>
              <a:gdLst/>
              <a:ahLst/>
              <a:cxnLst/>
              <a:rect l="0" t="0" r="0" b="0"/>
              <a:pathLst>
                <a:path w="234951" h="25401">
                  <a:moveTo>
                    <a:pt x="0" y="25400"/>
                  </a:moveTo>
                  <a:lnTo>
                    <a:pt x="0" y="25400"/>
                  </a:lnTo>
                  <a:lnTo>
                    <a:pt x="34530" y="22029"/>
                  </a:lnTo>
                  <a:lnTo>
                    <a:pt x="65911" y="18493"/>
                  </a:lnTo>
                  <a:lnTo>
                    <a:pt x="104788" y="15275"/>
                  </a:lnTo>
                  <a:lnTo>
                    <a:pt x="150289" y="13845"/>
                  </a:lnTo>
                  <a:lnTo>
                    <a:pt x="187445" y="9446"/>
                  </a:lnTo>
                  <a:lnTo>
                    <a:pt x="234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4595">
              <a:extLst>
                <a:ext uri="{FF2B5EF4-FFF2-40B4-BE49-F238E27FC236}">
                  <a16:creationId xmlns:a16="http://schemas.microsoft.com/office/drawing/2014/main" xmlns="" id="{CCFED202-B7A0-4D54-96B1-1A81810C885B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7708900" y="3644900"/>
              <a:ext cx="88901" cy="6351"/>
            </a:xfrm>
            <a:custGeom>
              <a:avLst/>
              <a:gdLst/>
              <a:ahLst/>
              <a:cxnLst/>
              <a:rect l="0" t="0" r="0" b="0"/>
              <a:pathLst>
                <a:path w="88901" h="6351">
                  <a:moveTo>
                    <a:pt x="0" y="6350"/>
                  </a:moveTo>
                  <a:lnTo>
                    <a:pt x="0" y="6350"/>
                  </a:lnTo>
                  <a:lnTo>
                    <a:pt x="40542" y="1986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4596">
              <a:extLst>
                <a:ext uri="{FF2B5EF4-FFF2-40B4-BE49-F238E27FC236}">
                  <a16:creationId xmlns:a16="http://schemas.microsoft.com/office/drawing/2014/main" xmlns="" id="{89628328-0D23-4F2E-95FB-CB2C83F1DEF3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7671259" y="3506606"/>
              <a:ext cx="132892" cy="241465"/>
            </a:xfrm>
            <a:custGeom>
              <a:avLst/>
              <a:gdLst/>
              <a:ahLst/>
              <a:cxnLst/>
              <a:rect l="0" t="0" r="0" b="0"/>
              <a:pathLst>
                <a:path w="132892" h="241465">
                  <a:moveTo>
                    <a:pt x="132891" y="17644"/>
                  </a:moveTo>
                  <a:lnTo>
                    <a:pt x="132891" y="17644"/>
                  </a:lnTo>
                  <a:lnTo>
                    <a:pt x="119076" y="5711"/>
                  </a:lnTo>
                  <a:lnTo>
                    <a:pt x="115215" y="3338"/>
                  </a:lnTo>
                  <a:lnTo>
                    <a:pt x="99667" y="0"/>
                  </a:lnTo>
                  <a:lnTo>
                    <a:pt x="85025" y="2381"/>
                  </a:lnTo>
                  <a:lnTo>
                    <a:pt x="68379" y="10927"/>
                  </a:lnTo>
                  <a:lnTo>
                    <a:pt x="56783" y="22395"/>
                  </a:lnTo>
                  <a:lnTo>
                    <a:pt x="37374" y="65716"/>
                  </a:lnTo>
                  <a:lnTo>
                    <a:pt x="26743" y="101267"/>
                  </a:lnTo>
                  <a:lnTo>
                    <a:pt x="17244" y="138612"/>
                  </a:lnTo>
                  <a:lnTo>
                    <a:pt x="4762" y="185786"/>
                  </a:lnTo>
                  <a:lnTo>
                    <a:pt x="0" y="229325"/>
                  </a:lnTo>
                  <a:lnTo>
                    <a:pt x="1258" y="233554"/>
                  </a:lnTo>
                  <a:lnTo>
                    <a:pt x="6419" y="240133"/>
                  </a:lnTo>
                  <a:lnTo>
                    <a:pt x="11181" y="241464"/>
                  </a:lnTo>
                  <a:lnTo>
                    <a:pt x="39104" y="238532"/>
                  </a:lnTo>
                  <a:lnTo>
                    <a:pt x="79461" y="227720"/>
                  </a:lnTo>
                  <a:lnTo>
                    <a:pt x="107491" y="208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4597">
              <a:extLst>
                <a:ext uri="{FF2B5EF4-FFF2-40B4-BE49-F238E27FC236}">
                  <a16:creationId xmlns:a16="http://schemas.microsoft.com/office/drawing/2014/main" xmlns="" id="{0BA699F7-92EC-4DE4-A064-61DF874AA5E9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7499636" y="3524250"/>
              <a:ext cx="69565" cy="233031"/>
            </a:xfrm>
            <a:custGeom>
              <a:avLst/>
              <a:gdLst/>
              <a:ahLst/>
              <a:cxnLst/>
              <a:rect l="0" t="0" r="0" b="0"/>
              <a:pathLst>
                <a:path w="69565" h="233031">
                  <a:moveTo>
                    <a:pt x="25114" y="0"/>
                  </a:moveTo>
                  <a:lnTo>
                    <a:pt x="25114" y="0"/>
                  </a:lnTo>
                  <a:lnTo>
                    <a:pt x="16275" y="42095"/>
                  </a:lnTo>
                  <a:lnTo>
                    <a:pt x="13557" y="80754"/>
                  </a:lnTo>
                  <a:lnTo>
                    <a:pt x="9382" y="123489"/>
                  </a:lnTo>
                  <a:lnTo>
                    <a:pt x="7047" y="164059"/>
                  </a:lnTo>
                  <a:lnTo>
                    <a:pt x="1167" y="210885"/>
                  </a:lnTo>
                  <a:lnTo>
                    <a:pt x="0" y="228472"/>
                  </a:lnTo>
                  <a:lnTo>
                    <a:pt x="1315" y="230631"/>
                  </a:lnTo>
                  <a:lnTo>
                    <a:pt x="3604" y="232071"/>
                  </a:lnTo>
                  <a:lnTo>
                    <a:pt x="6541" y="233030"/>
                  </a:lnTo>
                  <a:lnTo>
                    <a:pt x="15447" y="230334"/>
                  </a:lnTo>
                  <a:lnTo>
                    <a:pt x="61216" y="202314"/>
                  </a:lnTo>
                  <a:lnTo>
                    <a:pt x="69564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4598">
              <a:extLst>
                <a:ext uri="{FF2B5EF4-FFF2-40B4-BE49-F238E27FC236}">
                  <a16:creationId xmlns:a16="http://schemas.microsoft.com/office/drawing/2014/main" xmlns="" id="{23DB6759-8A7D-451B-ABC7-0D443E0933A1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7240323" y="3522201"/>
              <a:ext cx="182828" cy="213215"/>
            </a:xfrm>
            <a:custGeom>
              <a:avLst/>
              <a:gdLst/>
              <a:ahLst/>
              <a:cxnLst/>
              <a:rect l="0" t="0" r="0" b="0"/>
              <a:pathLst>
                <a:path w="182828" h="213215">
                  <a:moveTo>
                    <a:pt x="11377" y="78249"/>
                  </a:moveTo>
                  <a:lnTo>
                    <a:pt x="11377" y="78249"/>
                  </a:lnTo>
                  <a:lnTo>
                    <a:pt x="8006" y="78249"/>
                  </a:lnTo>
                  <a:lnTo>
                    <a:pt x="7013" y="78954"/>
                  </a:lnTo>
                  <a:lnTo>
                    <a:pt x="6351" y="80130"/>
                  </a:lnTo>
                  <a:lnTo>
                    <a:pt x="5418" y="87038"/>
                  </a:lnTo>
                  <a:lnTo>
                    <a:pt x="5060" y="130935"/>
                  </a:lnTo>
                  <a:lnTo>
                    <a:pt x="5034" y="175126"/>
                  </a:lnTo>
                  <a:lnTo>
                    <a:pt x="5028" y="213214"/>
                  </a:lnTo>
                  <a:lnTo>
                    <a:pt x="3145" y="208319"/>
                  </a:lnTo>
                  <a:lnTo>
                    <a:pt x="0" y="184051"/>
                  </a:lnTo>
                  <a:lnTo>
                    <a:pt x="950" y="139937"/>
                  </a:lnTo>
                  <a:lnTo>
                    <a:pt x="5332" y="102843"/>
                  </a:lnTo>
                  <a:lnTo>
                    <a:pt x="14334" y="65190"/>
                  </a:lnTo>
                  <a:lnTo>
                    <a:pt x="27933" y="25148"/>
                  </a:lnTo>
                  <a:lnTo>
                    <a:pt x="37527" y="2151"/>
                  </a:lnTo>
                  <a:lnTo>
                    <a:pt x="40099" y="0"/>
                  </a:lnTo>
                  <a:lnTo>
                    <a:pt x="42519" y="683"/>
                  </a:lnTo>
                  <a:lnTo>
                    <a:pt x="69588" y="40377"/>
                  </a:lnTo>
                  <a:lnTo>
                    <a:pt x="82404" y="55772"/>
                  </a:lnTo>
                  <a:lnTo>
                    <a:pt x="97507" y="67319"/>
                  </a:lnTo>
                  <a:lnTo>
                    <a:pt x="111746" y="73391"/>
                  </a:lnTo>
                  <a:lnTo>
                    <a:pt x="118506" y="75010"/>
                  </a:lnTo>
                  <a:lnTo>
                    <a:pt x="124424" y="74679"/>
                  </a:lnTo>
                  <a:lnTo>
                    <a:pt x="134762" y="70547"/>
                  </a:lnTo>
                  <a:lnTo>
                    <a:pt x="158157" y="49586"/>
                  </a:lnTo>
                  <a:lnTo>
                    <a:pt x="161441" y="49262"/>
                  </a:lnTo>
                  <a:lnTo>
                    <a:pt x="168853" y="50784"/>
                  </a:lnTo>
                  <a:lnTo>
                    <a:pt x="171394" y="55000"/>
                  </a:lnTo>
                  <a:lnTo>
                    <a:pt x="174218" y="69092"/>
                  </a:lnTo>
                  <a:lnTo>
                    <a:pt x="171153" y="115213"/>
                  </a:lnTo>
                  <a:lnTo>
                    <a:pt x="170329" y="149991"/>
                  </a:lnTo>
                  <a:lnTo>
                    <a:pt x="171673" y="156416"/>
                  </a:lnTo>
                  <a:lnTo>
                    <a:pt x="182827" y="173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4599">
              <a:extLst>
                <a:ext uri="{FF2B5EF4-FFF2-40B4-BE49-F238E27FC236}">
                  <a16:creationId xmlns:a16="http://schemas.microsoft.com/office/drawing/2014/main" xmlns="" id="{49643507-5D3B-4F80-81F8-F911E7F5477E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7049907" y="3029801"/>
              <a:ext cx="150994" cy="157900"/>
            </a:xfrm>
            <a:custGeom>
              <a:avLst/>
              <a:gdLst/>
              <a:ahLst/>
              <a:cxnLst/>
              <a:rect l="0" t="0" r="0" b="0"/>
              <a:pathLst>
                <a:path w="150994" h="157900">
                  <a:moveTo>
                    <a:pt x="43043" y="30899"/>
                  </a:moveTo>
                  <a:lnTo>
                    <a:pt x="43043" y="30899"/>
                  </a:lnTo>
                  <a:lnTo>
                    <a:pt x="39672" y="30899"/>
                  </a:lnTo>
                  <a:lnTo>
                    <a:pt x="36135" y="38425"/>
                  </a:lnTo>
                  <a:lnTo>
                    <a:pt x="17308" y="82951"/>
                  </a:lnTo>
                  <a:lnTo>
                    <a:pt x="0" y="123663"/>
                  </a:lnTo>
                  <a:lnTo>
                    <a:pt x="14297" y="85932"/>
                  </a:lnTo>
                  <a:lnTo>
                    <a:pt x="31233" y="49322"/>
                  </a:lnTo>
                  <a:lnTo>
                    <a:pt x="59578" y="11281"/>
                  </a:lnTo>
                  <a:lnTo>
                    <a:pt x="70617" y="1483"/>
                  </a:lnTo>
                  <a:lnTo>
                    <a:pt x="75537" y="0"/>
                  </a:lnTo>
                  <a:lnTo>
                    <a:pt x="80228" y="422"/>
                  </a:lnTo>
                  <a:lnTo>
                    <a:pt x="84765" y="2114"/>
                  </a:lnTo>
                  <a:lnTo>
                    <a:pt x="101266" y="17980"/>
                  </a:lnTo>
                  <a:lnTo>
                    <a:pt x="120735" y="59470"/>
                  </a:lnTo>
                  <a:lnTo>
                    <a:pt x="133874" y="100199"/>
                  </a:lnTo>
                  <a:lnTo>
                    <a:pt x="150993" y="157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600">
              <a:extLst>
                <a:ext uri="{FF2B5EF4-FFF2-40B4-BE49-F238E27FC236}">
                  <a16:creationId xmlns:a16="http://schemas.microsoft.com/office/drawing/2014/main" xmlns="" id="{D8189064-55DC-4A2D-A5DA-B327D7D07544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6970895" y="3240750"/>
              <a:ext cx="312556" cy="300332"/>
            </a:xfrm>
            <a:custGeom>
              <a:avLst/>
              <a:gdLst/>
              <a:ahLst/>
              <a:cxnLst/>
              <a:rect l="0" t="0" r="0" b="0"/>
              <a:pathLst>
                <a:path w="312556" h="300332">
                  <a:moveTo>
                    <a:pt x="204605" y="54900"/>
                  </a:moveTo>
                  <a:lnTo>
                    <a:pt x="204605" y="54900"/>
                  </a:lnTo>
                  <a:lnTo>
                    <a:pt x="204604" y="44787"/>
                  </a:lnTo>
                  <a:lnTo>
                    <a:pt x="200842" y="36059"/>
                  </a:lnTo>
                  <a:lnTo>
                    <a:pt x="197863" y="31756"/>
                  </a:lnTo>
                  <a:lnTo>
                    <a:pt x="188908" y="25093"/>
                  </a:lnTo>
                  <a:lnTo>
                    <a:pt x="183557" y="22329"/>
                  </a:lnTo>
                  <a:lnTo>
                    <a:pt x="155800" y="21809"/>
                  </a:lnTo>
                  <a:lnTo>
                    <a:pt x="120765" y="29495"/>
                  </a:lnTo>
                  <a:lnTo>
                    <a:pt x="80202" y="57564"/>
                  </a:lnTo>
                  <a:lnTo>
                    <a:pt x="40274" y="103902"/>
                  </a:lnTo>
                  <a:lnTo>
                    <a:pt x="20091" y="139473"/>
                  </a:lnTo>
                  <a:lnTo>
                    <a:pt x="6181" y="176449"/>
                  </a:lnTo>
                  <a:lnTo>
                    <a:pt x="0" y="214050"/>
                  </a:lnTo>
                  <a:lnTo>
                    <a:pt x="6633" y="260805"/>
                  </a:lnTo>
                  <a:lnTo>
                    <a:pt x="20191" y="282585"/>
                  </a:lnTo>
                  <a:lnTo>
                    <a:pt x="28745" y="291356"/>
                  </a:lnTo>
                  <a:lnTo>
                    <a:pt x="39388" y="296499"/>
                  </a:lnTo>
                  <a:lnTo>
                    <a:pt x="64383" y="300331"/>
                  </a:lnTo>
                  <a:lnTo>
                    <a:pt x="106221" y="288409"/>
                  </a:lnTo>
                  <a:lnTo>
                    <a:pt x="149897" y="256889"/>
                  </a:lnTo>
                  <a:lnTo>
                    <a:pt x="177468" y="224635"/>
                  </a:lnTo>
                  <a:lnTo>
                    <a:pt x="201716" y="186782"/>
                  </a:lnTo>
                  <a:lnTo>
                    <a:pt x="219549" y="146440"/>
                  </a:lnTo>
                  <a:lnTo>
                    <a:pt x="228885" y="106874"/>
                  </a:lnTo>
                  <a:lnTo>
                    <a:pt x="230212" y="70238"/>
                  </a:lnTo>
                  <a:lnTo>
                    <a:pt x="221395" y="39845"/>
                  </a:lnTo>
                  <a:lnTo>
                    <a:pt x="202425" y="17870"/>
                  </a:lnTo>
                  <a:lnTo>
                    <a:pt x="190451" y="9046"/>
                  </a:lnTo>
                  <a:lnTo>
                    <a:pt x="160214" y="1124"/>
                  </a:lnTo>
                  <a:lnTo>
                    <a:pt x="143261" y="0"/>
                  </a:lnTo>
                  <a:lnTo>
                    <a:pt x="115017" y="10039"/>
                  </a:lnTo>
                  <a:lnTo>
                    <a:pt x="91410" y="29317"/>
                  </a:lnTo>
                  <a:lnTo>
                    <a:pt x="64370" y="67938"/>
                  </a:lnTo>
                  <a:lnTo>
                    <a:pt x="54554" y="96208"/>
                  </a:lnTo>
                  <a:lnTo>
                    <a:pt x="55888" y="108544"/>
                  </a:lnTo>
                  <a:lnTo>
                    <a:pt x="68659" y="129777"/>
                  </a:lnTo>
                  <a:lnTo>
                    <a:pt x="103020" y="154226"/>
                  </a:lnTo>
                  <a:lnTo>
                    <a:pt x="141582" y="158782"/>
                  </a:lnTo>
                  <a:lnTo>
                    <a:pt x="187178" y="156103"/>
                  </a:lnTo>
                  <a:lnTo>
                    <a:pt x="230961" y="150208"/>
                  </a:lnTo>
                  <a:lnTo>
                    <a:pt x="266414" y="142885"/>
                  </a:lnTo>
                  <a:lnTo>
                    <a:pt x="312555" y="131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876">
            <a:extLst>
              <a:ext uri="{FF2B5EF4-FFF2-40B4-BE49-F238E27FC236}">
                <a16:creationId xmlns:a16="http://schemas.microsoft.com/office/drawing/2014/main" xmlns="" id="{12D15304-52FB-40CE-A80E-1EC2EF851862}"/>
              </a:ext>
            </a:extLst>
          </p:cNvPr>
          <p:cNvGrpSpPr/>
          <p:nvPr/>
        </p:nvGrpSpPr>
        <p:grpSpPr>
          <a:xfrm>
            <a:off x="1574800" y="4487420"/>
            <a:ext cx="273051" cy="236981"/>
            <a:chOff x="1574800" y="4487420"/>
            <a:chExt cx="273051" cy="236981"/>
          </a:xfrm>
        </p:grpSpPr>
        <p:sp>
          <p:nvSpPr>
            <p:cNvPr id="105" name="SMARTInkShape-4601">
              <a:extLst>
                <a:ext uri="{FF2B5EF4-FFF2-40B4-BE49-F238E27FC236}">
                  <a16:creationId xmlns:a16="http://schemas.microsoft.com/office/drawing/2014/main" xmlns="" id="{BAA29B70-46C0-4655-9787-3237554BC35E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827764" y="4641850"/>
              <a:ext cx="20087" cy="25401"/>
            </a:xfrm>
            <a:custGeom>
              <a:avLst/>
              <a:gdLst/>
              <a:ahLst/>
              <a:cxnLst/>
              <a:rect l="0" t="0" r="0" b="0"/>
              <a:pathLst>
                <a:path w="20087" h="25401">
                  <a:moveTo>
                    <a:pt x="20086" y="25400"/>
                  </a:moveTo>
                  <a:lnTo>
                    <a:pt x="20086" y="25400"/>
                  </a:lnTo>
                  <a:lnTo>
                    <a:pt x="2409" y="16561"/>
                  </a:lnTo>
                  <a:lnTo>
                    <a:pt x="540" y="13863"/>
                  </a:lnTo>
                  <a:lnTo>
                    <a:pt x="0" y="10653"/>
                  </a:lnTo>
                  <a:lnTo>
                    <a:pt x="10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4602">
              <a:extLst>
                <a:ext uri="{FF2B5EF4-FFF2-40B4-BE49-F238E27FC236}">
                  <a16:creationId xmlns:a16="http://schemas.microsoft.com/office/drawing/2014/main" xmlns="" id="{E28538BA-B692-4D0D-9E85-69F0B4053265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574800" y="4487420"/>
              <a:ext cx="147751" cy="236981"/>
            </a:xfrm>
            <a:custGeom>
              <a:avLst/>
              <a:gdLst/>
              <a:ahLst/>
              <a:cxnLst/>
              <a:rect l="0" t="0" r="0" b="0"/>
              <a:pathLst>
                <a:path w="147751" h="236981">
                  <a:moveTo>
                    <a:pt x="0" y="40130"/>
                  </a:moveTo>
                  <a:lnTo>
                    <a:pt x="0" y="40130"/>
                  </a:lnTo>
                  <a:lnTo>
                    <a:pt x="706" y="29991"/>
                  </a:lnTo>
                  <a:lnTo>
                    <a:pt x="3371" y="22453"/>
                  </a:lnTo>
                  <a:lnTo>
                    <a:pt x="12552" y="14399"/>
                  </a:lnTo>
                  <a:lnTo>
                    <a:pt x="27451" y="6822"/>
                  </a:lnTo>
                  <a:lnTo>
                    <a:pt x="59639" y="0"/>
                  </a:lnTo>
                  <a:lnTo>
                    <a:pt x="94576" y="2526"/>
                  </a:lnTo>
                  <a:lnTo>
                    <a:pt x="114236" y="8365"/>
                  </a:lnTo>
                  <a:lnTo>
                    <a:pt x="119902" y="13309"/>
                  </a:lnTo>
                  <a:lnTo>
                    <a:pt x="122973" y="19427"/>
                  </a:lnTo>
                  <a:lnTo>
                    <a:pt x="124315" y="26328"/>
                  </a:lnTo>
                  <a:lnTo>
                    <a:pt x="120162" y="43403"/>
                  </a:lnTo>
                  <a:lnTo>
                    <a:pt x="110555" y="62046"/>
                  </a:lnTo>
                  <a:lnTo>
                    <a:pt x="73311" y="102195"/>
                  </a:lnTo>
                  <a:lnTo>
                    <a:pt x="52320" y="117902"/>
                  </a:lnTo>
                  <a:lnTo>
                    <a:pt x="51108" y="119495"/>
                  </a:lnTo>
                  <a:lnTo>
                    <a:pt x="51005" y="120556"/>
                  </a:lnTo>
                  <a:lnTo>
                    <a:pt x="54654" y="123618"/>
                  </a:lnTo>
                  <a:lnTo>
                    <a:pt x="63096" y="127330"/>
                  </a:lnTo>
                  <a:lnTo>
                    <a:pt x="110545" y="137551"/>
                  </a:lnTo>
                  <a:lnTo>
                    <a:pt x="136706" y="147234"/>
                  </a:lnTo>
                  <a:lnTo>
                    <a:pt x="141937" y="152455"/>
                  </a:lnTo>
                  <a:lnTo>
                    <a:pt x="147750" y="165782"/>
                  </a:lnTo>
                  <a:lnTo>
                    <a:pt x="147183" y="173287"/>
                  </a:lnTo>
                  <a:lnTo>
                    <a:pt x="140909" y="189152"/>
                  </a:lnTo>
                  <a:lnTo>
                    <a:pt x="118735" y="213950"/>
                  </a:lnTo>
                  <a:lnTo>
                    <a:pt x="89822" y="229058"/>
                  </a:lnTo>
                  <a:lnTo>
                    <a:pt x="50800" y="236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877">
            <a:extLst>
              <a:ext uri="{FF2B5EF4-FFF2-40B4-BE49-F238E27FC236}">
                <a16:creationId xmlns:a16="http://schemas.microsoft.com/office/drawing/2014/main" xmlns="" id="{7AD74B39-1651-47D9-B54E-18A3451B7A5E}"/>
              </a:ext>
            </a:extLst>
          </p:cNvPr>
          <p:cNvGrpSpPr/>
          <p:nvPr/>
        </p:nvGrpSpPr>
        <p:grpSpPr>
          <a:xfrm>
            <a:off x="2190750" y="4407521"/>
            <a:ext cx="1917701" cy="475630"/>
            <a:chOff x="2190750" y="4407521"/>
            <a:chExt cx="1917701" cy="475630"/>
          </a:xfrm>
        </p:grpSpPr>
        <p:sp>
          <p:nvSpPr>
            <p:cNvPr id="108" name="SMARTInkShape-4603">
              <a:extLst>
                <a:ext uri="{FF2B5EF4-FFF2-40B4-BE49-F238E27FC236}">
                  <a16:creationId xmlns:a16="http://schemas.microsoft.com/office/drawing/2014/main" xmlns="" id="{D5EF013C-06FE-4400-B18A-3491800AFC53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095750" y="46736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4604">
              <a:extLst>
                <a:ext uri="{FF2B5EF4-FFF2-40B4-BE49-F238E27FC236}">
                  <a16:creationId xmlns:a16="http://schemas.microsoft.com/office/drawing/2014/main" xmlns="" id="{35BF0675-BFF7-4BC8-815C-E0EA6BBAEEF6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4102100" y="45339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4605">
              <a:extLst>
                <a:ext uri="{FF2B5EF4-FFF2-40B4-BE49-F238E27FC236}">
                  <a16:creationId xmlns:a16="http://schemas.microsoft.com/office/drawing/2014/main" xmlns="" id="{194CFDB0-197C-45AA-A9FD-DC44AA7C01B0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2190750" y="4730750"/>
              <a:ext cx="1854201" cy="152401"/>
            </a:xfrm>
            <a:custGeom>
              <a:avLst/>
              <a:gdLst/>
              <a:ahLst/>
              <a:cxnLst/>
              <a:rect l="0" t="0" r="0" b="0"/>
              <a:pathLst>
                <a:path w="1854201" h="152401">
                  <a:moveTo>
                    <a:pt x="0" y="152400"/>
                  </a:moveTo>
                  <a:lnTo>
                    <a:pt x="0" y="152400"/>
                  </a:lnTo>
                  <a:lnTo>
                    <a:pt x="10113" y="145658"/>
                  </a:lnTo>
                  <a:lnTo>
                    <a:pt x="46741" y="141465"/>
                  </a:lnTo>
                  <a:lnTo>
                    <a:pt x="93211" y="136721"/>
                  </a:lnTo>
                  <a:lnTo>
                    <a:pt x="121407" y="133481"/>
                  </a:lnTo>
                  <a:lnTo>
                    <a:pt x="156433" y="130615"/>
                  </a:lnTo>
                  <a:lnTo>
                    <a:pt x="196011" y="127999"/>
                  </a:lnTo>
                  <a:lnTo>
                    <a:pt x="238624" y="125549"/>
                  </a:lnTo>
                  <a:lnTo>
                    <a:pt x="288905" y="122505"/>
                  </a:lnTo>
                  <a:lnTo>
                    <a:pt x="344298" y="119064"/>
                  </a:lnTo>
                  <a:lnTo>
                    <a:pt x="403098" y="115360"/>
                  </a:lnTo>
                  <a:lnTo>
                    <a:pt x="469816" y="111478"/>
                  </a:lnTo>
                  <a:lnTo>
                    <a:pt x="541810" y="107480"/>
                  </a:lnTo>
                  <a:lnTo>
                    <a:pt x="617324" y="103403"/>
                  </a:lnTo>
                  <a:lnTo>
                    <a:pt x="695182" y="99275"/>
                  </a:lnTo>
                  <a:lnTo>
                    <a:pt x="774605" y="95111"/>
                  </a:lnTo>
                  <a:lnTo>
                    <a:pt x="855070" y="90924"/>
                  </a:lnTo>
                  <a:lnTo>
                    <a:pt x="935524" y="86016"/>
                  </a:lnTo>
                  <a:lnTo>
                    <a:pt x="1015972" y="80627"/>
                  </a:lnTo>
                  <a:lnTo>
                    <a:pt x="1096414" y="74918"/>
                  </a:lnTo>
                  <a:lnTo>
                    <a:pt x="1174738" y="68995"/>
                  </a:lnTo>
                  <a:lnTo>
                    <a:pt x="1251647" y="62931"/>
                  </a:lnTo>
                  <a:lnTo>
                    <a:pt x="1327615" y="56770"/>
                  </a:lnTo>
                  <a:lnTo>
                    <a:pt x="1396604" y="50547"/>
                  </a:lnTo>
                  <a:lnTo>
                    <a:pt x="1460942" y="44281"/>
                  </a:lnTo>
                  <a:lnTo>
                    <a:pt x="1522178" y="37987"/>
                  </a:lnTo>
                  <a:lnTo>
                    <a:pt x="1575701" y="31674"/>
                  </a:lnTo>
                  <a:lnTo>
                    <a:pt x="1624085" y="25350"/>
                  </a:lnTo>
                  <a:lnTo>
                    <a:pt x="1669040" y="19016"/>
                  </a:lnTo>
                  <a:lnTo>
                    <a:pt x="1707476" y="14089"/>
                  </a:lnTo>
                  <a:lnTo>
                    <a:pt x="1741568" y="10098"/>
                  </a:lnTo>
                  <a:lnTo>
                    <a:pt x="1772762" y="6732"/>
                  </a:lnTo>
                  <a:lnTo>
                    <a:pt x="1814948" y="2992"/>
                  </a:lnTo>
                  <a:lnTo>
                    <a:pt x="1854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4606">
              <a:extLst>
                <a:ext uri="{FF2B5EF4-FFF2-40B4-BE49-F238E27FC236}">
                  <a16:creationId xmlns:a16="http://schemas.microsoft.com/office/drawing/2014/main" xmlns="" id="{90224A22-EE8B-41DB-B77C-0E15EED6BB59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3825023" y="4511626"/>
              <a:ext cx="124678" cy="149275"/>
            </a:xfrm>
            <a:custGeom>
              <a:avLst/>
              <a:gdLst/>
              <a:ahLst/>
              <a:cxnLst/>
              <a:rect l="0" t="0" r="0" b="0"/>
              <a:pathLst>
                <a:path w="124678" h="149275">
                  <a:moveTo>
                    <a:pt x="16727" y="54024"/>
                  </a:moveTo>
                  <a:lnTo>
                    <a:pt x="16727" y="54024"/>
                  </a:lnTo>
                  <a:lnTo>
                    <a:pt x="11701" y="65957"/>
                  </a:lnTo>
                  <a:lnTo>
                    <a:pt x="11260" y="68329"/>
                  </a:lnTo>
                  <a:lnTo>
                    <a:pt x="14009" y="78410"/>
                  </a:lnTo>
                  <a:lnTo>
                    <a:pt x="16326" y="80865"/>
                  </a:lnTo>
                  <a:lnTo>
                    <a:pt x="22663" y="83592"/>
                  </a:lnTo>
                  <a:lnTo>
                    <a:pt x="34165" y="85127"/>
                  </a:lnTo>
                  <a:lnTo>
                    <a:pt x="44233" y="81723"/>
                  </a:lnTo>
                  <a:lnTo>
                    <a:pt x="61801" y="69992"/>
                  </a:lnTo>
                  <a:lnTo>
                    <a:pt x="72743" y="59004"/>
                  </a:lnTo>
                  <a:lnTo>
                    <a:pt x="79958" y="47065"/>
                  </a:lnTo>
                  <a:lnTo>
                    <a:pt x="84616" y="25072"/>
                  </a:lnTo>
                  <a:lnTo>
                    <a:pt x="82625" y="7424"/>
                  </a:lnTo>
                  <a:lnTo>
                    <a:pt x="79708" y="3907"/>
                  </a:lnTo>
                  <a:lnTo>
                    <a:pt x="70824" y="0"/>
                  </a:lnTo>
                  <a:lnTo>
                    <a:pt x="56058" y="5789"/>
                  </a:lnTo>
                  <a:lnTo>
                    <a:pt x="38440" y="19181"/>
                  </a:lnTo>
                  <a:lnTo>
                    <a:pt x="7898" y="60390"/>
                  </a:lnTo>
                  <a:lnTo>
                    <a:pt x="2374" y="70968"/>
                  </a:lnTo>
                  <a:lnTo>
                    <a:pt x="0" y="90248"/>
                  </a:lnTo>
                  <a:lnTo>
                    <a:pt x="1342" y="99339"/>
                  </a:lnTo>
                  <a:lnTo>
                    <a:pt x="8478" y="113204"/>
                  </a:lnTo>
                  <a:lnTo>
                    <a:pt x="18705" y="123366"/>
                  </a:lnTo>
                  <a:lnTo>
                    <a:pt x="30306" y="130233"/>
                  </a:lnTo>
                  <a:lnTo>
                    <a:pt x="70915" y="136733"/>
                  </a:lnTo>
                  <a:lnTo>
                    <a:pt x="124677" y="1492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4607">
              <a:extLst>
                <a:ext uri="{FF2B5EF4-FFF2-40B4-BE49-F238E27FC236}">
                  <a16:creationId xmlns:a16="http://schemas.microsoft.com/office/drawing/2014/main" xmlns="" id="{2CC0A238-B50E-491E-B8D6-6F8541BDE5E1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3707848" y="4524480"/>
              <a:ext cx="76753" cy="128570"/>
            </a:xfrm>
            <a:custGeom>
              <a:avLst/>
              <a:gdLst/>
              <a:ahLst/>
              <a:cxnLst/>
              <a:rect l="0" t="0" r="0" b="0"/>
              <a:pathLst>
                <a:path w="76753" h="128570">
                  <a:moveTo>
                    <a:pt x="76752" y="9420"/>
                  </a:moveTo>
                  <a:lnTo>
                    <a:pt x="76752" y="9420"/>
                  </a:lnTo>
                  <a:lnTo>
                    <a:pt x="73381" y="9420"/>
                  </a:lnTo>
                  <a:lnTo>
                    <a:pt x="72388" y="8714"/>
                  </a:lnTo>
                  <a:lnTo>
                    <a:pt x="71726" y="7538"/>
                  </a:lnTo>
                  <a:lnTo>
                    <a:pt x="71285" y="6049"/>
                  </a:lnTo>
                  <a:lnTo>
                    <a:pt x="67031" y="2512"/>
                  </a:lnTo>
                  <a:lnTo>
                    <a:pt x="63922" y="581"/>
                  </a:lnTo>
                  <a:lnTo>
                    <a:pt x="61143" y="0"/>
                  </a:lnTo>
                  <a:lnTo>
                    <a:pt x="58585" y="317"/>
                  </a:lnTo>
                  <a:lnTo>
                    <a:pt x="56173" y="1235"/>
                  </a:lnTo>
                  <a:lnTo>
                    <a:pt x="42667" y="12640"/>
                  </a:lnTo>
                  <a:lnTo>
                    <a:pt x="14826" y="55409"/>
                  </a:lnTo>
                  <a:lnTo>
                    <a:pt x="0" y="96507"/>
                  </a:lnTo>
                  <a:lnTo>
                    <a:pt x="542" y="113742"/>
                  </a:lnTo>
                  <a:lnTo>
                    <a:pt x="2662" y="121302"/>
                  </a:lnTo>
                  <a:lnTo>
                    <a:pt x="7603" y="125635"/>
                  </a:lnTo>
                  <a:lnTo>
                    <a:pt x="22501" y="128569"/>
                  </a:lnTo>
                  <a:lnTo>
                    <a:pt x="40881" y="123758"/>
                  </a:lnTo>
                  <a:lnTo>
                    <a:pt x="70402" y="111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4608">
              <a:extLst>
                <a:ext uri="{FF2B5EF4-FFF2-40B4-BE49-F238E27FC236}">
                  <a16:creationId xmlns:a16="http://schemas.microsoft.com/office/drawing/2014/main" xmlns="" id="{00AABC7B-F832-4A87-B07C-08212B082804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3568707" y="4530267"/>
              <a:ext cx="91164" cy="111584"/>
            </a:xfrm>
            <a:custGeom>
              <a:avLst/>
              <a:gdLst/>
              <a:ahLst/>
              <a:cxnLst/>
              <a:rect l="0" t="0" r="0" b="0"/>
              <a:pathLst>
                <a:path w="91164" h="111584">
                  <a:moveTo>
                    <a:pt x="6343" y="22683"/>
                  </a:moveTo>
                  <a:lnTo>
                    <a:pt x="6343" y="22683"/>
                  </a:lnTo>
                  <a:lnTo>
                    <a:pt x="6343" y="19312"/>
                  </a:lnTo>
                  <a:lnTo>
                    <a:pt x="5637" y="18319"/>
                  </a:lnTo>
                  <a:lnTo>
                    <a:pt x="4461" y="17657"/>
                  </a:lnTo>
                  <a:lnTo>
                    <a:pt x="2972" y="17216"/>
                  </a:lnTo>
                  <a:lnTo>
                    <a:pt x="1979" y="19744"/>
                  </a:lnTo>
                  <a:lnTo>
                    <a:pt x="167" y="64073"/>
                  </a:lnTo>
                  <a:lnTo>
                    <a:pt x="0" y="108294"/>
                  </a:lnTo>
                  <a:lnTo>
                    <a:pt x="3364" y="83505"/>
                  </a:lnTo>
                  <a:lnTo>
                    <a:pt x="21669" y="41361"/>
                  </a:lnTo>
                  <a:lnTo>
                    <a:pt x="43731" y="14654"/>
                  </a:lnTo>
                  <a:lnTo>
                    <a:pt x="59884" y="2416"/>
                  </a:lnTo>
                  <a:lnTo>
                    <a:pt x="67437" y="0"/>
                  </a:lnTo>
                  <a:lnTo>
                    <a:pt x="81474" y="1077"/>
                  </a:lnTo>
                  <a:lnTo>
                    <a:pt x="86063" y="4752"/>
                  </a:lnTo>
                  <a:lnTo>
                    <a:pt x="91163" y="16360"/>
                  </a:lnTo>
                  <a:lnTo>
                    <a:pt x="89367" y="55536"/>
                  </a:lnTo>
                  <a:lnTo>
                    <a:pt x="83581" y="97216"/>
                  </a:lnTo>
                  <a:lnTo>
                    <a:pt x="84886" y="105198"/>
                  </a:lnTo>
                  <a:lnTo>
                    <a:pt x="88893" y="1115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4609">
              <a:extLst>
                <a:ext uri="{FF2B5EF4-FFF2-40B4-BE49-F238E27FC236}">
                  <a16:creationId xmlns:a16="http://schemas.microsoft.com/office/drawing/2014/main" xmlns="" id="{3E4F5AA1-991B-451A-94F9-C03BFB7CB851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3393919" y="4516356"/>
              <a:ext cx="136682" cy="131845"/>
            </a:xfrm>
            <a:custGeom>
              <a:avLst/>
              <a:gdLst/>
              <a:ahLst/>
              <a:cxnLst/>
              <a:rect l="0" t="0" r="0" b="0"/>
              <a:pathLst>
                <a:path w="136682" h="131845">
                  <a:moveTo>
                    <a:pt x="66831" y="30244"/>
                  </a:moveTo>
                  <a:lnTo>
                    <a:pt x="66831" y="30244"/>
                  </a:lnTo>
                  <a:lnTo>
                    <a:pt x="66831" y="11946"/>
                  </a:lnTo>
                  <a:lnTo>
                    <a:pt x="64949" y="6119"/>
                  </a:lnTo>
                  <a:lnTo>
                    <a:pt x="63460" y="3577"/>
                  </a:lnTo>
                  <a:lnTo>
                    <a:pt x="61056" y="1883"/>
                  </a:lnTo>
                  <a:lnTo>
                    <a:pt x="54622" y="0"/>
                  </a:lnTo>
                  <a:lnTo>
                    <a:pt x="50930" y="909"/>
                  </a:lnTo>
                  <a:lnTo>
                    <a:pt x="43066" y="5682"/>
                  </a:lnTo>
                  <a:lnTo>
                    <a:pt x="23963" y="26416"/>
                  </a:lnTo>
                  <a:lnTo>
                    <a:pt x="7171" y="58273"/>
                  </a:lnTo>
                  <a:lnTo>
                    <a:pt x="0" y="91152"/>
                  </a:lnTo>
                  <a:lnTo>
                    <a:pt x="1247" y="116494"/>
                  </a:lnTo>
                  <a:lnTo>
                    <a:pt x="4763" y="121611"/>
                  </a:lnTo>
                  <a:lnTo>
                    <a:pt x="9930" y="125022"/>
                  </a:lnTo>
                  <a:lnTo>
                    <a:pt x="16197" y="127295"/>
                  </a:lnTo>
                  <a:lnTo>
                    <a:pt x="22492" y="127400"/>
                  </a:lnTo>
                  <a:lnTo>
                    <a:pt x="35131" y="123755"/>
                  </a:lnTo>
                  <a:lnTo>
                    <a:pt x="57517" y="107026"/>
                  </a:lnTo>
                  <a:lnTo>
                    <a:pt x="75282" y="80824"/>
                  </a:lnTo>
                  <a:lnTo>
                    <a:pt x="91022" y="42858"/>
                  </a:lnTo>
                  <a:lnTo>
                    <a:pt x="91425" y="43592"/>
                  </a:lnTo>
                  <a:lnTo>
                    <a:pt x="95555" y="84314"/>
                  </a:lnTo>
                  <a:lnTo>
                    <a:pt x="101055" y="108902"/>
                  </a:lnTo>
                  <a:lnTo>
                    <a:pt x="108853" y="121883"/>
                  </a:lnTo>
                  <a:lnTo>
                    <a:pt x="113896" y="127320"/>
                  </a:lnTo>
                  <a:lnTo>
                    <a:pt x="118669" y="130239"/>
                  </a:lnTo>
                  <a:lnTo>
                    <a:pt x="123262" y="131480"/>
                  </a:lnTo>
                  <a:lnTo>
                    <a:pt x="136681" y="131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4610">
              <a:extLst>
                <a:ext uri="{FF2B5EF4-FFF2-40B4-BE49-F238E27FC236}">
                  <a16:creationId xmlns:a16="http://schemas.microsoft.com/office/drawing/2014/main" xmlns="" id="{229E07E8-6298-4D2A-867F-36ED21CEEAD2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366383" y="4440415"/>
              <a:ext cx="5468" cy="10936"/>
            </a:xfrm>
            <a:custGeom>
              <a:avLst/>
              <a:gdLst/>
              <a:ahLst/>
              <a:cxnLst/>
              <a:rect l="0" t="0" r="0" b="0"/>
              <a:pathLst>
                <a:path w="5468" h="10936">
                  <a:moveTo>
                    <a:pt x="5467" y="10935"/>
                  </a:moveTo>
                  <a:lnTo>
                    <a:pt x="5467" y="109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4611">
              <a:extLst>
                <a:ext uri="{FF2B5EF4-FFF2-40B4-BE49-F238E27FC236}">
                  <a16:creationId xmlns:a16="http://schemas.microsoft.com/office/drawing/2014/main" xmlns="" id="{659303C7-4304-40D9-A988-2B97190C9CD1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340100" y="4533900"/>
              <a:ext cx="12701" cy="101601"/>
            </a:xfrm>
            <a:custGeom>
              <a:avLst/>
              <a:gdLst/>
              <a:ahLst/>
              <a:cxnLst/>
              <a:rect l="0" t="0" r="0" b="0"/>
              <a:pathLst>
                <a:path w="12701" h="101601">
                  <a:moveTo>
                    <a:pt x="12700" y="0"/>
                  </a:moveTo>
                  <a:lnTo>
                    <a:pt x="12700" y="0"/>
                  </a:lnTo>
                  <a:lnTo>
                    <a:pt x="10818" y="41427"/>
                  </a:lnTo>
                  <a:lnTo>
                    <a:pt x="2575" y="87927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4612">
              <a:extLst>
                <a:ext uri="{FF2B5EF4-FFF2-40B4-BE49-F238E27FC236}">
                  <a16:creationId xmlns:a16="http://schemas.microsoft.com/office/drawing/2014/main" xmlns="" id="{42F167CD-6790-402B-9ABD-97B70313BFE4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203091" y="4521200"/>
              <a:ext cx="92560" cy="139096"/>
            </a:xfrm>
            <a:custGeom>
              <a:avLst/>
              <a:gdLst/>
              <a:ahLst/>
              <a:cxnLst/>
              <a:rect l="0" t="0" r="0" b="0"/>
              <a:pathLst>
                <a:path w="92560" h="139096">
                  <a:moveTo>
                    <a:pt x="3659" y="0"/>
                  </a:moveTo>
                  <a:lnTo>
                    <a:pt x="3659" y="0"/>
                  </a:lnTo>
                  <a:lnTo>
                    <a:pt x="288" y="0"/>
                  </a:lnTo>
                  <a:lnTo>
                    <a:pt x="0" y="705"/>
                  </a:lnTo>
                  <a:lnTo>
                    <a:pt x="1563" y="3371"/>
                  </a:lnTo>
                  <a:lnTo>
                    <a:pt x="17748" y="17312"/>
                  </a:lnTo>
                  <a:lnTo>
                    <a:pt x="39547" y="53803"/>
                  </a:lnTo>
                  <a:lnTo>
                    <a:pt x="48943" y="81950"/>
                  </a:lnTo>
                  <a:lnTo>
                    <a:pt x="49453" y="112633"/>
                  </a:lnTo>
                  <a:lnTo>
                    <a:pt x="44944" y="127905"/>
                  </a:lnTo>
                  <a:lnTo>
                    <a:pt x="38941" y="137280"/>
                  </a:lnTo>
                  <a:lnTo>
                    <a:pt x="36353" y="138792"/>
                  </a:lnTo>
                  <a:lnTo>
                    <a:pt x="33921" y="139095"/>
                  </a:lnTo>
                  <a:lnTo>
                    <a:pt x="31595" y="135769"/>
                  </a:lnTo>
                  <a:lnTo>
                    <a:pt x="27129" y="122665"/>
                  </a:lnTo>
                  <a:lnTo>
                    <a:pt x="30760" y="88713"/>
                  </a:lnTo>
                  <a:lnTo>
                    <a:pt x="44144" y="50744"/>
                  </a:lnTo>
                  <a:lnTo>
                    <a:pt x="64886" y="19425"/>
                  </a:lnTo>
                  <a:lnTo>
                    <a:pt x="76967" y="8634"/>
                  </a:lnTo>
                  <a:lnTo>
                    <a:pt x="925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4613">
              <a:extLst>
                <a:ext uri="{FF2B5EF4-FFF2-40B4-BE49-F238E27FC236}">
                  <a16:creationId xmlns:a16="http://schemas.microsoft.com/office/drawing/2014/main" xmlns="" id="{0D6E5985-03F8-4FB2-AF4A-CF67F3CEEBE3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3066435" y="4513461"/>
              <a:ext cx="102216" cy="147440"/>
            </a:xfrm>
            <a:custGeom>
              <a:avLst/>
              <a:gdLst/>
              <a:ahLst/>
              <a:cxnLst/>
              <a:rect l="0" t="0" r="0" b="0"/>
              <a:pathLst>
                <a:path w="102216" h="147440">
                  <a:moveTo>
                    <a:pt x="70465" y="52189"/>
                  </a:moveTo>
                  <a:lnTo>
                    <a:pt x="70465" y="52189"/>
                  </a:lnTo>
                  <a:lnTo>
                    <a:pt x="75932" y="29045"/>
                  </a:lnTo>
                  <a:lnTo>
                    <a:pt x="76737" y="1422"/>
                  </a:lnTo>
                  <a:lnTo>
                    <a:pt x="74647" y="0"/>
                  </a:lnTo>
                  <a:lnTo>
                    <a:pt x="66679" y="301"/>
                  </a:lnTo>
                  <a:lnTo>
                    <a:pt x="46923" y="14551"/>
                  </a:lnTo>
                  <a:lnTo>
                    <a:pt x="19824" y="46759"/>
                  </a:lnTo>
                  <a:lnTo>
                    <a:pt x="2935" y="84212"/>
                  </a:lnTo>
                  <a:lnTo>
                    <a:pt x="0" y="103816"/>
                  </a:lnTo>
                  <a:lnTo>
                    <a:pt x="205" y="112007"/>
                  </a:lnTo>
                  <a:lnTo>
                    <a:pt x="2458" y="118173"/>
                  </a:lnTo>
                  <a:lnTo>
                    <a:pt x="10606" y="126906"/>
                  </a:lnTo>
                  <a:lnTo>
                    <a:pt x="16448" y="128106"/>
                  </a:lnTo>
                  <a:lnTo>
                    <a:pt x="30465" y="125676"/>
                  </a:lnTo>
                  <a:lnTo>
                    <a:pt x="54223" y="109633"/>
                  </a:lnTo>
                  <a:lnTo>
                    <a:pt x="72394" y="83634"/>
                  </a:lnTo>
                  <a:lnTo>
                    <a:pt x="86773" y="40346"/>
                  </a:lnTo>
                  <a:lnTo>
                    <a:pt x="87687" y="35827"/>
                  </a:lnTo>
                  <a:lnTo>
                    <a:pt x="87591" y="34226"/>
                  </a:lnTo>
                  <a:lnTo>
                    <a:pt x="86821" y="34569"/>
                  </a:lnTo>
                  <a:lnTo>
                    <a:pt x="85602" y="36209"/>
                  </a:lnTo>
                  <a:lnTo>
                    <a:pt x="83887" y="55372"/>
                  </a:lnTo>
                  <a:lnTo>
                    <a:pt x="88377" y="93452"/>
                  </a:lnTo>
                  <a:lnTo>
                    <a:pt x="99479" y="139378"/>
                  </a:lnTo>
                  <a:lnTo>
                    <a:pt x="102215" y="147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4614">
              <a:extLst>
                <a:ext uri="{FF2B5EF4-FFF2-40B4-BE49-F238E27FC236}">
                  <a16:creationId xmlns:a16="http://schemas.microsoft.com/office/drawing/2014/main" xmlns="" id="{9DA00368-A641-4219-B3EC-301ACB040A5A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2914650" y="4514850"/>
              <a:ext cx="120651" cy="138312"/>
            </a:xfrm>
            <a:custGeom>
              <a:avLst/>
              <a:gdLst/>
              <a:ahLst/>
              <a:cxnLst/>
              <a:rect l="0" t="0" r="0" b="0"/>
              <a:pathLst>
                <a:path w="120651" h="138312">
                  <a:moveTo>
                    <a:pt x="0" y="31750"/>
                  </a:moveTo>
                  <a:lnTo>
                    <a:pt x="0" y="31750"/>
                  </a:lnTo>
                  <a:lnTo>
                    <a:pt x="3371" y="25008"/>
                  </a:lnTo>
                  <a:lnTo>
                    <a:pt x="3658" y="22316"/>
                  </a:lnTo>
                  <a:lnTo>
                    <a:pt x="2103" y="15863"/>
                  </a:lnTo>
                  <a:lnTo>
                    <a:pt x="2813" y="14809"/>
                  </a:lnTo>
                  <a:lnTo>
                    <a:pt x="3992" y="14106"/>
                  </a:lnTo>
                  <a:lnTo>
                    <a:pt x="9065" y="18969"/>
                  </a:lnTo>
                  <a:lnTo>
                    <a:pt x="27191" y="49451"/>
                  </a:lnTo>
                  <a:lnTo>
                    <a:pt x="41720" y="95532"/>
                  </a:lnTo>
                  <a:lnTo>
                    <a:pt x="53362" y="125750"/>
                  </a:lnTo>
                  <a:lnTo>
                    <a:pt x="61582" y="136558"/>
                  </a:lnTo>
                  <a:lnTo>
                    <a:pt x="65043" y="138311"/>
                  </a:lnTo>
                  <a:lnTo>
                    <a:pt x="68057" y="138068"/>
                  </a:lnTo>
                  <a:lnTo>
                    <a:pt x="70771" y="136496"/>
                  </a:lnTo>
                  <a:lnTo>
                    <a:pt x="77962" y="117427"/>
                  </a:lnTo>
                  <a:lnTo>
                    <a:pt x="84562" y="82693"/>
                  </a:lnTo>
                  <a:lnTo>
                    <a:pt x="90986" y="41121"/>
                  </a:lnTo>
                  <a:lnTo>
                    <a:pt x="100728" y="14379"/>
                  </a:lnTo>
                  <a:lnTo>
                    <a:pt x="108503" y="6391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4615">
              <a:extLst>
                <a:ext uri="{FF2B5EF4-FFF2-40B4-BE49-F238E27FC236}">
                  <a16:creationId xmlns:a16="http://schemas.microsoft.com/office/drawing/2014/main" xmlns="" id="{89A42AA1-9A39-4B41-B937-92782C20CA36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2832100" y="4424762"/>
              <a:ext cx="12701" cy="20239"/>
            </a:xfrm>
            <a:custGeom>
              <a:avLst/>
              <a:gdLst/>
              <a:ahLst/>
              <a:cxnLst/>
              <a:rect l="0" t="0" r="0" b="0"/>
              <a:pathLst>
                <a:path w="12701" h="20239">
                  <a:moveTo>
                    <a:pt x="12700" y="20238"/>
                  </a:moveTo>
                  <a:lnTo>
                    <a:pt x="12700" y="20238"/>
                  </a:lnTo>
                  <a:lnTo>
                    <a:pt x="5793" y="3278"/>
                  </a:lnTo>
                  <a:lnTo>
                    <a:pt x="3862" y="465"/>
                  </a:lnTo>
                  <a:lnTo>
                    <a:pt x="2575" y="0"/>
                  </a:lnTo>
                  <a:lnTo>
                    <a:pt x="1717" y="1102"/>
                  </a:lnTo>
                  <a:lnTo>
                    <a:pt x="0" y="7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4616">
              <a:extLst>
                <a:ext uri="{FF2B5EF4-FFF2-40B4-BE49-F238E27FC236}">
                  <a16:creationId xmlns:a16="http://schemas.microsoft.com/office/drawing/2014/main" xmlns="" id="{4ED4F38F-3230-4FB7-8CB6-3B1A0945B62C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2844800" y="4552950"/>
              <a:ext cx="6351" cy="107951"/>
            </a:xfrm>
            <a:custGeom>
              <a:avLst/>
              <a:gdLst/>
              <a:ahLst/>
              <a:cxnLst/>
              <a:rect l="0" t="0" r="0" b="0"/>
              <a:pathLst>
                <a:path w="6351" h="107951">
                  <a:moveTo>
                    <a:pt x="6350" y="0"/>
                  </a:moveTo>
                  <a:lnTo>
                    <a:pt x="6350" y="0"/>
                  </a:lnTo>
                  <a:lnTo>
                    <a:pt x="2979" y="6742"/>
                  </a:lnTo>
                  <a:lnTo>
                    <a:pt x="392" y="46453"/>
                  </a:lnTo>
                  <a:lnTo>
                    <a:pt x="78" y="87178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4617">
              <a:extLst>
                <a:ext uri="{FF2B5EF4-FFF2-40B4-BE49-F238E27FC236}">
                  <a16:creationId xmlns:a16="http://schemas.microsoft.com/office/drawing/2014/main" xmlns="" id="{424BAF1E-ED3A-4911-B204-017F62CC322A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2277787" y="4407521"/>
              <a:ext cx="156693" cy="291224"/>
            </a:xfrm>
            <a:custGeom>
              <a:avLst/>
              <a:gdLst/>
              <a:ahLst/>
              <a:cxnLst/>
              <a:rect l="0" t="0" r="0" b="0"/>
              <a:pathLst>
                <a:path w="156693" h="291224">
                  <a:moveTo>
                    <a:pt x="27263" y="18429"/>
                  </a:moveTo>
                  <a:lnTo>
                    <a:pt x="27263" y="18429"/>
                  </a:lnTo>
                  <a:lnTo>
                    <a:pt x="23892" y="18429"/>
                  </a:lnTo>
                  <a:lnTo>
                    <a:pt x="22899" y="17723"/>
                  </a:lnTo>
                  <a:lnTo>
                    <a:pt x="22237" y="16547"/>
                  </a:lnTo>
                  <a:lnTo>
                    <a:pt x="21796" y="15058"/>
                  </a:lnTo>
                  <a:lnTo>
                    <a:pt x="20796" y="14065"/>
                  </a:lnTo>
                  <a:lnTo>
                    <a:pt x="14847" y="12157"/>
                  </a:lnTo>
                  <a:lnTo>
                    <a:pt x="18018" y="15473"/>
                  </a:lnTo>
                  <a:lnTo>
                    <a:pt x="33539" y="20924"/>
                  </a:lnTo>
                  <a:lnTo>
                    <a:pt x="65479" y="23312"/>
                  </a:lnTo>
                  <a:lnTo>
                    <a:pt x="111090" y="17721"/>
                  </a:lnTo>
                  <a:lnTo>
                    <a:pt x="132958" y="13175"/>
                  </a:lnTo>
                  <a:lnTo>
                    <a:pt x="156692" y="1474"/>
                  </a:lnTo>
                  <a:lnTo>
                    <a:pt x="155882" y="776"/>
                  </a:lnTo>
                  <a:lnTo>
                    <a:pt x="149338" y="0"/>
                  </a:lnTo>
                  <a:lnTo>
                    <a:pt x="123641" y="6305"/>
                  </a:lnTo>
                  <a:lnTo>
                    <a:pt x="77737" y="31217"/>
                  </a:lnTo>
                  <a:lnTo>
                    <a:pt x="46843" y="55066"/>
                  </a:lnTo>
                  <a:lnTo>
                    <a:pt x="33378" y="71636"/>
                  </a:lnTo>
                  <a:lnTo>
                    <a:pt x="30634" y="79300"/>
                  </a:lnTo>
                  <a:lnTo>
                    <a:pt x="31348" y="93460"/>
                  </a:lnTo>
                  <a:lnTo>
                    <a:pt x="34925" y="98789"/>
                  </a:lnTo>
                  <a:lnTo>
                    <a:pt x="46426" y="106591"/>
                  </a:lnTo>
                  <a:lnTo>
                    <a:pt x="88130" y="121534"/>
                  </a:lnTo>
                  <a:lnTo>
                    <a:pt x="95357" y="125266"/>
                  </a:lnTo>
                  <a:lnTo>
                    <a:pt x="99470" y="129164"/>
                  </a:lnTo>
                  <a:lnTo>
                    <a:pt x="101507" y="133175"/>
                  </a:lnTo>
                  <a:lnTo>
                    <a:pt x="102159" y="137260"/>
                  </a:lnTo>
                  <a:lnTo>
                    <a:pt x="97239" y="147443"/>
                  </a:lnTo>
                  <a:lnTo>
                    <a:pt x="85880" y="159729"/>
                  </a:lnTo>
                  <a:lnTo>
                    <a:pt x="45975" y="190613"/>
                  </a:lnTo>
                  <a:lnTo>
                    <a:pt x="10655" y="223890"/>
                  </a:lnTo>
                  <a:lnTo>
                    <a:pt x="2243" y="238862"/>
                  </a:lnTo>
                  <a:lnTo>
                    <a:pt x="0" y="245817"/>
                  </a:lnTo>
                  <a:lnTo>
                    <a:pt x="1270" y="259191"/>
                  </a:lnTo>
                  <a:lnTo>
                    <a:pt x="3584" y="265720"/>
                  </a:lnTo>
                  <a:lnTo>
                    <a:pt x="13682" y="276738"/>
                  </a:lnTo>
                  <a:lnTo>
                    <a:pt x="27577" y="284927"/>
                  </a:lnTo>
                  <a:lnTo>
                    <a:pt x="63256" y="290185"/>
                  </a:lnTo>
                  <a:lnTo>
                    <a:pt x="103909" y="291223"/>
                  </a:lnTo>
                  <a:lnTo>
                    <a:pt x="141563" y="2851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4618">
              <a:extLst>
                <a:ext uri="{FF2B5EF4-FFF2-40B4-BE49-F238E27FC236}">
                  <a16:creationId xmlns:a16="http://schemas.microsoft.com/office/drawing/2014/main" xmlns="" id="{8C792D16-18B0-4260-BA2A-F7017C20186B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2492090" y="4523046"/>
              <a:ext cx="308261" cy="318351"/>
            </a:xfrm>
            <a:custGeom>
              <a:avLst/>
              <a:gdLst/>
              <a:ahLst/>
              <a:cxnLst/>
              <a:rect l="0" t="0" r="0" b="0"/>
              <a:pathLst>
                <a:path w="308261" h="318351">
                  <a:moveTo>
                    <a:pt x="98710" y="42604"/>
                  </a:moveTo>
                  <a:lnTo>
                    <a:pt x="98710" y="42604"/>
                  </a:lnTo>
                  <a:lnTo>
                    <a:pt x="83963" y="29739"/>
                  </a:lnTo>
                  <a:lnTo>
                    <a:pt x="80412" y="27677"/>
                  </a:lnTo>
                  <a:lnTo>
                    <a:pt x="68941" y="29149"/>
                  </a:lnTo>
                  <a:lnTo>
                    <a:pt x="55140" y="35213"/>
                  </a:lnTo>
                  <a:lnTo>
                    <a:pt x="41951" y="44964"/>
                  </a:lnTo>
                  <a:lnTo>
                    <a:pt x="22626" y="72466"/>
                  </a:lnTo>
                  <a:lnTo>
                    <a:pt x="3613" y="118274"/>
                  </a:lnTo>
                  <a:lnTo>
                    <a:pt x="0" y="137853"/>
                  </a:lnTo>
                  <a:lnTo>
                    <a:pt x="2157" y="152200"/>
                  </a:lnTo>
                  <a:lnTo>
                    <a:pt x="4708" y="158002"/>
                  </a:lnTo>
                  <a:lnTo>
                    <a:pt x="8526" y="161869"/>
                  </a:lnTo>
                  <a:lnTo>
                    <a:pt x="18411" y="166166"/>
                  </a:lnTo>
                  <a:lnTo>
                    <a:pt x="31742" y="164313"/>
                  </a:lnTo>
                  <a:lnTo>
                    <a:pt x="47074" y="157374"/>
                  </a:lnTo>
                  <a:lnTo>
                    <a:pt x="63296" y="144883"/>
                  </a:lnTo>
                  <a:lnTo>
                    <a:pt x="74268" y="128043"/>
                  </a:lnTo>
                  <a:lnTo>
                    <a:pt x="96257" y="81637"/>
                  </a:lnTo>
                  <a:lnTo>
                    <a:pt x="97075" y="79915"/>
                  </a:lnTo>
                  <a:lnTo>
                    <a:pt x="97620" y="79472"/>
                  </a:lnTo>
                  <a:lnTo>
                    <a:pt x="97983" y="79883"/>
                  </a:lnTo>
                  <a:lnTo>
                    <a:pt x="86437" y="122727"/>
                  </a:lnTo>
                  <a:lnTo>
                    <a:pt x="74926" y="161437"/>
                  </a:lnTo>
                  <a:lnTo>
                    <a:pt x="62578" y="204187"/>
                  </a:lnTo>
                  <a:lnTo>
                    <a:pt x="53354" y="251504"/>
                  </a:lnTo>
                  <a:lnTo>
                    <a:pt x="45327" y="296370"/>
                  </a:lnTo>
                  <a:lnTo>
                    <a:pt x="46291" y="309671"/>
                  </a:lnTo>
                  <a:lnTo>
                    <a:pt x="49072" y="316523"/>
                  </a:lnTo>
                  <a:lnTo>
                    <a:pt x="50801" y="318350"/>
                  </a:lnTo>
                  <a:lnTo>
                    <a:pt x="52660" y="318156"/>
                  </a:lnTo>
                  <a:lnTo>
                    <a:pt x="56606" y="314179"/>
                  </a:lnTo>
                  <a:lnTo>
                    <a:pt x="81306" y="267637"/>
                  </a:lnTo>
                  <a:lnTo>
                    <a:pt x="102569" y="232047"/>
                  </a:lnTo>
                  <a:lnTo>
                    <a:pt x="118534" y="199708"/>
                  </a:lnTo>
                  <a:lnTo>
                    <a:pt x="135037" y="161111"/>
                  </a:lnTo>
                  <a:lnTo>
                    <a:pt x="151780" y="118087"/>
                  </a:lnTo>
                  <a:lnTo>
                    <a:pt x="164865" y="76858"/>
                  </a:lnTo>
                  <a:lnTo>
                    <a:pt x="178284" y="29235"/>
                  </a:lnTo>
                  <a:lnTo>
                    <a:pt x="185768" y="922"/>
                  </a:lnTo>
                  <a:lnTo>
                    <a:pt x="184971" y="0"/>
                  </a:lnTo>
                  <a:lnTo>
                    <a:pt x="180322" y="4618"/>
                  </a:lnTo>
                  <a:lnTo>
                    <a:pt x="170910" y="45109"/>
                  </a:lnTo>
                  <a:lnTo>
                    <a:pt x="165807" y="85601"/>
                  </a:lnTo>
                  <a:lnTo>
                    <a:pt x="168136" y="123312"/>
                  </a:lnTo>
                  <a:lnTo>
                    <a:pt x="174000" y="150871"/>
                  </a:lnTo>
                  <a:lnTo>
                    <a:pt x="180621" y="160808"/>
                  </a:lnTo>
                  <a:lnTo>
                    <a:pt x="185773" y="161623"/>
                  </a:lnTo>
                  <a:lnTo>
                    <a:pt x="199023" y="156885"/>
                  </a:lnTo>
                  <a:lnTo>
                    <a:pt x="212438" y="142079"/>
                  </a:lnTo>
                  <a:lnTo>
                    <a:pt x="238297" y="98080"/>
                  </a:lnTo>
                  <a:lnTo>
                    <a:pt x="257307" y="55104"/>
                  </a:lnTo>
                  <a:lnTo>
                    <a:pt x="262953" y="28127"/>
                  </a:lnTo>
                  <a:lnTo>
                    <a:pt x="259277" y="45441"/>
                  </a:lnTo>
                  <a:lnTo>
                    <a:pt x="259409" y="72215"/>
                  </a:lnTo>
                  <a:lnTo>
                    <a:pt x="271837" y="116571"/>
                  </a:lnTo>
                  <a:lnTo>
                    <a:pt x="281867" y="133821"/>
                  </a:lnTo>
                  <a:lnTo>
                    <a:pt x="287828" y="139590"/>
                  </a:lnTo>
                  <a:lnTo>
                    <a:pt x="290405" y="141127"/>
                  </a:lnTo>
                  <a:lnTo>
                    <a:pt x="293535" y="141448"/>
                  </a:lnTo>
                  <a:lnTo>
                    <a:pt x="308260" y="137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SMARTInkShape-4619">
            <a:extLst>
              <a:ext uri="{FF2B5EF4-FFF2-40B4-BE49-F238E27FC236}">
                <a16:creationId xmlns:a16="http://schemas.microsoft.com/office/drawing/2014/main" xmlns="" id="{42DF567A-3DFB-4F2E-A4D5-40E0DF3DE35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875687" y="4474854"/>
            <a:ext cx="356714" cy="518328"/>
          </a:xfrm>
          <a:custGeom>
            <a:avLst/>
            <a:gdLst/>
            <a:ahLst/>
            <a:cxnLst/>
            <a:rect l="0" t="0" r="0" b="0"/>
            <a:pathLst>
              <a:path w="356714" h="518328">
                <a:moveTo>
                  <a:pt x="70963" y="71746"/>
                </a:moveTo>
                <a:lnTo>
                  <a:pt x="70963" y="71746"/>
                </a:lnTo>
                <a:lnTo>
                  <a:pt x="62124" y="86051"/>
                </a:lnTo>
                <a:lnTo>
                  <a:pt x="56216" y="88687"/>
                </a:lnTo>
                <a:lnTo>
                  <a:pt x="36121" y="94176"/>
                </a:lnTo>
                <a:lnTo>
                  <a:pt x="25139" y="92769"/>
                </a:lnTo>
                <a:lnTo>
                  <a:pt x="15083" y="87910"/>
                </a:lnTo>
                <a:lnTo>
                  <a:pt x="501" y="76664"/>
                </a:lnTo>
                <a:lnTo>
                  <a:pt x="0" y="72202"/>
                </a:lnTo>
                <a:lnTo>
                  <a:pt x="3205" y="59719"/>
                </a:lnTo>
                <a:lnTo>
                  <a:pt x="11215" y="48527"/>
                </a:lnTo>
                <a:lnTo>
                  <a:pt x="52800" y="16111"/>
                </a:lnTo>
                <a:lnTo>
                  <a:pt x="77743" y="109"/>
                </a:lnTo>
                <a:lnTo>
                  <a:pt x="78306" y="0"/>
                </a:lnTo>
                <a:lnTo>
                  <a:pt x="72374" y="18266"/>
                </a:lnTo>
                <a:lnTo>
                  <a:pt x="66355" y="58020"/>
                </a:lnTo>
                <a:lnTo>
                  <a:pt x="65129" y="100605"/>
                </a:lnTo>
                <a:lnTo>
                  <a:pt x="66254" y="133255"/>
                </a:lnTo>
                <a:lnTo>
                  <a:pt x="71457" y="168933"/>
                </a:lnTo>
                <a:lnTo>
                  <a:pt x="76591" y="202194"/>
                </a:lnTo>
                <a:lnTo>
                  <a:pt x="81567" y="248686"/>
                </a:lnTo>
                <a:lnTo>
                  <a:pt x="81160" y="289978"/>
                </a:lnTo>
                <a:lnTo>
                  <a:pt x="74702" y="328793"/>
                </a:lnTo>
                <a:lnTo>
                  <a:pt x="71339" y="334128"/>
                </a:lnTo>
                <a:lnTo>
                  <a:pt x="66980" y="337684"/>
                </a:lnTo>
                <a:lnTo>
                  <a:pt x="61958" y="340054"/>
                </a:lnTo>
                <a:lnTo>
                  <a:pt x="57198" y="340223"/>
                </a:lnTo>
                <a:lnTo>
                  <a:pt x="48147" y="336649"/>
                </a:lnTo>
                <a:lnTo>
                  <a:pt x="35118" y="326703"/>
                </a:lnTo>
                <a:lnTo>
                  <a:pt x="33661" y="320034"/>
                </a:lnTo>
                <a:lnTo>
                  <a:pt x="35804" y="301335"/>
                </a:lnTo>
                <a:lnTo>
                  <a:pt x="48316" y="273749"/>
                </a:lnTo>
                <a:lnTo>
                  <a:pt x="81646" y="232664"/>
                </a:lnTo>
                <a:lnTo>
                  <a:pt x="112542" y="192646"/>
                </a:lnTo>
                <a:lnTo>
                  <a:pt x="147488" y="149509"/>
                </a:lnTo>
                <a:lnTo>
                  <a:pt x="179087" y="106860"/>
                </a:lnTo>
                <a:lnTo>
                  <a:pt x="207561" y="62010"/>
                </a:lnTo>
                <a:lnTo>
                  <a:pt x="218681" y="38287"/>
                </a:lnTo>
                <a:lnTo>
                  <a:pt x="222438" y="24371"/>
                </a:lnTo>
                <a:lnTo>
                  <a:pt x="207702" y="66713"/>
                </a:lnTo>
                <a:lnTo>
                  <a:pt x="194106" y="113999"/>
                </a:lnTo>
                <a:lnTo>
                  <a:pt x="187312" y="153555"/>
                </a:lnTo>
                <a:lnTo>
                  <a:pt x="181235" y="197711"/>
                </a:lnTo>
                <a:lnTo>
                  <a:pt x="177639" y="221340"/>
                </a:lnTo>
                <a:lnTo>
                  <a:pt x="173830" y="245558"/>
                </a:lnTo>
                <a:lnTo>
                  <a:pt x="167717" y="293164"/>
                </a:lnTo>
                <a:lnTo>
                  <a:pt x="163353" y="338782"/>
                </a:lnTo>
                <a:lnTo>
                  <a:pt x="161414" y="380223"/>
                </a:lnTo>
                <a:lnTo>
                  <a:pt x="158671" y="417926"/>
                </a:lnTo>
                <a:lnTo>
                  <a:pt x="156511" y="452087"/>
                </a:lnTo>
                <a:lnTo>
                  <a:pt x="159968" y="492297"/>
                </a:lnTo>
                <a:lnTo>
                  <a:pt x="166024" y="508189"/>
                </a:lnTo>
                <a:lnTo>
                  <a:pt x="169615" y="512991"/>
                </a:lnTo>
                <a:lnTo>
                  <a:pt x="177367" y="518327"/>
                </a:lnTo>
                <a:lnTo>
                  <a:pt x="182822" y="517633"/>
                </a:lnTo>
                <a:lnTo>
                  <a:pt x="196407" y="511218"/>
                </a:lnTo>
                <a:lnTo>
                  <a:pt x="208090" y="499430"/>
                </a:lnTo>
                <a:lnTo>
                  <a:pt x="230459" y="458753"/>
                </a:lnTo>
                <a:lnTo>
                  <a:pt x="238871" y="417523"/>
                </a:lnTo>
                <a:lnTo>
                  <a:pt x="241363" y="374028"/>
                </a:lnTo>
                <a:lnTo>
                  <a:pt x="236430" y="327339"/>
                </a:lnTo>
                <a:lnTo>
                  <a:pt x="225362" y="304179"/>
                </a:lnTo>
                <a:lnTo>
                  <a:pt x="225402" y="303607"/>
                </a:lnTo>
                <a:lnTo>
                  <a:pt x="226133" y="303931"/>
                </a:lnTo>
                <a:lnTo>
                  <a:pt x="235748" y="309521"/>
                </a:lnTo>
                <a:lnTo>
                  <a:pt x="257293" y="308630"/>
                </a:lnTo>
                <a:lnTo>
                  <a:pt x="304597" y="288110"/>
                </a:lnTo>
                <a:lnTo>
                  <a:pt x="356713" y="26224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SMARTInkShape-Group879">
            <a:extLst>
              <a:ext uri="{FF2B5EF4-FFF2-40B4-BE49-F238E27FC236}">
                <a16:creationId xmlns:a16="http://schemas.microsoft.com/office/drawing/2014/main" xmlns="" id="{ED10FDD2-647C-4D74-9602-260989CF9A1D}"/>
              </a:ext>
            </a:extLst>
          </p:cNvPr>
          <p:cNvGrpSpPr/>
          <p:nvPr/>
        </p:nvGrpSpPr>
        <p:grpSpPr>
          <a:xfrm>
            <a:off x="5934228" y="4377891"/>
            <a:ext cx="218923" cy="434592"/>
            <a:chOff x="5934228" y="4377891"/>
            <a:chExt cx="218923" cy="434592"/>
          </a:xfrm>
        </p:grpSpPr>
        <p:sp>
          <p:nvSpPr>
            <p:cNvPr id="126" name="SMARTInkShape-4620">
              <a:extLst>
                <a:ext uri="{FF2B5EF4-FFF2-40B4-BE49-F238E27FC236}">
                  <a16:creationId xmlns:a16="http://schemas.microsoft.com/office/drawing/2014/main" xmlns="" id="{5294BA5D-0858-472C-8238-4CFDC2B05EA6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5964239" y="4377891"/>
              <a:ext cx="125412" cy="127299"/>
            </a:xfrm>
            <a:custGeom>
              <a:avLst/>
              <a:gdLst/>
              <a:ahLst/>
              <a:cxnLst/>
              <a:rect l="0" t="0" r="0" b="0"/>
              <a:pathLst>
                <a:path w="125412" h="127299">
                  <a:moveTo>
                    <a:pt x="42861" y="16309"/>
                  </a:moveTo>
                  <a:lnTo>
                    <a:pt x="42861" y="16309"/>
                  </a:lnTo>
                  <a:lnTo>
                    <a:pt x="28114" y="63694"/>
                  </a:lnTo>
                  <a:lnTo>
                    <a:pt x="9430" y="107581"/>
                  </a:lnTo>
                  <a:lnTo>
                    <a:pt x="0" y="127298"/>
                  </a:lnTo>
                  <a:lnTo>
                    <a:pt x="2253" y="116144"/>
                  </a:lnTo>
                  <a:lnTo>
                    <a:pt x="18768" y="77657"/>
                  </a:lnTo>
                  <a:lnTo>
                    <a:pt x="36351" y="35352"/>
                  </a:lnTo>
                  <a:lnTo>
                    <a:pt x="44907" y="17012"/>
                  </a:lnTo>
                  <a:lnTo>
                    <a:pt x="53413" y="6508"/>
                  </a:lnTo>
                  <a:lnTo>
                    <a:pt x="61897" y="1370"/>
                  </a:lnTo>
                  <a:lnTo>
                    <a:pt x="66135" y="0"/>
                  </a:lnTo>
                  <a:lnTo>
                    <a:pt x="69666" y="1203"/>
                  </a:lnTo>
                  <a:lnTo>
                    <a:pt x="75471" y="8184"/>
                  </a:lnTo>
                  <a:lnTo>
                    <a:pt x="98156" y="54320"/>
                  </a:lnTo>
                  <a:lnTo>
                    <a:pt x="114070" y="94805"/>
                  </a:lnTo>
                  <a:lnTo>
                    <a:pt x="125411" y="111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4621">
              <a:extLst>
                <a:ext uri="{FF2B5EF4-FFF2-40B4-BE49-F238E27FC236}">
                  <a16:creationId xmlns:a16="http://schemas.microsoft.com/office/drawing/2014/main" xmlns="" id="{6B739D57-3D22-4D79-B60F-6624D57A9EDE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934228" y="4566794"/>
              <a:ext cx="218923" cy="245689"/>
            </a:xfrm>
            <a:custGeom>
              <a:avLst/>
              <a:gdLst/>
              <a:ahLst/>
              <a:cxnLst/>
              <a:rect l="0" t="0" r="0" b="0"/>
              <a:pathLst>
                <a:path w="218923" h="245689">
                  <a:moveTo>
                    <a:pt x="110972" y="11556"/>
                  </a:moveTo>
                  <a:lnTo>
                    <a:pt x="110972" y="11556"/>
                  </a:lnTo>
                  <a:lnTo>
                    <a:pt x="110972" y="8185"/>
                  </a:lnTo>
                  <a:lnTo>
                    <a:pt x="107209" y="4648"/>
                  </a:lnTo>
                  <a:lnTo>
                    <a:pt x="100832" y="1430"/>
                  </a:lnTo>
                  <a:lnTo>
                    <a:pt x="93296" y="0"/>
                  </a:lnTo>
                  <a:lnTo>
                    <a:pt x="83360" y="3127"/>
                  </a:lnTo>
                  <a:lnTo>
                    <a:pt x="59735" y="16633"/>
                  </a:lnTo>
                  <a:lnTo>
                    <a:pt x="40993" y="42223"/>
                  </a:lnTo>
                  <a:lnTo>
                    <a:pt x="22033" y="86729"/>
                  </a:lnTo>
                  <a:lnTo>
                    <a:pt x="11237" y="119990"/>
                  </a:lnTo>
                  <a:lnTo>
                    <a:pt x="987" y="166686"/>
                  </a:lnTo>
                  <a:lnTo>
                    <a:pt x="0" y="193392"/>
                  </a:lnTo>
                  <a:lnTo>
                    <a:pt x="4266" y="217020"/>
                  </a:lnTo>
                  <a:lnTo>
                    <a:pt x="12747" y="233636"/>
                  </a:lnTo>
                  <a:lnTo>
                    <a:pt x="17971" y="240043"/>
                  </a:lnTo>
                  <a:lnTo>
                    <a:pt x="24983" y="243608"/>
                  </a:lnTo>
                  <a:lnTo>
                    <a:pt x="42180" y="245688"/>
                  </a:lnTo>
                  <a:lnTo>
                    <a:pt x="57820" y="240499"/>
                  </a:lnTo>
                  <a:lnTo>
                    <a:pt x="73238" y="229019"/>
                  </a:lnTo>
                  <a:lnTo>
                    <a:pt x="99634" y="198756"/>
                  </a:lnTo>
                  <a:lnTo>
                    <a:pt x="116628" y="161567"/>
                  </a:lnTo>
                  <a:lnTo>
                    <a:pt x="124329" y="116133"/>
                  </a:lnTo>
                  <a:lnTo>
                    <a:pt x="118614" y="71783"/>
                  </a:lnTo>
                  <a:lnTo>
                    <a:pt x="111781" y="44673"/>
                  </a:lnTo>
                  <a:lnTo>
                    <a:pt x="98397" y="26039"/>
                  </a:lnTo>
                  <a:lnTo>
                    <a:pt x="89888" y="19095"/>
                  </a:lnTo>
                  <a:lnTo>
                    <a:pt x="82099" y="15876"/>
                  </a:lnTo>
                  <a:lnTo>
                    <a:pt x="74790" y="15141"/>
                  </a:lnTo>
                  <a:lnTo>
                    <a:pt x="67801" y="16063"/>
                  </a:lnTo>
                  <a:lnTo>
                    <a:pt x="54391" y="26494"/>
                  </a:lnTo>
                  <a:lnTo>
                    <a:pt x="42785" y="42890"/>
                  </a:lnTo>
                  <a:lnTo>
                    <a:pt x="35276" y="61935"/>
                  </a:lnTo>
                  <a:lnTo>
                    <a:pt x="35108" y="70542"/>
                  </a:lnTo>
                  <a:lnTo>
                    <a:pt x="40566" y="85750"/>
                  </a:lnTo>
                  <a:lnTo>
                    <a:pt x="66980" y="95802"/>
                  </a:lnTo>
                  <a:lnTo>
                    <a:pt x="104120" y="100504"/>
                  </a:lnTo>
                  <a:lnTo>
                    <a:pt x="139441" y="97890"/>
                  </a:lnTo>
                  <a:lnTo>
                    <a:pt x="180948" y="88485"/>
                  </a:lnTo>
                  <a:lnTo>
                    <a:pt x="218922" y="75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880">
            <a:extLst>
              <a:ext uri="{FF2B5EF4-FFF2-40B4-BE49-F238E27FC236}">
                <a16:creationId xmlns:a16="http://schemas.microsoft.com/office/drawing/2014/main" xmlns="" id="{25A99DE2-5DA1-419D-AB27-3D7C7E54E167}"/>
              </a:ext>
            </a:extLst>
          </p:cNvPr>
          <p:cNvGrpSpPr/>
          <p:nvPr/>
        </p:nvGrpSpPr>
        <p:grpSpPr>
          <a:xfrm>
            <a:off x="6718300" y="4600092"/>
            <a:ext cx="184003" cy="213209"/>
            <a:chOff x="6718300" y="4600092"/>
            <a:chExt cx="184003" cy="213209"/>
          </a:xfrm>
        </p:grpSpPr>
        <p:sp>
          <p:nvSpPr>
            <p:cNvPr id="129" name="SMARTInkShape-4622">
              <a:extLst>
                <a:ext uri="{FF2B5EF4-FFF2-40B4-BE49-F238E27FC236}">
                  <a16:creationId xmlns:a16="http://schemas.microsoft.com/office/drawing/2014/main" xmlns="" id="{760D4849-5908-49D9-86DA-9D22AF32D85D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800722" y="4632747"/>
              <a:ext cx="101581" cy="180554"/>
            </a:xfrm>
            <a:custGeom>
              <a:avLst/>
              <a:gdLst/>
              <a:ahLst/>
              <a:cxnLst/>
              <a:rect l="0" t="0" r="0" b="0"/>
              <a:pathLst>
                <a:path w="101581" h="180554">
                  <a:moveTo>
                    <a:pt x="63628" y="9103"/>
                  </a:moveTo>
                  <a:lnTo>
                    <a:pt x="63628" y="9103"/>
                  </a:lnTo>
                  <a:lnTo>
                    <a:pt x="63628" y="5732"/>
                  </a:lnTo>
                  <a:lnTo>
                    <a:pt x="57983" y="2195"/>
                  </a:lnTo>
                  <a:lnTo>
                    <a:pt x="53515" y="264"/>
                  </a:lnTo>
                  <a:lnTo>
                    <a:pt x="42904" y="0"/>
                  </a:lnTo>
                  <a:lnTo>
                    <a:pt x="37113" y="918"/>
                  </a:lnTo>
                  <a:lnTo>
                    <a:pt x="25032" y="7582"/>
                  </a:lnTo>
                  <a:lnTo>
                    <a:pt x="8212" y="23234"/>
                  </a:lnTo>
                  <a:lnTo>
                    <a:pt x="3401" y="29107"/>
                  </a:lnTo>
                  <a:lnTo>
                    <a:pt x="898" y="35139"/>
                  </a:lnTo>
                  <a:lnTo>
                    <a:pt x="0" y="47486"/>
                  </a:lnTo>
                  <a:lnTo>
                    <a:pt x="6832" y="66337"/>
                  </a:lnTo>
                  <a:lnTo>
                    <a:pt x="19571" y="77109"/>
                  </a:lnTo>
                  <a:lnTo>
                    <a:pt x="59864" y="102264"/>
                  </a:lnTo>
                  <a:lnTo>
                    <a:pt x="91969" y="129340"/>
                  </a:lnTo>
                  <a:lnTo>
                    <a:pt x="100448" y="142270"/>
                  </a:lnTo>
                  <a:lnTo>
                    <a:pt x="101580" y="148681"/>
                  </a:lnTo>
                  <a:lnTo>
                    <a:pt x="99075" y="161448"/>
                  </a:lnTo>
                  <a:lnTo>
                    <a:pt x="93609" y="166405"/>
                  </a:lnTo>
                  <a:lnTo>
                    <a:pt x="76248" y="173794"/>
                  </a:lnTo>
                  <a:lnTo>
                    <a:pt x="19178" y="1805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4623">
              <a:extLst>
                <a:ext uri="{FF2B5EF4-FFF2-40B4-BE49-F238E27FC236}">
                  <a16:creationId xmlns:a16="http://schemas.microsoft.com/office/drawing/2014/main" xmlns="" id="{D070E6C1-93E7-46BC-85CF-CA3EDDEFDDFA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719183" y="4600092"/>
              <a:ext cx="11818" cy="3659"/>
            </a:xfrm>
            <a:custGeom>
              <a:avLst/>
              <a:gdLst/>
              <a:ahLst/>
              <a:cxnLst/>
              <a:rect l="0" t="0" r="0" b="0"/>
              <a:pathLst>
                <a:path w="11818" h="3659">
                  <a:moveTo>
                    <a:pt x="5467" y="3658"/>
                  </a:moveTo>
                  <a:lnTo>
                    <a:pt x="5467" y="3658"/>
                  </a:lnTo>
                  <a:lnTo>
                    <a:pt x="2096" y="287"/>
                  </a:lnTo>
                  <a:lnTo>
                    <a:pt x="1103" y="0"/>
                  </a:lnTo>
                  <a:lnTo>
                    <a:pt x="441" y="513"/>
                  </a:lnTo>
                  <a:lnTo>
                    <a:pt x="0" y="1562"/>
                  </a:lnTo>
                  <a:lnTo>
                    <a:pt x="1116" y="2261"/>
                  </a:lnTo>
                  <a:lnTo>
                    <a:pt x="11817" y="3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4624">
              <a:extLst>
                <a:ext uri="{FF2B5EF4-FFF2-40B4-BE49-F238E27FC236}">
                  <a16:creationId xmlns:a16="http://schemas.microsoft.com/office/drawing/2014/main" xmlns="" id="{F31153FD-D5D0-4142-8D10-053A5D10EFDB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6718300" y="4686300"/>
              <a:ext cx="6351" cy="127001"/>
            </a:xfrm>
            <a:custGeom>
              <a:avLst/>
              <a:gdLst/>
              <a:ahLst/>
              <a:cxnLst/>
              <a:rect l="0" t="0" r="0" b="0"/>
              <a:pathLst>
                <a:path w="6351" h="127001">
                  <a:moveTo>
                    <a:pt x="6350" y="0"/>
                  </a:moveTo>
                  <a:lnTo>
                    <a:pt x="6350" y="0"/>
                  </a:lnTo>
                  <a:lnTo>
                    <a:pt x="2979" y="3371"/>
                  </a:lnTo>
                  <a:lnTo>
                    <a:pt x="3205" y="12552"/>
                  </a:lnTo>
                  <a:lnTo>
                    <a:pt x="5230" y="58933"/>
                  </a:lnTo>
                  <a:lnTo>
                    <a:pt x="1242" y="99653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881">
            <a:extLst>
              <a:ext uri="{FF2B5EF4-FFF2-40B4-BE49-F238E27FC236}">
                <a16:creationId xmlns:a16="http://schemas.microsoft.com/office/drawing/2014/main" xmlns="" id="{55FC3A72-A2CF-492F-AC42-C7C9B1B232EE}"/>
              </a:ext>
            </a:extLst>
          </p:cNvPr>
          <p:cNvGrpSpPr/>
          <p:nvPr/>
        </p:nvGrpSpPr>
        <p:grpSpPr>
          <a:xfrm>
            <a:off x="7473950" y="4592349"/>
            <a:ext cx="609601" cy="228594"/>
            <a:chOff x="7473950" y="4592349"/>
            <a:chExt cx="609601" cy="228594"/>
          </a:xfrm>
        </p:grpSpPr>
        <p:sp>
          <p:nvSpPr>
            <p:cNvPr id="133" name="SMARTInkShape-4625">
              <a:extLst>
                <a:ext uri="{FF2B5EF4-FFF2-40B4-BE49-F238E27FC236}">
                  <a16:creationId xmlns:a16="http://schemas.microsoft.com/office/drawing/2014/main" xmlns="" id="{A358B499-93F4-42C2-B304-DD7D48495982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7932915" y="4718050"/>
              <a:ext cx="150636" cy="9460"/>
            </a:xfrm>
            <a:custGeom>
              <a:avLst/>
              <a:gdLst/>
              <a:ahLst/>
              <a:cxnLst/>
              <a:rect l="0" t="0" r="0" b="0"/>
              <a:pathLst>
                <a:path w="150636" h="9460">
                  <a:moveTo>
                    <a:pt x="10935" y="0"/>
                  </a:moveTo>
                  <a:lnTo>
                    <a:pt x="10935" y="0"/>
                  </a:lnTo>
                  <a:lnTo>
                    <a:pt x="0" y="5467"/>
                  </a:lnTo>
                  <a:lnTo>
                    <a:pt x="12242" y="9459"/>
                  </a:lnTo>
                  <a:lnTo>
                    <a:pt x="50598" y="8368"/>
                  </a:lnTo>
                  <a:lnTo>
                    <a:pt x="88064" y="5365"/>
                  </a:lnTo>
                  <a:lnTo>
                    <a:pt x="1506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4626">
              <a:extLst>
                <a:ext uri="{FF2B5EF4-FFF2-40B4-BE49-F238E27FC236}">
                  <a16:creationId xmlns:a16="http://schemas.microsoft.com/office/drawing/2014/main" xmlns="" id="{1DA01DF0-3ED6-4131-AB7A-D215B42D11C5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7913189" y="4592349"/>
              <a:ext cx="132262" cy="218276"/>
            </a:xfrm>
            <a:custGeom>
              <a:avLst/>
              <a:gdLst/>
              <a:ahLst/>
              <a:cxnLst/>
              <a:rect l="0" t="0" r="0" b="0"/>
              <a:pathLst>
                <a:path w="132262" h="218276">
                  <a:moveTo>
                    <a:pt x="94161" y="24101"/>
                  </a:moveTo>
                  <a:lnTo>
                    <a:pt x="94161" y="24101"/>
                  </a:lnTo>
                  <a:lnTo>
                    <a:pt x="99187" y="12167"/>
                  </a:lnTo>
                  <a:lnTo>
                    <a:pt x="99628" y="9795"/>
                  </a:lnTo>
                  <a:lnTo>
                    <a:pt x="99217" y="7509"/>
                  </a:lnTo>
                  <a:lnTo>
                    <a:pt x="96878" y="3086"/>
                  </a:lnTo>
                  <a:lnTo>
                    <a:pt x="95266" y="1624"/>
                  </a:lnTo>
                  <a:lnTo>
                    <a:pt x="91594" y="0"/>
                  </a:lnTo>
                  <a:lnTo>
                    <a:pt x="75448" y="2457"/>
                  </a:lnTo>
                  <a:lnTo>
                    <a:pt x="52789" y="11024"/>
                  </a:lnTo>
                  <a:lnTo>
                    <a:pt x="34944" y="25871"/>
                  </a:lnTo>
                  <a:lnTo>
                    <a:pt x="17348" y="53788"/>
                  </a:lnTo>
                  <a:lnTo>
                    <a:pt x="5472" y="92242"/>
                  </a:lnTo>
                  <a:lnTo>
                    <a:pt x="855" y="131544"/>
                  </a:lnTo>
                  <a:lnTo>
                    <a:pt x="0" y="171907"/>
                  </a:lnTo>
                  <a:lnTo>
                    <a:pt x="7800" y="204275"/>
                  </a:lnTo>
                  <a:lnTo>
                    <a:pt x="13680" y="211893"/>
                  </a:lnTo>
                  <a:lnTo>
                    <a:pt x="17224" y="214912"/>
                  </a:lnTo>
                  <a:lnTo>
                    <a:pt x="28687" y="218267"/>
                  </a:lnTo>
                  <a:lnTo>
                    <a:pt x="52889" y="218275"/>
                  </a:lnTo>
                  <a:lnTo>
                    <a:pt x="92673" y="208584"/>
                  </a:lnTo>
                  <a:lnTo>
                    <a:pt x="132261" y="182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4627">
              <a:extLst>
                <a:ext uri="{FF2B5EF4-FFF2-40B4-BE49-F238E27FC236}">
                  <a16:creationId xmlns:a16="http://schemas.microsoft.com/office/drawing/2014/main" xmlns="" id="{5CA1EEDE-C108-4AD0-9678-6BE521F039B3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742158" y="4616450"/>
              <a:ext cx="93743" cy="204493"/>
            </a:xfrm>
            <a:custGeom>
              <a:avLst/>
              <a:gdLst/>
              <a:ahLst/>
              <a:cxnLst/>
              <a:rect l="0" t="0" r="0" b="0"/>
              <a:pathLst>
                <a:path w="93743" h="204493">
                  <a:moveTo>
                    <a:pt x="36592" y="0"/>
                  </a:moveTo>
                  <a:lnTo>
                    <a:pt x="36592" y="0"/>
                  </a:lnTo>
                  <a:lnTo>
                    <a:pt x="33221" y="3371"/>
                  </a:lnTo>
                  <a:lnTo>
                    <a:pt x="28752" y="44257"/>
                  </a:lnTo>
                  <a:lnTo>
                    <a:pt x="23451" y="82493"/>
                  </a:lnTo>
                  <a:lnTo>
                    <a:pt x="15530" y="122514"/>
                  </a:lnTo>
                  <a:lnTo>
                    <a:pt x="6127" y="160008"/>
                  </a:lnTo>
                  <a:lnTo>
                    <a:pt x="0" y="191219"/>
                  </a:lnTo>
                  <a:lnTo>
                    <a:pt x="908" y="195918"/>
                  </a:lnTo>
                  <a:lnTo>
                    <a:pt x="5681" y="203021"/>
                  </a:lnTo>
                  <a:lnTo>
                    <a:pt x="8928" y="204492"/>
                  </a:lnTo>
                  <a:lnTo>
                    <a:pt x="16300" y="204244"/>
                  </a:lnTo>
                  <a:lnTo>
                    <a:pt x="60675" y="188986"/>
                  </a:lnTo>
                  <a:lnTo>
                    <a:pt x="93742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4628">
              <a:extLst>
                <a:ext uri="{FF2B5EF4-FFF2-40B4-BE49-F238E27FC236}">
                  <a16:creationId xmlns:a16="http://schemas.microsoft.com/office/drawing/2014/main" xmlns="" id="{B5C2C23A-9373-4DC1-ABEB-7ABBCA631639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473950" y="4594492"/>
              <a:ext cx="196851" cy="219828"/>
            </a:xfrm>
            <a:custGeom>
              <a:avLst/>
              <a:gdLst/>
              <a:ahLst/>
              <a:cxnLst/>
              <a:rect l="0" t="0" r="0" b="0"/>
              <a:pathLst>
                <a:path w="196851" h="219828">
                  <a:moveTo>
                    <a:pt x="0" y="53708"/>
                  </a:moveTo>
                  <a:lnTo>
                    <a:pt x="0" y="53708"/>
                  </a:lnTo>
                  <a:lnTo>
                    <a:pt x="0" y="48241"/>
                  </a:lnTo>
                  <a:lnTo>
                    <a:pt x="3370" y="50990"/>
                  </a:lnTo>
                  <a:lnTo>
                    <a:pt x="5026" y="58144"/>
                  </a:lnTo>
                  <a:lnTo>
                    <a:pt x="5469" y="102662"/>
                  </a:lnTo>
                  <a:lnTo>
                    <a:pt x="1934" y="145902"/>
                  </a:lnTo>
                  <a:lnTo>
                    <a:pt x="573" y="184741"/>
                  </a:lnTo>
                  <a:lnTo>
                    <a:pt x="50" y="219827"/>
                  </a:lnTo>
                  <a:lnTo>
                    <a:pt x="710" y="182168"/>
                  </a:lnTo>
                  <a:lnTo>
                    <a:pt x="5776" y="139120"/>
                  </a:lnTo>
                  <a:lnTo>
                    <a:pt x="12209" y="97313"/>
                  </a:lnTo>
                  <a:lnTo>
                    <a:pt x="19772" y="58036"/>
                  </a:lnTo>
                  <a:lnTo>
                    <a:pt x="30083" y="15479"/>
                  </a:lnTo>
                  <a:lnTo>
                    <a:pt x="34537" y="2851"/>
                  </a:lnTo>
                  <a:lnTo>
                    <a:pt x="35724" y="1459"/>
                  </a:lnTo>
                  <a:lnTo>
                    <a:pt x="36516" y="1942"/>
                  </a:lnTo>
                  <a:lnTo>
                    <a:pt x="50170" y="47015"/>
                  </a:lnTo>
                  <a:lnTo>
                    <a:pt x="65194" y="70775"/>
                  </a:lnTo>
                  <a:lnTo>
                    <a:pt x="80717" y="78932"/>
                  </a:lnTo>
                  <a:lnTo>
                    <a:pt x="89794" y="81107"/>
                  </a:lnTo>
                  <a:lnTo>
                    <a:pt x="109288" y="77880"/>
                  </a:lnTo>
                  <a:lnTo>
                    <a:pt x="128300" y="68684"/>
                  </a:lnTo>
                  <a:lnTo>
                    <a:pt x="150903" y="46935"/>
                  </a:lnTo>
                  <a:lnTo>
                    <a:pt x="187561" y="0"/>
                  </a:lnTo>
                  <a:lnTo>
                    <a:pt x="189246" y="1675"/>
                  </a:lnTo>
                  <a:lnTo>
                    <a:pt x="193001" y="11062"/>
                  </a:lnTo>
                  <a:lnTo>
                    <a:pt x="196089" y="55293"/>
                  </a:lnTo>
                  <a:lnTo>
                    <a:pt x="196624" y="97138"/>
                  </a:lnTo>
                  <a:lnTo>
                    <a:pt x="196783" y="139405"/>
                  </a:lnTo>
                  <a:lnTo>
                    <a:pt x="194956" y="182244"/>
                  </a:lnTo>
                  <a:lnTo>
                    <a:pt x="193186" y="194796"/>
                  </a:lnTo>
                  <a:lnTo>
                    <a:pt x="193701" y="197155"/>
                  </a:lnTo>
                  <a:lnTo>
                    <a:pt x="196850" y="199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SMARTInkShape-4629">
            <a:extLst>
              <a:ext uri="{FF2B5EF4-FFF2-40B4-BE49-F238E27FC236}">
                <a16:creationId xmlns:a16="http://schemas.microsoft.com/office/drawing/2014/main" xmlns="" id="{6C52EC0E-289B-44F6-B82C-0D6FF3F5799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490766" y="4508684"/>
            <a:ext cx="323035" cy="568222"/>
          </a:xfrm>
          <a:custGeom>
            <a:avLst/>
            <a:gdLst/>
            <a:ahLst/>
            <a:cxnLst/>
            <a:rect l="0" t="0" r="0" b="0"/>
            <a:pathLst>
              <a:path w="323035" h="568222">
                <a:moveTo>
                  <a:pt x="94434" y="183966"/>
                </a:moveTo>
                <a:lnTo>
                  <a:pt x="94434" y="183966"/>
                </a:lnTo>
                <a:lnTo>
                  <a:pt x="97804" y="173853"/>
                </a:lnTo>
                <a:lnTo>
                  <a:pt x="97578" y="165125"/>
                </a:lnTo>
                <a:lnTo>
                  <a:pt x="96530" y="160822"/>
                </a:lnTo>
                <a:lnTo>
                  <a:pt x="93715" y="158659"/>
                </a:lnTo>
                <a:lnTo>
                  <a:pt x="89721" y="157922"/>
                </a:lnTo>
                <a:lnTo>
                  <a:pt x="84942" y="158137"/>
                </a:lnTo>
                <a:lnTo>
                  <a:pt x="61361" y="171923"/>
                </a:lnTo>
                <a:lnTo>
                  <a:pt x="28660" y="207365"/>
                </a:lnTo>
                <a:lnTo>
                  <a:pt x="5644" y="250244"/>
                </a:lnTo>
                <a:lnTo>
                  <a:pt x="0" y="290858"/>
                </a:lnTo>
                <a:lnTo>
                  <a:pt x="2550" y="301088"/>
                </a:lnTo>
                <a:lnTo>
                  <a:pt x="12909" y="316218"/>
                </a:lnTo>
                <a:lnTo>
                  <a:pt x="21740" y="320112"/>
                </a:lnTo>
                <a:lnTo>
                  <a:pt x="44721" y="322556"/>
                </a:lnTo>
                <a:lnTo>
                  <a:pt x="67635" y="315647"/>
                </a:lnTo>
                <a:lnTo>
                  <a:pt x="78685" y="309853"/>
                </a:lnTo>
                <a:lnTo>
                  <a:pt x="86757" y="301052"/>
                </a:lnTo>
                <a:lnTo>
                  <a:pt x="97607" y="278102"/>
                </a:lnTo>
                <a:lnTo>
                  <a:pt x="104312" y="237415"/>
                </a:lnTo>
                <a:lnTo>
                  <a:pt x="102927" y="200822"/>
                </a:lnTo>
                <a:lnTo>
                  <a:pt x="104790" y="164266"/>
                </a:lnTo>
                <a:lnTo>
                  <a:pt x="123294" y="126623"/>
                </a:lnTo>
                <a:lnTo>
                  <a:pt x="166926" y="81753"/>
                </a:lnTo>
                <a:lnTo>
                  <a:pt x="207322" y="53100"/>
                </a:lnTo>
                <a:lnTo>
                  <a:pt x="253610" y="17815"/>
                </a:lnTo>
                <a:lnTo>
                  <a:pt x="271184" y="3267"/>
                </a:lnTo>
                <a:lnTo>
                  <a:pt x="273650" y="0"/>
                </a:lnTo>
                <a:lnTo>
                  <a:pt x="244894" y="42877"/>
                </a:lnTo>
                <a:lnTo>
                  <a:pt x="227862" y="80337"/>
                </a:lnTo>
                <a:lnTo>
                  <a:pt x="210885" y="125915"/>
                </a:lnTo>
                <a:lnTo>
                  <a:pt x="202408" y="150909"/>
                </a:lnTo>
                <a:lnTo>
                  <a:pt x="193933" y="176745"/>
                </a:lnTo>
                <a:lnTo>
                  <a:pt x="183345" y="205963"/>
                </a:lnTo>
                <a:lnTo>
                  <a:pt x="171347" y="237436"/>
                </a:lnTo>
                <a:lnTo>
                  <a:pt x="158409" y="270413"/>
                </a:lnTo>
                <a:lnTo>
                  <a:pt x="146962" y="304392"/>
                </a:lnTo>
                <a:lnTo>
                  <a:pt x="136508" y="339039"/>
                </a:lnTo>
                <a:lnTo>
                  <a:pt x="126717" y="374131"/>
                </a:lnTo>
                <a:lnTo>
                  <a:pt x="118778" y="406699"/>
                </a:lnTo>
                <a:lnTo>
                  <a:pt x="112074" y="437582"/>
                </a:lnTo>
                <a:lnTo>
                  <a:pt x="106194" y="467343"/>
                </a:lnTo>
                <a:lnTo>
                  <a:pt x="105305" y="511700"/>
                </a:lnTo>
                <a:lnTo>
                  <a:pt x="111965" y="543409"/>
                </a:lnTo>
                <a:lnTo>
                  <a:pt x="121980" y="564557"/>
                </a:lnTo>
                <a:lnTo>
                  <a:pt x="127615" y="568221"/>
                </a:lnTo>
                <a:lnTo>
                  <a:pt x="133488" y="567841"/>
                </a:lnTo>
                <a:lnTo>
                  <a:pt x="139520" y="564767"/>
                </a:lnTo>
                <a:lnTo>
                  <a:pt x="161493" y="536841"/>
                </a:lnTo>
                <a:lnTo>
                  <a:pt x="185877" y="493917"/>
                </a:lnTo>
                <a:lnTo>
                  <a:pt x="200692" y="461892"/>
                </a:lnTo>
                <a:lnTo>
                  <a:pt x="217170" y="417774"/>
                </a:lnTo>
                <a:lnTo>
                  <a:pt x="226386" y="371886"/>
                </a:lnTo>
                <a:lnTo>
                  <a:pt x="227162" y="363206"/>
                </a:lnTo>
                <a:lnTo>
                  <a:pt x="231271" y="355115"/>
                </a:lnTo>
                <a:lnTo>
                  <a:pt x="234342" y="350982"/>
                </a:lnTo>
                <a:lnTo>
                  <a:pt x="243399" y="344508"/>
                </a:lnTo>
                <a:lnTo>
                  <a:pt x="282757" y="331663"/>
                </a:lnTo>
                <a:lnTo>
                  <a:pt x="323034" y="31731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SMARTInkShape-Group883">
            <a:extLst>
              <a:ext uri="{FF2B5EF4-FFF2-40B4-BE49-F238E27FC236}">
                <a16:creationId xmlns:a16="http://schemas.microsoft.com/office/drawing/2014/main" xmlns="" id="{194B3B91-E0BF-4CDF-A36C-BD0235FF55BC}"/>
              </a:ext>
            </a:extLst>
          </p:cNvPr>
          <p:cNvGrpSpPr/>
          <p:nvPr/>
        </p:nvGrpSpPr>
        <p:grpSpPr>
          <a:xfrm>
            <a:off x="9190720" y="4572037"/>
            <a:ext cx="251731" cy="330164"/>
            <a:chOff x="9190720" y="4572037"/>
            <a:chExt cx="251731" cy="330164"/>
          </a:xfrm>
        </p:grpSpPr>
        <p:sp>
          <p:nvSpPr>
            <p:cNvPr id="139" name="SMARTInkShape-4630">
              <a:extLst>
                <a:ext uri="{FF2B5EF4-FFF2-40B4-BE49-F238E27FC236}">
                  <a16:creationId xmlns:a16="http://schemas.microsoft.com/office/drawing/2014/main" xmlns="" id="{CECE9C6D-83DC-4D4B-9698-DDFA11DD1A92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9423400" y="4883150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4631">
              <a:extLst>
                <a:ext uri="{FF2B5EF4-FFF2-40B4-BE49-F238E27FC236}">
                  <a16:creationId xmlns:a16="http://schemas.microsoft.com/office/drawing/2014/main" xmlns="" id="{468788EC-7192-418D-9AA6-552957972AF1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9190720" y="4572037"/>
              <a:ext cx="219981" cy="277977"/>
            </a:xfrm>
            <a:custGeom>
              <a:avLst/>
              <a:gdLst/>
              <a:ahLst/>
              <a:cxnLst/>
              <a:rect l="0" t="0" r="0" b="0"/>
              <a:pathLst>
                <a:path w="219981" h="277977">
                  <a:moveTo>
                    <a:pt x="118380" y="50763"/>
                  </a:moveTo>
                  <a:lnTo>
                    <a:pt x="118380" y="50763"/>
                  </a:lnTo>
                  <a:lnTo>
                    <a:pt x="118379" y="44021"/>
                  </a:lnTo>
                  <a:lnTo>
                    <a:pt x="116499" y="38829"/>
                  </a:lnTo>
                  <a:lnTo>
                    <a:pt x="115009" y="36457"/>
                  </a:lnTo>
                  <a:lnTo>
                    <a:pt x="111899" y="35582"/>
                  </a:lnTo>
                  <a:lnTo>
                    <a:pt x="102800" y="36489"/>
                  </a:lnTo>
                  <a:lnTo>
                    <a:pt x="79035" y="54452"/>
                  </a:lnTo>
                  <a:lnTo>
                    <a:pt x="46279" y="88858"/>
                  </a:lnTo>
                  <a:lnTo>
                    <a:pt x="19876" y="133704"/>
                  </a:lnTo>
                  <a:lnTo>
                    <a:pt x="9218" y="166177"/>
                  </a:lnTo>
                  <a:lnTo>
                    <a:pt x="1134" y="212430"/>
                  </a:lnTo>
                  <a:lnTo>
                    <a:pt x="0" y="226274"/>
                  </a:lnTo>
                  <a:lnTo>
                    <a:pt x="6265" y="249183"/>
                  </a:lnTo>
                  <a:lnTo>
                    <a:pt x="18457" y="266655"/>
                  </a:lnTo>
                  <a:lnTo>
                    <a:pt x="33282" y="276772"/>
                  </a:lnTo>
                  <a:lnTo>
                    <a:pt x="54924" y="277976"/>
                  </a:lnTo>
                  <a:lnTo>
                    <a:pt x="81006" y="272396"/>
                  </a:lnTo>
                  <a:lnTo>
                    <a:pt x="122043" y="251977"/>
                  </a:lnTo>
                  <a:lnTo>
                    <a:pt x="145878" y="231208"/>
                  </a:lnTo>
                  <a:lnTo>
                    <a:pt x="164468" y="196577"/>
                  </a:lnTo>
                  <a:lnTo>
                    <a:pt x="176963" y="152964"/>
                  </a:lnTo>
                  <a:lnTo>
                    <a:pt x="180165" y="105358"/>
                  </a:lnTo>
                  <a:lnTo>
                    <a:pt x="169829" y="63503"/>
                  </a:lnTo>
                  <a:lnTo>
                    <a:pt x="150418" y="29614"/>
                  </a:lnTo>
                  <a:lnTo>
                    <a:pt x="125328" y="7497"/>
                  </a:lnTo>
                  <a:lnTo>
                    <a:pt x="97715" y="19"/>
                  </a:lnTo>
                  <a:lnTo>
                    <a:pt x="83436" y="0"/>
                  </a:lnTo>
                  <a:lnTo>
                    <a:pt x="58164" y="9387"/>
                  </a:lnTo>
                  <a:lnTo>
                    <a:pt x="46486" y="16829"/>
                  </a:lnTo>
                  <a:lnTo>
                    <a:pt x="39405" y="25318"/>
                  </a:lnTo>
                  <a:lnTo>
                    <a:pt x="33421" y="44158"/>
                  </a:lnTo>
                  <a:lnTo>
                    <a:pt x="36876" y="64290"/>
                  </a:lnTo>
                  <a:lnTo>
                    <a:pt x="40761" y="74598"/>
                  </a:lnTo>
                  <a:lnTo>
                    <a:pt x="62011" y="91695"/>
                  </a:lnTo>
                  <a:lnTo>
                    <a:pt x="92621" y="105644"/>
                  </a:lnTo>
                  <a:lnTo>
                    <a:pt x="127393" y="116547"/>
                  </a:lnTo>
                  <a:lnTo>
                    <a:pt x="164014" y="126097"/>
                  </a:lnTo>
                  <a:lnTo>
                    <a:pt x="219980" y="1396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SMARTInkShape-4632">
            <a:extLst>
              <a:ext uri="{FF2B5EF4-FFF2-40B4-BE49-F238E27FC236}">
                <a16:creationId xmlns:a16="http://schemas.microsoft.com/office/drawing/2014/main" xmlns="" id="{8846539A-F350-4E26-B6C2-3070BA0A8B6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840718" y="4591933"/>
            <a:ext cx="504198" cy="303918"/>
          </a:xfrm>
          <a:custGeom>
            <a:avLst/>
            <a:gdLst/>
            <a:ahLst/>
            <a:cxnLst/>
            <a:rect l="0" t="0" r="0" b="0"/>
            <a:pathLst>
              <a:path w="504198" h="303918">
                <a:moveTo>
                  <a:pt x="109732" y="5467"/>
                </a:moveTo>
                <a:lnTo>
                  <a:pt x="109732" y="5467"/>
                </a:lnTo>
                <a:lnTo>
                  <a:pt x="109731" y="0"/>
                </a:lnTo>
                <a:lnTo>
                  <a:pt x="108321" y="16617"/>
                </a:lnTo>
                <a:lnTo>
                  <a:pt x="94036" y="64114"/>
                </a:lnTo>
                <a:lnTo>
                  <a:pt x="83000" y="98560"/>
                </a:lnTo>
                <a:lnTo>
                  <a:pt x="71040" y="137388"/>
                </a:lnTo>
                <a:lnTo>
                  <a:pt x="60551" y="176282"/>
                </a:lnTo>
                <a:lnTo>
                  <a:pt x="52595" y="212618"/>
                </a:lnTo>
                <a:lnTo>
                  <a:pt x="48823" y="255463"/>
                </a:lnTo>
                <a:lnTo>
                  <a:pt x="50441" y="276973"/>
                </a:lnTo>
                <a:lnTo>
                  <a:pt x="53976" y="284543"/>
                </a:lnTo>
                <a:lnTo>
                  <a:pt x="65432" y="294836"/>
                </a:lnTo>
                <a:lnTo>
                  <a:pt x="72436" y="295746"/>
                </a:lnTo>
                <a:lnTo>
                  <a:pt x="87747" y="291113"/>
                </a:lnTo>
                <a:lnTo>
                  <a:pt x="93664" y="284798"/>
                </a:lnTo>
                <a:lnTo>
                  <a:pt x="102120" y="266492"/>
                </a:lnTo>
                <a:lnTo>
                  <a:pt x="100704" y="240482"/>
                </a:lnTo>
                <a:lnTo>
                  <a:pt x="90902" y="210812"/>
                </a:lnTo>
                <a:lnTo>
                  <a:pt x="72435" y="181163"/>
                </a:lnTo>
                <a:lnTo>
                  <a:pt x="50116" y="160930"/>
                </a:lnTo>
                <a:lnTo>
                  <a:pt x="11409" y="139814"/>
                </a:lnTo>
                <a:lnTo>
                  <a:pt x="2533" y="137614"/>
                </a:lnTo>
                <a:lnTo>
                  <a:pt x="166" y="138015"/>
                </a:lnTo>
                <a:lnTo>
                  <a:pt x="0" y="138282"/>
                </a:lnTo>
                <a:lnTo>
                  <a:pt x="3576" y="138579"/>
                </a:lnTo>
                <a:lnTo>
                  <a:pt x="40807" y="128115"/>
                </a:lnTo>
                <a:lnTo>
                  <a:pt x="80138" y="110246"/>
                </a:lnTo>
                <a:lnTo>
                  <a:pt x="123070" y="85196"/>
                </a:lnTo>
                <a:lnTo>
                  <a:pt x="163309" y="57312"/>
                </a:lnTo>
                <a:lnTo>
                  <a:pt x="210609" y="13085"/>
                </a:lnTo>
                <a:lnTo>
                  <a:pt x="212967" y="10545"/>
                </a:lnTo>
                <a:lnTo>
                  <a:pt x="214538" y="9558"/>
                </a:lnTo>
                <a:lnTo>
                  <a:pt x="215585" y="9605"/>
                </a:lnTo>
                <a:lnTo>
                  <a:pt x="216284" y="10342"/>
                </a:lnTo>
                <a:lnTo>
                  <a:pt x="211631" y="44059"/>
                </a:lnTo>
                <a:lnTo>
                  <a:pt x="205350" y="74830"/>
                </a:lnTo>
                <a:lnTo>
                  <a:pt x="195974" y="111554"/>
                </a:lnTo>
                <a:lnTo>
                  <a:pt x="185456" y="151395"/>
                </a:lnTo>
                <a:lnTo>
                  <a:pt x="176078" y="192620"/>
                </a:lnTo>
                <a:lnTo>
                  <a:pt x="169087" y="226935"/>
                </a:lnTo>
                <a:lnTo>
                  <a:pt x="162223" y="266603"/>
                </a:lnTo>
                <a:lnTo>
                  <a:pt x="162364" y="268458"/>
                </a:lnTo>
                <a:lnTo>
                  <a:pt x="163164" y="267577"/>
                </a:lnTo>
                <a:lnTo>
                  <a:pt x="187279" y="227523"/>
                </a:lnTo>
                <a:lnTo>
                  <a:pt x="208227" y="197183"/>
                </a:lnTo>
                <a:lnTo>
                  <a:pt x="212790" y="193249"/>
                </a:lnTo>
                <a:lnTo>
                  <a:pt x="217242" y="191333"/>
                </a:lnTo>
                <a:lnTo>
                  <a:pt x="221622" y="190761"/>
                </a:lnTo>
                <a:lnTo>
                  <a:pt x="225247" y="192496"/>
                </a:lnTo>
                <a:lnTo>
                  <a:pt x="231158" y="200069"/>
                </a:lnTo>
                <a:lnTo>
                  <a:pt x="238451" y="219604"/>
                </a:lnTo>
                <a:lnTo>
                  <a:pt x="246046" y="264779"/>
                </a:lnTo>
                <a:lnTo>
                  <a:pt x="251690" y="274293"/>
                </a:lnTo>
                <a:lnTo>
                  <a:pt x="255170" y="277817"/>
                </a:lnTo>
                <a:lnTo>
                  <a:pt x="259607" y="279462"/>
                </a:lnTo>
                <a:lnTo>
                  <a:pt x="270182" y="279407"/>
                </a:lnTo>
                <a:lnTo>
                  <a:pt x="283820" y="271386"/>
                </a:lnTo>
                <a:lnTo>
                  <a:pt x="315569" y="243242"/>
                </a:lnTo>
                <a:lnTo>
                  <a:pt x="337233" y="208720"/>
                </a:lnTo>
                <a:lnTo>
                  <a:pt x="346944" y="177324"/>
                </a:lnTo>
                <a:lnTo>
                  <a:pt x="344779" y="172955"/>
                </a:lnTo>
                <a:lnTo>
                  <a:pt x="339808" y="172159"/>
                </a:lnTo>
                <a:lnTo>
                  <a:pt x="332966" y="173745"/>
                </a:lnTo>
                <a:lnTo>
                  <a:pt x="319718" y="184914"/>
                </a:lnTo>
                <a:lnTo>
                  <a:pt x="313223" y="192832"/>
                </a:lnTo>
                <a:lnTo>
                  <a:pt x="306007" y="211036"/>
                </a:lnTo>
                <a:lnTo>
                  <a:pt x="303505" y="230181"/>
                </a:lnTo>
                <a:lnTo>
                  <a:pt x="306767" y="256120"/>
                </a:lnTo>
                <a:lnTo>
                  <a:pt x="312779" y="270679"/>
                </a:lnTo>
                <a:lnTo>
                  <a:pt x="316357" y="275408"/>
                </a:lnTo>
                <a:lnTo>
                  <a:pt x="324096" y="280663"/>
                </a:lnTo>
                <a:lnTo>
                  <a:pt x="334122" y="281117"/>
                </a:lnTo>
                <a:lnTo>
                  <a:pt x="339759" y="280251"/>
                </a:lnTo>
                <a:lnTo>
                  <a:pt x="361176" y="265546"/>
                </a:lnTo>
                <a:lnTo>
                  <a:pt x="399146" y="230328"/>
                </a:lnTo>
                <a:lnTo>
                  <a:pt x="399337" y="231575"/>
                </a:lnTo>
                <a:lnTo>
                  <a:pt x="393797" y="260363"/>
                </a:lnTo>
                <a:lnTo>
                  <a:pt x="377234" y="289254"/>
                </a:lnTo>
                <a:lnTo>
                  <a:pt x="404620" y="247764"/>
                </a:lnTo>
                <a:lnTo>
                  <a:pt x="439437" y="201259"/>
                </a:lnTo>
                <a:lnTo>
                  <a:pt x="456645" y="179975"/>
                </a:lnTo>
                <a:lnTo>
                  <a:pt x="473701" y="168163"/>
                </a:lnTo>
                <a:lnTo>
                  <a:pt x="485043" y="164324"/>
                </a:lnTo>
                <a:lnTo>
                  <a:pt x="489056" y="164288"/>
                </a:lnTo>
                <a:lnTo>
                  <a:pt x="497279" y="168011"/>
                </a:lnTo>
                <a:lnTo>
                  <a:pt x="501446" y="170980"/>
                </a:lnTo>
                <a:lnTo>
                  <a:pt x="504197" y="187449"/>
                </a:lnTo>
                <a:lnTo>
                  <a:pt x="500212" y="231522"/>
                </a:lnTo>
                <a:lnTo>
                  <a:pt x="492631" y="272788"/>
                </a:lnTo>
                <a:lnTo>
                  <a:pt x="486434" y="293753"/>
                </a:lnTo>
                <a:lnTo>
                  <a:pt x="478032" y="3039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8" name="SMARTInkShape-Group885">
            <a:extLst>
              <a:ext uri="{FF2B5EF4-FFF2-40B4-BE49-F238E27FC236}">
                <a16:creationId xmlns:a16="http://schemas.microsoft.com/office/drawing/2014/main" xmlns="" id="{B8C4B22D-F11C-4F20-95EF-191E86FFA130}"/>
              </a:ext>
            </a:extLst>
          </p:cNvPr>
          <p:cNvGrpSpPr/>
          <p:nvPr/>
        </p:nvGrpSpPr>
        <p:grpSpPr>
          <a:xfrm>
            <a:off x="4981797" y="5382927"/>
            <a:ext cx="1022798" cy="666111"/>
            <a:chOff x="4981797" y="5382927"/>
            <a:chExt cx="1022798" cy="666111"/>
          </a:xfrm>
        </p:grpSpPr>
        <p:sp>
          <p:nvSpPr>
            <p:cNvPr id="143" name="SMARTInkShape-4633">
              <a:extLst>
                <a:ext uri="{FF2B5EF4-FFF2-40B4-BE49-F238E27FC236}">
                  <a16:creationId xmlns:a16="http://schemas.microsoft.com/office/drawing/2014/main" xmlns="" id="{C11CC29E-732B-4BFC-81E3-9AFF1CD6E8A9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341035" y="5444929"/>
              <a:ext cx="158066" cy="366506"/>
            </a:xfrm>
            <a:custGeom>
              <a:avLst/>
              <a:gdLst/>
              <a:ahLst/>
              <a:cxnLst/>
              <a:rect l="0" t="0" r="0" b="0"/>
              <a:pathLst>
                <a:path w="158066" h="366506">
                  <a:moveTo>
                    <a:pt x="139015" y="3371"/>
                  </a:moveTo>
                  <a:lnTo>
                    <a:pt x="139015" y="3371"/>
                  </a:lnTo>
                  <a:lnTo>
                    <a:pt x="128902" y="0"/>
                  </a:lnTo>
                  <a:lnTo>
                    <a:pt x="118292" y="226"/>
                  </a:lnTo>
                  <a:lnTo>
                    <a:pt x="112500" y="1275"/>
                  </a:lnTo>
                  <a:lnTo>
                    <a:pt x="90864" y="16234"/>
                  </a:lnTo>
                  <a:lnTo>
                    <a:pt x="57563" y="59534"/>
                  </a:lnTo>
                  <a:lnTo>
                    <a:pt x="38138" y="94184"/>
                  </a:lnTo>
                  <a:lnTo>
                    <a:pt x="21509" y="134984"/>
                  </a:lnTo>
                  <a:lnTo>
                    <a:pt x="8473" y="178282"/>
                  </a:lnTo>
                  <a:lnTo>
                    <a:pt x="328" y="221044"/>
                  </a:lnTo>
                  <a:lnTo>
                    <a:pt x="0" y="259805"/>
                  </a:lnTo>
                  <a:lnTo>
                    <a:pt x="6675" y="294436"/>
                  </a:lnTo>
                  <a:lnTo>
                    <a:pt x="21401" y="323939"/>
                  </a:lnTo>
                  <a:lnTo>
                    <a:pt x="41586" y="345517"/>
                  </a:lnTo>
                  <a:lnTo>
                    <a:pt x="65375" y="360047"/>
                  </a:lnTo>
                  <a:lnTo>
                    <a:pt x="92410" y="366505"/>
                  </a:lnTo>
                  <a:lnTo>
                    <a:pt x="132026" y="363398"/>
                  </a:lnTo>
                  <a:lnTo>
                    <a:pt x="158065" y="358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4634">
              <a:extLst>
                <a:ext uri="{FF2B5EF4-FFF2-40B4-BE49-F238E27FC236}">
                  <a16:creationId xmlns:a16="http://schemas.microsoft.com/office/drawing/2014/main" xmlns="" id="{D20302B9-C6E2-4791-B5C5-F593C4E04D82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535047" y="5559870"/>
              <a:ext cx="243454" cy="238376"/>
            </a:xfrm>
            <a:custGeom>
              <a:avLst/>
              <a:gdLst/>
              <a:ahLst/>
              <a:cxnLst/>
              <a:rect l="0" t="0" r="0" b="0"/>
              <a:pathLst>
                <a:path w="243454" h="238376">
                  <a:moveTo>
                    <a:pt x="122803" y="78930"/>
                  </a:moveTo>
                  <a:lnTo>
                    <a:pt x="122803" y="78930"/>
                  </a:lnTo>
                  <a:lnTo>
                    <a:pt x="127167" y="35619"/>
                  </a:lnTo>
                  <a:lnTo>
                    <a:pt x="128270" y="25344"/>
                  </a:lnTo>
                  <a:lnTo>
                    <a:pt x="127153" y="22039"/>
                  </a:lnTo>
                  <a:lnTo>
                    <a:pt x="124998" y="19836"/>
                  </a:lnTo>
                  <a:lnTo>
                    <a:pt x="122150" y="18367"/>
                  </a:lnTo>
                  <a:lnTo>
                    <a:pt x="113341" y="18617"/>
                  </a:lnTo>
                  <a:lnTo>
                    <a:pt x="87067" y="27897"/>
                  </a:lnTo>
                  <a:lnTo>
                    <a:pt x="50336" y="58528"/>
                  </a:lnTo>
                  <a:lnTo>
                    <a:pt x="17054" y="102312"/>
                  </a:lnTo>
                  <a:lnTo>
                    <a:pt x="5248" y="128833"/>
                  </a:lnTo>
                  <a:lnTo>
                    <a:pt x="0" y="154731"/>
                  </a:lnTo>
                  <a:lnTo>
                    <a:pt x="3789" y="189741"/>
                  </a:lnTo>
                  <a:lnTo>
                    <a:pt x="17219" y="219086"/>
                  </a:lnTo>
                  <a:lnTo>
                    <a:pt x="30486" y="231297"/>
                  </a:lnTo>
                  <a:lnTo>
                    <a:pt x="37975" y="235541"/>
                  </a:lnTo>
                  <a:lnTo>
                    <a:pt x="55704" y="238375"/>
                  </a:lnTo>
                  <a:lnTo>
                    <a:pt x="65370" y="238144"/>
                  </a:lnTo>
                  <a:lnTo>
                    <a:pt x="102572" y="224334"/>
                  </a:lnTo>
                  <a:lnTo>
                    <a:pt x="141503" y="198996"/>
                  </a:lnTo>
                  <a:lnTo>
                    <a:pt x="176478" y="162404"/>
                  </a:lnTo>
                  <a:lnTo>
                    <a:pt x="194636" y="130847"/>
                  </a:lnTo>
                  <a:lnTo>
                    <a:pt x="207645" y="97065"/>
                  </a:lnTo>
                  <a:lnTo>
                    <a:pt x="213558" y="52396"/>
                  </a:lnTo>
                  <a:lnTo>
                    <a:pt x="209941" y="30213"/>
                  </a:lnTo>
                  <a:lnTo>
                    <a:pt x="204178" y="21758"/>
                  </a:lnTo>
                  <a:lnTo>
                    <a:pt x="186486" y="8600"/>
                  </a:lnTo>
                  <a:lnTo>
                    <a:pt x="149355" y="0"/>
                  </a:lnTo>
                  <a:lnTo>
                    <a:pt x="110444" y="824"/>
                  </a:lnTo>
                  <a:lnTo>
                    <a:pt x="78846" y="12278"/>
                  </a:lnTo>
                  <a:lnTo>
                    <a:pt x="64226" y="25083"/>
                  </a:lnTo>
                  <a:lnTo>
                    <a:pt x="58352" y="32448"/>
                  </a:lnTo>
                  <a:lnTo>
                    <a:pt x="53706" y="46277"/>
                  </a:lnTo>
                  <a:lnTo>
                    <a:pt x="53455" y="52928"/>
                  </a:lnTo>
                  <a:lnTo>
                    <a:pt x="60702" y="67844"/>
                  </a:lnTo>
                  <a:lnTo>
                    <a:pt x="74036" y="82470"/>
                  </a:lnTo>
                  <a:lnTo>
                    <a:pt x="91721" y="93674"/>
                  </a:lnTo>
                  <a:lnTo>
                    <a:pt x="134995" y="101173"/>
                  </a:lnTo>
                  <a:lnTo>
                    <a:pt x="181292" y="100023"/>
                  </a:lnTo>
                  <a:lnTo>
                    <a:pt x="227516" y="89655"/>
                  </a:lnTo>
                  <a:lnTo>
                    <a:pt x="243453" y="85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4635">
              <a:extLst>
                <a:ext uri="{FF2B5EF4-FFF2-40B4-BE49-F238E27FC236}">
                  <a16:creationId xmlns:a16="http://schemas.microsoft.com/office/drawing/2014/main" xmlns="" id="{3F8AB033-96F6-43E5-BB05-0A46E641029F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981797" y="5577277"/>
              <a:ext cx="207027" cy="471761"/>
            </a:xfrm>
            <a:custGeom>
              <a:avLst/>
              <a:gdLst/>
              <a:ahLst/>
              <a:cxnLst/>
              <a:rect l="0" t="0" r="0" b="0"/>
              <a:pathLst>
                <a:path w="207027" h="471761">
                  <a:moveTo>
                    <a:pt x="136303" y="48823"/>
                  </a:moveTo>
                  <a:lnTo>
                    <a:pt x="136303" y="48823"/>
                  </a:lnTo>
                  <a:lnTo>
                    <a:pt x="109788" y="16841"/>
                  </a:lnTo>
                  <a:lnTo>
                    <a:pt x="91522" y="4696"/>
                  </a:lnTo>
                  <a:lnTo>
                    <a:pt x="69334" y="0"/>
                  </a:lnTo>
                  <a:lnTo>
                    <a:pt x="44886" y="1980"/>
                  </a:lnTo>
                  <a:lnTo>
                    <a:pt x="30056" y="12717"/>
                  </a:lnTo>
                  <a:lnTo>
                    <a:pt x="17115" y="29954"/>
                  </a:lnTo>
                  <a:lnTo>
                    <a:pt x="3307" y="64164"/>
                  </a:lnTo>
                  <a:lnTo>
                    <a:pt x="0" y="104560"/>
                  </a:lnTo>
                  <a:lnTo>
                    <a:pt x="8036" y="141537"/>
                  </a:lnTo>
                  <a:lnTo>
                    <a:pt x="17912" y="159174"/>
                  </a:lnTo>
                  <a:lnTo>
                    <a:pt x="33120" y="170305"/>
                  </a:lnTo>
                  <a:lnTo>
                    <a:pt x="42114" y="174261"/>
                  </a:lnTo>
                  <a:lnTo>
                    <a:pt x="51638" y="174781"/>
                  </a:lnTo>
                  <a:lnTo>
                    <a:pt x="71627" y="169716"/>
                  </a:lnTo>
                  <a:lnTo>
                    <a:pt x="88509" y="154764"/>
                  </a:lnTo>
                  <a:lnTo>
                    <a:pt x="116592" y="110672"/>
                  </a:lnTo>
                  <a:lnTo>
                    <a:pt x="132383" y="63314"/>
                  </a:lnTo>
                  <a:lnTo>
                    <a:pt x="142364" y="28632"/>
                  </a:lnTo>
                  <a:lnTo>
                    <a:pt x="143872" y="26895"/>
                  </a:lnTo>
                  <a:lnTo>
                    <a:pt x="145582" y="25738"/>
                  </a:lnTo>
                  <a:lnTo>
                    <a:pt x="147428" y="27083"/>
                  </a:lnTo>
                  <a:lnTo>
                    <a:pt x="151361" y="34222"/>
                  </a:lnTo>
                  <a:lnTo>
                    <a:pt x="164703" y="77035"/>
                  </a:lnTo>
                  <a:lnTo>
                    <a:pt x="172679" y="106988"/>
                  </a:lnTo>
                  <a:lnTo>
                    <a:pt x="180927" y="146640"/>
                  </a:lnTo>
                  <a:lnTo>
                    <a:pt x="189297" y="193897"/>
                  </a:lnTo>
                  <a:lnTo>
                    <a:pt x="193505" y="220328"/>
                  </a:lnTo>
                  <a:lnTo>
                    <a:pt x="197721" y="247827"/>
                  </a:lnTo>
                  <a:lnTo>
                    <a:pt x="201237" y="275331"/>
                  </a:lnTo>
                  <a:lnTo>
                    <a:pt x="204287" y="302840"/>
                  </a:lnTo>
                  <a:lnTo>
                    <a:pt x="207026" y="330351"/>
                  </a:lnTo>
                  <a:lnTo>
                    <a:pt x="204424" y="377852"/>
                  </a:lnTo>
                  <a:lnTo>
                    <a:pt x="194801" y="417308"/>
                  </a:lnTo>
                  <a:lnTo>
                    <a:pt x="178765" y="446603"/>
                  </a:lnTo>
                  <a:lnTo>
                    <a:pt x="154235" y="463857"/>
                  </a:lnTo>
                  <a:lnTo>
                    <a:pt x="124517" y="471760"/>
                  </a:lnTo>
                  <a:lnTo>
                    <a:pt x="92494" y="470569"/>
                  </a:lnTo>
                  <a:lnTo>
                    <a:pt x="66973" y="459692"/>
                  </a:lnTo>
                  <a:lnTo>
                    <a:pt x="56216" y="451852"/>
                  </a:lnTo>
                  <a:lnTo>
                    <a:pt x="44265" y="431853"/>
                  </a:lnTo>
                  <a:lnTo>
                    <a:pt x="41077" y="420593"/>
                  </a:lnTo>
                  <a:lnTo>
                    <a:pt x="43180" y="398675"/>
                  </a:lnTo>
                  <a:lnTo>
                    <a:pt x="46705" y="387891"/>
                  </a:lnTo>
                  <a:lnTo>
                    <a:pt x="61909" y="368383"/>
                  </a:lnTo>
                  <a:lnTo>
                    <a:pt x="99914" y="341533"/>
                  </a:lnTo>
                  <a:lnTo>
                    <a:pt x="133536" y="324966"/>
                  </a:lnTo>
                  <a:lnTo>
                    <a:pt x="169646" y="310548"/>
                  </a:lnTo>
                  <a:lnTo>
                    <a:pt x="206153" y="296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4636">
              <a:extLst>
                <a:ext uri="{FF2B5EF4-FFF2-40B4-BE49-F238E27FC236}">
                  <a16:creationId xmlns:a16="http://schemas.microsoft.com/office/drawing/2014/main" xmlns="" id="{D2181498-9BC2-4A2E-8367-6C4587FCCAC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640283" y="5382927"/>
              <a:ext cx="150918" cy="123255"/>
            </a:xfrm>
            <a:custGeom>
              <a:avLst/>
              <a:gdLst/>
              <a:ahLst/>
              <a:cxnLst/>
              <a:rect l="0" t="0" r="0" b="0"/>
              <a:pathLst>
                <a:path w="150918" h="123255">
                  <a:moveTo>
                    <a:pt x="23917" y="46323"/>
                  </a:moveTo>
                  <a:lnTo>
                    <a:pt x="23917" y="46323"/>
                  </a:lnTo>
                  <a:lnTo>
                    <a:pt x="23917" y="28679"/>
                  </a:lnTo>
                  <a:lnTo>
                    <a:pt x="22035" y="40009"/>
                  </a:lnTo>
                  <a:lnTo>
                    <a:pt x="8721" y="85525"/>
                  </a:lnTo>
                  <a:lnTo>
                    <a:pt x="0" y="120464"/>
                  </a:lnTo>
                  <a:lnTo>
                    <a:pt x="211" y="122561"/>
                  </a:lnTo>
                  <a:lnTo>
                    <a:pt x="1058" y="123254"/>
                  </a:lnTo>
                  <a:lnTo>
                    <a:pt x="2327" y="123011"/>
                  </a:lnTo>
                  <a:lnTo>
                    <a:pt x="25691" y="80470"/>
                  </a:lnTo>
                  <a:lnTo>
                    <a:pt x="44598" y="34253"/>
                  </a:lnTo>
                  <a:lnTo>
                    <a:pt x="57640" y="8252"/>
                  </a:lnTo>
                  <a:lnTo>
                    <a:pt x="66187" y="1180"/>
                  </a:lnTo>
                  <a:lnTo>
                    <a:pt x="70442" y="0"/>
                  </a:lnTo>
                  <a:lnTo>
                    <a:pt x="78931" y="570"/>
                  </a:lnTo>
                  <a:lnTo>
                    <a:pt x="87408" y="6939"/>
                  </a:lnTo>
                  <a:lnTo>
                    <a:pt x="101996" y="28069"/>
                  </a:lnTo>
                  <a:lnTo>
                    <a:pt x="122517" y="69763"/>
                  </a:lnTo>
                  <a:lnTo>
                    <a:pt x="150917" y="1161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637">
              <a:extLst>
                <a:ext uri="{FF2B5EF4-FFF2-40B4-BE49-F238E27FC236}">
                  <a16:creationId xmlns:a16="http://schemas.microsoft.com/office/drawing/2014/main" xmlns="" id="{5FFF3550-9896-474B-AE41-3959FF28A764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892800" y="5414730"/>
              <a:ext cx="111795" cy="382821"/>
            </a:xfrm>
            <a:custGeom>
              <a:avLst/>
              <a:gdLst/>
              <a:ahLst/>
              <a:cxnLst/>
              <a:rect l="0" t="0" r="0" b="0"/>
              <a:pathLst>
                <a:path w="111795" h="382821">
                  <a:moveTo>
                    <a:pt x="0" y="8170"/>
                  </a:moveTo>
                  <a:lnTo>
                    <a:pt x="0" y="8170"/>
                  </a:lnTo>
                  <a:lnTo>
                    <a:pt x="0" y="1428"/>
                  </a:lnTo>
                  <a:lnTo>
                    <a:pt x="1411" y="148"/>
                  </a:lnTo>
                  <a:lnTo>
                    <a:pt x="3763" y="0"/>
                  </a:lnTo>
                  <a:lnTo>
                    <a:pt x="6742" y="607"/>
                  </a:lnTo>
                  <a:lnTo>
                    <a:pt x="13814" y="6926"/>
                  </a:lnTo>
                  <a:lnTo>
                    <a:pt x="36595" y="41713"/>
                  </a:lnTo>
                  <a:lnTo>
                    <a:pt x="63446" y="88664"/>
                  </a:lnTo>
                  <a:lnTo>
                    <a:pt x="81585" y="128141"/>
                  </a:lnTo>
                  <a:lnTo>
                    <a:pt x="97643" y="172263"/>
                  </a:lnTo>
                  <a:lnTo>
                    <a:pt x="103901" y="195882"/>
                  </a:lnTo>
                  <a:lnTo>
                    <a:pt x="111794" y="242586"/>
                  </a:lnTo>
                  <a:lnTo>
                    <a:pt x="110600" y="284510"/>
                  </a:lnTo>
                  <a:lnTo>
                    <a:pt x="99720" y="320547"/>
                  </a:lnTo>
                  <a:lnTo>
                    <a:pt x="83126" y="350205"/>
                  </a:lnTo>
                  <a:lnTo>
                    <a:pt x="63991" y="370441"/>
                  </a:lnTo>
                  <a:lnTo>
                    <a:pt x="43727" y="378964"/>
                  </a:lnTo>
                  <a:lnTo>
                    <a:pt x="12700" y="382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886">
            <a:extLst>
              <a:ext uri="{FF2B5EF4-FFF2-40B4-BE49-F238E27FC236}">
                <a16:creationId xmlns:a16="http://schemas.microsoft.com/office/drawing/2014/main" xmlns="" id="{E8581307-17D1-448D-B751-5F2A5950242D}"/>
              </a:ext>
            </a:extLst>
          </p:cNvPr>
          <p:cNvGrpSpPr/>
          <p:nvPr/>
        </p:nvGrpSpPr>
        <p:grpSpPr>
          <a:xfrm>
            <a:off x="6572250" y="5556250"/>
            <a:ext cx="208923" cy="209551"/>
            <a:chOff x="6572250" y="5556250"/>
            <a:chExt cx="208923" cy="209551"/>
          </a:xfrm>
        </p:grpSpPr>
        <p:sp>
          <p:nvSpPr>
            <p:cNvPr id="149" name="SMARTInkShape-4638">
              <a:extLst>
                <a:ext uri="{FF2B5EF4-FFF2-40B4-BE49-F238E27FC236}">
                  <a16:creationId xmlns:a16="http://schemas.microsoft.com/office/drawing/2014/main" xmlns="" id="{77D62F69-3919-4D3C-8280-63CCA917796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6578600" y="55562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4639">
              <a:extLst>
                <a:ext uri="{FF2B5EF4-FFF2-40B4-BE49-F238E27FC236}">
                  <a16:creationId xmlns:a16="http://schemas.microsoft.com/office/drawing/2014/main" xmlns="" id="{10DACFAC-E7EA-4D82-837B-E13F3A8B9A2F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6680200" y="5560995"/>
              <a:ext cx="100973" cy="171035"/>
            </a:xfrm>
            <a:custGeom>
              <a:avLst/>
              <a:gdLst/>
              <a:ahLst/>
              <a:cxnLst/>
              <a:rect l="0" t="0" r="0" b="0"/>
              <a:pathLst>
                <a:path w="100973" h="171035">
                  <a:moveTo>
                    <a:pt x="82550" y="14305"/>
                  </a:moveTo>
                  <a:lnTo>
                    <a:pt x="82550" y="14305"/>
                  </a:lnTo>
                  <a:lnTo>
                    <a:pt x="75808" y="7563"/>
                  </a:lnTo>
                  <a:lnTo>
                    <a:pt x="58131" y="0"/>
                  </a:lnTo>
                  <a:lnTo>
                    <a:pt x="43004" y="1126"/>
                  </a:lnTo>
                  <a:lnTo>
                    <a:pt x="28286" y="7036"/>
                  </a:lnTo>
                  <a:lnTo>
                    <a:pt x="17039" y="16719"/>
                  </a:lnTo>
                  <a:lnTo>
                    <a:pt x="11101" y="28078"/>
                  </a:lnTo>
                  <a:lnTo>
                    <a:pt x="9516" y="34070"/>
                  </a:lnTo>
                  <a:lnTo>
                    <a:pt x="11519" y="46372"/>
                  </a:lnTo>
                  <a:lnTo>
                    <a:pt x="17819" y="58896"/>
                  </a:lnTo>
                  <a:lnTo>
                    <a:pt x="27674" y="71518"/>
                  </a:lnTo>
                  <a:lnTo>
                    <a:pt x="74409" y="105094"/>
                  </a:lnTo>
                  <a:lnTo>
                    <a:pt x="95425" y="127283"/>
                  </a:lnTo>
                  <a:lnTo>
                    <a:pt x="99600" y="134074"/>
                  </a:lnTo>
                  <a:lnTo>
                    <a:pt x="100972" y="140717"/>
                  </a:lnTo>
                  <a:lnTo>
                    <a:pt x="98734" y="153743"/>
                  </a:lnTo>
                  <a:lnTo>
                    <a:pt x="94045" y="158769"/>
                  </a:lnTo>
                  <a:lnTo>
                    <a:pt x="79427" y="166236"/>
                  </a:lnTo>
                  <a:lnTo>
                    <a:pt x="47992" y="171034"/>
                  </a:lnTo>
                  <a:lnTo>
                    <a:pt x="0" y="160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4640">
              <a:extLst>
                <a:ext uri="{FF2B5EF4-FFF2-40B4-BE49-F238E27FC236}">
                  <a16:creationId xmlns:a16="http://schemas.microsoft.com/office/drawing/2014/main" xmlns="" id="{C587C8DD-3DD3-44A0-84F3-304E3FE2DA6C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6572250" y="5645150"/>
              <a:ext cx="25401" cy="120651"/>
            </a:xfrm>
            <a:custGeom>
              <a:avLst/>
              <a:gdLst/>
              <a:ahLst/>
              <a:cxnLst/>
              <a:rect l="0" t="0" r="0" b="0"/>
              <a:pathLst>
                <a:path w="25401" h="120651">
                  <a:moveTo>
                    <a:pt x="0" y="0"/>
                  </a:moveTo>
                  <a:lnTo>
                    <a:pt x="0" y="0"/>
                  </a:lnTo>
                  <a:lnTo>
                    <a:pt x="1411" y="38269"/>
                  </a:lnTo>
                  <a:lnTo>
                    <a:pt x="14305" y="83992"/>
                  </a:lnTo>
                  <a:lnTo>
                    <a:pt x="254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SMARTInkShape-Group887">
            <a:extLst>
              <a:ext uri="{FF2B5EF4-FFF2-40B4-BE49-F238E27FC236}">
                <a16:creationId xmlns:a16="http://schemas.microsoft.com/office/drawing/2014/main" xmlns="" id="{114A78F6-3B41-4EEB-8B83-6CB8420F9B0B}"/>
              </a:ext>
            </a:extLst>
          </p:cNvPr>
          <p:cNvGrpSpPr/>
          <p:nvPr/>
        </p:nvGrpSpPr>
        <p:grpSpPr>
          <a:xfrm>
            <a:off x="7481606" y="5523624"/>
            <a:ext cx="932145" cy="324727"/>
            <a:chOff x="7481606" y="5523624"/>
            <a:chExt cx="932145" cy="324727"/>
          </a:xfrm>
        </p:grpSpPr>
        <p:sp>
          <p:nvSpPr>
            <p:cNvPr id="153" name="SMARTInkShape-4641">
              <a:extLst>
                <a:ext uri="{FF2B5EF4-FFF2-40B4-BE49-F238E27FC236}">
                  <a16:creationId xmlns:a16="http://schemas.microsoft.com/office/drawing/2014/main" xmlns="" id="{06628805-0ECA-4E5E-8A79-FDA9455B3518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229208" y="5676900"/>
              <a:ext cx="184543" cy="31751"/>
            </a:xfrm>
            <a:custGeom>
              <a:avLst/>
              <a:gdLst/>
              <a:ahLst/>
              <a:cxnLst/>
              <a:rect l="0" t="0" r="0" b="0"/>
              <a:pathLst>
                <a:path w="184543" h="31751">
                  <a:moveTo>
                    <a:pt x="6742" y="31750"/>
                  </a:moveTo>
                  <a:lnTo>
                    <a:pt x="6742" y="31750"/>
                  </a:lnTo>
                  <a:lnTo>
                    <a:pt x="0" y="25008"/>
                  </a:lnTo>
                  <a:lnTo>
                    <a:pt x="131" y="22316"/>
                  </a:lnTo>
                  <a:lnTo>
                    <a:pt x="2334" y="19817"/>
                  </a:lnTo>
                  <a:lnTo>
                    <a:pt x="11839" y="15157"/>
                  </a:lnTo>
                  <a:lnTo>
                    <a:pt x="54210" y="6417"/>
                  </a:lnTo>
                  <a:lnTo>
                    <a:pt x="89928" y="2852"/>
                  </a:lnTo>
                  <a:lnTo>
                    <a:pt x="136377" y="1267"/>
                  </a:lnTo>
                  <a:lnTo>
                    <a:pt x="1845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4642">
              <a:extLst>
                <a:ext uri="{FF2B5EF4-FFF2-40B4-BE49-F238E27FC236}">
                  <a16:creationId xmlns:a16="http://schemas.microsoft.com/office/drawing/2014/main" xmlns="" id="{D3DB48C6-DF74-4D2F-BF64-62D27CDF52C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8189326" y="5544533"/>
              <a:ext cx="179975" cy="258922"/>
            </a:xfrm>
            <a:custGeom>
              <a:avLst/>
              <a:gdLst/>
              <a:ahLst/>
              <a:cxnLst/>
              <a:rect l="0" t="0" r="0" b="0"/>
              <a:pathLst>
                <a:path w="179975" h="258922">
                  <a:moveTo>
                    <a:pt x="179974" y="18067"/>
                  </a:moveTo>
                  <a:lnTo>
                    <a:pt x="179974" y="18067"/>
                  </a:lnTo>
                  <a:lnTo>
                    <a:pt x="179974" y="11325"/>
                  </a:lnTo>
                  <a:lnTo>
                    <a:pt x="178562" y="8633"/>
                  </a:lnTo>
                  <a:lnTo>
                    <a:pt x="173232" y="3761"/>
                  </a:lnTo>
                  <a:lnTo>
                    <a:pt x="164278" y="1126"/>
                  </a:lnTo>
                  <a:lnTo>
                    <a:pt x="129354" y="0"/>
                  </a:lnTo>
                  <a:lnTo>
                    <a:pt x="101868" y="4875"/>
                  </a:lnTo>
                  <a:lnTo>
                    <a:pt x="86698" y="11263"/>
                  </a:lnTo>
                  <a:lnTo>
                    <a:pt x="66258" y="29535"/>
                  </a:lnTo>
                  <a:lnTo>
                    <a:pt x="50168" y="56194"/>
                  </a:lnTo>
                  <a:lnTo>
                    <a:pt x="39834" y="93178"/>
                  </a:lnTo>
                  <a:lnTo>
                    <a:pt x="28933" y="135416"/>
                  </a:lnTo>
                  <a:lnTo>
                    <a:pt x="20136" y="175839"/>
                  </a:lnTo>
                  <a:lnTo>
                    <a:pt x="6480" y="220943"/>
                  </a:lnTo>
                  <a:lnTo>
                    <a:pt x="0" y="243279"/>
                  </a:lnTo>
                  <a:lnTo>
                    <a:pt x="738" y="251747"/>
                  </a:lnTo>
                  <a:lnTo>
                    <a:pt x="2627" y="254287"/>
                  </a:lnTo>
                  <a:lnTo>
                    <a:pt x="5299" y="255980"/>
                  </a:lnTo>
                  <a:lnTo>
                    <a:pt x="8491" y="257108"/>
                  </a:lnTo>
                  <a:lnTo>
                    <a:pt x="49099" y="258921"/>
                  </a:lnTo>
                  <a:lnTo>
                    <a:pt x="90317" y="258529"/>
                  </a:lnTo>
                  <a:lnTo>
                    <a:pt x="132399" y="254259"/>
                  </a:lnTo>
                  <a:lnTo>
                    <a:pt x="179974" y="246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643">
              <a:extLst>
                <a:ext uri="{FF2B5EF4-FFF2-40B4-BE49-F238E27FC236}">
                  <a16:creationId xmlns:a16="http://schemas.microsoft.com/office/drawing/2014/main" xmlns="" id="{8DBA9381-B969-4C01-95F5-5C3C408492BA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927827" y="5571929"/>
              <a:ext cx="212874" cy="243213"/>
            </a:xfrm>
            <a:custGeom>
              <a:avLst/>
              <a:gdLst/>
              <a:ahLst/>
              <a:cxnLst/>
              <a:rect l="0" t="0" r="0" b="0"/>
              <a:pathLst>
                <a:path w="212874" h="243213">
                  <a:moveTo>
                    <a:pt x="85873" y="3371"/>
                  </a:moveTo>
                  <a:lnTo>
                    <a:pt x="85873" y="3371"/>
                  </a:lnTo>
                  <a:lnTo>
                    <a:pt x="82502" y="0"/>
                  </a:lnTo>
                  <a:lnTo>
                    <a:pt x="80804" y="418"/>
                  </a:lnTo>
                  <a:lnTo>
                    <a:pt x="77034" y="4646"/>
                  </a:lnTo>
                  <a:lnTo>
                    <a:pt x="67455" y="44911"/>
                  </a:lnTo>
                  <a:lnTo>
                    <a:pt x="52429" y="91017"/>
                  </a:lnTo>
                  <a:lnTo>
                    <a:pt x="40670" y="126286"/>
                  </a:lnTo>
                  <a:lnTo>
                    <a:pt x="25521" y="171729"/>
                  </a:lnTo>
                  <a:lnTo>
                    <a:pt x="4807" y="217824"/>
                  </a:lnTo>
                  <a:lnTo>
                    <a:pt x="455" y="231799"/>
                  </a:lnTo>
                  <a:lnTo>
                    <a:pt x="0" y="236090"/>
                  </a:lnTo>
                  <a:lnTo>
                    <a:pt x="402" y="238950"/>
                  </a:lnTo>
                  <a:lnTo>
                    <a:pt x="1375" y="240856"/>
                  </a:lnTo>
                  <a:lnTo>
                    <a:pt x="8102" y="242975"/>
                  </a:lnTo>
                  <a:lnTo>
                    <a:pt x="19558" y="243212"/>
                  </a:lnTo>
                  <a:lnTo>
                    <a:pt x="61302" y="235733"/>
                  </a:lnTo>
                  <a:lnTo>
                    <a:pt x="91886" y="230115"/>
                  </a:lnTo>
                  <a:lnTo>
                    <a:pt x="126644" y="227619"/>
                  </a:lnTo>
                  <a:lnTo>
                    <a:pt x="161379" y="226509"/>
                  </a:lnTo>
                  <a:lnTo>
                    <a:pt x="212873" y="225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4644">
              <a:extLst>
                <a:ext uri="{FF2B5EF4-FFF2-40B4-BE49-F238E27FC236}">
                  <a16:creationId xmlns:a16="http://schemas.microsoft.com/office/drawing/2014/main" xmlns="" id="{FC83F38C-DFDE-420B-BF49-4F6DE335CF61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481606" y="5523624"/>
              <a:ext cx="303495" cy="324727"/>
            </a:xfrm>
            <a:custGeom>
              <a:avLst/>
              <a:gdLst/>
              <a:ahLst/>
              <a:cxnLst/>
              <a:rect l="0" t="0" r="0" b="0"/>
              <a:pathLst>
                <a:path w="303495" h="324727">
                  <a:moveTo>
                    <a:pt x="36794" y="134226"/>
                  </a:moveTo>
                  <a:lnTo>
                    <a:pt x="36794" y="134226"/>
                  </a:lnTo>
                  <a:lnTo>
                    <a:pt x="31768" y="122293"/>
                  </a:lnTo>
                  <a:lnTo>
                    <a:pt x="31326" y="119920"/>
                  </a:lnTo>
                  <a:lnTo>
                    <a:pt x="31032" y="119750"/>
                  </a:lnTo>
                  <a:lnTo>
                    <a:pt x="29790" y="154441"/>
                  </a:lnTo>
                  <a:lnTo>
                    <a:pt x="26095" y="196268"/>
                  </a:lnTo>
                  <a:lnTo>
                    <a:pt x="23275" y="240254"/>
                  </a:lnTo>
                  <a:lnTo>
                    <a:pt x="14836" y="282451"/>
                  </a:lnTo>
                  <a:lnTo>
                    <a:pt x="5306" y="317420"/>
                  </a:lnTo>
                  <a:lnTo>
                    <a:pt x="3102" y="321973"/>
                  </a:lnTo>
                  <a:lnTo>
                    <a:pt x="1633" y="323596"/>
                  </a:lnTo>
                  <a:lnTo>
                    <a:pt x="653" y="323267"/>
                  </a:lnTo>
                  <a:lnTo>
                    <a:pt x="0" y="321636"/>
                  </a:lnTo>
                  <a:lnTo>
                    <a:pt x="5432" y="281416"/>
                  </a:lnTo>
                  <a:lnTo>
                    <a:pt x="14388" y="246681"/>
                  </a:lnTo>
                  <a:lnTo>
                    <a:pt x="25424" y="200199"/>
                  </a:lnTo>
                  <a:lnTo>
                    <a:pt x="31331" y="173975"/>
                  </a:lnTo>
                  <a:lnTo>
                    <a:pt x="37385" y="148730"/>
                  </a:lnTo>
                  <a:lnTo>
                    <a:pt x="43538" y="124140"/>
                  </a:lnTo>
                  <a:lnTo>
                    <a:pt x="56019" y="79648"/>
                  </a:lnTo>
                  <a:lnTo>
                    <a:pt x="73534" y="32918"/>
                  </a:lnTo>
                  <a:lnTo>
                    <a:pt x="86489" y="2737"/>
                  </a:lnTo>
                  <a:lnTo>
                    <a:pt x="88974" y="0"/>
                  </a:lnTo>
                  <a:lnTo>
                    <a:pt x="92747" y="292"/>
                  </a:lnTo>
                  <a:lnTo>
                    <a:pt x="102585" y="6261"/>
                  </a:lnTo>
                  <a:lnTo>
                    <a:pt x="129805" y="46913"/>
                  </a:lnTo>
                  <a:lnTo>
                    <a:pt x="146275" y="83191"/>
                  </a:lnTo>
                  <a:lnTo>
                    <a:pt x="173324" y="128037"/>
                  </a:lnTo>
                  <a:lnTo>
                    <a:pt x="179319" y="130806"/>
                  </a:lnTo>
                  <a:lnTo>
                    <a:pt x="193507" y="130118"/>
                  </a:lnTo>
                  <a:lnTo>
                    <a:pt x="209220" y="121347"/>
                  </a:lnTo>
                  <a:lnTo>
                    <a:pt x="253658" y="81025"/>
                  </a:lnTo>
                  <a:lnTo>
                    <a:pt x="274597" y="55959"/>
                  </a:lnTo>
                  <a:lnTo>
                    <a:pt x="277173" y="55942"/>
                  </a:lnTo>
                  <a:lnTo>
                    <a:pt x="283799" y="59687"/>
                  </a:lnTo>
                  <a:lnTo>
                    <a:pt x="287685" y="71699"/>
                  </a:lnTo>
                  <a:lnTo>
                    <a:pt x="293550" y="118269"/>
                  </a:lnTo>
                  <a:lnTo>
                    <a:pt x="296078" y="165402"/>
                  </a:lnTo>
                  <a:lnTo>
                    <a:pt x="296829" y="211746"/>
                  </a:lnTo>
                  <a:lnTo>
                    <a:pt x="293680" y="256757"/>
                  </a:lnTo>
                  <a:lnTo>
                    <a:pt x="291364" y="303252"/>
                  </a:lnTo>
                  <a:lnTo>
                    <a:pt x="291047" y="314712"/>
                  </a:lnTo>
                  <a:lnTo>
                    <a:pt x="292374" y="318049"/>
                  </a:lnTo>
                  <a:lnTo>
                    <a:pt x="294670" y="320275"/>
                  </a:lnTo>
                  <a:lnTo>
                    <a:pt x="303494" y="324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SMARTInkShape-4645">
            <a:extLst>
              <a:ext uri="{FF2B5EF4-FFF2-40B4-BE49-F238E27FC236}">
                <a16:creationId xmlns:a16="http://schemas.microsoft.com/office/drawing/2014/main" xmlns="" id="{9BA24288-8AD4-4F76-821A-B44E610F0DD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850201" y="5472231"/>
            <a:ext cx="477950" cy="637410"/>
          </a:xfrm>
          <a:custGeom>
            <a:avLst/>
            <a:gdLst/>
            <a:ahLst/>
            <a:cxnLst/>
            <a:rect l="0" t="0" r="0" b="0"/>
            <a:pathLst>
              <a:path w="477950" h="637410">
                <a:moveTo>
                  <a:pt x="160449" y="217369"/>
                </a:moveTo>
                <a:lnTo>
                  <a:pt x="160449" y="217369"/>
                </a:lnTo>
                <a:lnTo>
                  <a:pt x="120783" y="185581"/>
                </a:lnTo>
                <a:lnTo>
                  <a:pt x="102839" y="175960"/>
                </a:lnTo>
                <a:lnTo>
                  <a:pt x="81221" y="174506"/>
                </a:lnTo>
                <a:lnTo>
                  <a:pt x="69531" y="176093"/>
                </a:lnTo>
                <a:lnTo>
                  <a:pt x="45251" y="189147"/>
                </a:lnTo>
                <a:lnTo>
                  <a:pt x="22467" y="210470"/>
                </a:lnTo>
                <a:lnTo>
                  <a:pt x="5284" y="238762"/>
                </a:lnTo>
                <a:lnTo>
                  <a:pt x="0" y="270151"/>
                </a:lnTo>
                <a:lnTo>
                  <a:pt x="566" y="286423"/>
                </a:lnTo>
                <a:lnTo>
                  <a:pt x="12484" y="313912"/>
                </a:lnTo>
                <a:lnTo>
                  <a:pt x="21589" y="326180"/>
                </a:lnTo>
                <a:lnTo>
                  <a:pt x="48639" y="341695"/>
                </a:lnTo>
                <a:lnTo>
                  <a:pt x="79711" y="348119"/>
                </a:lnTo>
                <a:lnTo>
                  <a:pt x="107632" y="343919"/>
                </a:lnTo>
                <a:lnTo>
                  <a:pt x="118182" y="337013"/>
                </a:lnTo>
                <a:lnTo>
                  <a:pt x="133667" y="316170"/>
                </a:lnTo>
                <a:lnTo>
                  <a:pt x="135847" y="286680"/>
                </a:lnTo>
                <a:lnTo>
                  <a:pt x="129053" y="251702"/>
                </a:lnTo>
                <a:lnTo>
                  <a:pt x="116626" y="212638"/>
                </a:lnTo>
                <a:lnTo>
                  <a:pt x="105459" y="177401"/>
                </a:lnTo>
                <a:lnTo>
                  <a:pt x="96883" y="133559"/>
                </a:lnTo>
                <a:lnTo>
                  <a:pt x="96906" y="121279"/>
                </a:lnTo>
                <a:lnTo>
                  <a:pt x="104455" y="101990"/>
                </a:lnTo>
                <a:lnTo>
                  <a:pt x="110419" y="93883"/>
                </a:lnTo>
                <a:lnTo>
                  <a:pt x="149154" y="72360"/>
                </a:lnTo>
                <a:lnTo>
                  <a:pt x="186709" y="59082"/>
                </a:lnTo>
                <a:lnTo>
                  <a:pt x="229270" y="46124"/>
                </a:lnTo>
                <a:lnTo>
                  <a:pt x="274056" y="33310"/>
                </a:lnTo>
                <a:lnTo>
                  <a:pt x="312306" y="20559"/>
                </a:lnTo>
                <a:lnTo>
                  <a:pt x="352199" y="5244"/>
                </a:lnTo>
                <a:lnTo>
                  <a:pt x="364910" y="324"/>
                </a:lnTo>
                <a:lnTo>
                  <a:pt x="367312" y="0"/>
                </a:lnTo>
                <a:lnTo>
                  <a:pt x="368208" y="490"/>
                </a:lnTo>
                <a:lnTo>
                  <a:pt x="331463" y="40258"/>
                </a:lnTo>
                <a:lnTo>
                  <a:pt x="305599" y="76564"/>
                </a:lnTo>
                <a:lnTo>
                  <a:pt x="277642" y="120922"/>
                </a:lnTo>
                <a:lnTo>
                  <a:pt x="264684" y="147427"/>
                </a:lnTo>
                <a:lnTo>
                  <a:pt x="252516" y="176385"/>
                </a:lnTo>
                <a:lnTo>
                  <a:pt x="240877" y="206980"/>
                </a:lnTo>
                <a:lnTo>
                  <a:pt x="228884" y="241488"/>
                </a:lnTo>
                <a:lnTo>
                  <a:pt x="216655" y="278603"/>
                </a:lnTo>
                <a:lnTo>
                  <a:pt x="204270" y="317459"/>
                </a:lnTo>
                <a:lnTo>
                  <a:pt x="192485" y="354651"/>
                </a:lnTo>
                <a:lnTo>
                  <a:pt x="181101" y="390734"/>
                </a:lnTo>
                <a:lnTo>
                  <a:pt x="169983" y="426080"/>
                </a:lnTo>
                <a:lnTo>
                  <a:pt x="161866" y="458815"/>
                </a:lnTo>
                <a:lnTo>
                  <a:pt x="155749" y="489811"/>
                </a:lnTo>
                <a:lnTo>
                  <a:pt x="150966" y="519647"/>
                </a:lnTo>
                <a:lnTo>
                  <a:pt x="147776" y="545182"/>
                </a:lnTo>
                <a:lnTo>
                  <a:pt x="144234" y="588606"/>
                </a:lnTo>
                <a:lnTo>
                  <a:pt x="148303" y="615433"/>
                </a:lnTo>
                <a:lnTo>
                  <a:pt x="152352" y="624561"/>
                </a:lnTo>
                <a:lnTo>
                  <a:pt x="157872" y="630647"/>
                </a:lnTo>
                <a:lnTo>
                  <a:pt x="171534" y="637409"/>
                </a:lnTo>
                <a:lnTo>
                  <a:pt x="192656" y="631007"/>
                </a:lnTo>
                <a:lnTo>
                  <a:pt x="217803" y="614992"/>
                </a:lnTo>
                <a:lnTo>
                  <a:pt x="255054" y="575386"/>
                </a:lnTo>
                <a:lnTo>
                  <a:pt x="277755" y="536884"/>
                </a:lnTo>
                <a:lnTo>
                  <a:pt x="295841" y="492020"/>
                </a:lnTo>
                <a:lnTo>
                  <a:pt x="308112" y="446680"/>
                </a:lnTo>
                <a:lnTo>
                  <a:pt x="311214" y="407715"/>
                </a:lnTo>
                <a:lnTo>
                  <a:pt x="307607" y="362833"/>
                </a:lnTo>
                <a:lnTo>
                  <a:pt x="307238" y="358794"/>
                </a:lnTo>
                <a:lnTo>
                  <a:pt x="310519" y="354691"/>
                </a:lnTo>
                <a:lnTo>
                  <a:pt x="323572" y="346370"/>
                </a:lnTo>
                <a:lnTo>
                  <a:pt x="364239" y="343865"/>
                </a:lnTo>
                <a:lnTo>
                  <a:pt x="396602" y="344144"/>
                </a:lnTo>
                <a:lnTo>
                  <a:pt x="440911" y="342421"/>
                </a:lnTo>
                <a:lnTo>
                  <a:pt x="477949" y="33801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SMARTInkShape-Group889">
            <a:extLst>
              <a:ext uri="{FF2B5EF4-FFF2-40B4-BE49-F238E27FC236}">
                <a16:creationId xmlns:a16="http://schemas.microsoft.com/office/drawing/2014/main" xmlns="" id="{307246A8-3F29-4549-B4F3-2FF212BF9492}"/>
              </a:ext>
            </a:extLst>
          </p:cNvPr>
          <p:cNvGrpSpPr/>
          <p:nvPr/>
        </p:nvGrpSpPr>
        <p:grpSpPr>
          <a:xfrm>
            <a:off x="9721759" y="5588000"/>
            <a:ext cx="476342" cy="470411"/>
            <a:chOff x="9721759" y="5588000"/>
            <a:chExt cx="476342" cy="470411"/>
          </a:xfrm>
        </p:grpSpPr>
        <p:sp>
          <p:nvSpPr>
            <p:cNvPr id="159" name="SMARTInkShape-4646">
              <a:extLst>
                <a:ext uri="{FF2B5EF4-FFF2-40B4-BE49-F238E27FC236}">
                  <a16:creationId xmlns:a16="http://schemas.microsoft.com/office/drawing/2014/main" xmlns="" id="{1BA47554-8433-446B-869A-1340165B278D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0047880" y="5588000"/>
              <a:ext cx="150221" cy="342901"/>
            </a:xfrm>
            <a:custGeom>
              <a:avLst/>
              <a:gdLst/>
              <a:ahLst/>
              <a:cxnLst/>
              <a:rect l="0" t="0" r="0" b="0"/>
              <a:pathLst>
                <a:path w="150221" h="342901">
                  <a:moveTo>
                    <a:pt x="150220" y="0"/>
                  </a:moveTo>
                  <a:lnTo>
                    <a:pt x="150220" y="0"/>
                  </a:lnTo>
                  <a:lnTo>
                    <a:pt x="116447" y="30116"/>
                  </a:lnTo>
                  <a:lnTo>
                    <a:pt x="83939" y="64184"/>
                  </a:lnTo>
                  <a:lnTo>
                    <a:pt x="55713" y="100627"/>
                  </a:lnTo>
                  <a:lnTo>
                    <a:pt x="35074" y="147499"/>
                  </a:lnTo>
                  <a:lnTo>
                    <a:pt x="22656" y="178766"/>
                  </a:lnTo>
                  <a:lnTo>
                    <a:pt x="8858" y="217270"/>
                  </a:lnTo>
                  <a:lnTo>
                    <a:pt x="0" y="250115"/>
                  </a:lnTo>
                  <a:lnTo>
                    <a:pt x="670" y="259564"/>
                  </a:lnTo>
                  <a:lnTo>
                    <a:pt x="10198" y="303291"/>
                  </a:lnTo>
                  <a:lnTo>
                    <a:pt x="14139" y="311420"/>
                  </a:lnTo>
                  <a:lnTo>
                    <a:pt x="20595" y="319031"/>
                  </a:lnTo>
                  <a:lnTo>
                    <a:pt x="28169" y="324766"/>
                  </a:lnTo>
                  <a:lnTo>
                    <a:pt x="53255" y="333491"/>
                  </a:lnTo>
                  <a:lnTo>
                    <a:pt x="99426" y="336547"/>
                  </a:lnTo>
                  <a:lnTo>
                    <a:pt x="114051" y="336550"/>
                  </a:lnTo>
                  <a:lnTo>
                    <a:pt x="118388" y="338431"/>
                  </a:lnTo>
                  <a:lnTo>
                    <a:pt x="12482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4647">
              <a:extLst>
                <a:ext uri="{FF2B5EF4-FFF2-40B4-BE49-F238E27FC236}">
                  <a16:creationId xmlns:a16="http://schemas.microsoft.com/office/drawing/2014/main" xmlns="" id="{42600FE1-A8F7-48B6-B741-951BCCEE653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026650" y="5689600"/>
              <a:ext cx="57151" cy="152401"/>
            </a:xfrm>
            <a:custGeom>
              <a:avLst/>
              <a:gdLst/>
              <a:ahLst/>
              <a:cxnLst/>
              <a:rect l="0" t="0" r="0" b="0"/>
              <a:pathLst>
                <a:path w="57151" h="152401">
                  <a:moveTo>
                    <a:pt x="57150" y="0"/>
                  </a:moveTo>
                  <a:lnTo>
                    <a:pt x="57150" y="0"/>
                  </a:lnTo>
                  <a:lnTo>
                    <a:pt x="36871" y="41262"/>
                  </a:lnTo>
                  <a:lnTo>
                    <a:pt x="21796" y="74077"/>
                  </a:lnTo>
                  <a:lnTo>
                    <a:pt x="7556" y="121510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4648">
              <a:extLst>
                <a:ext uri="{FF2B5EF4-FFF2-40B4-BE49-F238E27FC236}">
                  <a16:creationId xmlns:a16="http://schemas.microsoft.com/office/drawing/2014/main" xmlns="" id="{24557C1D-FE0B-49E0-B251-D92F9748C745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9721759" y="5676728"/>
              <a:ext cx="166871" cy="381683"/>
            </a:xfrm>
            <a:custGeom>
              <a:avLst/>
              <a:gdLst/>
              <a:ahLst/>
              <a:cxnLst/>
              <a:rect l="0" t="0" r="0" b="0"/>
              <a:pathLst>
                <a:path w="166871" h="381683">
                  <a:moveTo>
                    <a:pt x="158841" y="38272"/>
                  </a:moveTo>
                  <a:lnTo>
                    <a:pt x="158841" y="38272"/>
                  </a:lnTo>
                  <a:lnTo>
                    <a:pt x="135244" y="14675"/>
                  </a:lnTo>
                  <a:lnTo>
                    <a:pt x="112369" y="3090"/>
                  </a:lnTo>
                  <a:lnTo>
                    <a:pt x="100344" y="0"/>
                  </a:lnTo>
                  <a:lnTo>
                    <a:pt x="75692" y="4094"/>
                  </a:lnTo>
                  <a:lnTo>
                    <a:pt x="52035" y="16732"/>
                  </a:lnTo>
                  <a:lnTo>
                    <a:pt x="32114" y="36460"/>
                  </a:lnTo>
                  <a:lnTo>
                    <a:pt x="21379" y="61221"/>
                  </a:lnTo>
                  <a:lnTo>
                    <a:pt x="18723" y="88688"/>
                  </a:lnTo>
                  <a:lnTo>
                    <a:pt x="24600" y="117359"/>
                  </a:lnTo>
                  <a:lnTo>
                    <a:pt x="38031" y="139038"/>
                  </a:lnTo>
                  <a:lnTo>
                    <a:pt x="46550" y="147783"/>
                  </a:lnTo>
                  <a:lnTo>
                    <a:pt x="64225" y="143735"/>
                  </a:lnTo>
                  <a:lnTo>
                    <a:pt x="88003" y="131158"/>
                  </a:lnTo>
                  <a:lnTo>
                    <a:pt x="134412" y="100016"/>
                  </a:lnTo>
                  <a:lnTo>
                    <a:pt x="166651" y="74111"/>
                  </a:lnTo>
                  <a:lnTo>
                    <a:pt x="166870" y="76276"/>
                  </a:lnTo>
                  <a:lnTo>
                    <a:pt x="156806" y="117943"/>
                  </a:lnTo>
                  <a:lnTo>
                    <a:pt x="153769" y="163714"/>
                  </a:lnTo>
                  <a:lnTo>
                    <a:pt x="153059" y="202915"/>
                  </a:lnTo>
                  <a:lnTo>
                    <a:pt x="152869" y="224234"/>
                  </a:lnTo>
                  <a:lnTo>
                    <a:pt x="142160" y="256791"/>
                  </a:lnTo>
                  <a:lnTo>
                    <a:pt x="124436" y="296840"/>
                  </a:lnTo>
                  <a:lnTo>
                    <a:pt x="102037" y="341884"/>
                  </a:lnTo>
                  <a:lnTo>
                    <a:pt x="80050" y="366974"/>
                  </a:lnTo>
                  <a:lnTo>
                    <a:pt x="58337" y="378762"/>
                  </a:lnTo>
                  <a:lnTo>
                    <a:pt x="36804" y="381682"/>
                  </a:lnTo>
                  <a:lnTo>
                    <a:pt x="21744" y="378690"/>
                  </a:lnTo>
                  <a:lnTo>
                    <a:pt x="10998" y="371757"/>
                  </a:lnTo>
                  <a:lnTo>
                    <a:pt x="3129" y="362195"/>
                  </a:lnTo>
                  <a:lnTo>
                    <a:pt x="0" y="352292"/>
                  </a:lnTo>
                  <a:lnTo>
                    <a:pt x="2167" y="331883"/>
                  </a:lnTo>
                  <a:lnTo>
                    <a:pt x="17712" y="312934"/>
                  </a:lnTo>
                  <a:lnTo>
                    <a:pt x="43905" y="295811"/>
                  </a:lnTo>
                  <a:lnTo>
                    <a:pt x="81418" y="281144"/>
                  </a:lnTo>
                  <a:lnTo>
                    <a:pt x="120741" y="2668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SMARTInkShape-Group890">
            <a:extLst>
              <a:ext uri="{FF2B5EF4-FFF2-40B4-BE49-F238E27FC236}">
                <a16:creationId xmlns:a16="http://schemas.microsoft.com/office/drawing/2014/main" xmlns="" id="{D73827BD-CFBD-4E2D-A295-BCC9B886AFD2}"/>
              </a:ext>
            </a:extLst>
          </p:cNvPr>
          <p:cNvGrpSpPr/>
          <p:nvPr/>
        </p:nvGrpSpPr>
        <p:grpSpPr>
          <a:xfrm>
            <a:off x="10201298" y="5632450"/>
            <a:ext cx="346775" cy="368301"/>
            <a:chOff x="10201298" y="5632450"/>
            <a:chExt cx="346775" cy="368301"/>
          </a:xfrm>
        </p:grpSpPr>
        <p:sp>
          <p:nvSpPr>
            <p:cNvPr id="163" name="SMARTInkShape-4649">
              <a:extLst>
                <a:ext uri="{FF2B5EF4-FFF2-40B4-BE49-F238E27FC236}">
                  <a16:creationId xmlns:a16="http://schemas.microsoft.com/office/drawing/2014/main" xmlns="" id="{8C5CC12C-BC93-4D40-900A-2EEE29BF23E1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0458450" y="5632450"/>
              <a:ext cx="89623" cy="368301"/>
            </a:xfrm>
            <a:custGeom>
              <a:avLst/>
              <a:gdLst/>
              <a:ahLst/>
              <a:cxnLst/>
              <a:rect l="0" t="0" r="0" b="0"/>
              <a:pathLst>
                <a:path w="89623" h="368301">
                  <a:moveTo>
                    <a:pt x="69850" y="0"/>
                  </a:moveTo>
                  <a:lnTo>
                    <a:pt x="69850" y="0"/>
                  </a:lnTo>
                  <a:lnTo>
                    <a:pt x="79963" y="43823"/>
                  </a:lnTo>
                  <a:lnTo>
                    <a:pt x="89622" y="87930"/>
                  </a:lnTo>
                  <a:lnTo>
                    <a:pt x="87970" y="112242"/>
                  </a:lnTo>
                  <a:lnTo>
                    <a:pt x="83341" y="143972"/>
                  </a:lnTo>
                  <a:lnTo>
                    <a:pt x="76728" y="180648"/>
                  </a:lnTo>
                  <a:lnTo>
                    <a:pt x="70907" y="210743"/>
                  </a:lnTo>
                  <a:lnTo>
                    <a:pt x="65617" y="236451"/>
                  </a:lnTo>
                  <a:lnTo>
                    <a:pt x="55269" y="277244"/>
                  </a:lnTo>
                  <a:lnTo>
                    <a:pt x="33258" y="324548"/>
                  </a:lnTo>
                  <a:lnTo>
                    <a:pt x="12432" y="355459"/>
                  </a:lnTo>
                  <a:lnTo>
                    <a:pt x="0" y="368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4650">
              <a:extLst>
                <a:ext uri="{FF2B5EF4-FFF2-40B4-BE49-F238E27FC236}">
                  <a16:creationId xmlns:a16="http://schemas.microsoft.com/office/drawing/2014/main" xmlns="" id="{0D9A3099-0586-4607-8452-02E779C13DC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0201298" y="5680761"/>
              <a:ext cx="288903" cy="229683"/>
            </a:xfrm>
            <a:custGeom>
              <a:avLst/>
              <a:gdLst/>
              <a:ahLst/>
              <a:cxnLst/>
              <a:rect l="0" t="0" r="0" b="0"/>
              <a:pathLst>
                <a:path w="288903" h="229683">
                  <a:moveTo>
                    <a:pt x="123802" y="8839"/>
                  </a:moveTo>
                  <a:lnTo>
                    <a:pt x="123802" y="8839"/>
                  </a:lnTo>
                  <a:lnTo>
                    <a:pt x="123802" y="5468"/>
                  </a:lnTo>
                  <a:lnTo>
                    <a:pt x="103575" y="0"/>
                  </a:lnTo>
                  <a:lnTo>
                    <a:pt x="76712" y="7262"/>
                  </a:lnTo>
                  <a:lnTo>
                    <a:pt x="60659" y="14138"/>
                  </a:lnTo>
                  <a:lnTo>
                    <a:pt x="35296" y="40592"/>
                  </a:lnTo>
                  <a:lnTo>
                    <a:pt x="17437" y="75162"/>
                  </a:lnTo>
                  <a:lnTo>
                    <a:pt x="9500" y="111694"/>
                  </a:lnTo>
                  <a:lnTo>
                    <a:pt x="5033" y="151106"/>
                  </a:lnTo>
                  <a:lnTo>
                    <a:pt x="7081" y="173916"/>
                  </a:lnTo>
                  <a:lnTo>
                    <a:pt x="15953" y="184747"/>
                  </a:lnTo>
                  <a:lnTo>
                    <a:pt x="60880" y="220418"/>
                  </a:lnTo>
                  <a:lnTo>
                    <a:pt x="86045" y="229512"/>
                  </a:lnTo>
                  <a:lnTo>
                    <a:pt x="94321" y="229682"/>
                  </a:lnTo>
                  <a:lnTo>
                    <a:pt x="118726" y="222158"/>
                  </a:lnTo>
                  <a:lnTo>
                    <a:pt x="128837" y="214420"/>
                  </a:lnTo>
                  <a:lnTo>
                    <a:pt x="153568" y="178721"/>
                  </a:lnTo>
                  <a:lnTo>
                    <a:pt x="163900" y="134982"/>
                  </a:lnTo>
                  <a:lnTo>
                    <a:pt x="163591" y="103130"/>
                  </a:lnTo>
                  <a:lnTo>
                    <a:pt x="138806" y="60060"/>
                  </a:lnTo>
                  <a:lnTo>
                    <a:pt x="107871" y="25516"/>
                  </a:lnTo>
                  <a:lnTo>
                    <a:pt x="99553" y="19779"/>
                  </a:lnTo>
                  <a:lnTo>
                    <a:pt x="57239" y="10768"/>
                  </a:lnTo>
                  <a:lnTo>
                    <a:pt x="42007" y="11107"/>
                  </a:lnTo>
                  <a:lnTo>
                    <a:pt x="18977" y="19232"/>
                  </a:lnTo>
                  <a:lnTo>
                    <a:pt x="7598" y="26628"/>
                  </a:lnTo>
                  <a:lnTo>
                    <a:pt x="3998" y="31987"/>
                  </a:lnTo>
                  <a:lnTo>
                    <a:pt x="0" y="45468"/>
                  </a:lnTo>
                  <a:lnTo>
                    <a:pt x="1986" y="58984"/>
                  </a:lnTo>
                  <a:lnTo>
                    <a:pt x="11038" y="76614"/>
                  </a:lnTo>
                  <a:lnTo>
                    <a:pt x="18651" y="84822"/>
                  </a:lnTo>
                  <a:lnTo>
                    <a:pt x="29460" y="90149"/>
                  </a:lnTo>
                  <a:lnTo>
                    <a:pt x="32483" y="93895"/>
                  </a:lnTo>
                  <a:lnTo>
                    <a:pt x="54702" y="102050"/>
                  </a:lnTo>
                  <a:lnTo>
                    <a:pt x="70042" y="106239"/>
                  </a:lnTo>
                  <a:lnTo>
                    <a:pt x="108846" y="104810"/>
                  </a:lnTo>
                  <a:lnTo>
                    <a:pt x="134997" y="102453"/>
                  </a:lnTo>
                  <a:lnTo>
                    <a:pt x="177227" y="97953"/>
                  </a:lnTo>
                  <a:lnTo>
                    <a:pt x="213869" y="94306"/>
                  </a:lnTo>
                  <a:lnTo>
                    <a:pt x="251321" y="92686"/>
                  </a:lnTo>
                  <a:lnTo>
                    <a:pt x="270317" y="93847"/>
                  </a:lnTo>
                  <a:lnTo>
                    <a:pt x="288902" y="97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1235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MARTInkShape-Group891">
            <a:extLst>
              <a:ext uri="{FF2B5EF4-FFF2-40B4-BE49-F238E27FC236}">
                <a16:creationId xmlns:a16="http://schemas.microsoft.com/office/drawing/2014/main" xmlns="" id="{CEE0CFF2-46B5-4E42-B304-40208E9DFC41}"/>
              </a:ext>
            </a:extLst>
          </p:cNvPr>
          <p:cNvGrpSpPr/>
          <p:nvPr/>
        </p:nvGrpSpPr>
        <p:grpSpPr>
          <a:xfrm>
            <a:off x="1824171" y="646052"/>
            <a:ext cx="722180" cy="769915"/>
            <a:chOff x="1824171" y="646052"/>
            <a:chExt cx="722180" cy="769915"/>
          </a:xfrm>
        </p:grpSpPr>
        <p:sp>
          <p:nvSpPr>
            <p:cNvPr id="2" name="SMARTInkShape-4651">
              <a:extLst>
                <a:ext uri="{FF2B5EF4-FFF2-40B4-BE49-F238E27FC236}">
                  <a16:creationId xmlns:a16="http://schemas.microsoft.com/office/drawing/2014/main" xmlns="" id="{0BC0F1FF-AC01-4EEB-B66C-9C6E8875CDB6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836121" y="947587"/>
              <a:ext cx="179350" cy="468380"/>
            </a:xfrm>
            <a:custGeom>
              <a:avLst/>
              <a:gdLst/>
              <a:ahLst/>
              <a:cxnLst/>
              <a:rect l="0" t="0" r="0" b="0"/>
              <a:pathLst>
                <a:path w="179350" h="468380">
                  <a:moveTo>
                    <a:pt x="18079" y="131913"/>
                  </a:moveTo>
                  <a:lnTo>
                    <a:pt x="18079" y="131913"/>
                  </a:lnTo>
                  <a:lnTo>
                    <a:pt x="18079" y="128255"/>
                  </a:lnTo>
                  <a:lnTo>
                    <a:pt x="18079" y="134663"/>
                  </a:lnTo>
                  <a:lnTo>
                    <a:pt x="31877" y="176566"/>
                  </a:lnTo>
                  <a:lnTo>
                    <a:pt x="37852" y="216670"/>
                  </a:lnTo>
                  <a:lnTo>
                    <a:pt x="42860" y="262716"/>
                  </a:lnTo>
                  <a:lnTo>
                    <a:pt x="45183" y="286848"/>
                  </a:lnTo>
                  <a:lnTo>
                    <a:pt x="46732" y="311403"/>
                  </a:lnTo>
                  <a:lnTo>
                    <a:pt x="47764" y="336240"/>
                  </a:lnTo>
                  <a:lnTo>
                    <a:pt x="48206" y="383592"/>
                  </a:lnTo>
                  <a:lnTo>
                    <a:pt x="46050" y="423452"/>
                  </a:lnTo>
                  <a:lnTo>
                    <a:pt x="40870" y="460771"/>
                  </a:lnTo>
                  <a:lnTo>
                    <a:pt x="38917" y="466157"/>
                  </a:lnTo>
                  <a:lnTo>
                    <a:pt x="36910" y="468337"/>
                  </a:lnTo>
                  <a:lnTo>
                    <a:pt x="34866" y="468379"/>
                  </a:lnTo>
                  <a:lnTo>
                    <a:pt x="25248" y="438099"/>
                  </a:lnTo>
                  <a:lnTo>
                    <a:pt x="15621" y="394996"/>
                  </a:lnTo>
                  <a:lnTo>
                    <a:pt x="10090" y="368685"/>
                  </a:lnTo>
                  <a:lnTo>
                    <a:pt x="6403" y="341266"/>
                  </a:lnTo>
                  <a:lnTo>
                    <a:pt x="3945" y="313110"/>
                  </a:lnTo>
                  <a:lnTo>
                    <a:pt x="2306" y="284461"/>
                  </a:lnTo>
                  <a:lnTo>
                    <a:pt x="1214" y="256189"/>
                  </a:lnTo>
                  <a:lnTo>
                    <a:pt x="486" y="228169"/>
                  </a:lnTo>
                  <a:lnTo>
                    <a:pt x="0" y="200317"/>
                  </a:lnTo>
                  <a:lnTo>
                    <a:pt x="382" y="173988"/>
                  </a:lnTo>
                  <a:lnTo>
                    <a:pt x="1342" y="148674"/>
                  </a:lnTo>
                  <a:lnTo>
                    <a:pt x="4996" y="101968"/>
                  </a:lnTo>
                  <a:lnTo>
                    <a:pt x="11323" y="62395"/>
                  </a:lnTo>
                  <a:lnTo>
                    <a:pt x="26365" y="31636"/>
                  </a:lnTo>
                  <a:lnTo>
                    <a:pt x="36303" y="18495"/>
                  </a:lnTo>
                  <a:lnTo>
                    <a:pt x="60516" y="3894"/>
                  </a:lnTo>
                  <a:lnTo>
                    <a:pt x="73887" y="0"/>
                  </a:lnTo>
                  <a:lnTo>
                    <a:pt x="103795" y="5081"/>
                  </a:lnTo>
                  <a:lnTo>
                    <a:pt x="119673" y="11375"/>
                  </a:lnTo>
                  <a:lnTo>
                    <a:pt x="146723" y="33420"/>
                  </a:lnTo>
                  <a:lnTo>
                    <a:pt x="167682" y="62738"/>
                  </a:lnTo>
                  <a:lnTo>
                    <a:pt x="179349" y="96935"/>
                  </a:lnTo>
                  <a:lnTo>
                    <a:pt x="177479" y="131419"/>
                  </a:lnTo>
                  <a:lnTo>
                    <a:pt x="173029" y="148517"/>
                  </a:lnTo>
                  <a:lnTo>
                    <a:pt x="153033" y="180685"/>
                  </a:lnTo>
                  <a:lnTo>
                    <a:pt x="110041" y="220918"/>
                  </a:lnTo>
                  <a:lnTo>
                    <a:pt x="79412" y="238498"/>
                  </a:lnTo>
                  <a:lnTo>
                    <a:pt x="51688" y="246312"/>
                  </a:lnTo>
                  <a:lnTo>
                    <a:pt x="41191" y="245574"/>
                  </a:lnTo>
                  <a:lnTo>
                    <a:pt x="32781" y="242259"/>
                  </a:lnTo>
                  <a:lnTo>
                    <a:pt x="11729" y="227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4652">
              <a:extLst>
                <a:ext uri="{FF2B5EF4-FFF2-40B4-BE49-F238E27FC236}">
                  <a16:creationId xmlns:a16="http://schemas.microsoft.com/office/drawing/2014/main" xmlns="" id="{5838DE7E-4527-4F7B-ABE4-36BE010D8F7B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824171" y="646052"/>
              <a:ext cx="150680" cy="141349"/>
            </a:xfrm>
            <a:custGeom>
              <a:avLst/>
              <a:gdLst/>
              <a:ahLst/>
              <a:cxnLst/>
              <a:rect l="0" t="0" r="0" b="0"/>
              <a:pathLst>
                <a:path w="150680" h="141349">
                  <a:moveTo>
                    <a:pt x="68129" y="58798"/>
                  </a:moveTo>
                  <a:lnTo>
                    <a:pt x="68129" y="58798"/>
                  </a:lnTo>
                  <a:lnTo>
                    <a:pt x="68129" y="49378"/>
                  </a:lnTo>
                  <a:lnTo>
                    <a:pt x="68129" y="50613"/>
                  </a:lnTo>
                  <a:lnTo>
                    <a:pt x="41397" y="94267"/>
                  </a:lnTo>
                  <a:lnTo>
                    <a:pt x="10287" y="133986"/>
                  </a:lnTo>
                  <a:lnTo>
                    <a:pt x="4086" y="138076"/>
                  </a:lnTo>
                  <a:lnTo>
                    <a:pt x="2151" y="137756"/>
                  </a:lnTo>
                  <a:lnTo>
                    <a:pt x="860" y="136131"/>
                  </a:lnTo>
                  <a:lnTo>
                    <a:pt x="0" y="133637"/>
                  </a:lnTo>
                  <a:lnTo>
                    <a:pt x="19228" y="89123"/>
                  </a:lnTo>
                  <a:lnTo>
                    <a:pt x="32990" y="61692"/>
                  </a:lnTo>
                  <a:lnTo>
                    <a:pt x="72555" y="19101"/>
                  </a:lnTo>
                  <a:lnTo>
                    <a:pt x="95546" y="2351"/>
                  </a:lnTo>
                  <a:lnTo>
                    <a:pt x="101224" y="0"/>
                  </a:lnTo>
                  <a:lnTo>
                    <a:pt x="106420" y="549"/>
                  </a:lnTo>
                  <a:lnTo>
                    <a:pt x="115956" y="6804"/>
                  </a:lnTo>
                  <a:lnTo>
                    <a:pt x="121136" y="20403"/>
                  </a:lnTo>
                  <a:lnTo>
                    <a:pt x="124460" y="61248"/>
                  </a:lnTo>
                  <a:lnTo>
                    <a:pt x="131598" y="104307"/>
                  </a:lnTo>
                  <a:lnTo>
                    <a:pt x="150679" y="1413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4653">
              <a:extLst>
                <a:ext uri="{FF2B5EF4-FFF2-40B4-BE49-F238E27FC236}">
                  <a16:creationId xmlns:a16="http://schemas.microsoft.com/office/drawing/2014/main" xmlns="" id="{96FB16F0-25E4-4B92-8FD8-B7C3E57220EC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2097515" y="1115835"/>
              <a:ext cx="141920" cy="151974"/>
            </a:xfrm>
            <a:custGeom>
              <a:avLst/>
              <a:gdLst/>
              <a:ahLst/>
              <a:cxnLst/>
              <a:rect l="0" t="0" r="0" b="0"/>
              <a:pathLst>
                <a:path w="141920" h="151974">
                  <a:moveTo>
                    <a:pt x="17035" y="39865"/>
                  </a:moveTo>
                  <a:lnTo>
                    <a:pt x="17035" y="39865"/>
                  </a:lnTo>
                  <a:lnTo>
                    <a:pt x="13664" y="39865"/>
                  </a:lnTo>
                  <a:lnTo>
                    <a:pt x="12671" y="40571"/>
                  </a:lnTo>
                  <a:lnTo>
                    <a:pt x="12009" y="41746"/>
                  </a:lnTo>
                  <a:lnTo>
                    <a:pt x="11273" y="46346"/>
                  </a:lnTo>
                  <a:lnTo>
                    <a:pt x="10737" y="88673"/>
                  </a:lnTo>
                  <a:lnTo>
                    <a:pt x="7321" y="132902"/>
                  </a:lnTo>
                  <a:lnTo>
                    <a:pt x="4597" y="151973"/>
                  </a:lnTo>
                  <a:lnTo>
                    <a:pt x="1042" y="140031"/>
                  </a:lnTo>
                  <a:lnTo>
                    <a:pt x="0" y="94798"/>
                  </a:lnTo>
                  <a:lnTo>
                    <a:pt x="8303" y="50654"/>
                  </a:lnTo>
                  <a:lnTo>
                    <a:pt x="24491" y="5529"/>
                  </a:lnTo>
                  <a:lnTo>
                    <a:pt x="26945" y="2863"/>
                  </a:lnTo>
                  <a:lnTo>
                    <a:pt x="29286" y="1791"/>
                  </a:lnTo>
                  <a:lnTo>
                    <a:pt x="31552" y="1783"/>
                  </a:lnTo>
                  <a:lnTo>
                    <a:pt x="33769" y="3893"/>
                  </a:lnTo>
                  <a:lnTo>
                    <a:pt x="41670" y="16272"/>
                  </a:lnTo>
                  <a:lnTo>
                    <a:pt x="51267" y="24910"/>
                  </a:lnTo>
                  <a:lnTo>
                    <a:pt x="66351" y="29691"/>
                  </a:lnTo>
                  <a:lnTo>
                    <a:pt x="84109" y="30404"/>
                  </a:lnTo>
                  <a:lnTo>
                    <a:pt x="101408" y="26018"/>
                  </a:lnTo>
                  <a:lnTo>
                    <a:pt x="129030" y="8045"/>
                  </a:lnTo>
                  <a:lnTo>
                    <a:pt x="139275" y="176"/>
                  </a:lnTo>
                  <a:lnTo>
                    <a:pt x="140862" y="0"/>
                  </a:lnTo>
                  <a:lnTo>
                    <a:pt x="141919" y="589"/>
                  </a:lnTo>
                  <a:lnTo>
                    <a:pt x="138730" y="41173"/>
                  </a:lnTo>
                  <a:lnTo>
                    <a:pt x="134520" y="82457"/>
                  </a:lnTo>
                  <a:lnTo>
                    <a:pt x="131755" y="124479"/>
                  </a:lnTo>
                  <a:lnTo>
                    <a:pt x="132227" y="133915"/>
                  </a:lnTo>
                  <a:lnTo>
                    <a:pt x="133341" y="136432"/>
                  </a:lnTo>
                  <a:lnTo>
                    <a:pt x="137685" y="14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654">
              <a:extLst>
                <a:ext uri="{FF2B5EF4-FFF2-40B4-BE49-F238E27FC236}">
                  <a16:creationId xmlns:a16="http://schemas.microsoft.com/office/drawing/2014/main" xmlns="" id="{3E0890D0-C710-40C7-9B38-222DED557B68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2306356" y="1085850"/>
              <a:ext cx="106645" cy="157642"/>
            </a:xfrm>
            <a:custGeom>
              <a:avLst/>
              <a:gdLst/>
              <a:ahLst/>
              <a:cxnLst/>
              <a:rect l="0" t="0" r="0" b="0"/>
              <a:pathLst>
                <a:path w="106645" h="157642">
                  <a:moveTo>
                    <a:pt x="30444" y="0"/>
                  </a:moveTo>
                  <a:lnTo>
                    <a:pt x="30444" y="0"/>
                  </a:lnTo>
                  <a:lnTo>
                    <a:pt x="24977" y="38724"/>
                  </a:lnTo>
                  <a:lnTo>
                    <a:pt x="14835" y="83222"/>
                  </a:lnTo>
                  <a:lnTo>
                    <a:pt x="5305" y="124833"/>
                  </a:lnTo>
                  <a:lnTo>
                    <a:pt x="0" y="150326"/>
                  </a:lnTo>
                  <a:lnTo>
                    <a:pt x="270" y="153134"/>
                  </a:lnTo>
                  <a:lnTo>
                    <a:pt x="1156" y="155006"/>
                  </a:lnTo>
                  <a:lnTo>
                    <a:pt x="2452" y="156254"/>
                  </a:lnTo>
                  <a:lnTo>
                    <a:pt x="7655" y="157641"/>
                  </a:lnTo>
                  <a:lnTo>
                    <a:pt x="16082" y="157551"/>
                  </a:lnTo>
                  <a:lnTo>
                    <a:pt x="55878" y="149847"/>
                  </a:lnTo>
                  <a:lnTo>
                    <a:pt x="106644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655">
              <a:extLst>
                <a:ext uri="{FF2B5EF4-FFF2-40B4-BE49-F238E27FC236}">
                  <a16:creationId xmlns:a16="http://schemas.microsoft.com/office/drawing/2014/main" xmlns="" id="{73BBA205-8EE0-4038-AD0E-7EC12E217FEE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2439308" y="1068372"/>
              <a:ext cx="107043" cy="203033"/>
            </a:xfrm>
            <a:custGeom>
              <a:avLst/>
              <a:gdLst/>
              <a:ahLst/>
              <a:cxnLst/>
              <a:rect l="0" t="0" r="0" b="0"/>
              <a:pathLst>
                <a:path w="107043" h="203033">
                  <a:moveTo>
                    <a:pt x="100692" y="23828"/>
                  </a:moveTo>
                  <a:lnTo>
                    <a:pt x="100692" y="23828"/>
                  </a:lnTo>
                  <a:lnTo>
                    <a:pt x="100692" y="17086"/>
                  </a:lnTo>
                  <a:lnTo>
                    <a:pt x="98810" y="11894"/>
                  </a:lnTo>
                  <a:lnTo>
                    <a:pt x="91853" y="2813"/>
                  </a:lnTo>
                  <a:lnTo>
                    <a:pt x="84064" y="377"/>
                  </a:lnTo>
                  <a:lnTo>
                    <a:pt x="73546" y="0"/>
                  </a:lnTo>
                  <a:lnTo>
                    <a:pt x="61816" y="2184"/>
                  </a:lnTo>
                  <a:lnTo>
                    <a:pt x="46683" y="10751"/>
                  </a:lnTo>
                  <a:lnTo>
                    <a:pt x="28928" y="32063"/>
                  </a:lnTo>
                  <a:lnTo>
                    <a:pt x="13713" y="64600"/>
                  </a:lnTo>
                  <a:lnTo>
                    <a:pt x="7076" y="108160"/>
                  </a:lnTo>
                  <a:lnTo>
                    <a:pt x="1401" y="151755"/>
                  </a:lnTo>
                  <a:lnTo>
                    <a:pt x="0" y="194726"/>
                  </a:lnTo>
                  <a:lnTo>
                    <a:pt x="2553" y="201618"/>
                  </a:lnTo>
                  <a:lnTo>
                    <a:pt x="5632" y="203032"/>
                  </a:lnTo>
                  <a:lnTo>
                    <a:pt x="14699" y="202723"/>
                  </a:lnTo>
                  <a:lnTo>
                    <a:pt x="57740" y="187957"/>
                  </a:lnTo>
                  <a:lnTo>
                    <a:pt x="107042" y="169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656">
              <a:extLst>
                <a:ext uri="{FF2B5EF4-FFF2-40B4-BE49-F238E27FC236}">
                  <a16:creationId xmlns:a16="http://schemas.microsoft.com/office/drawing/2014/main" xmlns="" id="{0CAEE5F3-6FFA-4A47-8E13-36976A8E0610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2441091" y="1168400"/>
              <a:ext cx="105260" cy="25401"/>
            </a:xfrm>
            <a:custGeom>
              <a:avLst/>
              <a:gdLst/>
              <a:ahLst/>
              <a:cxnLst/>
              <a:rect l="0" t="0" r="0" b="0"/>
              <a:pathLst>
                <a:path w="105260" h="25401">
                  <a:moveTo>
                    <a:pt x="3659" y="25400"/>
                  </a:moveTo>
                  <a:lnTo>
                    <a:pt x="3659" y="25400"/>
                  </a:lnTo>
                  <a:lnTo>
                    <a:pt x="288" y="22029"/>
                  </a:lnTo>
                  <a:lnTo>
                    <a:pt x="0" y="21036"/>
                  </a:lnTo>
                  <a:lnTo>
                    <a:pt x="515" y="20374"/>
                  </a:lnTo>
                  <a:lnTo>
                    <a:pt x="45570" y="10289"/>
                  </a:lnTo>
                  <a:lnTo>
                    <a:pt x="89078" y="2764"/>
                  </a:lnTo>
                  <a:lnTo>
                    <a:pt x="1052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SMARTInkShape-Group892">
            <a:extLst>
              <a:ext uri="{FF2B5EF4-FFF2-40B4-BE49-F238E27FC236}">
                <a16:creationId xmlns:a16="http://schemas.microsoft.com/office/drawing/2014/main" xmlns="" id="{6FDFCA10-4D60-47FF-92AF-8290FA6A9547}"/>
              </a:ext>
            </a:extLst>
          </p:cNvPr>
          <p:cNvGrpSpPr/>
          <p:nvPr/>
        </p:nvGrpSpPr>
        <p:grpSpPr>
          <a:xfrm>
            <a:off x="3000179" y="990600"/>
            <a:ext cx="212922" cy="148539"/>
            <a:chOff x="3000179" y="990600"/>
            <a:chExt cx="212922" cy="148539"/>
          </a:xfrm>
        </p:grpSpPr>
        <p:sp>
          <p:nvSpPr>
            <p:cNvPr id="9" name="SMARTInkShape-4657">
              <a:extLst>
                <a:ext uri="{FF2B5EF4-FFF2-40B4-BE49-F238E27FC236}">
                  <a16:creationId xmlns:a16="http://schemas.microsoft.com/office/drawing/2014/main" xmlns="" id="{5B748AE3-B3B9-47ED-9523-D31E22FAC837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3003550" y="990600"/>
              <a:ext cx="107951" cy="12701"/>
            </a:xfrm>
            <a:custGeom>
              <a:avLst/>
              <a:gdLst/>
              <a:ahLst/>
              <a:cxnLst/>
              <a:rect l="0" t="0" r="0" b="0"/>
              <a:pathLst>
                <a:path w="107951" h="12701">
                  <a:moveTo>
                    <a:pt x="0" y="12700"/>
                  </a:moveTo>
                  <a:lnTo>
                    <a:pt x="0" y="12700"/>
                  </a:lnTo>
                  <a:lnTo>
                    <a:pt x="39001" y="7630"/>
                  </a:lnTo>
                  <a:lnTo>
                    <a:pt x="84385" y="2574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658">
              <a:extLst>
                <a:ext uri="{FF2B5EF4-FFF2-40B4-BE49-F238E27FC236}">
                  <a16:creationId xmlns:a16="http://schemas.microsoft.com/office/drawing/2014/main" xmlns="" id="{A351AE7C-45FC-4738-97F8-CC88A7A0EFC1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3000179" y="1117600"/>
              <a:ext cx="212922" cy="21539"/>
            </a:xfrm>
            <a:custGeom>
              <a:avLst/>
              <a:gdLst/>
              <a:ahLst/>
              <a:cxnLst/>
              <a:rect l="0" t="0" r="0" b="0"/>
              <a:pathLst>
                <a:path w="212922" h="21539">
                  <a:moveTo>
                    <a:pt x="3371" y="12700"/>
                  </a:moveTo>
                  <a:lnTo>
                    <a:pt x="3371" y="12700"/>
                  </a:lnTo>
                  <a:lnTo>
                    <a:pt x="0" y="16071"/>
                  </a:lnTo>
                  <a:lnTo>
                    <a:pt x="418" y="17770"/>
                  </a:lnTo>
                  <a:lnTo>
                    <a:pt x="4646" y="21538"/>
                  </a:lnTo>
                  <a:lnTo>
                    <a:pt x="48439" y="18862"/>
                  </a:lnTo>
                  <a:lnTo>
                    <a:pt x="91370" y="12852"/>
                  </a:lnTo>
                  <a:lnTo>
                    <a:pt x="114953" y="9979"/>
                  </a:lnTo>
                  <a:lnTo>
                    <a:pt x="139142" y="7358"/>
                  </a:lnTo>
                  <a:lnTo>
                    <a:pt x="180131" y="3270"/>
                  </a:lnTo>
                  <a:lnTo>
                    <a:pt x="2129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893">
            <a:extLst>
              <a:ext uri="{FF2B5EF4-FFF2-40B4-BE49-F238E27FC236}">
                <a16:creationId xmlns:a16="http://schemas.microsoft.com/office/drawing/2014/main" xmlns="" id="{A96898FB-A060-4E09-B19E-AC22E8B5A7C8}"/>
              </a:ext>
            </a:extLst>
          </p:cNvPr>
          <p:cNvGrpSpPr/>
          <p:nvPr/>
        </p:nvGrpSpPr>
        <p:grpSpPr>
          <a:xfrm>
            <a:off x="3683000" y="793750"/>
            <a:ext cx="776096" cy="730251"/>
            <a:chOff x="3683000" y="793750"/>
            <a:chExt cx="776096" cy="730251"/>
          </a:xfrm>
        </p:grpSpPr>
        <p:sp>
          <p:nvSpPr>
            <p:cNvPr id="12" name="SMARTInkShape-4659">
              <a:extLst>
                <a:ext uri="{FF2B5EF4-FFF2-40B4-BE49-F238E27FC236}">
                  <a16:creationId xmlns:a16="http://schemas.microsoft.com/office/drawing/2014/main" xmlns="" id="{CA677A30-86F6-4A97-AB4B-82594C97F3A4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3804127" y="794894"/>
              <a:ext cx="282582" cy="298128"/>
            </a:xfrm>
            <a:custGeom>
              <a:avLst/>
              <a:gdLst/>
              <a:ahLst/>
              <a:cxnLst/>
              <a:rect l="0" t="0" r="0" b="0"/>
              <a:pathLst>
                <a:path w="282582" h="298128">
                  <a:moveTo>
                    <a:pt x="278923" y="11556"/>
                  </a:moveTo>
                  <a:lnTo>
                    <a:pt x="278923" y="11556"/>
                  </a:lnTo>
                  <a:lnTo>
                    <a:pt x="278923" y="8185"/>
                  </a:lnTo>
                  <a:lnTo>
                    <a:pt x="280804" y="4648"/>
                  </a:lnTo>
                  <a:lnTo>
                    <a:pt x="282294" y="2718"/>
                  </a:lnTo>
                  <a:lnTo>
                    <a:pt x="282581" y="1430"/>
                  </a:lnTo>
                  <a:lnTo>
                    <a:pt x="282067" y="572"/>
                  </a:lnTo>
                  <a:lnTo>
                    <a:pt x="281019" y="0"/>
                  </a:lnTo>
                  <a:lnTo>
                    <a:pt x="266060" y="2566"/>
                  </a:lnTo>
                  <a:lnTo>
                    <a:pt x="226899" y="17908"/>
                  </a:lnTo>
                  <a:lnTo>
                    <a:pt x="185481" y="34370"/>
                  </a:lnTo>
                  <a:lnTo>
                    <a:pt x="140026" y="53445"/>
                  </a:lnTo>
                  <a:lnTo>
                    <a:pt x="101009" y="73683"/>
                  </a:lnTo>
                  <a:lnTo>
                    <a:pt x="57423" y="101539"/>
                  </a:lnTo>
                  <a:lnTo>
                    <a:pt x="44776" y="115283"/>
                  </a:lnTo>
                  <a:lnTo>
                    <a:pt x="42392" y="120924"/>
                  </a:lnTo>
                  <a:lnTo>
                    <a:pt x="44330" y="125390"/>
                  </a:lnTo>
                  <a:lnTo>
                    <a:pt x="55891" y="132234"/>
                  </a:lnTo>
                  <a:lnTo>
                    <a:pt x="99088" y="140054"/>
                  </a:lnTo>
                  <a:lnTo>
                    <a:pt x="134791" y="142750"/>
                  </a:lnTo>
                  <a:lnTo>
                    <a:pt x="166181" y="145359"/>
                  </a:lnTo>
                  <a:lnTo>
                    <a:pt x="182484" y="151222"/>
                  </a:lnTo>
                  <a:lnTo>
                    <a:pt x="183585" y="156172"/>
                  </a:lnTo>
                  <a:lnTo>
                    <a:pt x="180793" y="162295"/>
                  </a:lnTo>
                  <a:lnTo>
                    <a:pt x="165459" y="177329"/>
                  </a:lnTo>
                  <a:lnTo>
                    <a:pt x="120421" y="206332"/>
                  </a:lnTo>
                  <a:lnTo>
                    <a:pt x="82654" y="229356"/>
                  </a:lnTo>
                  <a:lnTo>
                    <a:pt x="47994" y="249938"/>
                  </a:lnTo>
                  <a:lnTo>
                    <a:pt x="2355" y="282775"/>
                  </a:lnTo>
                  <a:lnTo>
                    <a:pt x="0" y="288324"/>
                  </a:lnTo>
                  <a:lnTo>
                    <a:pt x="1252" y="292729"/>
                  </a:lnTo>
                  <a:lnTo>
                    <a:pt x="4909" y="296372"/>
                  </a:lnTo>
                  <a:lnTo>
                    <a:pt x="47137" y="298127"/>
                  </a:lnTo>
                  <a:lnTo>
                    <a:pt x="70777" y="295736"/>
                  </a:lnTo>
                  <a:lnTo>
                    <a:pt x="98531" y="292026"/>
                  </a:lnTo>
                  <a:lnTo>
                    <a:pt x="129028" y="287436"/>
                  </a:lnTo>
                  <a:lnTo>
                    <a:pt x="159238" y="281554"/>
                  </a:lnTo>
                  <a:lnTo>
                    <a:pt x="189255" y="274810"/>
                  </a:lnTo>
                  <a:lnTo>
                    <a:pt x="219144" y="267492"/>
                  </a:lnTo>
                  <a:lnTo>
                    <a:pt x="278923" y="252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660">
              <a:extLst>
                <a:ext uri="{FF2B5EF4-FFF2-40B4-BE49-F238E27FC236}">
                  <a16:creationId xmlns:a16="http://schemas.microsoft.com/office/drawing/2014/main" xmlns="" id="{1EB8917E-E9C3-4E35-ADEE-F52F592386F2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4148315" y="847242"/>
              <a:ext cx="220486" cy="238609"/>
            </a:xfrm>
            <a:custGeom>
              <a:avLst/>
              <a:gdLst/>
              <a:ahLst/>
              <a:cxnLst/>
              <a:rect l="0" t="0" r="0" b="0"/>
              <a:pathLst>
                <a:path w="220486" h="238609">
                  <a:moveTo>
                    <a:pt x="10935" y="3658"/>
                  </a:moveTo>
                  <a:lnTo>
                    <a:pt x="10935" y="3658"/>
                  </a:lnTo>
                  <a:lnTo>
                    <a:pt x="4193" y="287"/>
                  </a:lnTo>
                  <a:lnTo>
                    <a:pt x="2207" y="0"/>
                  </a:lnTo>
                  <a:lnTo>
                    <a:pt x="883" y="514"/>
                  </a:lnTo>
                  <a:lnTo>
                    <a:pt x="0" y="1562"/>
                  </a:lnTo>
                  <a:lnTo>
                    <a:pt x="45952" y="48940"/>
                  </a:lnTo>
                  <a:lnTo>
                    <a:pt x="91866" y="89826"/>
                  </a:lnTo>
                  <a:lnTo>
                    <a:pt x="127337" y="120506"/>
                  </a:lnTo>
                  <a:lnTo>
                    <a:pt x="161447" y="152252"/>
                  </a:lnTo>
                  <a:lnTo>
                    <a:pt x="197662" y="195774"/>
                  </a:lnTo>
                  <a:lnTo>
                    <a:pt x="220485" y="238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661">
              <a:extLst>
                <a:ext uri="{FF2B5EF4-FFF2-40B4-BE49-F238E27FC236}">
                  <a16:creationId xmlns:a16="http://schemas.microsoft.com/office/drawing/2014/main" xmlns="" id="{AF341527-4574-4672-AFE9-BB2EEBE826F3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4025900" y="1393584"/>
              <a:ext cx="166844" cy="130417"/>
            </a:xfrm>
            <a:custGeom>
              <a:avLst/>
              <a:gdLst/>
              <a:ahLst/>
              <a:cxnLst/>
              <a:rect l="0" t="0" r="0" b="0"/>
              <a:pathLst>
                <a:path w="166844" h="130417">
                  <a:moveTo>
                    <a:pt x="0" y="28816"/>
                  </a:moveTo>
                  <a:lnTo>
                    <a:pt x="0" y="28816"/>
                  </a:lnTo>
                  <a:lnTo>
                    <a:pt x="705" y="35297"/>
                  </a:lnTo>
                  <a:lnTo>
                    <a:pt x="10983" y="80553"/>
                  </a:lnTo>
                  <a:lnTo>
                    <a:pt x="12633" y="124299"/>
                  </a:lnTo>
                  <a:lnTo>
                    <a:pt x="16062" y="102007"/>
                  </a:lnTo>
                  <a:lnTo>
                    <a:pt x="28278" y="63751"/>
                  </a:lnTo>
                  <a:lnTo>
                    <a:pt x="48673" y="26781"/>
                  </a:lnTo>
                  <a:lnTo>
                    <a:pt x="62555" y="11919"/>
                  </a:lnTo>
                  <a:lnTo>
                    <a:pt x="76486" y="3667"/>
                  </a:lnTo>
                  <a:lnTo>
                    <a:pt x="92085" y="0"/>
                  </a:lnTo>
                  <a:lnTo>
                    <a:pt x="120104" y="1306"/>
                  </a:lnTo>
                  <a:lnTo>
                    <a:pt x="140398" y="11886"/>
                  </a:lnTo>
                  <a:lnTo>
                    <a:pt x="150749" y="19646"/>
                  </a:lnTo>
                  <a:lnTo>
                    <a:pt x="162249" y="45201"/>
                  </a:lnTo>
                  <a:lnTo>
                    <a:pt x="166843" y="89645"/>
                  </a:lnTo>
                  <a:lnTo>
                    <a:pt x="165100" y="130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662">
              <a:extLst>
                <a:ext uri="{FF2B5EF4-FFF2-40B4-BE49-F238E27FC236}">
                  <a16:creationId xmlns:a16="http://schemas.microsoft.com/office/drawing/2014/main" xmlns="" id="{B34C7636-C217-45F6-AB56-83170CA958EA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3683000" y="1255368"/>
              <a:ext cx="685801" cy="52733"/>
            </a:xfrm>
            <a:custGeom>
              <a:avLst/>
              <a:gdLst/>
              <a:ahLst/>
              <a:cxnLst/>
              <a:rect l="0" t="0" r="0" b="0"/>
              <a:pathLst>
                <a:path w="685801" h="52733">
                  <a:moveTo>
                    <a:pt x="0" y="52732"/>
                  </a:moveTo>
                  <a:lnTo>
                    <a:pt x="0" y="52732"/>
                  </a:lnTo>
                  <a:lnTo>
                    <a:pt x="6742" y="49361"/>
                  </a:lnTo>
                  <a:lnTo>
                    <a:pt x="36393" y="43943"/>
                  </a:lnTo>
                  <a:lnTo>
                    <a:pt x="58128" y="40523"/>
                  </a:lnTo>
                  <a:lnTo>
                    <a:pt x="88847" y="36126"/>
                  </a:lnTo>
                  <a:lnTo>
                    <a:pt x="125553" y="31078"/>
                  </a:lnTo>
                  <a:lnTo>
                    <a:pt x="166252" y="25596"/>
                  </a:lnTo>
                  <a:lnTo>
                    <a:pt x="215257" y="20530"/>
                  </a:lnTo>
                  <a:lnTo>
                    <a:pt x="269799" y="15742"/>
                  </a:lnTo>
                  <a:lnTo>
                    <a:pt x="328033" y="11139"/>
                  </a:lnTo>
                  <a:lnTo>
                    <a:pt x="385199" y="7364"/>
                  </a:lnTo>
                  <a:lnTo>
                    <a:pt x="441655" y="4142"/>
                  </a:lnTo>
                  <a:lnTo>
                    <a:pt x="497637" y="1289"/>
                  </a:lnTo>
                  <a:lnTo>
                    <a:pt x="543425" y="92"/>
                  </a:lnTo>
                  <a:lnTo>
                    <a:pt x="582416" y="0"/>
                  </a:lnTo>
                  <a:lnTo>
                    <a:pt x="616877" y="644"/>
                  </a:lnTo>
                  <a:lnTo>
                    <a:pt x="685800" y="1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663">
              <a:extLst>
                <a:ext uri="{FF2B5EF4-FFF2-40B4-BE49-F238E27FC236}">
                  <a16:creationId xmlns:a16="http://schemas.microsoft.com/office/drawing/2014/main" xmlns="" id="{27B9ECB7-6238-4F42-AC1D-7ED193D362F7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4406900" y="1041400"/>
              <a:ext cx="12701" cy="82551"/>
            </a:xfrm>
            <a:custGeom>
              <a:avLst/>
              <a:gdLst/>
              <a:ahLst/>
              <a:cxnLst/>
              <a:rect l="0" t="0" r="0" b="0"/>
              <a:pathLst>
                <a:path w="12701" h="82551">
                  <a:moveTo>
                    <a:pt x="12700" y="0"/>
                  </a:moveTo>
                  <a:lnTo>
                    <a:pt x="12700" y="0"/>
                  </a:lnTo>
                  <a:lnTo>
                    <a:pt x="3861" y="24419"/>
                  </a:lnTo>
                  <a:lnTo>
                    <a:pt x="339" y="68881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664">
              <a:extLst>
                <a:ext uri="{FF2B5EF4-FFF2-40B4-BE49-F238E27FC236}">
                  <a16:creationId xmlns:a16="http://schemas.microsoft.com/office/drawing/2014/main" xmlns="" id="{4439FCD9-7544-4CCF-8946-8B613B2036AA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4146550" y="793750"/>
              <a:ext cx="247651" cy="349251"/>
            </a:xfrm>
            <a:custGeom>
              <a:avLst/>
              <a:gdLst/>
              <a:ahLst/>
              <a:cxnLst/>
              <a:rect l="0" t="0" r="0" b="0"/>
              <a:pathLst>
                <a:path w="247651" h="349251">
                  <a:moveTo>
                    <a:pt x="247650" y="0"/>
                  </a:moveTo>
                  <a:lnTo>
                    <a:pt x="247650" y="0"/>
                  </a:lnTo>
                  <a:lnTo>
                    <a:pt x="240908" y="0"/>
                  </a:lnTo>
                  <a:lnTo>
                    <a:pt x="207957" y="33945"/>
                  </a:lnTo>
                  <a:lnTo>
                    <a:pt x="177798" y="69885"/>
                  </a:lnTo>
                  <a:lnTo>
                    <a:pt x="141345" y="113610"/>
                  </a:lnTo>
                  <a:lnTo>
                    <a:pt x="103037" y="160560"/>
                  </a:lnTo>
                  <a:lnTo>
                    <a:pt x="67196" y="207297"/>
                  </a:lnTo>
                  <a:lnTo>
                    <a:pt x="39978" y="250176"/>
                  </a:lnTo>
                  <a:lnTo>
                    <a:pt x="20590" y="288284"/>
                  </a:lnTo>
                  <a:lnTo>
                    <a:pt x="6414" y="329304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665">
              <a:extLst>
                <a:ext uri="{FF2B5EF4-FFF2-40B4-BE49-F238E27FC236}">
                  <a16:creationId xmlns:a16="http://schemas.microsoft.com/office/drawing/2014/main" xmlns="" id="{2D16A114-408D-41EA-936A-F929FEEA47E2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4429230" y="914400"/>
              <a:ext cx="29866" cy="29463"/>
            </a:xfrm>
            <a:custGeom>
              <a:avLst/>
              <a:gdLst/>
              <a:ahLst/>
              <a:cxnLst/>
              <a:rect l="0" t="0" r="0" b="0"/>
              <a:pathLst>
                <a:path w="29866" h="29463">
                  <a:moveTo>
                    <a:pt x="9420" y="6350"/>
                  </a:moveTo>
                  <a:lnTo>
                    <a:pt x="9420" y="6350"/>
                  </a:lnTo>
                  <a:lnTo>
                    <a:pt x="6049" y="6350"/>
                  </a:lnTo>
                  <a:lnTo>
                    <a:pt x="2512" y="10113"/>
                  </a:lnTo>
                  <a:lnTo>
                    <a:pt x="581" y="13092"/>
                  </a:lnTo>
                  <a:lnTo>
                    <a:pt x="0" y="16489"/>
                  </a:lnTo>
                  <a:lnTo>
                    <a:pt x="1235" y="24027"/>
                  </a:lnTo>
                  <a:lnTo>
                    <a:pt x="3258" y="26601"/>
                  </a:lnTo>
                  <a:lnTo>
                    <a:pt x="9268" y="29462"/>
                  </a:lnTo>
                  <a:lnTo>
                    <a:pt x="16643" y="28851"/>
                  </a:lnTo>
                  <a:lnTo>
                    <a:pt x="20586" y="27701"/>
                  </a:lnTo>
                  <a:lnTo>
                    <a:pt x="23919" y="24817"/>
                  </a:lnTo>
                  <a:lnTo>
                    <a:pt x="29505" y="15969"/>
                  </a:lnTo>
                  <a:lnTo>
                    <a:pt x="29865" y="11351"/>
                  </a:lnTo>
                  <a:lnTo>
                    <a:pt x="26503" y="2458"/>
                  </a:lnTo>
                  <a:lnTo>
                    <a:pt x="22925" y="228"/>
                  </a:lnTo>
                  <a:lnTo>
                    <a:pt x="30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894">
            <a:extLst>
              <a:ext uri="{FF2B5EF4-FFF2-40B4-BE49-F238E27FC236}">
                <a16:creationId xmlns:a16="http://schemas.microsoft.com/office/drawing/2014/main" xmlns="" id="{0B8DE04B-B937-48F1-9F83-A25327E43EA2}"/>
              </a:ext>
            </a:extLst>
          </p:cNvPr>
          <p:cNvGrpSpPr/>
          <p:nvPr/>
        </p:nvGrpSpPr>
        <p:grpSpPr>
          <a:xfrm>
            <a:off x="793750" y="1145692"/>
            <a:ext cx="165101" cy="321159"/>
            <a:chOff x="793750" y="1145692"/>
            <a:chExt cx="165101" cy="321159"/>
          </a:xfrm>
        </p:grpSpPr>
        <p:sp>
          <p:nvSpPr>
            <p:cNvPr id="20" name="SMARTInkShape-4666">
              <a:extLst>
                <a:ext uri="{FF2B5EF4-FFF2-40B4-BE49-F238E27FC236}">
                  <a16:creationId xmlns:a16="http://schemas.microsoft.com/office/drawing/2014/main" xmlns="" id="{1DD7F726-9725-405A-8B92-5ECBEA70876E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952500" y="1361592"/>
              <a:ext cx="6351" cy="16359"/>
            </a:xfrm>
            <a:custGeom>
              <a:avLst/>
              <a:gdLst/>
              <a:ahLst/>
              <a:cxnLst/>
              <a:rect l="0" t="0" r="0" b="0"/>
              <a:pathLst>
                <a:path w="6351" h="16359">
                  <a:moveTo>
                    <a:pt x="6350" y="3658"/>
                  </a:moveTo>
                  <a:lnTo>
                    <a:pt x="6350" y="3658"/>
                  </a:lnTo>
                  <a:lnTo>
                    <a:pt x="2979" y="287"/>
                  </a:lnTo>
                  <a:lnTo>
                    <a:pt x="1986" y="0"/>
                  </a:lnTo>
                  <a:lnTo>
                    <a:pt x="1324" y="514"/>
                  </a:lnTo>
                  <a:lnTo>
                    <a:pt x="883" y="1562"/>
                  </a:lnTo>
                  <a:lnTo>
                    <a:pt x="0" y="16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667">
              <a:extLst>
                <a:ext uri="{FF2B5EF4-FFF2-40B4-BE49-F238E27FC236}">
                  <a16:creationId xmlns:a16="http://schemas.microsoft.com/office/drawing/2014/main" xmlns="" id="{C4EE3D30-2F8A-4955-B201-704D9E1B1D51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793750" y="1145692"/>
              <a:ext cx="31751" cy="321159"/>
            </a:xfrm>
            <a:custGeom>
              <a:avLst/>
              <a:gdLst/>
              <a:ahLst/>
              <a:cxnLst/>
              <a:rect l="0" t="0" r="0" b="0"/>
              <a:pathLst>
                <a:path w="31751" h="321159">
                  <a:moveTo>
                    <a:pt x="0" y="3658"/>
                  </a:moveTo>
                  <a:lnTo>
                    <a:pt x="0" y="3658"/>
                  </a:lnTo>
                  <a:lnTo>
                    <a:pt x="3371" y="287"/>
                  </a:lnTo>
                  <a:lnTo>
                    <a:pt x="5070" y="0"/>
                  </a:lnTo>
                  <a:lnTo>
                    <a:pt x="6908" y="513"/>
                  </a:lnTo>
                  <a:lnTo>
                    <a:pt x="8838" y="1562"/>
                  </a:lnTo>
                  <a:lnTo>
                    <a:pt x="14927" y="16521"/>
                  </a:lnTo>
                  <a:lnTo>
                    <a:pt x="21199" y="59053"/>
                  </a:lnTo>
                  <a:lnTo>
                    <a:pt x="23533" y="100245"/>
                  </a:lnTo>
                  <a:lnTo>
                    <a:pt x="24570" y="145363"/>
                  </a:lnTo>
                  <a:lnTo>
                    <a:pt x="25031" y="188934"/>
                  </a:lnTo>
                  <a:lnTo>
                    <a:pt x="25236" y="229936"/>
                  </a:lnTo>
                  <a:lnTo>
                    <a:pt x="26033" y="266504"/>
                  </a:lnTo>
                  <a:lnTo>
                    <a:pt x="31750" y="321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895">
            <a:extLst>
              <a:ext uri="{FF2B5EF4-FFF2-40B4-BE49-F238E27FC236}">
                <a16:creationId xmlns:a16="http://schemas.microsoft.com/office/drawing/2014/main" xmlns="" id="{7241C012-B39C-4419-8E46-DCEC70AFE43C}"/>
              </a:ext>
            </a:extLst>
          </p:cNvPr>
          <p:cNvGrpSpPr/>
          <p:nvPr/>
        </p:nvGrpSpPr>
        <p:grpSpPr>
          <a:xfrm>
            <a:off x="1803400" y="2132181"/>
            <a:ext cx="679451" cy="337607"/>
            <a:chOff x="1803400" y="2132181"/>
            <a:chExt cx="679451" cy="337607"/>
          </a:xfrm>
        </p:grpSpPr>
        <p:sp>
          <p:nvSpPr>
            <p:cNvPr id="23" name="SMARTInkShape-4668">
              <a:extLst>
                <a:ext uri="{FF2B5EF4-FFF2-40B4-BE49-F238E27FC236}">
                  <a16:creationId xmlns:a16="http://schemas.microsoft.com/office/drawing/2014/main" xmlns="" id="{56B64518-7BC4-4798-8C5A-BC0716B2B9FA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1803400" y="2168707"/>
              <a:ext cx="247651" cy="301081"/>
            </a:xfrm>
            <a:custGeom>
              <a:avLst/>
              <a:gdLst/>
              <a:ahLst/>
              <a:cxnLst/>
              <a:rect l="0" t="0" r="0" b="0"/>
              <a:pathLst>
                <a:path w="247651" h="301081">
                  <a:moveTo>
                    <a:pt x="0" y="117293"/>
                  </a:moveTo>
                  <a:lnTo>
                    <a:pt x="0" y="117293"/>
                  </a:lnTo>
                  <a:lnTo>
                    <a:pt x="0" y="113922"/>
                  </a:lnTo>
                  <a:lnTo>
                    <a:pt x="706" y="112929"/>
                  </a:lnTo>
                  <a:lnTo>
                    <a:pt x="1881" y="112267"/>
                  </a:lnTo>
                  <a:lnTo>
                    <a:pt x="5467" y="111204"/>
                  </a:lnTo>
                  <a:lnTo>
                    <a:pt x="8197" y="158024"/>
                  </a:lnTo>
                  <a:lnTo>
                    <a:pt x="11366" y="200622"/>
                  </a:lnTo>
                  <a:lnTo>
                    <a:pt x="12305" y="242642"/>
                  </a:lnTo>
                  <a:lnTo>
                    <a:pt x="12622" y="284654"/>
                  </a:lnTo>
                  <a:lnTo>
                    <a:pt x="12684" y="301080"/>
                  </a:lnTo>
                  <a:lnTo>
                    <a:pt x="12699" y="253504"/>
                  </a:lnTo>
                  <a:lnTo>
                    <a:pt x="12700" y="218753"/>
                  </a:lnTo>
                  <a:lnTo>
                    <a:pt x="12700" y="175087"/>
                  </a:lnTo>
                  <a:lnTo>
                    <a:pt x="13405" y="151589"/>
                  </a:lnTo>
                  <a:lnTo>
                    <a:pt x="14581" y="127457"/>
                  </a:lnTo>
                  <a:lnTo>
                    <a:pt x="17769" y="81593"/>
                  </a:lnTo>
                  <a:lnTo>
                    <a:pt x="21538" y="44747"/>
                  </a:lnTo>
                  <a:lnTo>
                    <a:pt x="27627" y="13091"/>
                  </a:lnTo>
                  <a:lnTo>
                    <a:pt x="29707" y="9020"/>
                  </a:lnTo>
                  <a:lnTo>
                    <a:pt x="31799" y="7716"/>
                  </a:lnTo>
                  <a:lnTo>
                    <a:pt x="33899" y="8258"/>
                  </a:lnTo>
                  <a:lnTo>
                    <a:pt x="62032" y="50645"/>
                  </a:lnTo>
                  <a:lnTo>
                    <a:pt x="90347" y="80847"/>
                  </a:lnTo>
                  <a:lnTo>
                    <a:pt x="110710" y="94039"/>
                  </a:lnTo>
                  <a:lnTo>
                    <a:pt x="131519" y="99902"/>
                  </a:lnTo>
                  <a:lnTo>
                    <a:pt x="152527" y="94982"/>
                  </a:lnTo>
                  <a:lnTo>
                    <a:pt x="163068" y="89719"/>
                  </a:lnTo>
                  <a:lnTo>
                    <a:pt x="178543" y="74464"/>
                  </a:lnTo>
                  <a:lnTo>
                    <a:pt x="189419" y="55219"/>
                  </a:lnTo>
                  <a:lnTo>
                    <a:pt x="202150" y="12133"/>
                  </a:lnTo>
                  <a:lnTo>
                    <a:pt x="204617" y="2736"/>
                  </a:lnTo>
                  <a:lnTo>
                    <a:pt x="206261" y="0"/>
                  </a:lnTo>
                  <a:lnTo>
                    <a:pt x="207357" y="1703"/>
                  </a:lnTo>
                  <a:lnTo>
                    <a:pt x="209117" y="36526"/>
                  </a:lnTo>
                  <a:lnTo>
                    <a:pt x="216163" y="83484"/>
                  </a:lnTo>
                  <a:lnTo>
                    <a:pt x="221426" y="117319"/>
                  </a:lnTo>
                  <a:lnTo>
                    <a:pt x="226823" y="151171"/>
                  </a:lnTo>
                  <a:lnTo>
                    <a:pt x="233925" y="185031"/>
                  </a:lnTo>
                  <a:lnTo>
                    <a:pt x="239115" y="229086"/>
                  </a:lnTo>
                  <a:lnTo>
                    <a:pt x="241574" y="260208"/>
                  </a:lnTo>
                  <a:lnTo>
                    <a:pt x="242894" y="263370"/>
                  </a:lnTo>
                  <a:lnTo>
                    <a:pt x="247650" y="269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669">
              <a:extLst>
                <a:ext uri="{FF2B5EF4-FFF2-40B4-BE49-F238E27FC236}">
                  <a16:creationId xmlns:a16="http://schemas.microsoft.com/office/drawing/2014/main" xmlns="" id="{B9C8A688-C615-4040-ADBF-3CEA10010A53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2128656" y="2178933"/>
              <a:ext cx="125595" cy="263038"/>
            </a:xfrm>
            <a:custGeom>
              <a:avLst/>
              <a:gdLst/>
              <a:ahLst/>
              <a:cxnLst/>
              <a:rect l="0" t="0" r="0" b="0"/>
              <a:pathLst>
                <a:path w="125595" h="263038">
                  <a:moveTo>
                    <a:pt x="36694" y="5467"/>
                  </a:moveTo>
                  <a:lnTo>
                    <a:pt x="36694" y="5467"/>
                  </a:lnTo>
                  <a:lnTo>
                    <a:pt x="42161" y="0"/>
                  </a:lnTo>
                  <a:lnTo>
                    <a:pt x="42782" y="9492"/>
                  </a:lnTo>
                  <a:lnTo>
                    <a:pt x="39595" y="42565"/>
                  </a:lnTo>
                  <a:lnTo>
                    <a:pt x="36102" y="74166"/>
                  </a:lnTo>
                  <a:lnTo>
                    <a:pt x="30786" y="110083"/>
                  </a:lnTo>
                  <a:lnTo>
                    <a:pt x="21368" y="149565"/>
                  </a:lnTo>
                  <a:lnTo>
                    <a:pt x="13890" y="184986"/>
                  </a:lnTo>
                  <a:lnTo>
                    <a:pt x="5713" y="227051"/>
                  </a:lnTo>
                  <a:lnTo>
                    <a:pt x="0" y="256435"/>
                  </a:lnTo>
                  <a:lnTo>
                    <a:pt x="237" y="259562"/>
                  </a:lnTo>
                  <a:lnTo>
                    <a:pt x="1100" y="261647"/>
                  </a:lnTo>
                  <a:lnTo>
                    <a:pt x="2381" y="263037"/>
                  </a:lnTo>
                  <a:lnTo>
                    <a:pt x="48911" y="245800"/>
                  </a:lnTo>
                  <a:lnTo>
                    <a:pt x="89227" y="230636"/>
                  </a:lnTo>
                  <a:lnTo>
                    <a:pt x="125594" y="208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670">
              <a:extLst>
                <a:ext uri="{FF2B5EF4-FFF2-40B4-BE49-F238E27FC236}">
                  <a16:creationId xmlns:a16="http://schemas.microsoft.com/office/drawing/2014/main" xmlns="" id="{1B33E82A-E244-47A1-827F-18732608D9D0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2311763" y="2132181"/>
              <a:ext cx="164738" cy="294613"/>
            </a:xfrm>
            <a:custGeom>
              <a:avLst/>
              <a:gdLst/>
              <a:ahLst/>
              <a:cxnLst/>
              <a:rect l="0" t="0" r="0" b="0"/>
              <a:pathLst>
                <a:path w="164738" h="294613">
                  <a:moveTo>
                    <a:pt x="164737" y="26819"/>
                  </a:moveTo>
                  <a:lnTo>
                    <a:pt x="164737" y="26819"/>
                  </a:lnTo>
                  <a:lnTo>
                    <a:pt x="147060" y="9142"/>
                  </a:lnTo>
                  <a:lnTo>
                    <a:pt x="128142" y="336"/>
                  </a:lnTo>
                  <a:lnTo>
                    <a:pt x="101291" y="0"/>
                  </a:lnTo>
                  <a:lnTo>
                    <a:pt x="85033" y="6433"/>
                  </a:lnTo>
                  <a:lnTo>
                    <a:pt x="47153" y="30171"/>
                  </a:lnTo>
                  <a:lnTo>
                    <a:pt x="35807" y="44066"/>
                  </a:lnTo>
                  <a:lnTo>
                    <a:pt x="24857" y="71127"/>
                  </a:lnTo>
                  <a:lnTo>
                    <a:pt x="19906" y="116945"/>
                  </a:lnTo>
                  <a:lnTo>
                    <a:pt x="18342" y="154182"/>
                  </a:lnTo>
                  <a:lnTo>
                    <a:pt x="13724" y="192027"/>
                  </a:lnTo>
                  <a:lnTo>
                    <a:pt x="7888" y="229345"/>
                  </a:lnTo>
                  <a:lnTo>
                    <a:pt x="1476" y="270155"/>
                  </a:lnTo>
                  <a:lnTo>
                    <a:pt x="0" y="292275"/>
                  </a:lnTo>
                  <a:lnTo>
                    <a:pt x="1996" y="294101"/>
                  </a:lnTo>
                  <a:lnTo>
                    <a:pt x="5443" y="294612"/>
                  </a:lnTo>
                  <a:lnTo>
                    <a:pt x="47035" y="291733"/>
                  </a:lnTo>
                  <a:lnTo>
                    <a:pt x="90374" y="281329"/>
                  </a:lnTo>
                  <a:lnTo>
                    <a:pt x="113937" y="274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671">
              <a:extLst>
                <a:ext uri="{FF2B5EF4-FFF2-40B4-BE49-F238E27FC236}">
                  <a16:creationId xmlns:a16="http://schemas.microsoft.com/office/drawing/2014/main" xmlns="" id="{9EF6FCC0-2AFD-4887-95CB-EDBBAA4E3A7B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2298700" y="2311400"/>
              <a:ext cx="184151" cy="31751"/>
            </a:xfrm>
            <a:custGeom>
              <a:avLst/>
              <a:gdLst/>
              <a:ahLst/>
              <a:cxnLst/>
              <a:rect l="0" t="0" r="0" b="0"/>
              <a:pathLst>
                <a:path w="184151" h="31751">
                  <a:moveTo>
                    <a:pt x="0" y="31750"/>
                  </a:moveTo>
                  <a:lnTo>
                    <a:pt x="0" y="31750"/>
                  </a:lnTo>
                  <a:lnTo>
                    <a:pt x="39693" y="26680"/>
                  </a:lnTo>
                  <a:lnTo>
                    <a:pt x="86079" y="20213"/>
                  </a:lnTo>
                  <a:lnTo>
                    <a:pt x="119161" y="13452"/>
                  </a:lnTo>
                  <a:lnTo>
                    <a:pt x="159406" y="5083"/>
                  </a:lnTo>
                  <a:lnTo>
                    <a:pt x="184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896">
            <a:extLst>
              <a:ext uri="{FF2B5EF4-FFF2-40B4-BE49-F238E27FC236}">
                <a16:creationId xmlns:a16="http://schemas.microsoft.com/office/drawing/2014/main" xmlns="" id="{E20ED79B-80FA-422A-B9B1-26F8E26D0ECF}"/>
              </a:ext>
            </a:extLst>
          </p:cNvPr>
          <p:cNvGrpSpPr/>
          <p:nvPr/>
        </p:nvGrpSpPr>
        <p:grpSpPr>
          <a:xfrm>
            <a:off x="1101284" y="2233194"/>
            <a:ext cx="371917" cy="370307"/>
            <a:chOff x="1101284" y="2233194"/>
            <a:chExt cx="371917" cy="370307"/>
          </a:xfrm>
        </p:grpSpPr>
        <p:sp>
          <p:nvSpPr>
            <p:cNvPr id="28" name="SMARTInkShape-4672">
              <a:extLst>
                <a:ext uri="{FF2B5EF4-FFF2-40B4-BE49-F238E27FC236}">
                  <a16:creationId xmlns:a16="http://schemas.microsoft.com/office/drawing/2014/main" xmlns="" id="{9B7B5B91-7B4B-480C-96AC-BD9D6CFA0100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1101284" y="2233194"/>
              <a:ext cx="225867" cy="370307"/>
            </a:xfrm>
            <a:custGeom>
              <a:avLst/>
              <a:gdLst/>
              <a:ahLst/>
              <a:cxnLst/>
              <a:rect l="0" t="0" r="0" b="0"/>
              <a:pathLst>
                <a:path w="225867" h="370307">
                  <a:moveTo>
                    <a:pt x="117916" y="78206"/>
                  </a:moveTo>
                  <a:lnTo>
                    <a:pt x="117916" y="78206"/>
                  </a:lnTo>
                  <a:lnTo>
                    <a:pt x="116034" y="57484"/>
                  </a:lnTo>
                  <a:lnTo>
                    <a:pt x="109127" y="39610"/>
                  </a:lnTo>
                  <a:lnTo>
                    <a:pt x="105707" y="33426"/>
                  </a:lnTo>
                  <a:lnTo>
                    <a:pt x="98143" y="26554"/>
                  </a:lnTo>
                  <a:lnTo>
                    <a:pt x="94151" y="24721"/>
                  </a:lnTo>
                  <a:lnTo>
                    <a:pt x="84070" y="24566"/>
                  </a:lnTo>
                  <a:lnTo>
                    <a:pt x="78419" y="25513"/>
                  </a:lnTo>
                  <a:lnTo>
                    <a:pt x="53610" y="50442"/>
                  </a:lnTo>
                  <a:lnTo>
                    <a:pt x="34067" y="83035"/>
                  </a:lnTo>
                  <a:lnTo>
                    <a:pt x="15739" y="122685"/>
                  </a:lnTo>
                  <a:lnTo>
                    <a:pt x="2889" y="163826"/>
                  </a:lnTo>
                  <a:lnTo>
                    <a:pt x="0" y="203749"/>
                  </a:lnTo>
                  <a:lnTo>
                    <a:pt x="1205" y="223284"/>
                  </a:lnTo>
                  <a:lnTo>
                    <a:pt x="13834" y="254398"/>
                  </a:lnTo>
                  <a:lnTo>
                    <a:pt x="33557" y="277164"/>
                  </a:lnTo>
                  <a:lnTo>
                    <a:pt x="56434" y="289634"/>
                  </a:lnTo>
                  <a:lnTo>
                    <a:pt x="82594" y="291883"/>
                  </a:lnTo>
                  <a:lnTo>
                    <a:pt x="96485" y="290507"/>
                  </a:lnTo>
                  <a:lnTo>
                    <a:pt x="125089" y="275808"/>
                  </a:lnTo>
                  <a:lnTo>
                    <a:pt x="167078" y="236003"/>
                  </a:lnTo>
                  <a:lnTo>
                    <a:pt x="191272" y="201960"/>
                  </a:lnTo>
                  <a:lnTo>
                    <a:pt x="209079" y="165663"/>
                  </a:lnTo>
                  <a:lnTo>
                    <a:pt x="216524" y="126483"/>
                  </a:lnTo>
                  <a:lnTo>
                    <a:pt x="215364" y="85551"/>
                  </a:lnTo>
                  <a:lnTo>
                    <a:pt x="205441" y="43841"/>
                  </a:lnTo>
                  <a:lnTo>
                    <a:pt x="185979" y="14955"/>
                  </a:lnTo>
                  <a:lnTo>
                    <a:pt x="173875" y="4289"/>
                  </a:lnTo>
                  <a:lnTo>
                    <a:pt x="159455" y="0"/>
                  </a:lnTo>
                  <a:lnTo>
                    <a:pt x="126500" y="2761"/>
                  </a:lnTo>
                  <a:lnTo>
                    <a:pt x="78988" y="26924"/>
                  </a:lnTo>
                  <a:lnTo>
                    <a:pt x="59928" y="49064"/>
                  </a:lnTo>
                  <a:lnTo>
                    <a:pt x="53857" y="60895"/>
                  </a:lnTo>
                  <a:lnTo>
                    <a:pt x="50875" y="87210"/>
                  </a:lnTo>
                  <a:lnTo>
                    <a:pt x="56370" y="115369"/>
                  </a:lnTo>
                  <a:lnTo>
                    <a:pt x="79297" y="158283"/>
                  </a:lnTo>
                  <a:lnTo>
                    <a:pt x="108433" y="197418"/>
                  </a:lnTo>
                  <a:lnTo>
                    <a:pt x="149883" y="242604"/>
                  </a:lnTo>
                  <a:lnTo>
                    <a:pt x="188671" y="285501"/>
                  </a:lnTo>
                  <a:lnTo>
                    <a:pt x="212665" y="326534"/>
                  </a:lnTo>
                  <a:lnTo>
                    <a:pt x="223050" y="354604"/>
                  </a:lnTo>
                  <a:lnTo>
                    <a:pt x="225866" y="370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673">
              <a:extLst>
                <a:ext uri="{FF2B5EF4-FFF2-40B4-BE49-F238E27FC236}">
                  <a16:creationId xmlns:a16="http://schemas.microsoft.com/office/drawing/2014/main" xmlns="" id="{37991238-E22E-4FD9-87D5-794B22D07204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1473200" y="2308029"/>
              <a:ext cx="1" cy="22422"/>
            </a:xfrm>
            <a:custGeom>
              <a:avLst/>
              <a:gdLst/>
              <a:ahLst/>
              <a:cxnLst/>
              <a:rect l="0" t="0" r="0" b="0"/>
              <a:pathLst>
                <a:path w="1" h="22422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0" y="22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674">
              <a:extLst>
                <a:ext uri="{FF2B5EF4-FFF2-40B4-BE49-F238E27FC236}">
                  <a16:creationId xmlns:a16="http://schemas.microsoft.com/office/drawing/2014/main" xmlns="" id="{D66020A1-7DA4-40A4-B4CA-D49C3D75647C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1462265" y="2457450"/>
              <a:ext cx="10936" cy="6351"/>
            </a:xfrm>
            <a:custGeom>
              <a:avLst/>
              <a:gdLst/>
              <a:ahLst/>
              <a:cxnLst/>
              <a:rect l="0" t="0" r="0" b="0"/>
              <a:pathLst>
                <a:path w="10936" h="6351">
                  <a:moveTo>
                    <a:pt x="10935" y="0"/>
                  </a:moveTo>
                  <a:lnTo>
                    <a:pt x="10935" y="0"/>
                  </a:lnTo>
                  <a:lnTo>
                    <a:pt x="4193" y="0"/>
                  </a:lnTo>
                  <a:lnTo>
                    <a:pt x="2207" y="705"/>
                  </a:lnTo>
                  <a:lnTo>
                    <a:pt x="883" y="1881"/>
                  </a:lnTo>
                  <a:lnTo>
                    <a:pt x="0" y="3371"/>
                  </a:lnTo>
                  <a:lnTo>
                    <a:pt x="117" y="4364"/>
                  </a:lnTo>
                  <a:lnTo>
                    <a:pt x="901" y="5026"/>
                  </a:lnTo>
                  <a:lnTo>
                    <a:pt x="4585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4675">
            <a:extLst>
              <a:ext uri="{FF2B5EF4-FFF2-40B4-BE49-F238E27FC236}">
                <a16:creationId xmlns:a16="http://schemas.microsoft.com/office/drawing/2014/main" xmlns="" id="{22B8EE37-4E50-4CF2-A427-984D9DE443F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043561" y="2098955"/>
            <a:ext cx="461640" cy="605328"/>
          </a:xfrm>
          <a:custGeom>
            <a:avLst/>
            <a:gdLst/>
            <a:ahLst/>
            <a:cxnLst/>
            <a:rect l="0" t="0" r="0" b="0"/>
            <a:pathLst>
              <a:path w="461640" h="605328">
                <a:moveTo>
                  <a:pt x="144139" y="212445"/>
                </a:moveTo>
                <a:lnTo>
                  <a:pt x="144139" y="212445"/>
                </a:lnTo>
                <a:lnTo>
                  <a:pt x="143433" y="202306"/>
                </a:lnTo>
                <a:lnTo>
                  <a:pt x="140768" y="194768"/>
                </a:lnTo>
                <a:lnTo>
                  <a:pt x="138364" y="192194"/>
                </a:lnTo>
                <a:lnTo>
                  <a:pt x="131930" y="189333"/>
                </a:lnTo>
                <a:lnTo>
                  <a:pt x="110261" y="191094"/>
                </a:lnTo>
                <a:lnTo>
                  <a:pt x="74756" y="206197"/>
                </a:lnTo>
                <a:lnTo>
                  <a:pt x="36328" y="242030"/>
                </a:lnTo>
                <a:lnTo>
                  <a:pt x="8243" y="288396"/>
                </a:lnTo>
                <a:lnTo>
                  <a:pt x="956" y="317462"/>
                </a:lnTo>
                <a:lnTo>
                  <a:pt x="0" y="331139"/>
                </a:lnTo>
                <a:lnTo>
                  <a:pt x="2185" y="341669"/>
                </a:lnTo>
                <a:lnTo>
                  <a:pt x="12139" y="357132"/>
                </a:lnTo>
                <a:lnTo>
                  <a:pt x="22273" y="361114"/>
                </a:lnTo>
                <a:lnTo>
                  <a:pt x="50465" y="363657"/>
                </a:lnTo>
                <a:lnTo>
                  <a:pt x="84162" y="356791"/>
                </a:lnTo>
                <a:lnTo>
                  <a:pt x="117482" y="342215"/>
                </a:lnTo>
                <a:lnTo>
                  <a:pt x="144051" y="319274"/>
                </a:lnTo>
                <a:lnTo>
                  <a:pt x="160092" y="290734"/>
                </a:lnTo>
                <a:lnTo>
                  <a:pt x="165358" y="275221"/>
                </a:lnTo>
                <a:lnTo>
                  <a:pt x="161801" y="241051"/>
                </a:lnTo>
                <a:lnTo>
                  <a:pt x="149166" y="206109"/>
                </a:lnTo>
                <a:lnTo>
                  <a:pt x="126892" y="161492"/>
                </a:lnTo>
                <a:lnTo>
                  <a:pt x="100318" y="122218"/>
                </a:lnTo>
                <a:lnTo>
                  <a:pt x="100814" y="116310"/>
                </a:lnTo>
                <a:lnTo>
                  <a:pt x="108891" y="104102"/>
                </a:lnTo>
                <a:lnTo>
                  <a:pt x="142789" y="81957"/>
                </a:lnTo>
                <a:lnTo>
                  <a:pt x="174583" y="65786"/>
                </a:lnTo>
                <a:lnTo>
                  <a:pt x="209175" y="49191"/>
                </a:lnTo>
                <a:lnTo>
                  <a:pt x="243364" y="32408"/>
                </a:lnTo>
                <a:lnTo>
                  <a:pt x="287603" y="10464"/>
                </a:lnTo>
                <a:lnTo>
                  <a:pt x="313719" y="0"/>
                </a:lnTo>
                <a:lnTo>
                  <a:pt x="315048" y="259"/>
                </a:lnTo>
                <a:lnTo>
                  <a:pt x="315229" y="1138"/>
                </a:lnTo>
                <a:lnTo>
                  <a:pt x="294534" y="40151"/>
                </a:lnTo>
                <a:lnTo>
                  <a:pt x="276833" y="74722"/>
                </a:lnTo>
                <a:lnTo>
                  <a:pt x="255325" y="121131"/>
                </a:lnTo>
                <a:lnTo>
                  <a:pt x="243663" y="147336"/>
                </a:lnTo>
                <a:lnTo>
                  <a:pt x="232360" y="176094"/>
                </a:lnTo>
                <a:lnTo>
                  <a:pt x="221298" y="206556"/>
                </a:lnTo>
                <a:lnTo>
                  <a:pt x="210395" y="238152"/>
                </a:lnTo>
                <a:lnTo>
                  <a:pt x="201716" y="269800"/>
                </a:lnTo>
                <a:lnTo>
                  <a:pt x="194518" y="301482"/>
                </a:lnTo>
                <a:lnTo>
                  <a:pt x="188308" y="333186"/>
                </a:lnTo>
                <a:lnTo>
                  <a:pt x="183463" y="364906"/>
                </a:lnTo>
                <a:lnTo>
                  <a:pt x="179527" y="396635"/>
                </a:lnTo>
                <a:lnTo>
                  <a:pt x="176198" y="428372"/>
                </a:lnTo>
                <a:lnTo>
                  <a:pt x="174684" y="457996"/>
                </a:lnTo>
                <a:lnTo>
                  <a:pt x="174380" y="486212"/>
                </a:lnTo>
                <a:lnTo>
                  <a:pt x="174883" y="513490"/>
                </a:lnTo>
                <a:lnTo>
                  <a:pt x="181086" y="555087"/>
                </a:lnTo>
                <a:lnTo>
                  <a:pt x="190899" y="584864"/>
                </a:lnTo>
                <a:lnTo>
                  <a:pt x="202316" y="602801"/>
                </a:lnTo>
                <a:lnTo>
                  <a:pt x="209029" y="605327"/>
                </a:lnTo>
                <a:lnTo>
                  <a:pt x="216327" y="604188"/>
                </a:lnTo>
                <a:lnTo>
                  <a:pt x="224014" y="600607"/>
                </a:lnTo>
                <a:lnTo>
                  <a:pt x="251689" y="568599"/>
                </a:lnTo>
                <a:lnTo>
                  <a:pt x="268139" y="537247"/>
                </a:lnTo>
                <a:lnTo>
                  <a:pt x="280388" y="501440"/>
                </a:lnTo>
                <a:lnTo>
                  <a:pt x="285833" y="462007"/>
                </a:lnTo>
                <a:lnTo>
                  <a:pt x="286371" y="424727"/>
                </a:lnTo>
                <a:lnTo>
                  <a:pt x="282708" y="383293"/>
                </a:lnTo>
                <a:lnTo>
                  <a:pt x="279103" y="370222"/>
                </a:lnTo>
                <a:lnTo>
                  <a:pt x="277154" y="367724"/>
                </a:lnTo>
                <a:lnTo>
                  <a:pt x="272327" y="365414"/>
                </a:lnTo>
                <a:lnTo>
                  <a:pt x="313339" y="364895"/>
                </a:lnTo>
                <a:lnTo>
                  <a:pt x="358666" y="354747"/>
                </a:lnTo>
                <a:lnTo>
                  <a:pt x="397764" y="349773"/>
                </a:lnTo>
                <a:lnTo>
                  <a:pt x="461639" y="34579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SMARTInkShape-Group898">
            <a:extLst>
              <a:ext uri="{FF2B5EF4-FFF2-40B4-BE49-F238E27FC236}">
                <a16:creationId xmlns:a16="http://schemas.microsoft.com/office/drawing/2014/main" xmlns="" id="{6B5F77DA-6A40-4CB6-A7A5-B7F171DA6776}"/>
              </a:ext>
            </a:extLst>
          </p:cNvPr>
          <p:cNvGrpSpPr/>
          <p:nvPr/>
        </p:nvGrpSpPr>
        <p:grpSpPr>
          <a:xfrm>
            <a:off x="4419600" y="1945331"/>
            <a:ext cx="378557" cy="816100"/>
            <a:chOff x="4419600" y="1945331"/>
            <a:chExt cx="378557" cy="816100"/>
          </a:xfrm>
        </p:grpSpPr>
        <p:sp>
          <p:nvSpPr>
            <p:cNvPr id="33" name="SMARTInkShape-4676">
              <a:extLst>
                <a:ext uri="{FF2B5EF4-FFF2-40B4-BE49-F238E27FC236}">
                  <a16:creationId xmlns:a16="http://schemas.microsoft.com/office/drawing/2014/main" xmlns="" id="{61BFAB52-4223-4953-954F-51820D8FC75B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4419600" y="2188145"/>
              <a:ext cx="228096" cy="573286"/>
            </a:xfrm>
            <a:custGeom>
              <a:avLst/>
              <a:gdLst/>
              <a:ahLst/>
              <a:cxnLst/>
              <a:rect l="0" t="0" r="0" b="0"/>
              <a:pathLst>
                <a:path w="228096" h="573286">
                  <a:moveTo>
                    <a:pt x="31750" y="243905"/>
                  </a:moveTo>
                  <a:lnTo>
                    <a:pt x="31750" y="243905"/>
                  </a:lnTo>
                  <a:lnTo>
                    <a:pt x="21698" y="226945"/>
                  </a:lnTo>
                  <a:lnTo>
                    <a:pt x="20815" y="224132"/>
                  </a:lnTo>
                  <a:lnTo>
                    <a:pt x="20932" y="223667"/>
                  </a:lnTo>
                  <a:lnTo>
                    <a:pt x="22944" y="226914"/>
                  </a:lnTo>
                  <a:lnTo>
                    <a:pt x="24209" y="262892"/>
                  </a:lnTo>
                  <a:lnTo>
                    <a:pt x="21813" y="293971"/>
                  </a:lnTo>
                  <a:lnTo>
                    <a:pt x="20278" y="330833"/>
                  </a:lnTo>
                  <a:lnTo>
                    <a:pt x="19595" y="372850"/>
                  </a:lnTo>
                  <a:lnTo>
                    <a:pt x="19414" y="396897"/>
                  </a:lnTo>
                  <a:lnTo>
                    <a:pt x="19292" y="422099"/>
                  </a:lnTo>
                  <a:lnTo>
                    <a:pt x="17276" y="467036"/>
                  </a:lnTo>
                  <a:lnTo>
                    <a:pt x="15439" y="506763"/>
                  </a:lnTo>
                  <a:lnTo>
                    <a:pt x="17666" y="552662"/>
                  </a:lnTo>
                  <a:lnTo>
                    <a:pt x="18867" y="573285"/>
                  </a:lnTo>
                  <a:lnTo>
                    <a:pt x="19014" y="534928"/>
                  </a:lnTo>
                  <a:lnTo>
                    <a:pt x="19034" y="495310"/>
                  </a:lnTo>
                  <a:lnTo>
                    <a:pt x="19745" y="470069"/>
                  </a:lnTo>
                  <a:lnTo>
                    <a:pt x="20924" y="441954"/>
                  </a:lnTo>
                  <a:lnTo>
                    <a:pt x="22416" y="411921"/>
                  </a:lnTo>
                  <a:lnTo>
                    <a:pt x="24822" y="380610"/>
                  </a:lnTo>
                  <a:lnTo>
                    <a:pt x="27837" y="348447"/>
                  </a:lnTo>
                  <a:lnTo>
                    <a:pt x="31258" y="315716"/>
                  </a:lnTo>
                  <a:lnTo>
                    <a:pt x="33539" y="283313"/>
                  </a:lnTo>
                  <a:lnTo>
                    <a:pt x="35059" y="251127"/>
                  </a:lnTo>
                  <a:lnTo>
                    <a:pt x="36073" y="219086"/>
                  </a:lnTo>
                  <a:lnTo>
                    <a:pt x="38865" y="189259"/>
                  </a:lnTo>
                  <a:lnTo>
                    <a:pt x="42843" y="160908"/>
                  </a:lnTo>
                  <a:lnTo>
                    <a:pt x="47612" y="133540"/>
                  </a:lnTo>
                  <a:lnTo>
                    <a:pt x="54792" y="88080"/>
                  </a:lnTo>
                  <a:lnTo>
                    <a:pt x="62452" y="51177"/>
                  </a:lnTo>
                  <a:lnTo>
                    <a:pt x="75264" y="23017"/>
                  </a:lnTo>
                  <a:lnTo>
                    <a:pt x="92247" y="6268"/>
                  </a:lnTo>
                  <a:lnTo>
                    <a:pt x="101715" y="813"/>
                  </a:lnTo>
                  <a:lnTo>
                    <a:pt x="112259" y="0"/>
                  </a:lnTo>
                  <a:lnTo>
                    <a:pt x="135265" y="6621"/>
                  </a:lnTo>
                  <a:lnTo>
                    <a:pt x="175388" y="32958"/>
                  </a:lnTo>
                  <a:lnTo>
                    <a:pt x="211814" y="67573"/>
                  </a:lnTo>
                  <a:lnTo>
                    <a:pt x="224667" y="94039"/>
                  </a:lnTo>
                  <a:lnTo>
                    <a:pt x="228095" y="108011"/>
                  </a:lnTo>
                  <a:lnTo>
                    <a:pt x="224377" y="136706"/>
                  </a:lnTo>
                  <a:lnTo>
                    <a:pt x="211906" y="164511"/>
                  </a:lnTo>
                  <a:lnTo>
                    <a:pt x="192253" y="188628"/>
                  </a:lnTo>
                  <a:lnTo>
                    <a:pt x="147275" y="218668"/>
                  </a:lnTo>
                  <a:lnTo>
                    <a:pt x="112022" y="234805"/>
                  </a:lnTo>
                  <a:lnTo>
                    <a:pt x="76599" y="247622"/>
                  </a:lnTo>
                  <a:lnTo>
                    <a:pt x="32417" y="256687"/>
                  </a:lnTo>
                  <a:lnTo>
                    <a:pt x="15348" y="254054"/>
                  </a:lnTo>
                  <a:lnTo>
                    <a:pt x="10232" y="250671"/>
                  </a:lnTo>
                  <a:lnTo>
                    <a:pt x="6822" y="246299"/>
                  </a:lnTo>
                  <a:lnTo>
                    <a:pt x="0" y="231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677">
              <a:extLst>
                <a:ext uri="{FF2B5EF4-FFF2-40B4-BE49-F238E27FC236}">
                  <a16:creationId xmlns:a16="http://schemas.microsoft.com/office/drawing/2014/main" xmlns="" id="{AFF81F74-AEBF-4E5D-BA87-CF02C70FEAC1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4679950" y="1945331"/>
              <a:ext cx="118207" cy="162870"/>
            </a:xfrm>
            <a:custGeom>
              <a:avLst/>
              <a:gdLst/>
              <a:ahLst/>
              <a:cxnLst/>
              <a:rect l="0" t="0" r="0" b="0"/>
              <a:pathLst>
                <a:path w="118207" h="162870">
                  <a:moveTo>
                    <a:pt x="31750" y="23169"/>
                  </a:moveTo>
                  <a:lnTo>
                    <a:pt x="31750" y="23169"/>
                  </a:lnTo>
                  <a:lnTo>
                    <a:pt x="35121" y="16427"/>
                  </a:lnTo>
                  <a:lnTo>
                    <a:pt x="47330" y="5492"/>
                  </a:lnTo>
                  <a:lnTo>
                    <a:pt x="58430" y="1201"/>
                  </a:lnTo>
                  <a:lnTo>
                    <a:pt x="69713" y="0"/>
                  </a:lnTo>
                  <a:lnTo>
                    <a:pt x="79432" y="1818"/>
                  </a:lnTo>
                  <a:lnTo>
                    <a:pt x="88454" y="8741"/>
                  </a:lnTo>
                  <a:lnTo>
                    <a:pt x="92836" y="13550"/>
                  </a:lnTo>
                  <a:lnTo>
                    <a:pt x="97705" y="26420"/>
                  </a:lnTo>
                  <a:lnTo>
                    <a:pt x="99003" y="33803"/>
                  </a:lnTo>
                  <a:lnTo>
                    <a:pt x="94802" y="49532"/>
                  </a:lnTo>
                  <a:lnTo>
                    <a:pt x="80535" y="72373"/>
                  </a:lnTo>
                  <a:lnTo>
                    <a:pt x="69660" y="83843"/>
                  </a:lnTo>
                  <a:lnTo>
                    <a:pt x="56310" y="90300"/>
                  </a:lnTo>
                  <a:lnTo>
                    <a:pt x="48983" y="92213"/>
                  </a:lnTo>
                  <a:lnTo>
                    <a:pt x="48883" y="92482"/>
                  </a:lnTo>
                  <a:lnTo>
                    <a:pt x="51359" y="92780"/>
                  </a:lnTo>
                  <a:lnTo>
                    <a:pt x="66328" y="94853"/>
                  </a:lnTo>
                  <a:lnTo>
                    <a:pt x="103645" y="108913"/>
                  </a:lnTo>
                  <a:lnTo>
                    <a:pt x="115679" y="116781"/>
                  </a:lnTo>
                  <a:lnTo>
                    <a:pt x="118042" y="120855"/>
                  </a:lnTo>
                  <a:lnTo>
                    <a:pt x="118206" y="124982"/>
                  </a:lnTo>
                  <a:lnTo>
                    <a:pt x="116904" y="129144"/>
                  </a:lnTo>
                  <a:lnTo>
                    <a:pt x="98216" y="145115"/>
                  </a:lnTo>
                  <a:lnTo>
                    <a:pt x="63595" y="156511"/>
                  </a:lnTo>
                  <a:lnTo>
                    <a:pt x="16952" y="161613"/>
                  </a:lnTo>
                  <a:lnTo>
                    <a:pt x="0" y="162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899">
            <a:extLst>
              <a:ext uri="{FF2B5EF4-FFF2-40B4-BE49-F238E27FC236}">
                <a16:creationId xmlns:a16="http://schemas.microsoft.com/office/drawing/2014/main" xmlns="" id="{E7534573-2BD8-4600-A110-B199D4D9B347}"/>
              </a:ext>
            </a:extLst>
          </p:cNvPr>
          <p:cNvGrpSpPr/>
          <p:nvPr/>
        </p:nvGrpSpPr>
        <p:grpSpPr>
          <a:xfrm>
            <a:off x="7114647" y="336550"/>
            <a:ext cx="829204" cy="374651"/>
            <a:chOff x="7114647" y="336550"/>
            <a:chExt cx="829204" cy="374651"/>
          </a:xfrm>
        </p:grpSpPr>
        <p:sp>
          <p:nvSpPr>
            <p:cNvPr id="36" name="SMARTInkShape-4678">
              <a:extLst>
                <a:ext uri="{FF2B5EF4-FFF2-40B4-BE49-F238E27FC236}">
                  <a16:creationId xmlns:a16="http://schemas.microsoft.com/office/drawing/2014/main" xmlns="" id="{51E091BF-9DC9-4E03-A168-F30B07373311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7114647" y="414156"/>
              <a:ext cx="264054" cy="201795"/>
            </a:xfrm>
            <a:custGeom>
              <a:avLst/>
              <a:gdLst/>
              <a:ahLst/>
              <a:cxnLst/>
              <a:rect l="0" t="0" r="0" b="0"/>
              <a:pathLst>
                <a:path w="264054" h="201795">
                  <a:moveTo>
                    <a:pt x="16403" y="17644"/>
                  </a:moveTo>
                  <a:lnTo>
                    <a:pt x="16403" y="17644"/>
                  </a:lnTo>
                  <a:lnTo>
                    <a:pt x="3311" y="8210"/>
                  </a:lnTo>
                  <a:lnTo>
                    <a:pt x="0" y="3338"/>
                  </a:lnTo>
                  <a:lnTo>
                    <a:pt x="1940" y="1757"/>
                  </a:lnTo>
                  <a:lnTo>
                    <a:pt x="11620" y="0"/>
                  </a:lnTo>
                  <a:lnTo>
                    <a:pt x="43051" y="9123"/>
                  </a:lnTo>
                  <a:lnTo>
                    <a:pt x="87015" y="35345"/>
                  </a:lnTo>
                  <a:lnTo>
                    <a:pt x="119282" y="59848"/>
                  </a:lnTo>
                  <a:lnTo>
                    <a:pt x="151733" y="87201"/>
                  </a:lnTo>
                  <a:lnTo>
                    <a:pt x="197063" y="129662"/>
                  </a:lnTo>
                  <a:lnTo>
                    <a:pt x="243137" y="176649"/>
                  </a:lnTo>
                  <a:lnTo>
                    <a:pt x="264053" y="201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679">
              <a:extLst>
                <a:ext uri="{FF2B5EF4-FFF2-40B4-BE49-F238E27FC236}">
                  <a16:creationId xmlns:a16="http://schemas.microsoft.com/office/drawing/2014/main" xmlns="" id="{8F3A8B12-6B37-42AE-9025-F0F07C09B270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7200060" y="336550"/>
              <a:ext cx="204041" cy="349251"/>
            </a:xfrm>
            <a:custGeom>
              <a:avLst/>
              <a:gdLst/>
              <a:ahLst/>
              <a:cxnLst/>
              <a:rect l="0" t="0" r="0" b="0"/>
              <a:pathLst>
                <a:path w="204041" h="349251">
                  <a:moveTo>
                    <a:pt x="204040" y="0"/>
                  </a:moveTo>
                  <a:lnTo>
                    <a:pt x="204040" y="0"/>
                  </a:lnTo>
                  <a:lnTo>
                    <a:pt x="174329" y="28170"/>
                  </a:lnTo>
                  <a:lnTo>
                    <a:pt x="142711" y="75139"/>
                  </a:lnTo>
                  <a:lnTo>
                    <a:pt x="116576" y="113358"/>
                  </a:lnTo>
                  <a:lnTo>
                    <a:pt x="90378" y="155744"/>
                  </a:lnTo>
                  <a:lnTo>
                    <a:pt x="65329" y="199747"/>
                  </a:lnTo>
                  <a:lnTo>
                    <a:pt x="42437" y="242823"/>
                  </a:lnTo>
                  <a:lnTo>
                    <a:pt x="22385" y="279842"/>
                  </a:lnTo>
                  <a:lnTo>
                    <a:pt x="2755" y="320923"/>
                  </a:lnTo>
                  <a:lnTo>
                    <a:pt x="0" y="330366"/>
                  </a:lnTo>
                  <a:lnTo>
                    <a:pt x="280" y="336660"/>
                  </a:lnTo>
                  <a:lnTo>
                    <a:pt x="2583" y="340857"/>
                  </a:lnTo>
                  <a:lnTo>
                    <a:pt x="13540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680">
              <a:extLst>
                <a:ext uri="{FF2B5EF4-FFF2-40B4-BE49-F238E27FC236}">
                  <a16:creationId xmlns:a16="http://schemas.microsoft.com/office/drawing/2014/main" xmlns="" id="{FD3EC1D2-8194-43AE-AAD2-DFDD9BD90574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7515029" y="590550"/>
              <a:ext cx="3372" cy="120651"/>
            </a:xfrm>
            <a:custGeom>
              <a:avLst/>
              <a:gdLst/>
              <a:ahLst/>
              <a:cxnLst/>
              <a:rect l="0" t="0" r="0" b="0"/>
              <a:pathLst>
                <a:path w="3372" h="120651">
                  <a:moveTo>
                    <a:pt x="3371" y="0"/>
                  </a:moveTo>
                  <a:lnTo>
                    <a:pt x="3371" y="0"/>
                  </a:lnTo>
                  <a:lnTo>
                    <a:pt x="0" y="45434"/>
                  </a:lnTo>
                  <a:lnTo>
                    <a:pt x="2439" y="90632"/>
                  </a:lnTo>
                  <a:lnTo>
                    <a:pt x="3371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681">
              <a:extLst>
                <a:ext uri="{FF2B5EF4-FFF2-40B4-BE49-F238E27FC236}">
                  <a16:creationId xmlns:a16="http://schemas.microsoft.com/office/drawing/2014/main" xmlns="" id="{0CE2F45C-EB38-4DE7-983D-8F68B1A8EA90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7676183" y="654050"/>
              <a:ext cx="20018" cy="1"/>
            </a:xfrm>
            <a:custGeom>
              <a:avLst/>
              <a:gdLst/>
              <a:ahLst/>
              <a:cxnLst/>
              <a:rect l="0" t="0" r="0" b="0"/>
              <a:pathLst>
                <a:path w="20018" h="1">
                  <a:moveTo>
                    <a:pt x="7317" y="0"/>
                  </a:moveTo>
                  <a:lnTo>
                    <a:pt x="7317" y="0"/>
                  </a:lnTo>
                  <a:lnTo>
                    <a:pt x="0" y="0"/>
                  </a:lnTo>
                  <a:lnTo>
                    <a:pt x="20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682">
              <a:extLst>
                <a:ext uri="{FF2B5EF4-FFF2-40B4-BE49-F238E27FC236}">
                  <a16:creationId xmlns:a16="http://schemas.microsoft.com/office/drawing/2014/main" xmlns="" id="{4B36EA7B-4CAD-481B-A993-0CF596A7F499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7905750" y="618642"/>
              <a:ext cx="38101" cy="10009"/>
            </a:xfrm>
            <a:custGeom>
              <a:avLst/>
              <a:gdLst/>
              <a:ahLst/>
              <a:cxnLst/>
              <a:rect l="0" t="0" r="0" b="0"/>
              <a:pathLst>
                <a:path w="38101" h="10009">
                  <a:moveTo>
                    <a:pt x="0" y="3658"/>
                  </a:moveTo>
                  <a:lnTo>
                    <a:pt x="0" y="3658"/>
                  </a:lnTo>
                  <a:lnTo>
                    <a:pt x="3370" y="3658"/>
                  </a:lnTo>
                  <a:lnTo>
                    <a:pt x="6907" y="1777"/>
                  </a:lnTo>
                  <a:lnTo>
                    <a:pt x="8839" y="287"/>
                  </a:lnTo>
                  <a:lnTo>
                    <a:pt x="11537" y="0"/>
                  </a:lnTo>
                  <a:lnTo>
                    <a:pt x="22075" y="2966"/>
                  </a:lnTo>
                  <a:lnTo>
                    <a:pt x="38100" y="10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900">
            <a:extLst>
              <a:ext uri="{FF2B5EF4-FFF2-40B4-BE49-F238E27FC236}">
                <a16:creationId xmlns:a16="http://schemas.microsoft.com/office/drawing/2014/main" xmlns="" id="{4D1A61F4-64AC-411E-9764-D725E1758D48}"/>
              </a:ext>
            </a:extLst>
          </p:cNvPr>
          <p:cNvGrpSpPr/>
          <p:nvPr/>
        </p:nvGrpSpPr>
        <p:grpSpPr>
          <a:xfrm>
            <a:off x="8305800" y="360983"/>
            <a:ext cx="387351" cy="343868"/>
            <a:chOff x="8305800" y="360983"/>
            <a:chExt cx="387351" cy="343868"/>
          </a:xfrm>
        </p:grpSpPr>
        <p:sp>
          <p:nvSpPr>
            <p:cNvPr id="42" name="SMARTInkShape-4683">
              <a:extLst>
                <a:ext uri="{FF2B5EF4-FFF2-40B4-BE49-F238E27FC236}">
                  <a16:creationId xmlns:a16="http://schemas.microsoft.com/office/drawing/2014/main" xmlns="" id="{13F3897E-B3F7-4D01-80CC-837E9F8F6F2E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8305800" y="425450"/>
              <a:ext cx="215901" cy="190501"/>
            </a:xfrm>
            <a:custGeom>
              <a:avLst/>
              <a:gdLst/>
              <a:ahLst/>
              <a:cxnLst/>
              <a:rect l="0" t="0" r="0" b="0"/>
              <a:pathLst>
                <a:path w="215901" h="190501">
                  <a:moveTo>
                    <a:pt x="0" y="0"/>
                  </a:moveTo>
                  <a:lnTo>
                    <a:pt x="0" y="0"/>
                  </a:lnTo>
                  <a:lnTo>
                    <a:pt x="26053" y="7186"/>
                  </a:lnTo>
                  <a:lnTo>
                    <a:pt x="73114" y="37351"/>
                  </a:lnTo>
                  <a:lnTo>
                    <a:pt x="115267" y="73391"/>
                  </a:lnTo>
                  <a:lnTo>
                    <a:pt x="157156" y="113468"/>
                  </a:lnTo>
                  <a:lnTo>
                    <a:pt x="190733" y="152153"/>
                  </a:lnTo>
                  <a:lnTo>
                    <a:pt x="21590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684">
              <a:extLst>
                <a:ext uri="{FF2B5EF4-FFF2-40B4-BE49-F238E27FC236}">
                  <a16:creationId xmlns:a16="http://schemas.microsoft.com/office/drawing/2014/main" xmlns="" id="{25E1A957-0EDF-4326-BE6F-7A52286D2A80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8413750" y="360983"/>
              <a:ext cx="171451" cy="312118"/>
            </a:xfrm>
            <a:custGeom>
              <a:avLst/>
              <a:gdLst/>
              <a:ahLst/>
              <a:cxnLst/>
              <a:rect l="0" t="0" r="0" b="0"/>
              <a:pathLst>
                <a:path w="171451" h="312118">
                  <a:moveTo>
                    <a:pt x="171450" y="7317"/>
                  </a:moveTo>
                  <a:lnTo>
                    <a:pt x="171450" y="7317"/>
                  </a:lnTo>
                  <a:lnTo>
                    <a:pt x="164708" y="575"/>
                  </a:lnTo>
                  <a:lnTo>
                    <a:pt x="161311" y="0"/>
                  </a:lnTo>
                  <a:lnTo>
                    <a:pt x="157635" y="1028"/>
                  </a:lnTo>
                  <a:lnTo>
                    <a:pt x="153774" y="3124"/>
                  </a:lnTo>
                  <a:lnTo>
                    <a:pt x="121522" y="39728"/>
                  </a:lnTo>
                  <a:lnTo>
                    <a:pt x="99165" y="73463"/>
                  </a:lnTo>
                  <a:lnTo>
                    <a:pt x="76999" y="110093"/>
                  </a:lnTo>
                  <a:lnTo>
                    <a:pt x="56094" y="148245"/>
                  </a:lnTo>
                  <a:lnTo>
                    <a:pt x="37395" y="188720"/>
                  </a:lnTo>
                  <a:lnTo>
                    <a:pt x="21559" y="226465"/>
                  </a:lnTo>
                  <a:lnTo>
                    <a:pt x="6387" y="273803"/>
                  </a:lnTo>
                  <a:lnTo>
                    <a:pt x="0" y="312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685">
              <a:extLst>
                <a:ext uri="{FF2B5EF4-FFF2-40B4-BE49-F238E27FC236}">
                  <a16:creationId xmlns:a16="http://schemas.microsoft.com/office/drawing/2014/main" xmlns="" id="{A9182057-F60C-4019-B0AA-56839C393389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8565071" y="603233"/>
              <a:ext cx="128080" cy="101618"/>
            </a:xfrm>
            <a:custGeom>
              <a:avLst/>
              <a:gdLst/>
              <a:ahLst/>
              <a:cxnLst/>
              <a:rect l="0" t="0" r="0" b="0"/>
              <a:pathLst>
                <a:path w="128080" h="101618">
                  <a:moveTo>
                    <a:pt x="39179" y="57167"/>
                  </a:moveTo>
                  <a:lnTo>
                    <a:pt x="39179" y="57167"/>
                  </a:lnTo>
                  <a:lnTo>
                    <a:pt x="519" y="97923"/>
                  </a:lnTo>
                  <a:lnTo>
                    <a:pt x="0" y="97038"/>
                  </a:lnTo>
                  <a:lnTo>
                    <a:pt x="13777" y="58768"/>
                  </a:lnTo>
                  <a:lnTo>
                    <a:pt x="33220" y="30282"/>
                  </a:lnTo>
                  <a:lnTo>
                    <a:pt x="56149" y="9219"/>
                  </a:lnTo>
                  <a:lnTo>
                    <a:pt x="70004" y="1050"/>
                  </a:lnTo>
                  <a:lnTo>
                    <a:pt x="77369" y="0"/>
                  </a:lnTo>
                  <a:lnTo>
                    <a:pt x="93076" y="2596"/>
                  </a:lnTo>
                  <a:lnTo>
                    <a:pt x="99099" y="7381"/>
                  </a:lnTo>
                  <a:lnTo>
                    <a:pt x="119838" y="50228"/>
                  </a:lnTo>
                  <a:lnTo>
                    <a:pt x="128079" y="101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901">
            <a:extLst>
              <a:ext uri="{FF2B5EF4-FFF2-40B4-BE49-F238E27FC236}">
                <a16:creationId xmlns:a16="http://schemas.microsoft.com/office/drawing/2014/main" xmlns="" id="{55BFBE78-C43A-4C3E-A269-C149296679C2}"/>
              </a:ext>
            </a:extLst>
          </p:cNvPr>
          <p:cNvGrpSpPr/>
          <p:nvPr/>
        </p:nvGrpSpPr>
        <p:grpSpPr>
          <a:xfrm>
            <a:off x="8953500" y="201599"/>
            <a:ext cx="292101" cy="414024"/>
            <a:chOff x="8953500" y="201599"/>
            <a:chExt cx="292101" cy="414024"/>
          </a:xfrm>
        </p:grpSpPr>
        <p:sp>
          <p:nvSpPr>
            <p:cNvPr id="46" name="SMARTInkShape-4686">
              <a:extLst>
                <a:ext uri="{FF2B5EF4-FFF2-40B4-BE49-F238E27FC236}">
                  <a16:creationId xmlns:a16="http://schemas.microsoft.com/office/drawing/2014/main" xmlns="" id="{A7BE4DDC-15DE-47FE-B8ED-0C86F96B0FE0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8953500" y="508000"/>
              <a:ext cx="254001" cy="107623"/>
            </a:xfrm>
            <a:custGeom>
              <a:avLst/>
              <a:gdLst/>
              <a:ahLst/>
              <a:cxnLst/>
              <a:rect l="0" t="0" r="0" b="0"/>
              <a:pathLst>
                <a:path w="254001" h="107623">
                  <a:moveTo>
                    <a:pt x="0" y="82550"/>
                  </a:moveTo>
                  <a:lnTo>
                    <a:pt x="0" y="82550"/>
                  </a:lnTo>
                  <a:lnTo>
                    <a:pt x="705" y="64546"/>
                  </a:lnTo>
                  <a:lnTo>
                    <a:pt x="3370" y="54793"/>
                  </a:lnTo>
                  <a:lnTo>
                    <a:pt x="15580" y="37402"/>
                  </a:lnTo>
                  <a:lnTo>
                    <a:pt x="35975" y="22214"/>
                  </a:lnTo>
                  <a:lnTo>
                    <a:pt x="59892" y="15519"/>
                  </a:lnTo>
                  <a:lnTo>
                    <a:pt x="66033" y="18107"/>
                  </a:lnTo>
                  <a:lnTo>
                    <a:pt x="70834" y="23360"/>
                  </a:lnTo>
                  <a:lnTo>
                    <a:pt x="91146" y="66315"/>
                  </a:lnTo>
                  <a:lnTo>
                    <a:pt x="108829" y="103138"/>
                  </a:lnTo>
                  <a:lnTo>
                    <a:pt x="112769" y="106153"/>
                  </a:lnTo>
                  <a:lnTo>
                    <a:pt x="117513" y="107458"/>
                  </a:lnTo>
                  <a:lnTo>
                    <a:pt x="122792" y="107622"/>
                  </a:lnTo>
                  <a:lnTo>
                    <a:pt x="134301" y="100278"/>
                  </a:lnTo>
                  <a:lnTo>
                    <a:pt x="176559" y="58358"/>
                  </a:lnTo>
                  <a:lnTo>
                    <a:pt x="218819" y="25559"/>
                  </a:lnTo>
                  <a:lnTo>
                    <a:pt x="254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687">
              <a:extLst>
                <a:ext uri="{FF2B5EF4-FFF2-40B4-BE49-F238E27FC236}">
                  <a16:creationId xmlns:a16="http://schemas.microsoft.com/office/drawing/2014/main" xmlns="" id="{F79BDED4-B200-489C-BC4D-DDB0E3719072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9023350" y="342900"/>
              <a:ext cx="5468" cy="82551"/>
            </a:xfrm>
            <a:custGeom>
              <a:avLst/>
              <a:gdLst/>
              <a:ahLst/>
              <a:cxnLst/>
              <a:rect l="0" t="0" r="0" b="0"/>
              <a:pathLst>
                <a:path w="5468" h="82551">
                  <a:moveTo>
                    <a:pt x="0" y="0"/>
                  </a:moveTo>
                  <a:lnTo>
                    <a:pt x="0" y="0"/>
                  </a:lnTo>
                  <a:lnTo>
                    <a:pt x="3370" y="6742"/>
                  </a:lnTo>
                  <a:lnTo>
                    <a:pt x="5467" y="27790"/>
                  </a:lnTo>
                  <a:lnTo>
                    <a:pt x="536" y="75249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688">
              <a:extLst>
                <a:ext uri="{FF2B5EF4-FFF2-40B4-BE49-F238E27FC236}">
                  <a16:creationId xmlns:a16="http://schemas.microsoft.com/office/drawing/2014/main" xmlns="" id="{2E3FA154-EDA3-42A7-89AC-9D33A52EB264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9036050" y="262821"/>
              <a:ext cx="1" cy="16580"/>
            </a:xfrm>
            <a:custGeom>
              <a:avLst/>
              <a:gdLst/>
              <a:ahLst/>
              <a:cxnLst/>
              <a:rect l="0" t="0" r="0" b="0"/>
              <a:pathLst>
                <a:path w="1" h="16580">
                  <a:moveTo>
                    <a:pt x="0" y="16579"/>
                  </a:moveTo>
                  <a:lnTo>
                    <a:pt x="0" y="16579"/>
                  </a:lnTo>
                  <a:lnTo>
                    <a:pt x="0" y="0"/>
                  </a:lnTo>
                  <a:lnTo>
                    <a:pt x="0" y="38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689">
              <a:extLst>
                <a:ext uri="{FF2B5EF4-FFF2-40B4-BE49-F238E27FC236}">
                  <a16:creationId xmlns:a16="http://schemas.microsoft.com/office/drawing/2014/main" xmlns="" id="{92198454-D7A1-4407-9A34-BD49C3411BFE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9093200" y="33020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6350" y="0"/>
                  </a:moveTo>
                  <a:lnTo>
                    <a:pt x="6350" y="0"/>
                  </a:lnTo>
                  <a:lnTo>
                    <a:pt x="882" y="44159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690">
              <a:extLst>
                <a:ext uri="{FF2B5EF4-FFF2-40B4-BE49-F238E27FC236}">
                  <a16:creationId xmlns:a16="http://schemas.microsoft.com/office/drawing/2014/main" xmlns="" id="{0DD658D7-ABF5-415B-892D-B527253E6DED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099550" y="26670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31750"/>
                  </a:moveTo>
                  <a:lnTo>
                    <a:pt x="0" y="31750"/>
                  </a:lnTo>
                  <a:lnTo>
                    <a:pt x="3658" y="13588"/>
                  </a:lnTo>
                  <a:lnTo>
                    <a:pt x="2103" y="4340"/>
                  </a:lnTo>
                  <a:lnTo>
                    <a:pt x="2813" y="2893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691">
              <a:extLst>
                <a:ext uri="{FF2B5EF4-FFF2-40B4-BE49-F238E27FC236}">
                  <a16:creationId xmlns:a16="http://schemas.microsoft.com/office/drawing/2014/main" xmlns="" id="{46064AFA-9AA1-4019-AC69-1CFB83A262D7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9122325" y="201599"/>
              <a:ext cx="123276" cy="216335"/>
            </a:xfrm>
            <a:custGeom>
              <a:avLst/>
              <a:gdLst/>
              <a:ahLst/>
              <a:cxnLst/>
              <a:rect l="0" t="0" r="0" b="0"/>
              <a:pathLst>
                <a:path w="123276" h="216335">
                  <a:moveTo>
                    <a:pt x="78825" y="115901"/>
                  </a:moveTo>
                  <a:lnTo>
                    <a:pt x="78825" y="115901"/>
                  </a:lnTo>
                  <a:lnTo>
                    <a:pt x="65010" y="103968"/>
                  </a:lnTo>
                  <a:lnTo>
                    <a:pt x="61148" y="101595"/>
                  </a:lnTo>
                  <a:lnTo>
                    <a:pt x="56457" y="101425"/>
                  </a:lnTo>
                  <a:lnTo>
                    <a:pt x="45600" y="104999"/>
                  </a:lnTo>
                  <a:lnTo>
                    <a:pt x="27588" y="118315"/>
                  </a:lnTo>
                  <a:lnTo>
                    <a:pt x="8846" y="145779"/>
                  </a:lnTo>
                  <a:lnTo>
                    <a:pt x="0" y="173986"/>
                  </a:lnTo>
                  <a:lnTo>
                    <a:pt x="3575" y="191576"/>
                  </a:lnTo>
                  <a:lnTo>
                    <a:pt x="7491" y="200217"/>
                  </a:lnTo>
                  <a:lnTo>
                    <a:pt x="19369" y="211701"/>
                  </a:lnTo>
                  <a:lnTo>
                    <a:pt x="26488" y="215751"/>
                  </a:lnTo>
                  <a:lnTo>
                    <a:pt x="34760" y="216334"/>
                  </a:lnTo>
                  <a:lnTo>
                    <a:pt x="53361" y="211338"/>
                  </a:lnTo>
                  <a:lnTo>
                    <a:pt x="69624" y="196417"/>
                  </a:lnTo>
                  <a:lnTo>
                    <a:pt x="83202" y="174264"/>
                  </a:lnTo>
                  <a:lnTo>
                    <a:pt x="97368" y="127941"/>
                  </a:lnTo>
                  <a:lnTo>
                    <a:pt x="101177" y="87621"/>
                  </a:lnTo>
                  <a:lnTo>
                    <a:pt x="100989" y="51356"/>
                  </a:lnTo>
                  <a:lnTo>
                    <a:pt x="98797" y="10699"/>
                  </a:lnTo>
                  <a:lnTo>
                    <a:pt x="98489" y="1316"/>
                  </a:lnTo>
                  <a:lnTo>
                    <a:pt x="94757" y="0"/>
                  </a:lnTo>
                  <a:lnTo>
                    <a:pt x="81202" y="11708"/>
                  </a:lnTo>
                  <a:lnTo>
                    <a:pt x="74707" y="33374"/>
                  </a:lnTo>
                  <a:lnTo>
                    <a:pt x="75583" y="60878"/>
                  </a:lnTo>
                  <a:lnTo>
                    <a:pt x="83029" y="94269"/>
                  </a:lnTo>
                  <a:lnTo>
                    <a:pt x="97156" y="126513"/>
                  </a:lnTo>
                  <a:lnTo>
                    <a:pt x="123275" y="173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902">
            <a:extLst>
              <a:ext uri="{FF2B5EF4-FFF2-40B4-BE49-F238E27FC236}">
                <a16:creationId xmlns:a16="http://schemas.microsoft.com/office/drawing/2014/main" xmlns="" id="{C5C96C88-AF59-438C-AA03-BB115E791523}"/>
              </a:ext>
            </a:extLst>
          </p:cNvPr>
          <p:cNvGrpSpPr/>
          <p:nvPr/>
        </p:nvGrpSpPr>
        <p:grpSpPr>
          <a:xfrm>
            <a:off x="9518653" y="300633"/>
            <a:ext cx="1676435" cy="1115418"/>
            <a:chOff x="9518653" y="300633"/>
            <a:chExt cx="1676435" cy="1115418"/>
          </a:xfrm>
        </p:grpSpPr>
        <p:sp>
          <p:nvSpPr>
            <p:cNvPr id="53" name="SMARTInkShape-4692">
              <a:extLst>
                <a:ext uri="{FF2B5EF4-FFF2-40B4-BE49-F238E27FC236}">
                  <a16:creationId xmlns:a16="http://schemas.microsoft.com/office/drawing/2014/main" xmlns="" id="{9C32B150-C59A-4FBD-9A56-004B90B5A6EA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9518653" y="300633"/>
              <a:ext cx="115692" cy="324744"/>
            </a:xfrm>
            <a:custGeom>
              <a:avLst/>
              <a:gdLst/>
              <a:ahLst/>
              <a:cxnLst/>
              <a:rect l="0" t="0" r="0" b="0"/>
              <a:pathLst>
                <a:path w="115692" h="324744">
                  <a:moveTo>
                    <a:pt x="31747" y="131167"/>
                  </a:moveTo>
                  <a:lnTo>
                    <a:pt x="31747" y="131167"/>
                  </a:lnTo>
                  <a:lnTo>
                    <a:pt x="21608" y="149198"/>
                  </a:lnTo>
                  <a:lnTo>
                    <a:pt x="10789" y="183938"/>
                  </a:lnTo>
                  <a:lnTo>
                    <a:pt x="3508" y="226217"/>
                  </a:lnTo>
                  <a:lnTo>
                    <a:pt x="1036" y="272062"/>
                  </a:lnTo>
                  <a:lnTo>
                    <a:pt x="202" y="314586"/>
                  </a:lnTo>
                  <a:lnTo>
                    <a:pt x="57" y="324743"/>
                  </a:lnTo>
                  <a:lnTo>
                    <a:pt x="6" y="287421"/>
                  </a:lnTo>
                  <a:lnTo>
                    <a:pt x="0" y="248591"/>
                  </a:lnTo>
                  <a:lnTo>
                    <a:pt x="704" y="222855"/>
                  </a:lnTo>
                  <a:lnTo>
                    <a:pt x="1880" y="193704"/>
                  </a:lnTo>
                  <a:lnTo>
                    <a:pt x="3369" y="162275"/>
                  </a:lnTo>
                  <a:lnTo>
                    <a:pt x="7184" y="132150"/>
                  </a:lnTo>
                  <a:lnTo>
                    <a:pt x="12549" y="102895"/>
                  </a:lnTo>
                  <a:lnTo>
                    <a:pt x="18949" y="74219"/>
                  </a:lnTo>
                  <a:lnTo>
                    <a:pt x="31702" y="34831"/>
                  </a:lnTo>
                  <a:lnTo>
                    <a:pt x="45132" y="10740"/>
                  </a:lnTo>
                  <a:lnTo>
                    <a:pt x="60509" y="33"/>
                  </a:lnTo>
                  <a:lnTo>
                    <a:pt x="66443" y="0"/>
                  </a:lnTo>
                  <a:lnTo>
                    <a:pt x="71106" y="2800"/>
                  </a:lnTo>
                  <a:lnTo>
                    <a:pt x="74920" y="7489"/>
                  </a:lnTo>
                  <a:lnTo>
                    <a:pt x="83658" y="37685"/>
                  </a:lnTo>
                  <a:lnTo>
                    <a:pt x="80602" y="81283"/>
                  </a:lnTo>
                  <a:lnTo>
                    <a:pt x="70760" y="119836"/>
                  </a:lnTo>
                  <a:lnTo>
                    <a:pt x="60763" y="166998"/>
                  </a:lnTo>
                  <a:lnTo>
                    <a:pt x="58218" y="173063"/>
                  </a:lnTo>
                  <a:lnTo>
                    <a:pt x="59272" y="173914"/>
                  </a:lnTo>
                  <a:lnTo>
                    <a:pt x="72985" y="179044"/>
                  </a:lnTo>
                  <a:lnTo>
                    <a:pt x="102609" y="193227"/>
                  </a:lnTo>
                  <a:lnTo>
                    <a:pt x="108621" y="199352"/>
                  </a:lnTo>
                  <a:lnTo>
                    <a:pt x="115302" y="215564"/>
                  </a:lnTo>
                  <a:lnTo>
                    <a:pt x="115691" y="241154"/>
                  </a:lnTo>
                  <a:lnTo>
                    <a:pt x="104597" y="269981"/>
                  </a:lnTo>
                  <a:lnTo>
                    <a:pt x="88113" y="286701"/>
                  </a:lnTo>
                  <a:lnTo>
                    <a:pt x="56914" y="304251"/>
                  </a:lnTo>
                  <a:lnTo>
                    <a:pt x="37289" y="309693"/>
                  </a:lnTo>
                  <a:lnTo>
                    <a:pt x="6347" y="308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693">
              <a:extLst>
                <a:ext uri="{FF2B5EF4-FFF2-40B4-BE49-F238E27FC236}">
                  <a16:creationId xmlns:a16="http://schemas.microsoft.com/office/drawing/2014/main" xmlns="" id="{7D3CB1BF-6C30-42C4-AD37-D0CE388B890D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9709150" y="488598"/>
              <a:ext cx="107951" cy="122959"/>
            </a:xfrm>
            <a:custGeom>
              <a:avLst/>
              <a:gdLst/>
              <a:ahLst/>
              <a:cxnLst/>
              <a:rect l="0" t="0" r="0" b="0"/>
              <a:pathLst>
                <a:path w="107951" h="122959">
                  <a:moveTo>
                    <a:pt x="0" y="70202"/>
                  </a:moveTo>
                  <a:lnTo>
                    <a:pt x="0" y="70202"/>
                  </a:lnTo>
                  <a:lnTo>
                    <a:pt x="29886" y="66831"/>
                  </a:lnTo>
                  <a:lnTo>
                    <a:pt x="69686" y="46437"/>
                  </a:lnTo>
                  <a:lnTo>
                    <a:pt x="85480" y="27334"/>
                  </a:lnTo>
                  <a:lnTo>
                    <a:pt x="89026" y="15637"/>
                  </a:lnTo>
                  <a:lnTo>
                    <a:pt x="88984" y="10542"/>
                  </a:lnTo>
                  <a:lnTo>
                    <a:pt x="85427" y="6440"/>
                  </a:lnTo>
                  <a:lnTo>
                    <a:pt x="72070" y="0"/>
                  </a:lnTo>
                  <a:lnTo>
                    <a:pt x="52491" y="2312"/>
                  </a:lnTo>
                  <a:lnTo>
                    <a:pt x="41344" y="5892"/>
                  </a:lnTo>
                  <a:lnTo>
                    <a:pt x="23314" y="19277"/>
                  </a:lnTo>
                  <a:lnTo>
                    <a:pt x="15542" y="27786"/>
                  </a:lnTo>
                  <a:lnTo>
                    <a:pt x="6908" y="46647"/>
                  </a:lnTo>
                  <a:lnTo>
                    <a:pt x="3776" y="66788"/>
                  </a:lnTo>
                  <a:lnTo>
                    <a:pt x="4735" y="87500"/>
                  </a:lnTo>
                  <a:lnTo>
                    <a:pt x="13157" y="104701"/>
                  </a:lnTo>
                  <a:lnTo>
                    <a:pt x="19355" y="112251"/>
                  </a:lnTo>
                  <a:lnTo>
                    <a:pt x="37530" y="120641"/>
                  </a:lnTo>
                  <a:lnTo>
                    <a:pt x="59719" y="122958"/>
                  </a:lnTo>
                  <a:lnTo>
                    <a:pt x="107950" y="1146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694">
              <a:extLst>
                <a:ext uri="{FF2B5EF4-FFF2-40B4-BE49-F238E27FC236}">
                  <a16:creationId xmlns:a16="http://schemas.microsoft.com/office/drawing/2014/main" xmlns="" id="{3A253473-354F-4ACC-94DD-093B47B491ED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9878779" y="483483"/>
              <a:ext cx="236772" cy="156472"/>
            </a:xfrm>
            <a:custGeom>
              <a:avLst/>
              <a:gdLst/>
              <a:ahLst/>
              <a:cxnLst/>
              <a:rect l="0" t="0" r="0" b="0"/>
              <a:pathLst>
                <a:path w="236772" h="156472">
                  <a:moveTo>
                    <a:pt x="8171" y="5467"/>
                  </a:moveTo>
                  <a:lnTo>
                    <a:pt x="8171" y="5467"/>
                  </a:lnTo>
                  <a:lnTo>
                    <a:pt x="149" y="1103"/>
                  </a:lnTo>
                  <a:lnTo>
                    <a:pt x="0" y="441"/>
                  </a:lnTo>
                  <a:lnTo>
                    <a:pt x="607" y="0"/>
                  </a:lnTo>
                  <a:lnTo>
                    <a:pt x="3163" y="3272"/>
                  </a:lnTo>
                  <a:lnTo>
                    <a:pt x="4832" y="6120"/>
                  </a:lnTo>
                  <a:lnTo>
                    <a:pt x="48699" y="47945"/>
                  </a:lnTo>
                  <a:lnTo>
                    <a:pt x="67138" y="79593"/>
                  </a:lnTo>
                  <a:lnTo>
                    <a:pt x="71302" y="102618"/>
                  </a:lnTo>
                  <a:lnTo>
                    <a:pt x="69391" y="124845"/>
                  </a:lnTo>
                  <a:lnTo>
                    <a:pt x="61485" y="141779"/>
                  </a:lnTo>
                  <a:lnTo>
                    <a:pt x="49034" y="152598"/>
                  </a:lnTo>
                  <a:lnTo>
                    <a:pt x="41763" y="156471"/>
                  </a:lnTo>
                  <a:lnTo>
                    <a:pt x="36916" y="156231"/>
                  </a:lnTo>
                  <a:lnTo>
                    <a:pt x="33684" y="153249"/>
                  </a:lnTo>
                  <a:lnTo>
                    <a:pt x="31530" y="148438"/>
                  </a:lnTo>
                  <a:lnTo>
                    <a:pt x="32900" y="133686"/>
                  </a:lnTo>
                  <a:lnTo>
                    <a:pt x="43485" y="99902"/>
                  </a:lnTo>
                  <a:lnTo>
                    <a:pt x="61908" y="59788"/>
                  </a:lnTo>
                  <a:lnTo>
                    <a:pt x="77209" y="39488"/>
                  </a:lnTo>
                  <a:lnTo>
                    <a:pt x="93418" y="28113"/>
                  </a:lnTo>
                  <a:lnTo>
                    <a:pt x="115039" y="21114"/>
                  </a:lnTo>
                  <a:lnTo>
                    <a:pt x="119632" y="21543"/>
                  </a:lnTo>
                  <a:lnTo>
                    <a:pt x="122695" y="23240"/>
                  </a:lnTo>
                  <a:lnTo>
                    <a:pt x="134352" y="39473"/>
                  </a:lnTo>
                  <a:lnTo>
                    <a:pt x="139396" y="63677"/>
                  </a:lnTo>
                  <a:lnTo>
                    <a:pt x="140891" y="93192"/>
                  </a:lnTo>
                  <a:lnTo>
                    <a:pt x="135597" y="110072"/>
                  </a:lnTo>
                  <a:lnTo>
                    <a:pt x="125064" y="131414"/>
                  </a:lnTo>
                  <a:lnTo>
                    <a:pt x="124200" y="131765"/>
                  </a:lnTo>
                  <a:lnTo>
                    <a:pt x="123239" y="126511"/>
                  </a:lnTo>
                  <a:lnTo>
                    <a:pt x="122699" y="111652"/>
                  </a:lnTo>
                  <a:lnTo>
                    <a:pt x="141382" y="69507"/>
                  </a:lnTo>
                  <a:lnTo>
                    <a:pt x="156376" y="42865"/>
                  </a:lnTo>
                  <a:lnTo>
                    <a:pt x="167878" y="33142"/>
                  </a:lnTo>
                  <a:lnTo>
                    <a:pt x="175320" y="33795"/>
                  </a:lnTo>
                  <a:lnTo>
                    <a:pt x="192997" y="43927"/>
                  </a:lnTo>
                  <a:lnTo>
                    <a:pt x="205085" y="60190"/>
                  </a:lnTo>
                  <a:lnTo>
                    <a:pt x="218596" y="99375"/>
                  </a:lnTo>
                  <a:lnTo>
                    <a:pt x="236771" y="151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695">
              <a:extLst>
                <a:ext uri="{FF2B5EF4-FFF2-40B4-BE49-F238E27FC236}">
                  <a16:creationId xmlns:a16="http://schemas.microsoft.com/office/drawing/2014/main" xmlns="" id="{866AE68C-1B70-4328-A66C-B3507A53D112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0229227" y="361950"/>
              <a:ext cx="108574" cy="273051"/>
            </a:xfrm>
            <a:custGeom>
              <a:avLst/>
              <a:gdLst/>
              <a:ahLst/>
              <a:cxnLst/>
              <a:rect l="0" t="0" r="0" b="0"/>
              <a:pathLst>
                <a:path w="108574" h="273051">
                  <a:moveTo>
                    <a:pt x="102223" y="0"/>
                  </a:moveTo>
                  <a:lnTo>
                    <a:pt x="102223" y="0"/>
                  </a:lnTo>
                  <a:lnTo>
                    <a:pt x="60127" y="27790"/>
                  </a:lnTo>
                  <a:lnTo>
                    <a:pt x="28210" y="69852"/>
                  </a:lnTo>
                  <a:lnTo>
                    <a:pt x="14531" y="104423"/>
                  </a:lnTo>
                  <a:lnTo>
                    <a:pt x="6098" y="140955"/>
                  </a:lnTo>
                  <a:lnTo>
                    <a:pt x="0" y="178358"/>
                  </a:lnTo>
                  <a:lnTo>
                    <a:pt x="2462" y="210503"/>
                  </a:lnTo>
                  <a:lnTo>
                    <a:pt x="12023" y="236785"/>
                  </a:lnTo>
                  <a:lnTo>
                    <a:pt x="28033" y="255521"/>
                  </a:lnTo>
                  <a:lnTo>
                    <a:pt x="56313" y="265259"/>
                  </a:lnTo>
                  <a:lnTo>
                    <a:pt x="108573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696">
              <a:extLst>
                <a:ext uri="{FF2B5EF4-FFF2-40B4-BE49-F238E27FC236}">
                  <a16:creationId xmlns:a16="http://schemas.microsoft.com/office/drawing/2014/main" xmlns="" id="{8AF71BEB-B4E6-46D7-9A47-59FCC418CEED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0372051" y="406740"/>
              <a:ext cx="137967" cy="310385"/>
            </a:xfrm>
            <a:custGeom>
              <a:avLst/>
              <a:gdLst/>
              <a:ahLst/>
              <a:cxnLst/>
              <a:rect l="0" t="0" r="0" b="0"/>
              <a:pathLst>
                <a:path w="137967" h="310385">
                  <a:moveTo>
                    <a:pt x="67349" y="120310"/>
                  </a:moveTo>
                  <a:lnTo>
                    <a:pt x="67349" y="120310"/>
                  </a:lnTo>
                  <a:lnTo>
                    <a:pt x="60606" y="123681"/>
                  </a:lnTo>
                  <a:lnTo>
                    <a:pt x="55416" y="134743"/>
                  </a:lnTo>
                  <a:lnTo>
                    <a:pt x="42963" y="173961"/>
                  </a:lnTo>
                  <a:lnTo>
                    <a:pt x="31040" y="216797"/>
                  </a:lnTo>
                  <a:lnTo>
                    <a:pt x="18569" y="258495"/>
                  </a:lnTo>
                  <a:lnTo>
                    <a:pt x="3125" y="301913"/>
                  </a:lnTo>
                  <a:lnTo>
                    <a:pt x="0" y="310384"/>
                  </a:lnTo>
                  <a:lnTo>
                    <a:pt x="13524" y="272323"/>
                  </a:lnTo>
                  <a:lnTo>
                    <a:pt x="25789" y="233732"/>
                  </a:lnTo>
                  <a:lnTo>
                    <a:pt x="33998" y="208625"/>
                  </a:lnTo>
                  <a:lnTo>
                    <a:pt x="42998" y="181303"/>
                  </a:lnTo>
                  <a:lnTo>
                    <a:pt x="51820" y="153917"/>
                  </a:lnTo>
                  <a:lnTo>
                    <a:pt x="60524" y="126487"/>
                  </a:lnTo>
                  <a:lnTo>
                    <a:pt x="69149" y="99028"/>
                  </a:lnTo>
                  <a:lnTo>
                    <a:pt x="84376" y="57229"/>
                  </a:lnTo>
                  <a:lnTo>
                    <a:pt x="101286" y="12756"/>
                  </a:lnTo>
                  <a:lnTo>
                    <a:pt x="107361" y="3599"/>
                  </a:lnTo>
                  <a:lnTo>
                    <a:pt x="110958" y="169"/>
                  </a:lnTo>
                  <a:lnTo>
                    <a:pt x="115472" y="0"/>
                  </a:lnTo>
                  <a:lnTo>
                    <a:pt x="126131" y="5455"/>
                  </a:lnTo>
                  <a:lnTo>
                    <a:pt x="134161" y="24343"/>
                  </a:lnTo>
                  <a:lnTo>
                    <a:pt x="137966" y="51552"/>
                  </a:lnTo>
                  <a:lnTo>
                    <a:pt x="134953" y="82460"/>
                  </a:lnTo>
                  <a:lnTo>
                    <a:pt x="115210" y="128224"/>
                  </a:lnTo>
                  <a:lnTo>
                    <a:pt x="93089" y="150638"/>
                  </a:lnTo>
                  <a:lnTo>
                    <a:pt x="68910" y="165539"/>
                  </a:lnTo>
                  <a:lnTo>
                    <a:pt x="29249" y="177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697">
              <a:extLst>
                <a:ext uri="{FF2B5EF4-FFF2-40B4-BE49-F238E27FC236}">
                  <a16:creationId xmlns:a16="http://schemas.microsoft.com/office/drawing/2014/main" xmlns="" id="{1A4C2AF6-2D3A-412F-9720-AC7391F8B3CD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0332227" y="805947"/>
              <a:ext cx="157974" cy="276211"/>
            </a:xfrm>
            <a:custGeom>
              <a:avLst/>
              <a:gdLst/>
              <a:ahLst/>
              <a:cxnLst/>
              <a:rect l="0" t="0" r="0" b="0"/>
              <a:pathLst>
                <a:path w="157974" h="276211">
                  <a:moveTo>
                    <a:pt x="43673" y="32253"/>
                  </a:moveTo>
                  <a:lnTo>
                    <a:pt x="43673" y="32253"/>
                  </a:lnTo>
                  <a:lnTo>
                    <a:pt x="40303" y="32253"/>
                  </a:lnTo>
                  <a:lnTo>
                    <a:pt x="40014" y="33664"/>
                  </a:lnTo>
                  <a:lnTo>
                    <a:pt x="43259" y="77016"/>
                  </a:lnTo>
                  <a:lnTo>
                    <a:pt x="43489" y="110944"/>
                  </a:lnTo>
                  <a:lnTo>
                    <a:pt x="39828" y="149541"/>
                  </a:lnTo>
                  <a:lnTo>
                    <a:pt x="33497" y="188803"/>
                  </a:lnTo>
                  <a:lnTo>
                    <a:pt x="25980" y="225068"/>
                  </a:lnTo>
                  <a:lnTo>
                    <a:pt x="11772" y="270535"/>
                  </a:lnTo>
                  <a:lnTo>
                    <a:pt x="11117" y="274363"/>
                  </a:lnTo>
                  <a:lnTo>
                    <a:pt x="11386" y="276210"/>
                  </a:lnTo>
                  <a:lnTo>
                    <a:pt x="12521" y="245228"/>
                  </a:lnTo>
                  <a:lnTo>
                    <a:pt x="15247" y="209694"/>
                  </a:lnTo>
                  <a:lnTo>
                    <a:pt x="18809" y="164267"/>
                  </a:lnTo>
                  <a:lnTo>
                    <a:pt x="20746" y="139313"/>
                  </a:lnTo>
                  <a:lnTo>
                    <a:pt x="28545" y="94652"/>
                  </a:lnTo>
                  <a:lnTo>
                    <a:pt x="35539" y="57869"/>
                  </a:lnTo>
                  <a:lnTo>
                    <a:pt x="33943" y="34466"/>
                  </a:lnTo>
                  <a:lnTo>
                    <a:pt x="30837" y="30200"/>
                  </a:lnTo>
                  <a:lnTo>
                    <a:pt x="26648" y="30179"/>
                  </a:lnTo>
                  <a:lnTo>
                    <a:pt x="21739" y="32987"/>
                  </a:lnTo>
                  <a:lnTo>
                    <a:pt x="8089" y="53794"/>
                  </a:lnTo>
                  <a:lnTo>
                    <a:pt x="0" y="85301"/>
                  </a:lnTo>
                  <a:lnTo>
                    <a:pt x="7094" y="80054"/>
                  </a:lnTo>
                  <a:lnTo>
                    <a:pt x="12937" y="74704"/>
                  </a:lnTo>
                  <a:lnTo>
                    <a:pt x="38780" y="27730"/>
                  </a:lnTo>
                  <a:lnTo>
                    <a:pt x="54923" y="6689"/>
                  </a:lnTo>
                  <a:lnTo>
                    <a:pt x="59639" y="2510"/>
                  </a:lnTo>
                  <a:lnTo>
                    <a:pt x="65606" y="430"/>
                  </a:lnTo>
                  <a:lnTo>
                    <a:pt x="79761" y="0"/>
                  </a:lnTo>
                  <a:lnTo>
                    <a:pt x="95460" y="9687"/>
                  </a:lnTo>
                  <a:lnTo>
                    <a:pt x="142841" y="55465"/>
                  </a:lnTo>
                  <a:lnTo>
                    <a:pt x="157973" y="703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698">
              <a:extLst>
                <a:ext uri="{FF2B5EF4-FFF2-40B4-BE49-F238E27FC236}">
                  <a16:creationId xmlns:a16="http://schemas.microsoft.com/office/drawing/2014/main" xmlns="" id="{6C0E46DC-E250-405A-A5E7-AEDABD2CDEF3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0452100" y="342900"/>
              <a:ext cx="198921" cy="349251"/>
            </a:xfrm>
            <a:custGeom>
              <a:avLst/>
              <a:gdLst/>
              <a:ahLst/>
              <a:cxnLst/>
              <a:rect l="0" t="0" r="0" b="0"/>
              <a:pathLst>
                <a:path w="198921" h="349251">
                  <a:moveTo>
                    <a:pt x="158750" y="0"/>
                  </a:moveTo>
                  <a:lnTo>
                    <a:pt x="158750" y="0"/>
                  </a:lnTo>
                  <a:lnTo>
                    <a:pt x="172234" y="6742"/>
                  </a:lnTo>
                  <a:lnTo>
                    <a:pt x="194102" y="31161"/>
                  </a:lnTo>
                  <a:lnTo>
                    <a:pt x="198920" y="60886"/>
                  </a:lnTo>
                  <a:lnTo>
                    <a:pt x="196359" y="99027"/>
                  </a:lnTo>
                  <a:lnTo>
                    <a:pt x="190516" y="144201"/>
                  </a:lnTo>
                  <a:lnTo>
                    <a:pt x="166283" y="190619"/>
                  </a:lnTo>
                  <a:lnTo>
                    <a:pt x="132464" y="235708"/>
                  </a:lnTo>
                  <a:lnTo>
                    <a:pt x="100971" y="276915"/>
                  </a:lnTo>
                  <a:lnTo>
                    <a:pt x="62985" y="308870"/>
                  </a:lnTo>
                  <a:lnTo>
                    <a:pt x="0" y="349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699">
              <a:extLst>
                <a:ext uri="{FF2B5EF4-FFF2-40B4-BE49-F238E27FC236}">
                  <a16:creationId xmlns:a16="http://schemas.microsoft.com/office/drawing/2014/main" xmlns="" id="{3AE20C2F-A9AB-493E-9D2C-C292F327D156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0149249" y="1200150"/>
              <a:ext cx="241698" cy="134511"/>
            </a:xfrm>
            <a:custGeom>
              <a:avLst/>
              <a:gdLst/>
              <a:ahLst/>
              <a:cxnLst/>
              <a:rect l="0" t="0" r="0" b="0"/>
              <a:pathLst>
                <a:path w="241698" h="134511">
                  <a:moveTo>
                    <a:pt x="10751" y="0"/>
                  </a:moveTo>
                  <a:lnTo>
                    <a:pt x="10751" y="0"/>
                  </a:lnTo>
                  <a:lnTo>
                    <a:pt x="14121" y="0"/>
                  </a:lnTo>
                  <a:lnTo>
                    <a:pt x="13894" y="7526"/>
                  </a:lnTo>
                  <a:lnTo>
                    <a:pt x="4630" y="48837"/>
                  </a:lnTo>
                  <a:lnTo>
                    <a:pt x="0" y="91689"/>
                  </a:lnTo>
                  <a:lnTo>
                    <a:pt x="1999" y="122182"/>
                  </a:lnTo>
                  <a:lnTo>
                    <a:pt x="4210" y="128021"/>
                  </a:lnTo>
                  <a:lnTo>
                    <a:pt x="7096" y="131914"/>
                  </a:lnTo>
                  <a:lnTo>
                    <a:pt x="10431" y="134510"/>
                  </a:lnTo>
                  <a:lnTo>
                    <a:pt x="15477" y="132712"/>
                  </a:lnTo>
                  <a:lnTo>
                    <a:pt x="28609" y="121307"/>
                  </a:lnTo>
                  <a:lnTo>
                    <a:pt x="56368" y="75172"/>
                  </a:lnTo>
                  <a:lnTo>
                    <a:pt x="74088" y="47148"/>
                  </a:lnTo>
                  <a:lnTo>
                    <a:pt x="76259" y="46248"/>
                  </a:lnTo>
                  <a:lnTo>
                    <a:pt x="77706" y="47765"/>
                  </a:lnTo>
                  <a:lnTo>
                    <a:pt x="78671" y="50894"/>
                  </a:lnTo>
                  <a:lnTo>
                    <a:pt x="72867" y="97421"/>
                  </a:lnTo>
                  <a:lnTo>
                    <a:pt x="75446" y="103753"/>
                  </a:lnTo>
                  <a:lnTo>
                    <a:pt x="83954" y="112670"/>
                  </a:lnTo>
                  <a:lnTo>
                    <a:pt x="89892" y="114624"/>
                  </a:lnTo>
                  <a:lnTo>
                    <a:pt x="104014" y="114914"/>
                  </a:lnTo>
                  <a:lnTo>
                    <a:pt x="117818" y="107047"/>
                  </a:lnTo>
                  <a:lnTo>
                    <a:pt x="152583" y="72423"/>
                  </a:lnTo>
                  <a:lnTo>
                    <a:pt x="161064" y="57371"/>
                  </a:lnTo>
                  <a:lnTo>
                    <a:pt x="161759" y="57297"/>
                  </a:lnTo>
                  <a:lnTo>
                    <a:pt x="152094" y="92516"/>
                  </a:lnTo>
                  <a:lnTo>
                    <a:pt x="150595" y="122997"/>
                  </a:lnTo>
                  <a:lnTo>
                    <a:pt x="151253" y="122215"/>
                  </a:lnTo>
                  <a:lnTo>
                    <a:pt x="162701" y="84133"/>
                  </a:lnTo>
                  <a:lnTo>
                    <a:pt x="183367" y="47690"/>
                  </a:lnTo>
                  <a:lnTo>
                    <a:pt x="189328" y="40260"/>
                  </a:lnTo>
                  <a:lnTo>
                    <a:pt x="203478" y="32004"/>
                  </a:lnTo>
                  <a:lnTo>
                    <a:pt x="211202" y="29803"/>
                  </a:lnTo>
                  <a:lnTo>
                    <a:pt x="218469" y="30452"/>
                  </a:lnTo>
                  <a:lnTo>
                    <a:pt x="232187" y="36818"/>
                  </a:lnTo>
                  <a:lnTo>
                    <a:pt x="236691" y="43595"/>
                  </a:lnTo>
                  <a:lnTo>
                    <a:pt x="241697" y="62415"/>
                  </a:lnTo>
                  <a:lnTo>
                    <a:pt x="236181" y="102509"/>
                  </a:lnTo>
                  <a:lnTo>
                    <a:pt x="233001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700">
              <a:extLst>
                <a:ext uri="{FF2B5EF4-FFF2-40B4-BE49-F238E27FC236}">
                  <a16:creationId xmlns:a16="http://schemas.microsoft.com/office/drawing/2014/main" xmlns="" id="{E1DBA8E5-D1C9-4548-8B3C-6B9EE6B91BB3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0434478" y="1082479"/>
              <a:ext cx="122653" cy="295472"/>
            </a:xfrm>
            <a:custGeom>
              <a:avLst/>
              <a:gdLst/>
              <a:ahLst/>
              <a:cxnLst/>
              <a:rect l="0" t="0" r="0" b="0"/>
              <a:pathLst>
                <a:path w="122653" h="295472">
                  <a:moveTo>
                    <a:pt x="81122" y="3371"/>
                  </a:moveTo>
                  <a:lnTo>
                    <a:pt x="81122" y="3371"/>
                  </a:lnTo>
                  <a:lnTo>
                    <a:pt x="84492" y="0"/>
                  </a:lnTo>
                  <a:lnTo>
                    <a:pt x="85485" y="1829"/>
                  </a:lnTo>
                  <a:lnTo>
                    <a:pt x="86589" y="11388"/>
                  </a:lnTo>
                  <a:lnTo>
                    <a:pt x="73727" y="52862"/>
                  </a:lnTo>
                  <a:lnTo>
                    <a:pt x="63489" y="95687"/>
                  </a:lnTo>
                  <a:lnTo>
                    <a:pt x="58784" y="119948"/>
                  </a:lnTo>
                  <a:lnTo>
                    <a:pt x="52825" y="143884"/>
                  </a:lnTo>
                  <a:lnTo>
                    <a:pt x="38677" y="191175"/>
                  </a:lnTo>
                  <a:lnTo>
                    <a:pt x="22981" y="234301"/>
                  </a:lnTo>
                  <a:lnTo>
                    <a:pt x="5803" y="277346"/>
                  </a:lnTo>
                  <a:lnTo>
                    <a:pt x="3393" y="283388"/>
                  </a:lnTo>
                  <a:lnTo>
                    <a:pt x="1786" y="285299"/>
                  </a:lnTo>
                  <a:lnTo>
                    <a:pt x="714" y="284456"/>
                  </a:lnTo>
                  <a:lnTo>
                    <a:pt x="0" y="281778"/>
                  </a:lnTo>
                  <a:lnTo>
                    <a:pt x="20543" y="239876"/>
                  </a:lnTo>
                  <a:lnTo>
                    <a:pt x="40792" y="204910"/>
                  </a:lnTo>
                  <a:lnTo>
                    <a:pt x="63903" y="171496"/>
                  </a:lnTo>
                  <a:lnTo>
                    <a:pt x="95070" y="136206"/>
                  </a:lnTo>
                  <a:lnTo>
                    <a:pt x="103121" y="130028"/>
                  </a:lnTo>
                  <a:lnTo>
                    <a:pt x="109899" y="128025"/>
                  </a:lnTo>
                  <a:lnTo>
                    <a:pt x="115829" y="128807"/>
                  </a:lnTo>
                  <a:lnTo>
                    <a:pt x="121192" y="131445"/>
                  </a:lnTo>
                  <a:lnTo>
                    <a:pt x="122652" y="136026"/>
                  </a:lnTo>
                  <a:lnTo>
                    <a:pt x="118630" y="148642"/>
                  </a:lnTo>
                  <a:lnTo>
                    <a:pt x="90233" y="192920"/>
                  </a:lnTo>
                  <a:lnTo>
                    <a:pt x="68418" y="213308"/>
                  </a:lnTo>
                  <a:lnTo>
                    <a:pt x="55643" y="223070"/>
                  </a:lnTo>
                  <a:lnTo>
                    <a:pt x="52159" y="230602"/>
                  </a:lnTo>
                  <a:lnTo>
                    <a:pt x="52492" y="240535"/>
                  </a:lnTo>
                  <a:lnTo>
                    <a:pt x="58454" y="260787"/>
                  </a:lnTo>
                  <a:lnTo>
                    <a:pt x="71497" y="282035"/>
                  </a:lnTo>
                  <a:lnTo>
                    <a:pt x="87472" y="295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701">
              <a:extLst>
                <a:ext uri="{FF2B5EF4-FFF2-40B4-BE49-F238E27FC236}">
                  <a16:creationId xmlns:a16="http://schemas.microsoft.com/office/drawing/2014/main" xmlns="" id="{6E267F72-6813-40E5-B284-1D610F23AE4F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0596253" y="1231900"/>
              <a:ext cx="87652" cy="107951"/>
            </a:xfrm>
            <a:custGeom>
              <a:avLst/>
              <a:gdLst/>
              <a:ahLst/>
              <a:cxnLst/>
              <a:rect l="0" t="0" r="0" b="0"/>
              <a:pathLst>
                <a:path w="87652" h="107951">
                  <a:moveTo>
                    <a:pt x="39997" y="0"/>
                  </a:moveTo>
                  <a:lnTo>
                    <a:pt x="39997" y="0"/>
                  </a:lnTo>
                  <a:lnTo>
                    <a:pt x="24096" y="37576"/>
                  </a:lnTo>
                  <a:lnTo>
                    <a:pt x="9914" y="79938"/>
                  </a:lnTo>
                  <a:lnTo>
                    <a:pt x="0" y="107214"/>
                  </a:lnTo>
                  <a:lnTo>
                    <a:pt x="1338" y="106754"/>
                  </a:lnTo>
                  <a:lnTo>
                    <a:pt x="13726" y="93720"/>
                  </a:lnTo>
                  <a:lnTo>
                    <a:pt x="46938" y="48351"/>
                  </a:lnTo>
                  <a:lnTo>
                    <a:pt x="69022" y="24518"/>
                  </a:lnTo>
                  <a:lnTo>
                    <a:pt x="80179" y="17952"/>
                  </a:lnTo>
                  <a:lnTo>
                    <a:pt x="83717" y="17613"/>
                  </a:lnTo>
                  <a:lnTo>
                    <a:pt x="86076" y="18797"/>
                  </a:lnTo>
                  <a:lnTo>
                    <a:pt x="87651" y="20998"/>
                  </a:lnTo>
                  <a:lnTo>
                    <a:pt x="86493" y="40951"/>
                  </a:lnTo>
                  <a:lnTo>
                    <a:pt x="79691" y="82647"/>
                  </a:lnTo>
                  <a:lnTo>
                    <a:pt x="78097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4702">
              <a:extLst>
                <a:ext uri="{FF2B5EF4-FFF2-40B4-BE49-F238E27FC236}">
                  <a16:creationId xmlns:a16="http://schemas.microsoft.com/office/drawing/2014/main" xmlns="" id="{0C3D7C57-330C-4555-9F17-043F8747DE3D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10746046" y="1263650"/>
              <a:ext cx="86118" cy="95165"/>
            </a:xfrm>
            <a:custGeom>
              <a:avLst/>
              <a:gdLst/>
              <a:ahLst/>
              <a:cxnLst/>
              <a:rect l="0" t="0" r="0" b="0"/>
              <a:pathLst>
                <a:path w="86118" h="95165">
                  <a:moveTo>
                    <a:pt x="42604" y="19050"/>
                  </a:moveTo>
                  <a:lnTo>
                    <a:pt x="42604" y="19050"/>
                  </a:lnTo>
                  <a:lnTo>
                    <a:pt x="42603" y="8937"/>
                  </a:lnTo>
                  <a:lnTo>
                    <a:pt x="41899" y="5958"/>
                  </a:lnTo>
                  <a:lnTo>
                    <a:pt x="40723" y="3972"/>
                  </a:lnTo>
                  <a:lnTo>
                    <a:pt x="39233" y="2648"/>
                  </a:lnTo>
                  <a:lnTo>
                    <a:pt x="36829" y="2471"/>
                  </a:lnTo>
                  <a:lnTo>
                    <a:pt x="30395" y="4156"/>
                  </a:lnTo>
                  <a:lnTo>
                    <a:pt x="15468" y="15813"/>
                  </a:lnTo>
                  <a:lnTo>
                    <a:pt x="7495" y="28665"/>
                  </a:lnTo>
                  <a:lnTo>
                    <a:pt x="2306" y="44490"/>
                  </a:lnTo>
                  <a:lnTo>
                    <a:pt x="0" y="63283"/>
                  </a:lnTo>
                  <a:lnTo>
                    <a:pt x="2737" y="77750"/>
                  </a:lnTo>
                  <a:lnTo>
                    <a:pt x="5443" y="83583"/>
                  </a:lnTo>
                  <a:lnTo>
                    <a:pt x="15975" y="91946"/>
                  </a:lnTo>
                  <a:lnTo>
                    <a:pt x="22735" y="95164"/>
                  </a:lnTo>
                  <a:lnTo>
                    <a:pt x="39654" y="94977"/>
                  </a:lnTo>
                  <a:lnTo>
                    <a:pt x="49103" y="92951"/>
                  </a:lnTo>
                  <a:lnTo>
                    <a:pt x="65248" y="83174"/>
                  </a:lnTo>
                  <a:lnTo>
                    <a:pt x="78068" y="69422"/>
                  </a:lnTo>
                  <a:lnTo>
                    <a:pt x="86117" y="53902"/>
                  </a:lnTo>
                  <a:lnTo>
                    <a:pt x="85724" y="45813"/>
                  </a:lnTo>
                  <a:lnTo>
                    <a:pt x="77761" y="29298"/>
                  </a:lnTo>
                  <a:lnTo>
                    <a:pt x="553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703">
              <a:extLst>
                <a:ext uri="{FF2B5EF4-FFF2-40B4-BE49-F238E27FC236}">
                  <a16:creationId xmlns:a16="http://schemas.microsoft.com/office/drawing/2014/main" xmlns="" id="{EF1C7A47-C8A4-4598-B07C-6781881FDFBC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10877890" y="1270000"/>
              <a:ext cx="171111" cy="107392"/>
            </a:xfrm>
            <a:custGeom>
              <a:avLst/>
              <a:gdLst/>
              <a:ahLst/>
              <a:cxnLst/>
              <a:rect l="0" t="0" r="0" b="0"/>
              <a:pathLst>
                <a:path w="171111" h="107392">
                  <a:moveTo>
                    <a:pt x="12360" y="0"/>
                  </a:moveTo>
                  <a:lnTo>
                    <a:pt x="12360" y="0"/>
                  </a:lnTo>
                  <a:lnTo>
                    <a:pt x="8990" y="0"/>
                  </a:lnTo>
                  <a:lnTo>
                    <a:pt x="5453" y="5645"/>
                  </a:lnTo>
                  <a:lnTo>
                    <a:pt x="2234" y="15209"/>
                  </a:lnTo>
                  <a:lnTo>
                    <a:pt x="0" y="48151"/>
                  </a:lnTo>
                  <a:lnTo>
                    <a:pt x="3574" y="62323"/>
                  </a:lnTo>
                  <a:lnTo>
                    <a:pt x="13520" y="80320"/>
                  </a:lnTo>
                  <a:lnTo>
                    <a:pt x="17366" y="85296"/>
                  </a:lnTo>
                  <a:lnTo>
                    <a:pt x="29166" y="90826"/>
                  </a:lnTo>
                  <a:lnTo>
                    <a:pt x="36263" y="92301"/>
                  </a:lnTo>
                  <a:lnTo>
                    <a:pt x="49794" y="90176"/>
                  </a:lnTo>
                  <a:lnTo>
                    <a:pt x="67431" y="81047"/>
                  </a:lnTo>
                  <a:lnTo>
                    <a:pt x="86813" y="65038"/>
                  </a:lnTo>
                  <a:lnTo>
                    <a:pt x="89665" y="69828"/>
                  </a:lnTo>
                  <a:lnTo>
                    <a:pt x="92578" y="79012"/>
                  </a:lnTo>
                  <a:lnTo>
                    <a:pt x="94603" y="101578"/>
                  </a:lnTo>
                  <a:lnTo>
                    <a:pt x="96115" y="103702"/>
                  </a:lnTo>
                  <a:lnTo>
                    <a:pt x="98535" y="105118"/>
                  </a:lnTo>
                  <a:lnTo>
                    <a:pt x="109188" y="107391"/>
                  </a:lnTo>
                  <a:lnTo>
                    <a:pt x="115602" y="103938"/>
                  </a:lnTo>
                  <a:lnTo>
                    <a:pt x="131218" y="90224"/>
                  </a:lnTo>
                  <a:lnTo>
                    <a:pt x="158815" y="44254"/>
                  </a:lnTo>
                  <a:lnTo>
                    <a:pt x="17111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4704">
              <a:extLst>
                <a:ext uri="{FF2B5EF4-FFF2-40B4-BE49-F238E27FC236}">
                  <a16:creationId xmlns:a16="http://schemas.microsoft.com/office/drawing/2014/main" xmlns="" id="{8C828713-28C6-4AEA-AE9B-0006AE70F72D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11079308" y="1301750"/>
              <a:ext cx="115780" cy="114301"/>
            </a:xfrm>
            <a:custGeom>
              <a:avLst/>
              <a:gdLst/>
              <a:ahLst/>
              <a:cxnLst/>
              <a:rect l="0" t="0" r="0" b="0"/>
              <a:pathLst>
                <a:path w="115780" h="114301">
                  <a:moveTo>
                    <a:pt x="1442" y="0"/>
                  </a:moveTo>
                  <a:lnTo>
                    <a:pt x="1442" y="0"/>
                  </a:lnTo>
                  <a:lnTo>
                    <a:pt x="4813" y="0"/>
                  </a:lnTo>
                  <a:lnTo>
                    <a:pt x="8349" y="3763"/>
                  </a:lnTo>
                  <a:lnTo>
                    <a:pt x="11567" y="10139"/>
                  </a:lnTo>
                  <a:lnTo>
                    <a:pt x="13803" y="33225"/>
                  </a:lnTo>
                  <a:lnTo>
                    <a:pt x="10671" y="51237"/>
                  </a:lnTo>
                  <a:lnTo>
                    <a:pt x="5307" y="59931"/>
                  </a:lnTo>
                  <a:lnTo>
                    <a:pt x="0" y="65030"/>
                  </a:lnTo>
                  <a:lnTo>
                    <a:pt x="34642" y="21464"/>
                  </a:lnTo>
                  <a:lnTo>
                    <a:pt x="46536" y="11186"/>
                  </a:lnTo>
                  <a:lnTo>
                    <a:pt x="59584" y="4971"/>
                  </a:lnTo>
                  <a:lnTo>
                    <a:pt x="74790" y="2210"/>
                  </a:lnTo>
                  <a:lnTo>
                    <a:pt x="89074" y="6627"/>
                  </a:lnTo>
                  <a:lnTo>
                    <a:pt x="101772" y="16351"/>
                  </a:lnTo>
                  <a:lnTo>
                    <a:pt x="112121" y="30080"/>
                  </a:lnTo>
                  <a:lnTo>
                    <a:pt x="115779" y="47471"/>
                  </a:lnTo>
                  <a:lnTo>
                    <a:pt x="112379" y="80638"/>
                  </a:lnTo>
                  <a:lnTo>
                    <a:pt x="96692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903">
            <a:extLst>
              <a:ext uri="{FF2B5EF4-FFF2-40B4-BE49-F238E27FC236}">
                <a16:creationId xmlns:a16="http://schemas.microsoft.com/office/drawing/2014/main" xmlns="" id="{02059E45-672D-4A5C-9CCE-57A37D3C4B00}"/>
              </a:ext>
            </a:extLst>
          </p:cNvPr>
          <p:cNvGrpSpPr/>
          <p:nvPr/>
        </p:nvGrpSpPr>
        <p:grpSpPr>
          <a:xfrm>
            <a:off x="5378450" y="2349500"/>
            <a:ext cx="389800" cy="234951"/>
            <a:chOff x="5378450" y="2349500"/>
            <a:chExt cx="389800" cy="234951"/>
          </a:xfrm>
        </p:grpSpPr>
        <p:sp>
          <p:nvSpPr>
            <p:cNvPr id="67" name="SMARTInkShape-4705">
              <a:extLst>
                <a:ext uri="{FF2B5EF4-FFF2-40B4-BE49-F238E27FC236}">
                  <a16:creationId xmlns:a16="http://schemas.microsoft.com/office/drawing/2014/main" xmlns="" id="{88818E77-B6F7-4BF9-8E23-6D0CF30E5838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5378450" y="2428637"/>
              <a:ext cx="279401" cy="22464"/>
            </a:xfrm>
            <a:custGeom>
              <a:avLst/>
              <a:gdLst/>
              <a:ahLst/>
              <a:cxnLst/>
              <a:rect l="0" t="0" r="0" b="0"/>
              <a:pathLst>
                <a:path w="279401" h="22464">
                  <a:moveTo>
                    <a:pt x="0" y="22463"/>
                  </a:moveTo>
                  <a:lnTo>
                    <a:pt x="0" y="22463"/>
                  </a:lnTo>
                  <a:lnTo>
                    <a:pt x="35156" y="18700"/>
                  </a:lnTo>
                  <a:lnTo>
                    <a:pt x="66425" y="12324"/>
                  </a:lnTo>
                  <a:lnTo>
                    <a:pt x="108545" y="4786"/>
                  </a:lnTo>
                  <a:lnTo>
                    <a:pt x="155487" y="496"/>
                  </a:lnTo>
                  <a:lnTo>
                    <a:pt x="201749" y="0"/>
                  </a:lnTo>
                  <a:lnTo>
                    <a:pt x="241126" y="4483"/>
                  </a:lnTo>
                  <a:lnTo>
                    <a:pt x="279400" y="9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4706">
              <a:extLst>
                <a:ext uri="{FF2B5EF4-FFF2-40B4-BE49-F238E27FC236}">
                  <a16:creationId xmlns:a16="http://schemas.microsoft.com/office/drawing/2014/main" xmlns="" id="{AF0B0025-CAF1-43CF-9BF7-D3419F8C6E8B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5410252" y="2520950"/>
              <a:ext cx="285699" cy="38101"/>
            </a:xfrm>
            <a:custGeom>
              <a:avLst/>
              <a:gdLst/>
              <a:ahLst/>
              <a:cxnLst/>
              <a:rect l="0" t="0" r="0" b="0"/>
              <a:pathLst>
                <a:path w="285699" h="38101">
                  <a:moveTo>
                    <a:pt x="18998" y="38100"/>
                  </a:moveTo>
                  <a:lnTo>
                    <a:pt x="18998" y="38100"/>
                  </a:lnTo>
                  <a:lnTo>
                    <a:pt x="2143" y="38100"/>
                  </a:lnTo>
                  <a:lnTo>
                    <a:pt x="0" y="37394"/>
                  </a:lnTo>
                  <a:lnTo>
                    <a:pt x="1394" y="36218"/>
                  </a:lnTo>
                  <a:lnTo>
                    <a:pt x="5145" y="34729"/>
                  </a:lnTo>
                  <a:lnTo>
                    <a:pt x="45111" y="31633"/>
                  </a:lnTo>
                  <a:lnTo>
                    <a:pt x="81874" y="28640"/>
                  </a:lnTo>
                  <a:lnTo>
                    <a:pt x="105365" y="26149"/>
                  </a:lnTo>
                  <a:lnTo>
                    <a:pt x="131609" y="23077"/>
                  </a:lnTo>
                  <a:lnTo>
                    <a:pt x="159689" y="19618"/>
                  </a:lnTo>
                  <a:lnTo>
                    <a:pt x="186170" y="15901"/>
                  </a:lnTo>
                  <a:lnTo>
                    <a:pt x="211584" y="12012"/>
                  </a:lnTo>
                  <a:lnTo>
                    <a:pt x="252759" y="5338"/>
                  </a:lnTo>
                  <a:lnTo>
                    <a:pt x="2856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4707">
              <a:extLst>
                <a:ext uri="{FF2B5EF4-FFF2-40B4-BE49-F238E27FC236}">
                  <a16:creationId xmlns:a16="http://schemas.microsoft.com/office/drawing/2014/main" xmlns="" id="{4832499E-EDAB-420A-99E3-FDD99F8E44BE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5605444" y="2349500"/>
              <a:ext cx="162806" cy="234951"/>
            </a:xfrm>
            <a:custGeom>
              <a:avLst/>
              <a:gdLst/>
              <a:ahLst/>
              <a:cxnLst/>
              <a:rect l="0" t="0" r="0" b="0"/>
              <a:pathLst>
                <a:path w="162806" h="234951">
                  <a:moveTo>
                    <a:pt x="14306" y="0"/>
                  </a:moveTo>
                  <a:lnTo>
                    <a:pt x="14306" y="0"/>
                  </a:lnTo>
                  <a:lnTo>
                    <a:pt x="0" y="0"/>
                  </a:lnTo>
                  <a:lnTo>
                    <a:pt x="10146" y="0"/>
                  </a:lnTo>
                  <a:lnTo>
                    <a:pt x="44510" y="10113"/>
                  </a:lnTo>
                  <a:lnTo>
                    <a:pt x="90440" y="29886"/>
                  </a:lnTo>
                  <a:lnTo>
                    <a:pt x="129684" y="56990"/>
                  </a:lnTo>
                  <a:lnTo>
                    <a:pt x="153541" y="83992"/>
                  </a:lnTo>
                  <a:lnTo>
                    <a:pt x="160855" y="105063"/>
                  </a:lnTo>
                  <a:lnTo>
                    <a:pt x="162805" y="116609"/>
                  </a:lnTo>
                  <a:lnTo>
                    <a:pt x="159328" y="138845"/>
                  </a:lnTo>
                  <a:lnTo>
                    <a:pt x="143589" y="171196"/>
                  </a:lnTo>
                  <a:lnTo>
                    <a:pt x="128209" y="191093"/>
                  </a:lnTo>
                  <a:lnTo>
                    <a:pt x="81248" y="231845"/>
                  </a:lnTo>
                  <a:lnTo>
                    <a:pt x="77806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904">
            <a:extLst>
              <a:ext uri="{FF2B5EF4-FFF2-40B4-BE49-F238E27FC236}">
                <a16:creationId xmlns:a16="http://schemas.microsoft.com/office/drawing/2014/main" xmlns="" id="{822CFDBB-59CF-4865-9372-1484CCC6A102}"/>
              </a:ext>
            </a:extLst>
          </p:cNvPr>
          <p:cNvGrpSpPr/>
          <p:nvPr/>
        </p:nvGrpSpPr>
        <p:grpSpPr>
          <a:xfrm>
            <a:off x="6035074" y="1932889"/>
            <a:ext cx="1488661" cy="873812"/>
            <a:chOff x="6035074" y="1932889"/>
            <a:chExt cx="1488661" cy="873812"/>
          </a:xfrm>
        </p:grpSpPr>
        <p:sp>
          <p:nvSpPr>
            <p:cNvPr id="71" name="SMARTInkShape-4708">
              <a:extLst>
                <a:ext uri="{FF2B5EF4-FFF2-40B4-BE49-F238E27FC236}">
                  <a16:creationId xmlns:a16="http://schemas.microsoft.com/office/drawing/2014/main" xmlns="" id="{CE6F8DD1-0B14-45DB-B96E-251AEB55237B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6343650" y="2369184"/>
              <a:ext cx="183837" cy="435275"/>
            </a:xfrm>
            <a:custGeom>
              <a:avLst/>
              <a:gdLst/>
              <a:ahLst/>
              <a:cxnLst/>
              <a:rect l="0" t="0" r="0" b="0"/>
              <a:pathLst>
                <a:path w="183837" h="435275">
                  <a:moveTo>
                    <a:pt x="25400" y="94616"/>
                  </a:moveTo>
                  <a:lnTo>
                    <a:pt x="25400" y="94616"/>
                  </a:lnTo>
                  <a:lnTo>
                    <a:pt x="22029" y="94616"/>
                  </a:lnTo>
                  <a:lnTo>
                    <a:pt x="22255" y="102142"/>
                  </a:lnTo>
                  <a:lnTo>
                    <a:pt x="28150" y="140082"/>
                  </a:lnTo>
                  <a:lnTo>
                    <a:pt x="28268" y="174325"/>
                  </a:lnTo>
                  <a:lnTo>
                    <a:pt x="26676" y="215414"/>
                  </a:lnTo>
                  <a:lnTo>
                    <a:pt x="25966" y="259546"/>
                  </a:lnTo>
                  <a:lnTo>
                    <a:pt x="25652" y="305031"/>
                  </a:lnTo>
                  <a:lnTo>
                    <a:pt x="25512" y="348295"/>
                  </a:lnTo>
                  <a:lnTo>
                    <a:pt x="25450" y="383986"/>
                  </a:lnTo>
                  <a:lnTo>
                    <a:pt x="25407" y="430885"/>
                  </a:lnTo>
                  <a:lnTo>
                    <a:pt x="25402" y="435274"/>
                  </a:lnTo>
                  <a:lnTo>
                    <a:pt x="22029" y="401011"/>
                  </a:lnTo>
                  <a:lnTo>
                    <a:pt x="20374" y="368845"/>
                  </a:lnTo>
                  <a:lnTo>
                    <a:pt x="19638" y="327268"/>
                  </a:lnTo>
                  <a:lnTo>
                    <a:pt x="19442" y="303340"/>
                  </a:lnTo>
                  <a:lnTo>
                    <a:pt x="19312" y="278215"/>
                  </a:lnTo>
                  <a:lnTo>
                    <a:pt x="20636" y="252293"/>
                  </a:lnTo>
                  <a:lnTo>
                    <a:pt x="22929" y="225840"/>
                  </a:lnTo>
                  <a:lnTo>
                    <a:pt x="25870" y="199032"/>
                  </a:lnTo>
                  <a:lnTo>
                    <a:pt x="28536" y="174104"/>
                  </a:lnTo>
                  <a:lnTo>
                    <a:pt x="33379" y="127592"/>
                  </a:lnTo>
                  <a:lnTo>
                    <a:pt x="37883" y="87165"/>
                  </a:lnTo>
                  <a:lnTo>
                    <a:pt x="44353" y="52499"/>
                  </a:lnTo>
                  <a:lnTo>
                    <a:pt x="56637" y="25332"/>
                  </a:lnTo>
                  <a:lnTo>
                    <a:pt x="71504" y="7144"/>
                  </a:lnTo>
                  <a:lnTo>
                    <a:pt x="79419" y="318"/>
                  </a:lnTo>
                  <a:lnTo>
                    <a:pt x="92458" y="0"/>
                  </a:lnTo>
                  <a:lnTo>
                    <a:pt x="127640" y="10937"/>
                  </a:lnTo>
                  <a:lnTo>
                    <a:pt x="155977" y="29909"/>
                  </a:lnTo>
                  <a:lnTo>
                    <a:pt x="167484" y="40894"/>
                  </a:lnTo>
                  <a:lnTo>
                    <a:pt x="180270" y="68153"/>
                  </a:lnTo>
                  <a:lnTo>
                    <a:pt x="183836" y="98377"/>
                  </a:lnTo>
                  <a:lnTo>
                    <a:pt x="178366" y="128272"/>
                  </a:lnTo>
                  <a:lnTo>
                    <a:pt x="159472" y="156141"/>
                  </a:lnTo>
                  <a:lnTo>
                    <a:pt x="130142" y="181227"/>
                  </a:lnTo>
                  <a:lnTo>
                    <a:pt x="91236" y="201784"/>
                  </a:lnTo>
                  <a:lnTo>
                    <a:pt x="55602" y="212802"/>
                  </a:lnTo>
                  <a:lnTo>
                    <a:pt x="27535" y="215582"/>
                  </a:lnTo>
                  <a:lnTo>
                    <a:pt x="19062" y="213360"/>
                  </a:lnTo>
                  <a:lnTo>
                    <a:pt x="0" y="202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4709">
              <a:extLst>
                <a:ext uri="{FF2B5EF4-FFF2-40B4-BE49-F238E27FC236}">
                  <a16:creationId xmlns:a16="http://schemas.microsoft.com/office/drawing/2014/main" xmlns="" id="{A648F8AA-1CFA-404D-855F-7127C286190D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6362940" y="2141510"/>
              <a:ext cx="171211" cy="152060"/>
            </a:xfrm>
            <a:custGeom>
              <a:avLst/>
              <a:gdLst/>
              <a:ahLst/>
              <a:cxnLst/>
              <a:rect l="0" t="0" r="0" b="0"/>
              <a:pathLst>
                <a:path w="171211" h="152060">
                  <a:moveTo>
                    <a:pt x="44210" y="68290"/>
                  </a:moveTo>
                  <a:lnTo>
                    <a:pt x="44210" y="68290"/>
                  </a:lnTo>
                  <a:lnTo>
                    <a:pt x="53049" y="59452"/>
                  </a:lnTo>
                  <a:lnTo>
                    <a:pt x="53630" y="58164"/>
                  </a:lnTo>
                  <a:lnTo>
                    <a:pt x="53313" y="57306"/>
                  </a:lnTo>
                  <a:lnTo>
                    <a:pt x="52394" y="56734"/>
                  </a:lnTo>
                  <a:lnTo>
                    <a:pt x="49494" y="61743"/>
                  </a:lnTo>
                  <a:lnTo>
                    <a:pt x="28977" y="103019"/>
                  </a:lnTo>
                  <a:lnTo>
                    <a:pt x="2491" y="149879"/>
                  </a:lnTo>
                  <a:lnTo>
                    <a:pt x="1581" y="151610"/>
                  </a:lnTo>
                  <a:lnTo>
                    <a:pt x="974" y="152059"/>
                  </a:lnTo>
                  <a:lnTo>
                    <a:pt x="568" y="151653"/>
                  </a:lnTo>
                  <a:lnTo>
                    <a:pt x="0" y="140968"/>
                  </a:lnTo>
                  <a:lnTo>
                    <a:pt x="13606" y="98461"/>
                  </a:lnTo>
                  <a:lnTo>
                    <a:pt x="29620" y="54024"/>
                  </a:lnTo>
                  <a:lnTo>
                    <a:pt x="53734" y="16369"/>
                  </a:lnTo>
                  <a:lnTo>
                    <a:pt x="59027" y="9231"/>
                  </a:lnTo>
                  <a:lnTo>
                    <a:pt x="62703" y="0"/>
                  </a:lnTo>
                  <a:lnTo>
                    <a:pt x="63593" y="186"/>
                  </a:lnTo>
                  <a:lnTo>
                    <a:pt x="66465" y="2273"/>
                  </a:lnTo>
                  <a:lnTo>
                    <a:pt x="68212" y="5553"/>
                  </a:lnTo>
                  <a:lnTo>
                    <a:pt x="68678" y="7415"/>
                  </a:lnTo>
                  <a:lnTo>
                    <a:pt x="72705" y="13407"/>
                  </a:lnTo>
                  <a:lnTo>
                    <a:pt x="119351" y="50327"/>
                  </a:lnTo>
                  <a:lnTo>
                    <a:pt x="156009" y="86846"/>
                  </a:lnTo>
                  <a:lnTo>
                    <a:pt x="171210" y="106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4710">
              <a:extLst>
                <a:ext uri="{FF2B5EF4-FFF2-40B4-BE49-F238E27FC236}">
                  <a16:creationId xmlns:a16="http://schemas.microsoft.com/office/drawing/2014/main" xmlns="" id="{BDC5E944-DE62-4D32-8D92-DDB8AE2452E5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6549716" y="2552504"/>
              <a:ext cx="149086" cy="164965"/>
            </a:xfrm>
            <a:custGeom>
              <a:avLst/>
              <a:gdLst/>
              <a:ahLst/>
              <a:cxnLst/>
              <a:rect l="0" t="0" r="0" b="0"/>
              <a:pathLst>
                <a:path w="149086" h="164965">
                  <a:moveTo>
                    <a:pt x="9834" y="70046"/>
                  </a:moveTo>
                  <a:lnTo>
                    <a:pt x="9834" y="70046"/>
                  </a:lnTo>
                  <a:lnTo>
                    <a:pt x="4366" y="59111"/>
                  </a:lnTo>
                  <a:lnTo>
                    <a:pt x="3367" y="58523"/>
                  </a:lnTo>
                  <a:lnTo>
                    <a:pt x="374" y="57869"/>
                  </a:lnTo>
                  <a:lnTo>
                    <a:pt x="0" y="59811"/>
                  </a:lnTo>
                  <a:lnTo>
                    <a:pt x="8244" y="104751"/>
                  </a:lnTo>
                  <a:lnTo>
                    <a:pt x="8919" y="148621"/>
                  </a:lnTo>
                  <a:lnTo>
                    <a:pt x="5407" y="163491"/>
                  </a:lnTo>
                  <a:lnTo>
                    <a:pt x="4766" y="164798"/>
                  </a:lnTo>
                  <a:lnTo>
                    <a:pt x="4339" y="164964"/>
                  </a:lnTo>
                  <a:lnTo>
                    <a:pt x="366" y="155084"/>
                  </a:lnTo>
                  <a:lnTo>
                    <a:pt x="2841" y="111800"/>
                  </a:lnTo>
                  <a:lnTo>
                    <a:pt x="8860" y="67287"/>
                  </a:lnTo>
                  <a:lnTo>
                    <a:pt x="19415" y="21131"/>
                  </a:lnTo>
                  <a:lnTo>
                    <a:pt x="20454" y="14153"/>
                  </a:lnTo>
                  <a:lnTo>
                    <a:pt x="25373" y="4517"/>
                  </a:lnTo>
                  <a:lnTo>
                    <a:pt x="28659" y="960"/>
                  </a:lnTo>
                  <a:lnTo>
                    <a:pt x="32261" y="0"/>
                  </a:lnTo>
                  <a:lnTo>
                    <a:pt x="36075" y="771"/>
                  </a:lnTo>
                  <a:lnTo>
                    <a:pt x="48183" y="8598"/>
                  </a:lnTo>
                  <a:lnTo>
                    <a:pt x="57216" y="15219"/>
                  </a:lnTo>
                  <a:lnTo>
                    <a:pt x="74203" y="22208"/>
                  </a:lnTo>
                  <a:lnTo>
                    <a:pt x="92641" y="23886"/>
                  </a:lnTo>
                  <a:lnTo>
                    <a:pt x="105198" y="21779"/>
                  </a:lnTo>
                  <a:lnTo>
                    <a:pt x="109394" y="19523"/>
                  </a:lnTo>
                  <a:lnTo>
                    <a:pt x="112191" y="16609"/>
                  </a:lnTo>
                  <a:lnTo>
                    <a:pt x="116003" y="11018"/>
                  </a:lnTo>
                  <a:lnTo>
                    <a:pt x="120050" y="8533"/>
                  </a:lnTo>
                  <a:lnTo>
                    <a:pt x="121412" y="8577"/>
                  </a:lnTo>
                  <a:lnTo>
                    <a:pt x="122319" y="9311"/>
                  </a:lnTo>
                  <a:lnTo>
                    <a:pt x="138333" y="42572"/>
                  </a:lnTo>
                  <a:lnTo>
                    <a:pt x="144427" y="88056"/>
                  </a:lnTo>
                  <a:lnTo>
                    <a:pt x="149085" y="131016"/>
                  </a:lnTo>
                  <a:lnTo>
                    <a:pt x="148629" y="140182"/>
                  </a:lnTo>
                  <a:lnTo>
                    <a:pt x="143184" y="1525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4711">
              <a:extLst>
                <a:ext uri="{FF2B5EF4-FFF2-40B4-BE49-F238E27FC236}">
                  <a16:creationId xmlns:a16="http://schemas.microsoft.com/office/drawing/2014/main" xmlns="" id="{247BD54F-DD59-4296-BCFC-33DC61A36A34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6784732" y="2540000"/>
              <a:ext cx="111369" cy="151408"/>
            </a:xfrm>
            <a:custGeom>
              <a:avLst/>
              <a:gdLst/>
              <a:ahLst/>
              <a:cxnLst/>
              <a:rect l="0" t="0" r="0" b="0"/>
              <a:pathLst>
                <a:path w="111369" h="151408">
                  <a:moveTo>
                    <a:pt x="22468" y="0"/>
                  </a:moveTo>
                  <a:lnTo>
                    <a:pt x="22468" y="0"/>
                  </a:lnTo>
                  <a:lnTo>
                    <a:pt x="17399" y="43046"/>
                  </a:lnTo>
                  <a:lnTo>
                    <a:pt x="9602" y="83109"/>
                  </a:lnTo>
                  <a:lnTo>
                    <a:pt x="3527" y="129060"/>
                  </a:lnTo>
                  <a:lnTo>
                    <a:pt x="0" y="144857"/>
                  </a:lnTo>
                  <a:lnTo>
                    <a:pt x="434" y="147371"/>
                  </a:lnTo>
                  <a:lnTo>
                    <a:pt x="1428" y="149047"/>
                  </a:lnTo>
                  <a:lnTo>
                    <a:pt x="3502" y="150165"/>
                  </a:lnTo>
                  <a:lnTo>
                    <a:pt x="9570" y="151407"/>
                  </a:lnTo>
                  <a:lnTo>
                    <a:pt x="49639" y="145874"/>
                  </a:lnTo>
                  <a:lnTo>
                    <a:pt x="93971" y="140653"/>
                  </a:lnTo>
                  <a:lnTo>
                    <a:pt x="111368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4712">
              <a:extLst>
                <a:ext uri="{FF2B5EF4-FFF2-40B4-BE49-F238E27FC236}">
                  <a16:creationId xmlns:a16="http://schemas.microsoft.com/office/drawing/2014/main" xmlns="" id="{0C334DFA-4638-4B9C-B6E0-1DC2D04A05AD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6953601" y="2530443"/>
              <a:ext cx="94900" cy="172001"/>
            </a:xfrm>
            <a:custGeom>
              <a:avLst/>
              <a:gdLst/>
              <a:ahLst/>
              <a:cxnLst/>
              <a:rect l="0" t="0" r="0" b="0"/>
              <a:pathLst>
                <a:path w="94900" h="172001">
                  <a:moveTo>
                    <a:pt x="94899" y="28607"/>
                  </a:moveTo>
                  <a:lnTo>
                    <a:pt x="94899" y="28607"/>
                  </a:lnTo>
                  <a:lnTo>
                    <a:pt x="94899" y="5495"/>
                  </a:lnTo>
                  <a:lnTo>
                    <a:pt x="91136" y="2343"/>
                  </a:lnTo>
                  <a:lnTo>
                    <a:pt x="88157" y="514"/>
                  </a:lnTo>
                  <a:lnTo>
                    <a:pt x="84760" y="0"/>
                  </a:lnTo>
                  <a:lnTo>
                    <a:pt x="61674" y="6016"/>
                  </a:lnTo>
                  <a:lnTo>
                    <a:pt x="50404" y="11879"/>
                  </a:lnTo>
                  <a:lnTo>
                    <a:pt x="35205" y="25956"/>
                  </a:lnTo>
                  <a:lnTo>
                    <a:pt x="23511" y="43109"/>
                  </a:lnTo>
                  <a:lnTo>
                    <a:pt x="15969" y="66457"/>
                  </a:lnTo>
                  <a:lnTo>
                    <a:pt x="9455" y="112544"/>
                  </a:lnTo>
                  <a:lnTo>
                    <a:pt x="440" y="156597"/>
                  </a:lnTo>
                  <a:lnTo>
                    <a:pt x="0" y="165690"/>
                  </a:lnTo>
                  <a:lnTo>
                    <a:pt x="1294" y="168678"/>
                  </a:lnTo>
                  <a:lnTo>
                    <a:pt x="3567" y="170671"/>
                  </a:lnTo>
                  <a:lnTo>
                    <a:pt x="6495" y="172000"/>
                  </a:lnTo>
                  <a:lnTo>
                    <a:pt x="47188" y="168956"/>
                  </a:lnTo>
                  <a:lnTo>
                    <a:pt x="82199" y="155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4713">
              <a:extLst>
                <a:ext uri="{FF2B5EF4-FFF2-40B4-BE49-F238E27FC236}">
                  <a16:creationId xmlns:a16="http://schemas.microsoft.com/office/drawing/2014/main" xmlns="" id="{F8AEBE2A-CAF5-4B56-B7ED-6631DA0E589C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6978650" y="2622550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37350" y="17169"/>
                  </a:lnTo>
                  <a:lnTo>
                    <a:pt x="73391" y="1026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4714">
              <a:extLst>
                <a:ext uri="{FF2B5EF4-FFF2-40B4-BE49-F238E27FC236}">
                  <a16:creationId xmlns:a16="http://schemas.microsoft.com/office/drawing/2014/main" xmlns="" id="{7906230E-CF26-4E7D-A13C-A05B3E957523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7188200" y="2152650"/>
              <a:ext cx="160962" cy="565151"/>
            </a:xfrm>
            <a:custGeom>
              <a:avLst/>
              <a:gdLst/>
              <a:ahLst/>
              <a:cxnLst/>
              <a:rect l="0" t="0" r="0" b="0"/>
              <a:pathLst>
                <a:path w="160962" h="565151">
                  <a:moveTo>
                    <a:pt x="25400" y="0"/>
                  </a:moveTo>
                  <a:lnTo>
                    <a:pt x="25400" y="0"/>
                  </a:lnTo>
                  <a:lnTo>
                    <a:pt x="68045" y="45468"/>
                  </a:lnTo>
                  <a:lnTo>
                    <a:pt x="93978" y="82062"/>
                  </a:lnTo>
                  <a:lnTo>
                    <a:pt x="107807" y="104802"/>
                  </a:lnTo>
                  <a:lnTo>
                    <a:pt x="121965" y="129840"/>
                  </a:lnTo>
                  <a:lnTo>
                    <a:pt x="136344" y="156410"/>
                  </a:lnTo>
                  <a:lnTo>
                    <a:pt x="146635" y="185412"/>
                  </a:lnTo>
                  <a:lnTo>
                    <a:pt x="154201" y="216036"/>
                  </a:lnTo>
                  <a:lnTo>
                    <a:pt x="159951" y="247740"/>
                  </a:lnTo>
                  <a:lnTo>
                    <a:pt x="160961" y="280166"/>
                  </a:lnTo>
                  <a:lnTo>
                    <a:pt x="158814" y="313072"/>
                  </a:lnTo>
                  <a:lnTo>
                    <a:pt x="154559" y="346298"/>
                  </a:lnTo>
                  <a:lnTo>
                    <a:pt x="147489" y="377621"/>
                  </a:lnTo>
                  <a:lnTo>
                    <a:pt x="138543" y="407675"/>
                  </a:lnTo>
                  <a:lnTo>
                    <a:pt x="128344" y="436883"/>
                  </a:lnTo>
                  <a:lnTo>
                    <a:pt x="101962" y="482507"/>
                  </a:lnTo>
                  <a:lnTo>
                    <a:pt x="70717" y="517131"/>
                  </a:lnTo>
                  <a:lnTo>
                    <a:pt x="23775" y="549668"/>
                  </a:lnTo>
                  <a:lnTo>
                    <a:pt x="0" y="565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715">
              <a:extLst>
                <a:ext uri="{FF2B5EF4-FFF2-40B4-BE49-F238E27FC236}">
                  <a16:creationId xmlns:a16="http://schemas.microsoft.com/office/drawing/2014/main" xmlns="" id="{FD04ADE5-52C2-4E87-A4E9-3DC26778A35F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6035074" y="2195279"/>
              <a:ext cx="200627" cy="611422"/>
            </a:xfrm>
            <a:custGeom>
              <a:avLst/>
              <a:gdLst/>
              <a:ahLst/>
              <a:cxnLst/>
              <a:rect l="0" t="0" r="0" b="0"/>
              <a:pathLst>
                <a:path w="200627" h="611422">
                  <a:moveTo>
                    <a:pt x="143476" y="8171"/>
                  </a:moveTo>
                  <a:lnTo>
                    <a:pt x="143476" y="8171"/>
                  </a:lnTo>
                  <a:lnTo>
                    <a:pt x="133363" y="1429"/>
                  </a:lnTo>
                  <a:lnTo>
                    <a:pt x="122753" y="0"/>
                  </a:lnTo>
                  <a:lnTo>
                    <a:pt x="116961" y="607"/>
                  </a:lnTo>
                  <a:lnTo>
                    <a:pt x="88582" y="21687"/>
                  </a:lnTo>
                  <a:lnTo>
                    <a:pt x="65457" y="54395"/>
                  </a:lnTo>
                  <a:lnTo>
                    <a:pt x="42479" y="99976"/>
                  </a:lnTo>
                  <a:lnTo>
                    <a:pt x="32400" y="127936"/>
                  </a:lnTo>
                  <a:lnTo>
                    <a:pt x="22859" y="157864"/>
                  </a:lnTo>
                  <a:lnTo>
                    <a:pt x="15087" y="191927"/>
                  </a:lnTo>
                  <a:lnTo>
                    <a:pt x="8494" y="228747"/>
                  </a:lnTo>
                  <a:lnTo>
                    <a:pt x="2689" y="267405"/>
                  </a:lnTo>
                  <a:lnTo>
                    <a:pt x="229" y="305877"/>
                  </a:lnTo>
                  <a:lnTo>
                    <a:pt x="0" y="344225"/>
                  </a:lnTo>
                  <a:lnTo>
                    <a:pt x="1258" y="382490"/>
                  </a:lnTo>
                  <a:lnTo>
                    <a:pt x="6331" y="416467"/>
                  </a:lnTo>
                  <a:lnTo>
                    <a:pt x="13945" y="447585"/>
                  </a:lnTo>
                  <a:lnTo>
                    <a:pt x="23256" y="476797"/>
                  </a:lnTo>
                  <a:lnTo>
                    <a:pt x="37929" y="502622"/>
                  </a:lnTo>
                  <a:lnTo>
                    <a:pt x="76811" y="548249"/>
                  </a:lnTo>
                  <a:lnTo>
                    <a:pt x="124195" y="578406"/>
                  </a:lnTo>
                  <a:lnTo>
                    <a:pt x="166656" y="596748"/>
                  </a:lnTo>
                  <a:lnTo>
                    <a:pt x="200626" y="611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716">
              <a:extLst>
                <a:ext uri="{FF2B5EF4-FFF2-40B4-BE49-F238E27FC236}">
                  <a16:creationId xmlns:a16="http://schemas.microsoft.com/office/drawing/2014/main" xmlns="" id="{50B20D68-A68C-4D3B-85C3-0C7162D3320A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7429500" y="1932889"/>
              <a:ext cx="94235" cy="169509"/>
            </a:xfrm>
            <a:custGeom>
              <a:avLst/>
              <a:gdLst/>
              <a:ahLst/>
              <a:cxnLst/>
              <a:rect l="0" t="0" r="0" b="0"/>
              <a:pathLst>
                <a:path w="94235" h="169509">
                  <a:moveTo>
                    <a:pt x="0" y="48311"/>
                  </a:moveTo>
                  <a:lnTo>
                    <a:pt x="0" y="48311"/>
                  </a:lnTo>
                  <a:lnTo>
                    <a:pt x="705" y="38172"/>
                  </a:lnTo>
                  <a:lnTo>
                    <a:pt x="3370" y="30634"/>
                  </a:lnTo>
                  <a:lnTo>
                    <a:pt x="12209" y="18457"/>
                  </a:lnTo>
                  <a:lnTo>
                    <a:pt x="27136" y="5912"/>
                  </a:lnTo>
                  <a:lnTo>
                    <a:pt x="36990" y="1245"/>
                  </a:lnTo>
                  <a:lnTo>
                    <a:pt x="41593" y="0"/>
                  </a:lnTo>
                  <a:lnTo>
                    <a:pt x="50471" y="499"/>
                  </a:lnTo>
                  <a:lnTo>
                    <a:pt x="54814" y="1620"/>
                  </a:lnTo>
                  <a:lnTo>
                    <a:pt x="56298" y="4483"/>
                  </a:lnTo>
                  <a:lnTo>
                    <a:pt x="55876" y="8509"/>
                  </a:lnTo>
                  <a:lnTo>
                    <a:pt x="40623" y="40587"/>
                  </a:lnTo>
                  <a:lnTo>
                    <a:pt x="20016" y="71660"/>
                  </a:lnTo>
                  <a:lnTo>
                    <a:pt x="19336" y="76474"/>
                  </a:lnTo>
                  <a:lnTo>
                    <a:pt x="21358" y="77670"/>
                  </a:lnTo>
                  <a:lnTo>
                    <a:pt x="39809" y="83351"/>
                  </a:lnTo>
                  <a:lnTo>
                    <a:pt x="81376" y="112657"/>
                  </a:lnTo>
                  <a:lnTo>
                    <a:pt x="88117" y="118725"/>
                  </a:lnTo>
                  <a:lnTo>
                    <a:pt x="91906" y="124887"/>
                  </a:lnTo>
                  <a:lnTo>
                    <a:pt x="94234" y="137378"/>
                  </a:lnTo>
                  <a:lnTo>
                    <a:pt x="91045" y="142967"/>
                  </a:lnTo>
                  <a:lnTo>
                    <a:pt x="78094" y="152939"/>
                  </a:lnTo>
                  <a:lnTo>
                    <a:pt x="50969" y="166487"/>
                  </a:lnTo>
                  <a:lnTo>
                    <a:pt x="30884" y="169508"/>
                  </a:lnTo>
                  <a:lnTo>
                    <a:pt x="0" y="16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905">
            <a:extLst>
              <a:ext uri="{FF2B5EF4-FFF2-40B4-BE49-F238E27FC236}">
                <a16:creationId xmlns:a16="http://schemas.microsoft.com/office/drawing/2014/main" xmlns="" id="{F21177C1-934A-4F3D-8CC5-5A4FA0EC63C4}"/>
              </a:ext>
            </a:extLst>
          </p:cNvPr>
          <p:cNvGrpSpPr/>
          <p:nvPr/>
        </p:nvGrpSpPr>
        <p:grpSpPr>
          <a:xfrm>
            <a:off x="7861299" y="2527692"/>
            <a:ext cx="228602" cy="119376"/>
            <a:chOff x="7861299" y="2527692"/>
            <a:chExt cx="228602" cy="119376"/>
          </a:xfrm>
        </p:grpSpPr>
        <p:sp>
          <p:nvSpPr>
            <p:cNvPr id="81" name="SMARTInkShape-4717">
              <a:extLst>
                <a:ext uri="{FF2B5EF4-FFF2-40B4-BE49-F238E27FC236}">
                  <a16:creationId xmlns:a16="http://schemas.microsoft.com/office/drawing/2014/main" xmlns="" id="{60C63916-C25A-4756-92E9-4B3A93D92737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874000" y="2527692"/>
              <a:ext cx="184151" cy="12309"/>
            </a:xfrm>
            <a:custGeom>
              <a:avLst/>
              <a:gdLst/>
              <a:ahLst/>
              <a:cxnLst/>
              <a:rect l="0" t="0" r="0" b="0"/>
              <a:pathLst>
                <a:path w="184151" h="12309">
                  <a:moveTo>
                    <a:pt x="0" y="5958"/>
                  </a:moveTo>
                  <a:lnTo>
                    <a:pt x="0" y="5958"/>
                  </a:lnTo>
                  <a:lnTo>
                    <a:pt x="40181" y="932"/>
                  </a:lnTo>
                  <a:lnTo>
                    <a:pt x="86930" y="0"/>
                  </a:lnTo>
                  <a:lnTo>
                    <a:pt x="121186" y="1193"/>
                  </a:lnTo>
                  <a:lnTo>
                    <a:pt x="163299" y="8388"/>
                  </a:lnTo>
                  <a:lnTo>
                    <a:pt x="184150" y="12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718">
              <a:extLst>
                <a:ext uri="{FF2B5EF4-FFF2-40B4-BE49-F238E27FC236}">
                  <a16:creationId xmlns:a16="http://schemas.microsoft.com/office/drawing/2014/main" xmlns="" id="{BEA54FD2-703A-4C1B-A476-2282FFFFA8AE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861299" y="2635250"/>
              <a:ext cx="228602" cy="11818"/>
            </a:xfrm>
            <a:custGeom>
              <a:avLst/>
              <a:gdLst/>
              <a:ahLst/>
              <a:cxnLst/>
              <a:rect l="0" t="0" r="0" b="0"/>
              <a:pathLst>
                <a:path w="228602" h="11818">
                  <a:moveTo>
                    <a:pt x="1" y="6350"/>
                  </a:moveTo>
                  <a:lnTo>
                    <a:pt x="1" y="6350"/>
                  </a:lnTo>
                  <a:lnTo>
                    <a:pt x="0" y="9721"/>
                  </a:lnTo>
                  <a:lnTo>
                    <a:pt x="1412" y="10714"/>
                  </a:lnTo>
                  <a:lnTo>
                    <a:pt x="6742" y="11817"/>
                  </a:lnTo>
                  <a:lnTo>
                    <a:pt x="41274" y="9067"/>
                  </a:lnTo>
                  <a:lnTo>
                    <a:pt x="79728" y="5676"/>
                  </a:lnTo>
                  <a:lnTo>
                    <a:pt x="125746" y="2523"/>
                  </a:lnTo>
                  <a:lnTo>
                    <a:pt x="150858" y="1682"/>
                  </a:lnTo>
                  <a:lnTo>
                    <a:pt x="194049" y="747"/>
                  </a:lnTo>
                  <a:lnTo>
                    <a:pt x="2286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906">
            <a:extLst>
              <a:ext uri="{FF2B5EF4-FFF2-40B4-BE49-F238E27FC236}">
                <a16:creationId xmlns:a16="http://schemas.microsoft.com/office/drawing/2014/main" xmlns="" id="{694EF332-A774-439C-B793-B6745D1A8AC4}"/>
              </a:ext>
            </a:extLst>
          </p:cNvPr>
          <p:cNvGrpSpPr/>
          <p:nvPr/>
        </p:nvGrpSpPr>
        <p:grpSpPr>
          <a:xfrm>
            <a:off x="8508762" y="2160793"/>
            <a:ext cx="1377460" cy="830058"/>
            <a:chOff x="8508762" y="2160793"/>
            <a:chExt cx="1377460" cy="830058"/>
          </a:xfrm>
        </p:grpSpPr>
        <p:sp>
          <p:nvSpPr>
            <p:cNvPr id="84" name="SMARTInkShape-4719">
              <a:extLst>
                <a:ext uri="{FF2B5EF4-FFF2-40B4-BE49-F238E27FC236}">
                  <a16:creationId xmlns:a16="http://schemas.microsoft.com/office/drawing/2014/main" xmlns="" id="{9B142A75-750E-4A6E-83F3-5446106AD124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8771828" y="2340429"/>
              <a:ext cx="302323" cy="261306"/>
            </a:xfrm>
            <a:custGeom>
              <a:avLst/>
              <a:gdLst/>
              <a:ahLst/>
              <a:cxnLst/>
              <a:rect l="0" t="0" r="0" b="0"/>
              <a:pathLst>
                <a:path w="302323" h="261306">
                  <a:moveTo>
                    <a:pt x="276922" y="21771"/>
                  </a:moveTo>
                  <a:lnTo>
                    <a:pt x="276922" y="21771"/>
                  </a:lnTo>
                  <a:lnTo>
                    <a:pt x="276922" y="15029"/>
                  </a:lnTo>
                  <a:lnTo>
                    <a:pt x="278803" y="9837"/>
                  </a:lnTo>
                  <a:lnTo>
                    <a:pt x="280292" y="7465"/>
                  </a:lnTo>
                  <a:lnTo>
                    <a:pt x="280580" y="5178"/>
                  </a:lnTo>
                  <a:lnTo>
                    <a:pt x="279017" y="756"/>
                  </a:lnTo>
                  <a:lnTo>
                    <a:pt x="276203" y="0"/>
                  </a:lnTo>
                  <a:lnTo>
                    <a:pt x="267430" y="1041"/>
                  </a:lnTo>
                  <a:lnTo>
                    <a:pt x="222156" y="18303"/>
                  </a:lnTo>
                  <a:lnTo>
                    <a:pt x="186730" y="32459"/>
                  </a:lnTo>
                  <a:lnTo>
                    <a:pt x="149347" y="48158"/>
                  </a:lnTo>
                  <a:lnTo>
                    <a:pt x="102009" y="70982"/>
                  </a:lnTo>
                  <a:lnTo>
                    <a:pt x="83471" y="83154"/>
                  </a:lnTo>
                  <a:lnTo>
                    <a:pt x="79515" y="87387"/>
                  </a:lnTo>
                  <a:lnTo>
                    <a:pt x="77585" y="90915"/>
                  </a:lnTo>
                  <a:lnTo>
                    <a:pt x="78413" y="94678"/>
                  </a:lnTo>
                  <a:lnTo>
                    <a:pt x="84979" y="102622"/>
                  </a:lnTo>
                  <a:lnTo>
                    <a:pt x="110689" y="111657"/>
                  </a:lnTo>
                  <a:lnTo>
                    <a:pt x="155185" y="121031"/>
                  </a:lnTo>
                  <a:lnTo>
                    <a:pt x="172017" y="125389"/>
                  </a:lnTo>
                  <a:lnTo>
                    <a:pt x="175235" y="129655"/>
                  </a:lnTo>
                  <a:lnTo>
                    <a:pt x="175264" y="135321"/>
                  </a:lnTo>
                  <a:lnTo>
                    <a:pt x="173166" y="141921"/>
                  </a:lnTo>
                  <a:lnTo>
                    <a:pt x="159547" y="154899"/>
                  </a:lnTo>
                  <a:lnTo>
                    <a:pt x="122434" y="175987"/>
                  </a:lnTo>
                  <a:lnTo>
                    <a:pt x="74985" y="200109"/>
                  </a:lnTo>
                  <a:lnTo>
                    <a:pt x="33409" y="223249"/>
                  </a:lnTo>
                  <a:lnTo>
                    <a:pt x="6273" y="241629"/>
                  </a:lnTo>
                  <a:lnTo>
                    <a:pt x="1240" y="246660"/>
                  </a:lnTo>
                  <a:lnTo>
                    <a:pt x="0" y="250719"/>
                  </a:lnTo>
                  <a:lnTo>
                    <a:pt x="1291" y="254131"/>
                  </a:lnTo>
                  <a:lnTo>
                    <a:pt x="4268" y="257111"/>
                  </a:lnTo>
                  <a:lnTo>
                    <a:pt x="45538" y="261305"/>
                  </a:lnTo>
                  <a:lnTo>
                    <a:pt x="91064" y="260405"/>
                  </a:lnTo>
                  <a:lnTo>
                    <a:pt x="117033" y="259177"/>
                  </a:lnTo>
                  <a:lnTo>
                    <a:pt x="142107" y="257653"/>
                  </a:lnTo>
                  <a:lnTo>
                    <a:pt x="166585" y="255931"/>
                  </a:lnTo>
                  <a:lnTo>
                    <a:pt x="213772" y="252137"/>
                  </a:lnTo>
                  <a:lnTo>
                    <a:pt x="258263" y="248098"/>
                  </a:lnTo>
                  <a:lnTo>
                    <a:pt x="302322" y="244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4720">
              <a:extLst>
                <a:ext uri="{FF2B5EF4-FFF2-40B4-BE49-F238E27FC236}">
                  <a16:creationId xmlns:a16="http://schemas.microsoft.com/office/drawing/2014/main" xmlns="" id="{08D4C690-1B97-4AE1-94A8-36184723028D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9105900" y="2392174"/>
              <a:ext cx="190501" cy="185927"/>
            </a:xfrm>
            <a:custGeom>
              <a:avLst/>
              <a:gdLst/>
              <a:ahLst/>
              <a:cxnLst/>
              <a:rect l="0" t="0" r="0" b="0"/>
              <a:pathLst>
                <a:path w="190501" h="185927">
                  <a:moveTo>
                    <a:pt x="0" y="14476"/>
                  </a:moveTo>
                  <a:lnTo>
                    <a:pt x="0" y="14476"/>
                  </a:lnTo>
                  <a:lnTo>
                    <a:pt x="8837" y="170"/>
                  </a:lnTo>
                  <a:lnTo>
                    <a:pt x="12948" y="0"/>
                  </a:lnTo>
                  <a:lnTo>
                    <a:pt x="25040" y="3574"/>
                  </a:lnTo>
                  <a:lnTo>
                    <a:pt x="47713" y="23632"/>
                  </a:lnTo>
                  <a:lnTo>
                    <a:pt x="81365" y="67790"/>
                  </a:lnTo>
                  <a:lnTo>
                    <a:pt x="110264" y="108276"/>
                  </a:lnTo>
                  <a:lnTo>
                    <a:pt x="137015" y="145985"/>
                  </a:lnTo>
                  <a:lnTo>
                    <a:pt x="162109" y="172837"/>
                  </a:lnTo>
                  <a:lnTo>
                    <a:pt x="190500" y="185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4721">
              <a:extLst>
                <a:ext uri="{FF2B5EF4-FFF2-40B4-BE49-F238E27FC236}">
                  <a16:creationId xmlns:a16="http://schemas.microsoft.com/office/drawing/2014/main" xmlns="" id="{1C1D7A48-383A-46AA-9DA7-5A877D4DBF18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9126685" y="2397819"/>
              <a:ext cx="207816" cy="243782"/>
            </a:xfrm>
            <a:custGeom>
              <a:avLst/>
              <a:gdLst/>
              <a:ahLst/>
              <a:cxnLst/>
              <a:rect l="0" t="0" r="0" b="0"/>
              <a:pathLst>
                <a:path w="207816" h="243782">
                  <a:moveTo>
                    <a:pt x="207815" y="15181"/>
                  </a:moveTo>
                  <a:lnTo>
                    <a:pt x="207815" y="15181"/>
                  </a:lnTo>
                  <a:lnTo>
                    <a:pt x="207815" y="8439"/>
                  </a:lnTo>
                  <a:lnTo>
                    <a:pt x="205934" y="3248"/>
                  </a:lnTo>
                  <a:lnTo>
                    <a:pt x="204444" y="875"/>
                  </a:lnTo>
                  <a:lnTo>
                    <a:pt x="202040" y="0"/>
                  </a:lnTo>
                  <a:lnTo>
                    <a:pt x="195606" y="908"/>
                  </a:lnTo>
                  <a:lnTo>
                    <a:pt x="153246" y="31785"/>
                  </a:lnTo>
                  <a:lnTo>
                    <a:pt x="112153" y="66432"/>
                  </a:lnTo>
                  <a:lnTo>
                    <a:pt x="65406" y="110565"/>
                  </a:lnTo>
                  <a:lnTo>
                    <a:pt x="28507" y="154921"/>
                  </a:lnTo>
                  <a:lnTo>
                    <a:pt x="5344" y="193698"/>
                  </a:lnTo>
                  <a:lnTo>
                    <a:pt x="867" y="204043"/>
                  </a:lnTo>
                  <a:lnTo>
                    <a:pt x="0" y="213055"/>
                  </a:lnTo>
                  <a:lnTo>
                    <a:pt x="10965" y="243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722">
              <a:extLst>
                <a:ext uri="{FF2B5EF4-FFF2-40B4-BE49-F238E27FC236}">
                  <a16:creationId xmlns:a16="http://schemas.microsoft.com/office/drawing/2014/main" xmlns="" id="{A3CAC257-13FA-4554-8234-2C97DA009B14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9335606" y="2571750"/>
              <a:ext cx="17945" cy="95251"/>
            </a:xfrm>
            <a:custGeom>
              <a:avLst/>
              <a:gdLst/>
              <a:ahLst/>
              <a:cxnLst/>
              <a:rect l="0" t="0" r="0" b="0"/>
              <a:pathLst>
                <a:path w="17945" h="95251">
                  <a:moveTo>
                    <a:pt x="17944" y="0"/>
                  </a:moveTo>
                  <a:lnTo>
                    <a:pt x="17944" y="0"/>
                  </a:lnTo>
                  <a:lnTo>
                    <a:pt x="1934" y="45503"/>
                  </a:lnTo>
                  <a:lnTo>
                    <a:pt x="0" y="80441"/>
                  </a:lnTo>
                  <a:lnTo>
                    <a:pt x="5244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723">
              <a:extLst>
                <a:ext uri="{FF2B5EF4-FFF2-40B4-BE49-F238E27FC236}">
                  <a16:creationId xmlns:a16="http://schemas.microsoft.com/office/drawing/2014/main" xmlns="" id="{6D1E4374-3394-42FC-A69C-5EDCBF8B9B88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9355577" y="2501900"/>
              <a:ext cx="43584" cy="23707"/>
            </a:xfrm>
            <a:custGeom>
              <a:avLst/>
              <a:gdLst/>
              <a:ahLst/>
              <a:cxnLst/>
              <a:rect l="0" t="0" r="0" b="0"/>
              <a:pathLst>
                <a:path w="43584" h="23707">
                  <a:moveTo>
                    <a:pt x="17023" y="0"/>
                  </a:moveTo>
                  <a:lnTo>
                    <a:pt x="17023" y="0"/>
                  </a:lnTo>
                  <a:lnTo>
                    <a:pt x="13652" y="0"/>
                  </a:lnTo>
                  <a:lnTo>
                    <a:pt x="4814" y="3371"/>
                  </a:lnTo>
                  <a:lnTo>
                    <a:pt x="2533" y="5775"/>
                  </a:lnTo>
                  <a:lnTo>
                    <a:pt x="0" y="12209"/>
                  </a:lnTo>
                  <a:lnTo>
                    <a:pt x="736" y="15195"/>
                  </a:lnTo>
                  <a:lnTo>
                    <a:pt x="5316" y="20394"/>
                  </a:lnTo>
                  <a:lnTo>
                    <a:pt x="13936" y="23175"/>
                  </a:lnTo>
                  <a:lnTo>
                    <a:pt x="24117" y="23706"/>
                  </a:lnTo>
                  <a:lnTo>
                    <a:pt x="33346" y="21590"/>
                  </a:lnTo>
                  <a:lnTo>
                    <a:pt x="40270" y="16416"/>
                  </a:lnTo>
                  <a:lnTo>
                    <a:pt x="43105" y="13060"/>
                  </a:lnTo>
                  <a:lnTo>
                    <a:pt x="43583" y="10118"/>
                  </a:lnTo>
                  <a:lnTo>
                    <a:pt x="42491" y="7451"/>
                  </a:lnTo>
                  <a:lnTo>
                    <a:pt x="360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724">
              <a:extLst>
                <a:ext uri="{FF2B5EF4-FFF2-40B4-BE49-F238E27FC236}">
                  <a16:creationId xmlns:a16="http://schemas.microsoft.com/office/drawing/2014/main" xmlns="" id="{A70E4EB1-D68F-4275-8359-4C8A32C59EF9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8763000" y="2759406"/>
              <a:ext cx="520701" cy="21895"/>
            </a:xfrm>
            <a:custGeom>
              <a:avLst/>
              <a:gdLst/>
              <a:ahLst/>
              <a:cxnLst/>
              <a:rect l="0" t="0" r="0" b="0"/>
              <a:pathLst>
                <a:path w="520701" h="21895">
                  <a:moveTo>
                    <a:pt x="0" y="21894"/>
                  </a:moveTo>
                  <a:lnTo>
                    <a:pt x="0" y="21894"/>
                  </a:lnTo>
                  <a:lnTo>
                    <a:pt x="44563" y="20012"/>
                  </a:lnTo>
                  <a:lnTo>
                    <a:pt x="65692" y="18523"/>
                  </a:lnTo>
                  <a:lnTo>
                    <a:pt x="93183" y="16825"/>
                  </a:lnTo>
                  <a:lnTo>
                    <a:pt x="124917" y="14986"/>
                  </a:lnTo>
                  <a:lnTo>
                    <a:pt x="159478" y="13056"/>
                  </a:lnTo>
                  <a:lnTo>
                    <a:pt x="198041" y="11063"/>
                  </a:lnTo>
                  <a:lnTo>
                    <a:pt x="239271" y="9029"/>
                  </a:lnTo>
                  <a:lnTo>
                    <a:pt x="282280" y="6967"/>
                  </a:lnTo>
                  <a:lnTo>
                    <a:pt x="322242" y="4887"/>
                  </a:lnTo>
                  <a:lnTo>
                    <a:pt x="360172" y="2795"/>
                  </a:lnTo>
                  <a:lnTo>
                    <a:pt x="396748" y="695"/>
                  </a:lnTo>
                  <a:lnTo>
                    <a:pt x="426776" y="0"/>
                  </a:lnTo>
                  <a:lnTo>
                    <a:pt x="452440" y="242"/>
                  </a:lnTo>
                  <a:lnTo>
                    <a:pt x="490362" y="1688"/>
                  </a:lnTo>
                  <a:lnTo>
                    <a:pt x="520700" y="2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4725">
              <a:extLst>
                <a:ext uri="{FF2B5EF4-FFF2-40B4-BE49-F238E27FC236}">
                  <a16:creationId xmlns:a16="http://schemas.microsoft.com/office/drawing/2014/main" xmlns="" id="{9CA61C53-53F1-40EB-A688-D61316FC1284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9068316" y="2830449"/>
              <a:ext cx="164585" cy="128652"/>
            </a:xfrm>
            <a:custGeom>
              <a:avLst/>
              <a:gdLst/>
              <a:ahLst/>
              <a:cxnLst/>
              <a:rect l="0" t="0" r="0" b="0"/>
              <a:pathLst>
                <a:path w="164585" h="128652">
                  <a:moveTo>
                    <a:pt x="5834" y="39751"/>
                  </a:moveTo>
                  <a:lnTo>
                    <a:pt x="5834" y="39751"/>
                  </a:lnTo>
                  <a:lnTo>
                    <a:pt x="5834" y="43122"/>
                  </a:lnTo>
                  <a:lnTo>
                    <a:pt x="11301" y="66887"/>
                  </a:lnTo>
                  <a:lnTo>
                    <a:pt x="11923" y="84716"/>
                  </a:lnTo>
                  <a:lnTo>
                    <a:pt x="8304" y="95248"/>
                  </a:lnTo>
                  <a:lnTo>
                    <a:pt x="2098" y="107230"/>
                  </a:lnTo>
                  <a:lnTo>
                    <a:pt x="644" y="111369"/>
                  </a:lnTo>
                  <a:lnTo>
                    <a:pt x="258" y="111485"/>
                  </a:lnTo>
                  <a:lnTo>
                    <a:pt x="0" y="110858"/>
                  </a:lnTo>
                  <a:lnTo>
                    <a:pt x="11738" y="70987"/>
                  </a:lnTo>
                  <a:lnTo>
                    <a:pt x="33106" y="27812"/>
                  </a:lnTo>
                  <a:lnTo>
                    <a:pt x="47823" y="11161"/>
                  </a:lnTo>
                  <a:lnTo>
                    <a:pt x="63771" y="2350"/>
                  </a:lnTo>
                  <a:lnTo>
                    <a:pt x="71975" y="0"/>
                  </a:lnTo>
                  <a:lnTo>
                    <a:pt x="79561" y="550"/>
                  </a:lnTo>
                  <a:lnTo>
                    <a:pt x="93635" y="6806"/>
                  </a:lnTo>
                  <a:lnTo>
                    <a:pt x="105064" y="20405"/>
                  </a:lnTo>
                  <a:lnTo>
                    <a:pt x="127270" y="61251"/>
                  </a:lnTo>
                  <a:lnTo>
                    <a:pt x="151429" y="106927"/>
                  </a:lnTo>
                  <a:lnTo>
                    <a:pt x="164584" y="128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4726">
              <a:extLst>
                <a:ext uri="{FF2B5EF4-FFF2-40B4-BE49-F238E27FC236}">
                  <a16:creationId xmlns:a16="http://schemas.microsoft.com/office/drawing/2014/main" xmlns="" id="{CAFED24C-A32E-44E5-B0EA-FFE6D7D4969F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9461500" y="2425700"/>
              <a:ext cx="221797" cy="565151"/>
            </a:xfrm>
            <a:custGeom>
              <a:avLst/>
              <a:gdLst/>
              <a:ahLst/>
              <a:cxnLst/>
              <a:rect l="0" t="0" r="0" b="0"/>
              <a:pathLst>
                <a:path w="221797" h="565151">
                  <a:moveTo>
                    <a:pt x="209550" y="0"/>
                  </a:moveTo>
                  <a:lnTo>
                    <a:pt x="209550" y="0"/>
                  </a:lnTo>
                  <a:lnTo>
                    <a:pt x="215325" y="15784"/>
                  </a:lnTo>
                  <a:lnTo>
                    <a:pt x="221759" y="44645"/>
                  </a:lnTo>
                  <a:lnTo>
                    <a:pt x="221796" y="88516"/>
                  </a:lnTo>
                  <a:lnTo>
                    <a:pt x="219830" y="114044"/>
                  </a:lnTo>
                  <a:lnTo>
                    <a:pt x="216403" y="143763"/>
                  </a:lnTo>
                  <a:lnTo>
                    <a:pt x="212003" y="176275"/>
                  </a:lnTo>
                  <a:lnTo>
                    <a:pt x="206952" y="210650"/>
                  </a:lnTo>
                  <a:lnTo>
                    <a:pt x="200056" y="244856"/>
                  </a:lnTo>
                  <a:lnTo>
                    <a:pt x="191932" y="278948"/>
                  </a:lnTo>
                  <a:lnTo>
                    <a:pt x="182987" y="312965"/>
                  </a:lnTo>
                  <a:lnTo>
                    <a:pt x="172086" y="345522"/>
                  </a:lnTo>
                  <a:lnTo>
                    <a:pt x="159879" y="377103"/>
                  </a:lnTo>
                  <a:lnTo>
                    <a:pt x="146803" y="408035"/>
                  </a:lnTo>
                  <a:lnTo>
                    <a:pt x="131735" y="435713"/>
                  </a:lnTo>
                  <a:lnTo>
                    <a:pt x="115339" y="461220"/>
                  </a:lnTo>
                  <a:lnTo>
                    <a:pt x="79484" y="504847"/>
                  </a:lnTo>
                  <a:lnTo>
                    <a:pt x="40029" y="535997"/>
                  </a:lnTo>
                  <a:lnTo>
                    <a:pt x="0" y="565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4727">
              <a:extLst>
                <a:ext uri="{FF2B5EF4-FFF2-40B4-BE49-F238E27FC236}">
                  <a16:creationId xmlns:a16="http://schemas.microsoft.com/office/drawing/2014/main" xmlns="" id="{4F61E9F7-8CB2-4055-A62B-3CF6288D3E50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8508762" y="2352479"/>
              <a:ext cx="228839" cy="612972"/>
            </a:xfrm>
            <a:custGeom>
              <a:avLst/>
              <a:gdLst/>
              <a:ahLst/>
              <a:cxnLst/>
              <a:rect l="0" t="0" r="0" b="0"/>
              <a:pathLst>
                <a:path w="228839" h="612972">
                  <a:moveTo>
                    <a:pt x="89138" y="3371"/>
                  </a:moveTo>
                  <a:lnTo>
                    <a:pt x="89138" y="3371"/>
                  </a:lnTo>
                  <a:lnTo>
                    <a:pt x="79025" y="0"/>
                  </a:lnTo>
                  <a:lnTo>
                    <a:pt x="73223" y="2535"/>
                  </a:lnTo>
                  <a:lnTo>
                    <a:pt x="59251" y="14758"/>
                  </a:lnTo>
                  <a:lnTo>
                    <a:pt x="43635" y="45121"/>
                  </a:lnTo>
                  <a:lnTo>
                    <a:pt x="27991" y="91071"/>
                  </a:lnTo>
                  <a:lnTo>
                    <a:pt x="20857" y="121104"/>
                  </a:lnTo>
                  <a:lnTo>
                    <a:pt x="13984" y="153826"/>
                  </a:lnTo>
                  <a:lnTo>
                    <a:pt x="8696" y="190458"/>
                  </a:lnTo>
                  <a:lnTo>
                    <a:pt x="4465" y="229696"/>
                  </a:lnTo>
                  <a:lnTo>
                    <a:pt x="940" y="270671"/>
                  </a:lnTo>
                  <a:lnTo>
                    <a:pt x="0" y="309982"/>
                  </a:lnTo>
                  <a:lnTo>
                    <a:pt x="784" y="348184"/>
                  </a:lnTo>
                  <a:lnTo>
                    <a:pt x="2718" y="385646"/>
                  </a:lnTo>
                  <a:lnTo>
                    <a:pt x="8947" y="419793"/>
                  </a:lnTo>
                  <a:lnTo>
                    <a:pt x="18038" y="451730"/>
                  </a:lnTo>
                  <a:lnTo>
                    <a:pt x="29038" y="482194"/>
                  </a:lnTo>
                  <a:lnTo>
                    <a:pt x="44838" y="508147"/>
                  </a:lnTo>
                  <a:lnTo>
                    <a:pt x="84972" y="552036"/>
                  </a:lnTo>
                  <a:lnTo>
                    <a:pt x="110348" y="568114"/>
                  </a:lnTo>
                  <a:lnTo>
                    <a:pt x="138556" y="580950"/>
                  </a:lnTo>
                  <a:lnTo>
                    <a:pt x="168650" y="591624"/>
                  </a:lnTo>
                  <a:lnTo>
                    <a:pt x="228838" y="612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4728">
              <a:extLst>
                <a:ext uri="{FF2B5EF4-FFF2-40B4-BE49-F238E27FC236}">
                  <a16:creationId xmlns:a16="http://schemas.microsoft.com/office/drawing/2014/main" xmlns="" id="{6054236F-395C-46B7-B5F8-4226C5D529A3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9772650" y="2160793"/>
              <a:ext cx="113572" cy="170369"/>
            </a:xfrm>
            <a:custGeom>
              <a:avLst/>
              <a:gdLst/>
              <a:ahLst/>
              <a:cxnLst/>
              <a:rect l="0" t="0" r="0" b="0"/>
              <a:pathLst>
                <a:path w="113572" h="170369">
                  <a:moveTo>
                    <a:pt x="19050" y="49007"/>
                  </a:moveTo>
                  <a:lnTo>
                    <a:pt x="19050" y="49007"/>
                  </a:lnTo>
                  <a:lnTo>
                    <a:pt x="34258" y="25776"/>
                  </a:lnTo>
                  <a:lnTo>
                    <a:pt x="45565" y="14928"/>
                  </a:lnTo>
                  <a:lnTo>
                    <a:pt x="67201" y="4259"/>
                  </a:lnTo>
                  <a:lnTo>
                    <a:pt x="84744" y="0"/>
                  </a:lnTo>
                  <a:lnTo>
                    <a:pt x="96224" y="2767"/>
                  </a:lnTo>
                  <a:lnTo>
                    <a:pt x="102250" y="5480"/>
                  </a:lnTo>
                  <a:lnTo>
                    <a:pt x="106266" y="10111"/>
                  </a:lnTo>
                  <a:lnTo>
                    <a:pt x="110729" y="22783"/>
                  </a:lnTo>
                  <a:lnTo>
                    <a:pt x="108950" y="37822"/>
                  </a:lnTo>
                  <a:lnTo>
                    <a:pt x="102750" y="52503"/>
                  </a:lnTo>
                  <a:lnTo>
                    <a:pt x="87360" y="68701"/>
                  </a:lnTo>
                  <a:lnTo>
                    <a:pt x="66959" y="83053"/>
                  </a:lnTo>
                  <a:lnTo>
                    <a:pt x="57724" y="86870"/>
                  </a:lnTo>
                  <a:lnTo>
                    <a:pt x="104956" y="116352"/>
                  </a:lnTo>
                  <a:lnTo>
                    <a:pt x="113205" y="129973"/>
                  </a:lnTo>
                  <a:lnTo>
                    <a:pt x="113571" y="136145"/>
                  </a:lnTo>
                  <a:lnTo>
                    <a:pt x="111696" y="141671"/>
                  </a:lnTo>
                  <a:lnTo>
                    <a:pt x="108331" y="146767"/>
                  </a:lnTo>
                  <a:lnTo>
                    <a:pt x="83368" y="160679"/>
                  </a:lnTo>
                  <a:lnTo>
                    <a:pt x="49161" y="170368"/>
                  </a:lnTo>
                  <a:lnTo>
                    <a:pt x="28434" y="169738"/>
                  </a:lnTo>
                  <a:lnTo>
                    <a:pt x="0" y="163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907">
            <a:extLst>
              <a:ext uri="{FF2B5EF4-FFF2-40B4-BE49-F238E27FC236}">
                <a16:creationId xmlns:a16="http://schemas.microsoft.com/office/drawing/2014/main" xmlns="" id="{8C6FE45D-EAFC-4A0C-9D30-A3CAA63E0F97}"/>
              </a:ext>
            </a:extLst>
          </p:cNvPr>
          <p:cNvGrpSpPr/>
          <p:nvPr/>
        </p:nvGrpSpPr>
        <p:grpSpPr>
          <a:xfrm>
            <a:off x="762883" y="3913145"/>
            <a:ext cx="399168" cy="333100"/>
            <a:chOff x="762883" y="3913145"/>
            <a:chExt cx="399168" cy="333100"/>
          </a:xfrm>
        </p:grpSpPr>
        <p:sp>
          <p:nvSpPr>
            <p:cNvPr id="95" name="SMARTInkShape-4729">
              <a:extLst>
                <a:ext uri="{FF2B5EF4-FFF2-40B4-BE49-F238E27FC236}">
                  <a16:creationId xmlns:a16="http://schemas.microsoft.com/office/drawing/2014/main" xmlns="" id="{E8DCBE5D-5A9D-40EF-8F56-98D1B0C67740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62883" y="3913145"/>
              <a:ext cx="208668" cy="333100"/>
            </a:xfrm>
            <a:custGeom>
              <a:avLst/>
              <a:gdLst/>
              <a:ahLst/>
              <a:cxnLst/>
              <a:rect l="0" t="0" r="0" b="0"/>
              <a:pathLst>
                <a:path w="208668" h="333100">
                  <a:moveTo>
                    <a:pt x="5467" y="87355"/>
                  </a:moveTo>
                  <a:lnTo>
                    <a:pt x="5467" y="87355"/>
                  </a:lnTo>
                  <a:lnTo>
                    <a:pt x="2096" y="87355"/>
                  </a:lnTo>
                  <a:lnTo>
                    <a:pt x="1103" y="85943"/>
                  </a:lnTo>
                  <a:lnTo>
                    <a:pt x="0" y="80613"/>
                  </a:lnTo>
                  <a:lnTo>
                    <a:pt x="2750" y="66307"/>
                  </a:lnTo>
                  <a:lnTo>
                    <a:pt x="14775" y="48663"/>
                  </a:lnTo>
                  <a:lnTo>
                    <a:pt x="48646" y="19374"/>
                  </a:lnTo>
                  <a:lnTo>
                    <a:pt x="71224" y="5636"/>
                  </a:lnTo>
                  <a:lnTo>
                    <a:pt x="95370" y="0"/>
                  </a:lnTo>
                  <a:lnTo>
                    <a:pt x="118802" y="1258"/>
                  </a:lnTo>
                  <a:lnTo>
                    <a:pt x="138623" y="8873"/>
                  </a:lnTo>
                  <a:lnTo>
                    <a:pt x="145743" y="15984"/>
                  </a:lnTo>
                  <a:lnTo>
                    <a:pt x="155536" y="35173"/>
                  </a:lnTo>
                  <a:lnTo>
                    <a:pt x="158274" y="79890"/>
                  </a:lnTo>
                  <a:lnTo>
                    <a:pt x="150522" y="115082"/>
                  </a:lnTo>
                  <a:lnTo>
                    <a:pt x="136258" y="151889"/>
                  </a:lnTo>
                  <a:lnTo>
                    <a:pt x="115808" y="189414"/>
                  </a:lnTo>
                  <a:lnTo>
                    <a:pt x="92607" y="225378"/>
                  </a:lnTo>
                  <a:lnTo>
                    <a:pt x="61390" y="269832"/>
                  </a:lnTo>
                  <a:lnTo>
                    <a:pt x="42498" y="300878"/>
                  </a:lnTo>
                  <a:lnTo>
                    <a:pt x="36742" y="317015"/>
                  </a:lnTo>
                  <a:lnTo>
                    <a:pt x="36535" y="326539"/>
                  </a:lnTo>
                  <a:lnTo>
                    <a:pt x="38879" y="329361"/>
                  </a:lnTo>
                  <a:lnTo>
                    <a:pt x="47128" y="332497"/>
                  </a:lnTo>
                  <a:lnTo>
                    <a:pt x="84879" y="333099"/>
                  </a:lnTo>
                  <a:lnTo>
                    <a:pt x="120719" y="325425"/>
                  </a:lnTo>
                  <a:lnTo>
                    <a:pt x="158149" y="317663"/>
                  </a:lnTo>
                  <a:lnTo>
                    <a:pt x="208667" y="3032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4730">
              <a:extLst>
                <a:ext uri="{FF2B5EF4-FFF2-40B4-BE49-F238E27FC236}">
                  <a16:creationId xmlns:a16="http://schemas.microsoft.com/office/drawing/2014/main" xmlns="" id="{E110F939-4222-48E5-90EF-E24625CAEEE5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146868" y="4159250"/>
              <a:ext cx="15183" cy="1"/>
            </a:xfrm>
            <a:custGeom>
              <a:avLst/>
              <a:gdLst/>
              <a:ahLst/>
              <a:cxnLst/>
              <a:rect l="0" t="0" r="0" b="0"/>
              <a:pathLst>
                <a:path w="15183" h="1">
                  <a:moveTo>
                    <a:pt x="15182" y="0"/>
                  </a:moveTo>
                  <a:lnTo>
                    <a:pt x="15182" y="0"/>
                  </a:lnTo>
                  <a:lnTo>
                    <a:pt x="0" y="0"/>
                  </a:lnTo>
                  <a:lnTo>
                    <a:pt x="24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908">
            <a:extLst>
              <a:ext uri="{FF2B5EF4-FFF2-40B4-BE49-F238E27FC236}">
                <a16:creationId xmlns:a16="http://schemas.microsoft.com/office/drawing/2014/main" xmlns="" id="{393E089F-C457-4B3E-B0ED-038CA77F9C79}"/>
              </a:ext>
            </a:extLst>
          </p:cNvPr>
          <p:cNvGrpSpPr/>
          <p:nvPr/>
        </p:nvGrpSpPr>
        <p:grpSpPr>
          <a:xfrm>
            <a:off x="1870081" y="3309911"/>
            <a:ext cx="650870" cy="800230"/>
            <a:chOff x="1870081" y="3309911"/>
            <a:chExt cx="650870" cy="800230"/>
          </a:xfrm>
        </p:grpSpPr>
        <p:sp>
          <p:nvSpPr>
            <p:cNvPr id="98" name="SMARTInkShape-4731">
              <a:extLst>
                <a:ext uri="{FF2B5EF4-FFF2-40B4-BE49-F238E27FC236}">
                  <a16:creationId xmlns:a16="http://schemas.microsoft.com/office/drawing/2014/main" xmlns="" id="{69C3611D-230A-4B2E-AF6D-468DFB739667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1870081" y="3854758"/>
              <a:ext cx="339720" cy="255383"/>
            </a:xfrm>
            <a:custGeom>
              <a:avLst/>
              <a:gdLst/>
              <a:ahLst/>
              <a:cxnLst/>
              <a:rect l="0" t="0" r="0" b="0"/>
              <a:pathLst>
                <a:path w="339720" h="255383">
                  <a:moveTo>
                    <a:pt x="47619" y="82242"/>
                  </a:moveTo>
                  <a:lnTo>
                    <a:pt x="47619" y="82242"/>
                  </a:lnTo>
                  <a:lnTo>
                    <a:pt x="35442" y="76153"/>
                  </a:lnTo>
                  <a:lnTo>
                    <a:pt x="38445" y="82711"/>
                  </a:lnTo>
                  <a:lnTo>
                    <a:pt x="50545" y="93591"/>
                  </a:lnTo>
                  <a:lnTo>
                    <a:pt x="77649" y="99010"/>
                  </a:lnTo>
                  <a:lnTo>
                    <a:pt x="115862" y="90502"/>
                  </a:lnTo>
                  <a:lnTo>
                    <a:pt x="151722" y="74577"/>
                  </a:lnTo>
                  <a:lnTo>
                    <a:pt x="168205" y="58844"/>
                  </a:lnTo>
                  <a:lnTo>
                    <a:pt x="178824" y="40799"/>
                  </a:lnTo>
                  <a:lnTo>
                    <a:pt x="183543" y="23370"/>
                  </a:lnTo>
                  <a:lnTo>
                    <a:pt x="182685" y="16183"/>
                  </a:lnTo>
                  <a:lnTo>
                    <a:pt x="176087" y="4434"/>
                  </a:lnTo>
                  <a:lnTo>
                    <a:pt x="169248" y="1443"/>
                  </a:lnTo>
                  <a:lnTo>
                    <a:pt x="150360" y="0"/>
                  </a:lnTo>
                  <a:lnTo>
                    <a:pt x="109183" y="16637"/>
                  </a:lnTo>
                  <a:lnTo>
                    <a:pt x="64606" y="54023"/>
                  </a:lnTo>
                  <a:lnTo>
                    <a:pt x="38706" y="86634"/>
                  </a:lnTo>
                  <a:lnTo>
                    <a:pt x="17552" y="121588"/>
                  </a:lnTo>
                  <a:lnTo>
                    <a:pt x="3447" y="155938"/>
                  </a:lnTo>
                  <a:lnTo>
                    <a:pt x="0" y="188138"/>
                  </a:lnTo>
                  <a:lnTo>
                    <a:pt x="1056" y="203640"/>
                  </a:lnTo>
                  <a:lnTo>
                    <a:pt x="13519" y="228389"/>
                  </a:lnTo>
                  <a:lnTo>
                    <a:pt x="22769" y="238940"/>
                  </a:lnTo>
                  <a:lnTo>
                    <a:pt x="55624" y="250664"/>
                  </a:lnTo>
                  <a:lnTo>
                    <a:pt x="99155" y="255168"/>
                  </a:lnTo>
                  <a:lnTo>
                    <a:pt x="123604" y="255382"/>
                  </a:lnTo>
                  <a:lnTo>
                    <a:pt x="149076" y="254818"/>
                  </a:lnTo>
                  <a:lnTo>
                    <a:pt x="175229" y="252326"/>
                  </a:lnTo>
                  <a:lnTo>
                    <a:pt x="201837" y="248548"/>
                  </a:lnTo>
                  <a:lnTo>
                    <a:pt x="228748" y="243913"/>
                  </a:lnTo>
                  <a:lnTo>
                    <a:pt x="275582" y="234999"/>
                  </a:lnTo>
                  <a:lnTo>
                    <a:pt x="339719" y="2219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4732">
              <a:extLst>
                <a:ext uri="{FF2B5EF4-FFF2-40B4-BE49-F238E27FC236}">
                  <a16:creationId xmlns:a16="http://schemas.microsoft.com/office/drawing/2014/main" xmlns="" id="{7F151D71-0F96-4612-957D-EDE973247F3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154910" y="3488097"/>
              <a:ext cx="130107" cy="305362"/>
            </a:xfrm>
            <a:custGeom>
              <a:avLst/>
              <a:gdLst/>
              <a:ahLst/>
              <a:cxnLst/>
              <a:rect l="0" t="0" r="0" b="0"/>
              <a:pathLst>
                <a:path w="130107" h="305362">
                  <a:moveTo>
                    <a:pt x="23140" y="80603"/>
                  </a:moveTo>
                  <a:lnTo>
                    <a:pt x="23140" y="80603"/>
                  </a:lnTo>
                  <a:lnTo>
                    <a:pt x="27504" y="119590"/>
                  </a:lnTo>
                  <a:lnTo>
                    <a:pt x="28196" y="161613"/>
                  </a:lnTo>
                  <a:lnTo>
                    <a:pt x="25657" y="205657"/>
                  </a:lnTo>
                  <a:lnTo>
                    <a:pt x="28041" y="248576"/>
                  </a:lnTo>
                  <a:lnTo>
                    <a:pt x="31085" y="289754"/>
                  </a:lnTo>
                  <a:lnTo>
                    <a:pt x="34901" y="305361"/>
                  </a:lnTo>
                  <a:lnTo>
                    <a:pt x="20590" y="260571"/>
                  </a:lnTo>
                  <a:lnTo>
                    <a:pt x="13055" y="217731"/>
                  </a:lnTo>
                  <a:lnTo>
                    <a:pt x="8545" y="178472"/>
                  </a:lnTo>
                  <a:lnTo>
                    <a:pt x="4188" y="140799"/>
                  </a:lnTo>
                  <a:lnTo>
                    <a:pt x="606" y="106651"/>
                  </a:lnTo>
                  <a:lnTo>
                    <a:pt x="0" y="65037"/>
                  </a:lnTo>
                  <a:lnTo>
                    <a:pt x="8836" y="34206"/>
                  </a:lnTo>
                  <a:lnTo>
                    <a:pt x="18900" y="16003"/>
                  </a:lnTo>
                  <a:lnTo>
                    <a:pt x="34191" y="4149"/>
                  </a:lnTo>
                  <a:lnTo>
                    <a:pt x="43207" y="0"/>
                  </a:lnTo>
                  <a:lnTo>
                    <a:pt x="64514" y="1035"/>
                  </a:lnTo>
                  <a:lnTo>
                    <a:pt x="100310" y="15400"/>
                  </a:lnTo>
                  <a:lnTo>
                    <a:pt x="112687" y="22317"/>
                  </a:lnTo>
                  <a:lnTo>
                    <a:pt x="120938" y="31163"/>
                  </a:lnTo>
                  <a:lnTo>
                    <a:pt x="130106" y="52280"/>
                  </a:lnTo>
                  <a:lnTo>
                    <a:pt x="129728" y="63132"/>
                  </a:lnTo>
                  <a:lnTo>
                    <a:pt x="121783" y="84597"/>
                  </a:lnTo>
                  <a:lnTo>
                    <a:pt x="87959" y="116515"/>
                  </a:lnTo>
                  <a:lnTo>
                    <a:pt x="56182" y="133958"/>
                  </a:lnTo>
                  <a:lnTo>
                    <a:pt x="4090" y="1568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4733">
              <a:extLst>
                <a:ext uri="{FF2B5EF4-FFF2-40B4-BE49-F238E27FC236}">
                  <a16:creationId xmlns:a16="http://schemas.microsoft.com/office/drawing/2014/main" xmlns="" id="{361157B9-9771-4982-B94D-3AECC141FB75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2292350" y="3309911"/>
              <a:ext cx="228601" cy="105976"/>
            </a:xfrm>
            <a:custGeom>
              <a:avLst/>
              <a:gdLst/>
              <a:ahLst/>
              <a:cxnLst/>
              <a:rect l="0" t="0" r="0" b="0"/>
              <a:pathLst>
                <a:path w="228601" h="105976">
                  <a:moveTo>
                    <a:pt x="0" y="30189"/>
                  </a:moveTo>
                  <a:lnTo>
                    <a:pt x="0" y="30189"/>
                  </a:lnTo>
                  <a:lnTo>
                    <a:pt x="11550" y="20050"/>
                  </a:lnTo>
                  <a:lnTo>
                    <a:pt x="39545" y="6340"/>
                  </a:lnTo>
                  <a:lnTo>
                    <a:pt x="68881" y="0"/>
                  </a:lnTo>
                  <a:lnTo>
                    <a:pt x="78356" y="1014"/>
                  </a:lnTo>
                  <a:lnTo>
                    <a:pt x="81871" y="2272"/>
                  </a:lnTo>
                  <a:lnTo>
                    <a:pt x="84214" y="5933"/>
                  </a:lnTo>
                  <a:lnTo>
                    <a:pt x="86817" y="17527"/>
                  </a:lnTo>
                  <a:lnTo>
                    <a:pt x="82330" y="32087"/>
                  </a:lnTo>
                  <a:lnTo>
                    <a:pt x="50223" y="79274"/>
                  </a:lnTo>
                  <a:lnTo>
                    <a:pt x="25201" y="103242"/>
                  </a:lnTo>
                  <a:lnTo>
                    <a:pt x="25267" y="104291"/>
                  </a:lnTo>
                  <a:lnTo>
                    <a:pt x="47063" y="105975"/>
                  </a:lnTo>
                  <a:lnTo>
                    <a:pt x="92552" y="104426"/>
                  </a:lnTo>
                  <a:lnTo>
                    <a:pt x="136314" y="101339"/>
                  </a:lnTo>
                  <a:lnTo>
                    <a:pt x="183147" y="98543"/>
                  </a:lnTo>
                  <a:lnTo>
                    <a:pt x="228600" y="93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SMARTInkShape-Group909">
            <a:extLst>
              <a:ext uri="{FF2B5EF4-FFF2-40B4-BE49-F238E27FC236}">
                <a16:creationId xmlns:a16="http://schemas.microsoft.com/office/drawing/2014/main" xmlns="" id="{60833A10-80E7-4E3B-A927-3235A076DDA5}"/>
              </a:ext>
            </a:extLst>
          </p:cNvPr>
          <p:cNvGrpSpPr/>
          <p:nvPr/>
        </p:nvGrpSpPr>
        <p:grpSpPr>
          <a:xfrm>
            <a:off x="3296692" y="3962400"/>
            <a:ext cx="392992" cy="266701"/>
            <a:chOff x="3296692" y="3962400"/>
            <a:chExt cx="392992" cy="266701"/>
          </a:xfrm>
        </p:grpSpPr>
        <p:sp>
          <p:nvSpPr>
            <p:cNvPr id="102" name="SMARTInkShape-4734">
              <a:extLst>
                <a:ext uri="{FF2B5EF4-FFF2-40B4-BE49-F238E27FC236}">
                  <a16:creationId xmlns:a16="http://schemas.microsoft.com/office/drawing/2014/main" xmlns="" id="{B7878759-3FBD-47FB-BE56-B8EE280A895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3347333" y="4038600"/>
              <a:ext cx="221368" cy="6351"/>
            </a:xfrm>
            <a:custGeom>
              <a:avLst/>
              <a:gdLst/>
              <a:ahLst/>
              <a:cxnLst/>
              <a:rect l="0" t="0" r="0" b="0"/>
              <a:pathLst>
                <a:path w="221368" h="635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6120" y="3371"/>
                  </a:lnTo>
                  <a:lnTo>
                    <a:pt x="52659" y="1397"/>
                  </a:lnTo>
                  <a:lnTo>
                    <a:pt x="88765" y="621"/>
                  </a:lnTo>
                  <a:lnTo>
                    <a:pt x="126449" y="2157"/>
                  </a:lnTo>
                  <a:lnTo>
                    <a:pt x="162248" y="4487"/>
                  </a:lnTo>
                  <a:lnTo>
                    <a:pt x="22136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735">
              <a:extLst>
                <a:ext uri="{FF2B5EF4-FFF2-40B4-BE49-F238E27FC236}">
                  <a16:creationId xmlns:a16="http://schemas.microsoft.com/office/drawing/2014/main" xmlns="" id="{8DBC32CF-CAEF-4D94-8974-0312E92A3E88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3296692" y="4108450"/>
              <a:ext cx="348209" cy="49395"/>
            </a:xfrm>
            <a:custGeom>
              <a:avLst/>
              <a:gdLst/>
              <a:ahLst/>
              <a:cxnLst/>
              <a:rect l="0" t="0" r="0" b="0"/>
              <a:pathLst>
                <a:path w="348209" h="49395">
                  <a:moveTo>
                    <a:pt x="30708" y="31750"/>
                  </a:moveTo>
                  <a:lnTo>
                    <a:pt x="30708" y="31750"/>
                  </a:lnTo>
                  <a:lnTo>
                    <a:pt x="0" y="46055"/>
                  </a:lnTo>
                  <a:lnTo>
                    <a:pt x="358" y="47637"/>
                  </a:lnTo>
                  <a:lnTo>
                    <a:pt x="8282" y="49394"/>
                  </a:lnTo>
                  <a:lnTo>
                    <a:pt x="52207" y="43642"/>
                  </a:lnTo>
                  <a:lnTo>
                    <a:pt x="75380" y="41089"/>
                  </a:lnTo>
                  <a:lnTo>
                    <a:pt x="102117" y="38682"/>
                  </a:lnTo>
                  <a:lnTo>
                    <a:pt x="131231" y="36371"/>
                  </a:lnTo>
                  <a:lnTo>
                    <a:pt x="161223" y="32714"/>
                  </a:lnTo>
                  <a:lnTo>
                    <a:pt x="191801" y="28159"/>
                  </a:lnTo>
                  <a:lnTo>
                    <a:pt x="222770" y="23006"/>
                  </a:lnTo>
                  <a:lnTo>
                    <a:pt x="250471" y="18160"/>
                  </a:lnTo>
                  <a:lnTo>
                    <a:pt x="275995" y="13517"/>
                  </a:lnTo>
                  <a:lnTo>
                    <a:pt x="316113" y="6008"/>
                  </a:lnTo>
                  <a:lnTo>
                    <a:pt x="3482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4736">
              <a:extLst>
                <a:ext uri="{FF2B5EF4-FFF2-40B4-BE49-F238E27FC236}">
                  <a16:creationId xmlns:a16="http://schemas.microsoft.com/office/drawing/2014/main" xmlns="" id="{06B2C9CE-6A98-41EE-8218-295A9DB3FD7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3560529" y="3962400"/>
              <a:ext cx="129155" cy="266701"/>
            </a:xfrm>
            <a:custGeom>
              <a:avLst/>
              <a:gdLst/>
              <a:ahLst/>
              <a:cxnLst/>
              <a:rect l="0" t="0" r="0" b="0"/>
              <a:pathLst>
                <a:path w="129155" h="266701">
                  <a:moveTo>
                    <a:pt x="8171" y="0"/>
                  </a:moveTo>
                  <a:lnTo>
                    <a:pt x="8171" y="0"/>
                  </a:lnTo>
                  <a:lnTo>
                    <a:pt x="1429" y="0"/>
                  </a:lnTo>
                  <a:lnTo>
                    <a:pt x="148" y="705"/>
                  </a:lnTo>
                  <a:lnTo>
                    <a:pt x="0" y="1881"/>
                  </a:lnTo>
                  <a:lnTo>
                    <a:pt x="607" y="3371"/>
                  </a:lnTo>
                  <a:lnTo>
                    <a:pt x="8203" y="12209"/>
                  </a:lnTo>
                  <a:lnTo>
                    <a:pt x="48760" y="29249"/>
                  </a:lnTo>
                  <a:lnTo>
                    <a:pt x="87852" y="50451"/>
                  </a:lnTo>
                  <a:lnTo>
                    <a:pt x="108731" y="66402"/>
                  </a:lnTo>
                  <a:lnTo>
                    <a:pt x="121773" y="86662"/>
                  </a:lnTo>
                  <a:lnTo>
                    <a:pt x="128511" y="110483"/>
                  </a:lnTo>
                  <a:lnTo>
                    <a:pt x="129154" y="137533"/>
                  </a:lnTo>
                  <a:lnTo>
                    <a:pt x="115435" y="180529"/>
                  </a:lnTo>
                  <a:lnTo>
                    <a:pt x="81152" y="227754"/>
                  </a:lnTo>
                  <a:lnTo>
                    <a:pt x="33571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910">
            <a:extLst>
              <a:ext uri="{FF2B5EF4-FFF2-40B4-BE49-F238E27FC236}">
                <a16:creationId xmlns:a16="http://schemas.microsoft.com/office/drawing/2014/main" xmlns="" id="{E91AED6E-583B-4BCF-A5D2-E206F59B96AB}"/>
              </a:ext>
            </a:extLst>
          </p:cNvPr>
          <p:cNvGrpSpPr/>
          <p:nvPr/>
        </p:nvGrpSpPr>
        <p:grpSpPr>
          <a:xfrm>
            <a:off x="4899323" y="3521730"/>
            <a:ext cx="929978" cy="803065"/>
            <a:chOff x="4899323" y="3521730"/>
            <a:chExt cx="929978" cy="803065"/>
          </a:xfrm>
        </p:grpSpPr>
        <p:sp>
          <p:nvSpPr>
            <p:cNvPr id="106" name="SMARTInkShape-4737">
              <a:extLst>
                <a:ext uri="{FF2B5EF4-FFF2-40B4-BE49-F238E27FC236}">
                  <a16:creationId xmlns:a16="http://schemas.microsoft.com/office/drawing/2014/main" xmlns="" id="{7ECE45F6-F6F8-4846-9D95-E9C4906238F4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4899323" y="4013607"/>
              <a:ext cx="358478" cy="311188"/>
            </a:xfrm>
            <a:custGeom>
              <a:avLst/>
              <a:gdLst/>
              <a:ahLst/>
              <a:cxnLst/>
              <a:rect l="0" t="0" r="0" b="0"/>
              <a:pathLst>
                <a:path w="358478" h="311188">
                  <a:moveTo>
                    <a:pt x="66377" y="113893"/>
                  </a:moveTo>
                  <a:lnTo>
                    <a:pt x="66377" y="113893"/>
                  </a:lnTo>
                  <a:lnTo>
                    <a:pt x="63006" y="113893"/>
                  </a:lnTo>
                  <a:lnTo>
                    <a:pt x="62719" y="114598"/>
                  </a:lnTo>
                  <a:lnTo>
                    <a:pt x="64280" y="117264"/>
                  </a:lnTo>
                  <a:lnTo>
                    <a:pt x="72498" y="122731"/>
                  </a:lnTo>
                  <a:lnTo>
                    <a:pt x="92986" y="130194"/>
                  </a:lnTo>
                  <a:lnTo>
                    <a:pt x="127057" y="132581"/>
                  </a:lnTo>
                  <a:lnTo>
                    <a:pt x="164153" y="122732"/>
                  </a:lnTo>
                  <a:lnTo>
                    <a:pt x="211339" y="103080"/>
                  </a:lnTo>
                  <a:lnTo>
                    <a:pt x="249548" y="75205"/>
                  </a:lnTo>
                  <a:lnTo>
                    <a:pt x="260675" y="62832"/>
                  </a:lnTo>
                  <a:lnTo>
                    <a:pt x="266940" y="44671"/>
                  </a:lnTo>
                  <a:lnTo>
                    <a:pt x="268405" y="34680"/>
                  </a:lnTo>
                  <a:lnTo>
                    <a:pt x="265859" y="21121"/>
                  </a:lnTo>
                  <a:lnTo>
                    <a:pt x="260634" y="14335"/>
                  </a:lnTo>
                  <a:lnTo>
                    <a:pt x="252902" y="8967"/>
                  </a:lnTo>
                  <a:lnTo>
                    <a:pt x="236649" y="2684"/>
                  </a:lnTo>
                  <a:lnTo>
                    <a:pt x="202551" y="0"/>
                  </a:lnTo>
                  <a:lnTo>
                    <a:pt x="156415" y="11580"/>
                  </a:lnTo>
                  <a:lnTo>
                    <a:pt x="138850" y="18326"/>
                  </a:lnTo>
                  <a:lnTo>
                    <a:pt x="92706" y="50212"/>
                  </a:lnTo>
                  <a:lnTo>
                    <a:pt x="49610" y="89026"/>
                  </a:lnTo>
                  <a:lnTo>
                    <a:pt x="17289" y="131602"/>
                  </a:lnTo>
                  <a:lnTo>
                    <a:pt x="7460" y="160611"/>
                  </a:lnTo>
                  <a:lnTo>
                    <a:pt x="1901" y="199818"/>
                  </a:lnTo>
                  <a:lnTo>
                    <a:pt x="0" y="231780"/>
                  </a:lnTo>
                  <a:lnTo>
                    <a:pt x="3010" y="249542"/>
                  </a:lnTo>
                  <a:lnTo>
                    <a:pt x="9051" y="264492"/>
                  </a:lnTo>
                  <a:lnTo>
                    <a:pt x="27127" y="284810"/>
                  </a:lnTo>
                  <a:lnTo>
                    <a:pt x="53728" y="300864"/>
                  </a:lnTo>
                  <a:lnTo>
                    <a:pt x="90695" y="311187"/>
                  </a:lnTo>
                  <a:lnTo>
                    <a:pt x="126103" y="310705"/>
                  </a:lnTo>
                  <a:lnTo>
                    <a:pt x="166299" y="305787"/>
                  </a:lnTo>
                  <a:lnTo>
                    <a:pt x="205332" y="298898"/>
                  </a:lnTo>
                  <a:lnTo>
                    <a:pt x="252893" y="290457"/>
                  </a:lnTo>
                  <a:lnTo>
                    <a:pt x="295340" y="281989"/>
                  </a:lnTo>
                  <a:lnTo>
                    <a:pt x="341078" y="272939"/>
                  </a:lnTo>
                  <a:lnTo>
                    <a:pt x="358477" y="266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738">
              <a:extLst>
                <a:ext uri="{FF2B5EF4-FFF2-40B4-BE49-F238E27FC236}">
                  <a16:creationId xmlns:a16="http://schemas.microsoft.com/office/drawing/2014/main" xmlns="" id="{1CDC07AA-D527-4D7A-AD3E-8720B0C5B561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283200" y="3666924"/>
              <a:ext cx="119034" cy="298756"/>
            </a:xfrm>
            <a:custGeom>
              <a:avLst/>
              <a:gdLst/>
              <a:ahLst/>
              <a:cxnLst/>
              <a:rect l="0" t="0" r="0" b="0"/>
              <a:pathLst>
                <a:path w="119034" h="298756">
                  <a:moveTo>
                    <a:pt x="12700" y="143076"/>
                  </a:moveTo>
                  <a:lnTo>
                    <a:pt x="12700" y="143076"/>
                  </a:lnTo>
                  <a:lnTo>
                    <a:pt x="14581" y="185711"/>
                  </a:lnTo>
                  <a:lnTo>
                    <a:pt x="18462" y="230326"/>
                  </a:lnTo>
                  <a:lnTo>
                    <a:pt x="18972" y="274258"/>
                  </a:lnTo>
                  <a:lnTo>
                    <a:pt x="19043" y="298755"/>
                  </a:lnTo>
                  <a:lnTo>
                    <a:pt x="18340" y="298368"/>
                  </a:lnTo>
                  <a:lnTo>
                    <a:pt x="15677" y="294174"/>
                  </a:lnTo>
                  <a:lnTo>
                    <a:pt x="13092" y="254635"/>
                  </a:lnTo>
                  <a:lnTo>
                    <a:pt x="10935" y="210232"/>
                  </a:lnTo>
                  <a:lnTo>
                    <a:pt x="9590" y="163209"/>
                  </a:lnTo>
                  <a:lnTo>
                    <a:pt x="11778" y="121760"/>
                  </a:lnTo>
                  <a:lnTo>
                    <a:pt x="16190" y="85255"/>
                  </a:lnTo>
                  <a:lnTo>
                    <a:pt x="30323" y="45106"/>
                  </a:lnTo>
                  <a:lnTo>
                    <a:pt x="47408" y="17498"/>
                  </a:lnTo>
                  <a:lnTo>
                    <a:pt x="63671" y="3719"/>
                  </a:lnTo>
                  <a:lnTo>
                    <a:pt x="73218" y="0"/>
                  </a:lnTo>
                  <a:lnTo>
                    <a:pt x="82166" y="229"/>
                  </a:lnTo>
                  <a:lnTo>
                    <a:pt x="86527" y="1278"/>
                  </a:lnTo>
                  <a:lnTo>
                    <a:pt x="95136" y="8088"/>
                  </a:lnTo>
                  <a:lnTo>
                    <a:pt x="108790" y="26336"/>
                  </a:lnTo>
                  <a:lnTo>
                    <a:pt x="117576" y="53668"/>
                  </a:lnTo>
                  <a:lnTo>
                    <a:pt x="119033" y="77230"/>
                  </a:lnTo>
                  <a:lnTo>
                    <a:pt x="116874" y="91233"/>
                  </a:lnTo>
                  <a:lnTo>
                    <a:pt x="104949" y="111017"/>
                  </a:lnTo>
                  <a:lnTo>
                    <a:pt x="90153" y="120125"/>
                  </a:lnTo>
                  <a:lnTo>
                    <a:pt x="61989" y="127339"/>
                  </a:lnTo>
                  <a:lnTo>
                    <a:pt x="35065" y="127594"/>
                  </a:lnTo>
                  <a:lnTo>
                    <a:pt x="0" y="124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4739">
              <a:extLst>
                <a:ext uri="{FF2B5EF4-FFF2-40B4-BE49-F238E27FC236}">
                  <a16:creationId xmlns:a16="http://schemas.microsoft.com/office/drawing/2014/main" xmlns="" id="{A57B8F2E-D411-40BB-A18E-C1827665DF1A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283601" y="3528061"/>
              <a:ext cx="126600" cy="99699"/>
            </a:xfrm>
            <a:custGeom>
              <a:avLst/>
              <a:gdLst/>
              <a:ahLst/>
              <a:cxnLst/>
              <a:rect l="0" t="0" r="0" b="0"/>
              <a:pathLst>
                <a:path w="126600" h="99699">
                  <a:moveTo>
                    <a:pt x="56749" y="34289"/>
                  </a:moveTo>
                  <a:lnTo>
                    <a:pt x="56749" y="34289"/>
                  </a:lnTo>
                  <a:lnTo>
                    <a:pt x="50661" y="28200"/>
                  </a:lnTo>
                  <a:lnTo>
                    <a:pt x="47105" y="31387"/>
                  </a:lnTo>
                  <a:lnTo>
                    <a:pt x="16970" y="78792"/>
                  </a:lnTo>
                  <a:lnTo>
                    <a:pt x="4168" y="98379"/>
                  </a:lnTo>
                  <a:lnTo>
                    <a:pt x="2645" y="99594"/>
                  </a:lnTo>
                  <a:lnTo>
                    <a:pt x="1630" y="99698"/>
                  </a:lnTo>
                  <a:lnTo>
                    <a:pt x="953" y="99061"/>
                  </a:lnTo>
                  <a:lnTo>
                    <a:pt x="0" y="88053"/>
                  </a:lnTo>
                  <a:lnTo>
                    <a:pt x="17311" y="49671"/>
                  </a:lnTo>
                  <a:lnTo>
                    <a:pt x="51282" y="8206"/>
                  </a:lnTo>
                  <a:lnTo>
                    <a:pt x="58500" y="847"/>
                  </a:lnTo>
                  <a:lnTo>
                    <a:pt x="60033" y="0"/>
                  </a:lnTo>
                  <a:lnTo>
                    <a:pt x="61055" y="141"/>
                  </a:lnTo>
                  <a:lnTo>
                    <a:pt x="73850" y="14688"/>
                  </a:lnTo>
                  <a:lnTo>
                    <a:pt x="84064" y="33553"/>
                  </a:lnTo>
                  <a:lnTo>
                    <a:pt x="93535" y="48652"/>
                  </a:lnTo>
                  <a:lnTo>
                    <a:pt x="107367" y="81247"/>
                  </a:lnTo>
                  <a:lnTo>
                    <a:pt x="108839" y="82528"/>
                  </a:lnTo>
                  <a:lnTo>
                    <a:pt x="112356" y="83951"/>
                  </a:lnTo>
                  <a:lnTo>
                    <a:pt x="118302" y="85457"/>
                  </a:lnTo>
                  <a:lnTo>
                    <a:pt x="126599" y="91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4740">
              <a:extLst>
                <a:ext uri="{FF2B5EF4-FFF2-40B4-BE49-F238E27FC236}">
                  <a16:creationId xmlns:a16="http://schemas.microsoft.com/office/drawing/2014/main" xmlns="" id="{0EE4B817-2B56-4C8D-8346-CFC98F413BFF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511800" y="3658483"/>
              <a:ext cx="99069" cy="253118"/>
            </a:xfrm>
            <a:custGeom>
              <a:avLst/>
              <a:gdLst/>
              <a:ahLst/>
              <a:cxnLst/>
              <a:rect l="0" t="0" r="0" b="0"/>
              <a:pathLst>
                <a:path w="99069" h="253118">
                  <a:moveTo>
                    <a:pt x="25400" y="5467"/>
                  </a:moveTo>
                  <a:lnTo>
                    <a:pt x="25400" y="5467"/>
                  </a:lnTo>
                  <a:lnTo>
                    <a:pt x="28771" y="2096"/>
                  </a:lnTo>
                  <a:lnTo>
                    <a:pt x="32307" y="441"/>
                  </a:lnTo>
                  <a:lnTo>
                    <a:pt x="34238" y="0"/>
                  </a:lnTo>
                  <a:lnTo>
                    <a:pt x="50440" y="2749"/>
                  </a:lnTo>
                  <a:lnTo>
                    <a:pt x="76485" y="18146"/>
                  </a:lnTo>
                  <a:lnTo>
                    <a:pt x="90673" y="38383"/>
                  </a:lnTo>
                  <a:lnTo>
                    <a:pt x="96432" y="50694"/>
                  </a:lnTo>
                  <a:lnTo>
                    <a:pt x="99068" y="79425"/>
                  </a:lnTo>
                  <a:lnTo>
                    <a:pt x="93419" y="111715"/>
                  </a:lnTo>
                  <a:lnTo>
                    <a:pt x="79149" y="147232"/>
                  </a:lnTo>
                  <a:lnTo>
                    <a:pt x="61048" y="180422"/>
                  </a:lnTo>
                  <a:lnTo>
                    <a:pt x="31023" y="221230"/>
                  </a:lnTo>
                  <a:lnTo>
                    <a:pt x="0" y="253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4741">
              <a:extLst>
                <a:ext uri="{FF2B5EF4-FFF2-40B4-BE49-F238E27FC236}">
                  <a16:creationId xmlns:a16="http://schemas.microsoft.com/office/drawing/2014/main" xmlns="" id="{DE1CA088-48A1-4675-93D7-5D581FC8A830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116058" y="3676650"/>
              <a:ext cx="116343" cy="234951"/>
            </a:xfrm>
            <a:custGeom>
              <a:avLst/>
              <a:gdLst/>
              <a:ahLst/>
              <a:cxnLst/>
              <a:rect l="0" t="0" r="0" b="0"/>
              <a:pathLst>
                <a:path w="116343" h="234951">
                  <a:moveTo>
                    <a:pt x="40142" y="0"/>
                  </a:moveTo>
                  <a:lnTo>
                    <a:pt x="40142" y="0"/>
                  </a:lnTo>
                  <a:lnTo>
                    <a:pt x="36771" y="0"/>
                  </a:lnTo>
                  <a:lnTo>
                    <a:pt x="33235" y="1881"/>
                  </a:lnTo>
                  <a:lnTo>
                    <a:pt x="21844" y="12209"/>
                  </a:lnTo>
                  <a:lnTo>
                    <a:pt x="13475" y="33878"/>
                  </a:lnTo>
                  <a:lnTo>
                    <a:pt x="6527" y="69383"/>
                  </a:lnTo>
                  <a:lnTo>
                    <a:pt x="0" y="114553"/>
                  </a:lnTo>
                  <a:lnTo>
                    <a:pt x="3710" y="156943"/>
                  </a:lnTo>
                  <a:lnTo>
                    <a:pt x="17118" y="192944"/>
                  </a:lnTo>
                  <a:lnTo>
                    <a:pt x="34142" y="209460"/>
                  </a:lnTo>
                  <a:lnTo>
                    <a:pt x="57231" y="220799"/>
                  </a:lnTo>
                  <a:lnTo>
                    <a:pt x="116342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4742">
              <a:extLst>
                <a:ext uri="{FF2B5EF4-FFF2-40B4-BE49-F238E27FC236}">
                  <a16:creationId xmlns:a16="http://schemas.microsoft.com/office/drawing/2014/main" xmlns="" id="{91B8103E-6AF4-4EC9-BAC1-7BD3C84A8A47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638612" y="3521730"/>
              <a:ext cx="190689" cy="103317"/>
            </a:xfrm>
            <a:custGeom>
              <a:avLst/>
              <a:gdLst/>
              <a:ahLst/>
              <a:cxnLst/>
              <a:rect l="0" t="0" r="0" b="0"/>
              <a:pathLst>
                <a:path w="190689" h="103317">
                  <a:moveTo>
                    <a:pt x="6538" y="21570"/>
                  </a:moveTo>
                  <a:lnTo>
                    <a:pt x="6538" y="21570"/>
                  </a:lnTo>
                  <a:lnTo>
                    <a:pt x="9909" y="14828"/>
                  </a:lnTo>
                  <a:lnTo>
                    <a:pt x="15327" y="9637"/>
                  </a:lnTo>
                  <a:lnTo>
                    <a:pt x="28192" y="2747"/>
                  </a:lnTo>
                  <a:lnTo>
                    <a:pt x="33674" y="555"/>
                  </a:lnTo>
                  <a:lnTo>
                    <a:pt x="45410" y="0"/>
                  </a:lnTo>
                  <a:lnTo>
                    <a:pt x="56269" y="2106"/>
                  </a:lnTo>
                  <a:lnTo>
                    <a:pt x="63448" y="5393"/>
                  </a:lnTo>
                  <a:lnTo>
                    <a:pt x="64939" y="8668"/>
                  </a:lnTo>
                  <a:lnTo>
                    <a:pt x="64715" y="17953"/>
                  </a:lnTo>
                  <a:lnTo>
                    <a:pt x="48682" y="46229"/>
                  </a:lnTo>
                  <a:lnTo>
                    <a:pt x="25132" y="75229"/>
                  </a:lnTo>
                  <a:lnTo>
                    <a:pt x="964" y="98015"/>
                  </a:lnTo>
                  <a:lnTo>
                    <a:pt x="0" y="100050"/>
                  </a:lnTo>
                  <a:lnTo>
                    <a:pt x="62" y="101407"/>
                  </a:lnTo>
                  <a:lnTo>
                    <a:pt x="17006" y="103316"/>
                  </a:lnTo>
                  <a:lnTo>
                    <a:pt x="57852" y="100511"/>
                  </a:lnTo>
                  <a:lnTo>
                    <a:pt x="92138" y="97106"/>
                  </a:lnTo>
                  <a:lnTo>
                    <a:pt x="127133" y="93947"/>
                  </a:lnTo>
                  <a:lnTo>
                    <a:pt x="169662" y="92168"/>
                  </a:lnTo>
                  <a:lnTo>
                    <a:pt x="190688" y="91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911">
            <a:extLst>
              <a:ext uri="{FF2B5EF4-FFF2-40B4-BE49-F238E27FC236}">
                <a16:creationId xmlns:a16="http://schemas.microsoft.com/office/drawing/2014/main" xmlns="" id="{D5231499-BF07-4E2A-93B6-BABDE2BC0D5C}"/>
              </a:ext>
            </a:extLst>
          </p:cNvPr>
          <p:cNvGrpSpPr/>
          <p:nvPr/>
        </p:nvGrpSpPr>
        <p:grpSpPr>
          <a:xfrm>
            <a:off x="6637515" y="4095750"/>
            <a:ext cx="431215" cy="254001"/>
            <a:chOff x="6637515" y="4095750"/>
            <a:chExt cx="431215" cy="254001"/>
          </a:xfrm>
        </p:grpSpPr>
        <p:sp>
          <p:nvSpPr>
            <p:cNvPr id="113" name="SMARTInkShape-4743">
              <a:extLst>
                <a:ext uri="{FF2B5EF4-FFF2-40B4-BE49-F238E27FC236}">
                  <a16:creationId xmlns:a16="http://schemas.microsoft.com/office/drawing/2014/main" xmlns="" id="{43462CA3-0C8C-4D85-ACA2-C87612FD62BF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637515" y="4199933"/>
              <a:ext cx="290336" cy="16468"/>
            </a:xfrm>
            <a:custGeom>
              <a:avLst/>
              <a:gdLst/>
              <a:ahLst/>
              <a:cxnLst/>
              <a:rect l="0" t="0" r="0" b="0"/>
              <a:pathLst>
                <a:path w="290336" h="16468">
                  <a:moveTo>
                    <a:pt x="10935" y="3767"/>
                  </a:moveTo>
                  <a:lnTo>
                    <a:pt x="10935" y="3767"/>
                  </a:lnTo>
                  <a:lnTo>
                    <a:pt x="0" y="9234"/>
                  </a:lnTo>
                  <a:lnTo>
                    <a:pt x="117" y="9529"/>
                  </a:lnTo>
                  <a:lnTo>
                    <a:pt x="2129" y="9855"/>
                  </a:lnTo>
                  <a:lnTo>
                    <a:pt x="43114" y="8654"/>
                  </a:lnTo>
                  <a:lnTo>
                    <a:pt x="83093" y="3352"/>
                  </a:lnTo>
                  <a:lnTo>
                    <a:pt x="129084" y="55"/>
                  </a:lnTo>
                  <a:lnTo>
                    <a:pt x="175629" y="0"/>
                  </a:lnTo>
                  <a:lnTo>
                    <a:pt x="217482" y="4680"/>
                  </a:lnTo>
                  <a:lnTo>
                    <a:pt x="263261" y="11877"/>
                  </a:lnTo>
                  <a:lnTo>
                    <a:pt x="290335" y="16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4744">
              <a:extLst>
                <a:ext uri="{FF2B5EF4-FFF2-40B4-BE49-F238E27FC236}">
                  <a16:creationId xmlns:a16="http://schemas.microsoft.com/office/drawing/2014/main" xmlns="" id="{16E3F89E-54E3-41F9-93E6-A83E09F1C182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674893" y="4267200"/>
              <a:ext cx="329158" cy="55974"/>
            </a:xfrm>
            <a:custGeom>
              <a:avLst/>
              <a:gdLst/>
              <a:ahLst/>
              <a:cxnLst/>
              <a:rect l="0" t="0" r="0" b="0"/>
              <a:pathLst>
                <a:path w="329158" h="55974">
                  <a:moveTo>
                    <a:pt x="30707" y="44450"/>
                  </a:moveTo>
                  <a:lnTo>
                    <a:pt x="30707" y="44450"/>
                  </a:lnTo>
                  <a:lnTo>
                    <a:pt x="0" y="55385"/>
                  </a:lnTo>
                  <a:lnTo>
                    <a:pt x="1062" y="55973"/>
                  </a:lnTo>
                  <a:lnTo>
                    <a:pt x="22942" y="55390"/>
                  </a:lnTo>
                  <a:lnTo>
                    <a:pt x="54301" y="50253"/>
                  </a:lnTo>
                  <a:lnTo>
                    <a:pt x="99284" y="43266"/>
                  </a:lnTo>
                  <a:lnTo>
                    <a:pt x="125108" y="39427"/>
                  </a:lnTo>
                  <a:lnTo>
                    <a:pt x="152907" y="34751"/>
                  </a:lnTo>
                  <a:lnTo>
                    <a:pt x="182024" y="29518"/>
                  </a:lnTo>
                  <a:lnTo>
                    <a:pt x="212018" y="23911"/>
                  </a:lnTo>
                  <a:lnTo>
                    <a:pt x="238364" y="18763"/>
                  </a:lnTo>
                  <a:lnTo>
                    <a:pt x="284571" y="9280"/>
                  </a:lnTo>
                  <a:lnTo>
                    <a:pt x="3291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4745">
              <a:extLst>
                <a:ext uri="{FF2B5EF4-FFF2-40B4-BE49-F238E27FC236}">
                  <a16:creationId xmlns:a16="http://schemas.microsoft.com/office/drawing/2014/main" xmlns="" id="{05A1AE3A-E55D-4AE2-AD4D-ED8103D04E98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6938730" y="4095750"/>
              <a:ext cx="130000" cy="254001"/>
            </a:xfrm>
            <a:custGeom>
              <a:avLst/>
              <a:gdLst/>
              <a:ahLst/>
              <a:cxnLst/>
              <a:rect l="0" t="0" r="0" b="0"/>
              <a:pathLst>
                <a:path w="130000" h="254001">
                  <a:moveTo>
                    <a:pt x="8170" y="0"/>
                  </a:moveTo>
                  <a:lnTo>
                    <a:pt x="8170" y="0"/>
                  </a:lnTo>
                  <a:lnTo>
                    <a:pt x="1428" y="0"/>
                  </a:lnTo>
                  <a:lnTo>
                    <a:pt x="147" y="705"/>
                  </a:lnTo>
                  <a:lnTo>
                    <a:pt x="0" y="1881"/>
                  </a:lnTo>
                  <a:lnTo>
                    <a:pt x="607" y="3371"/>
                  </a:lnTo>
                  <a:lnTo>
                    <a:pt x="11574" y="15580"/>
                  </a:lnTo>
                  <a:lnTo>
                    <a:pt x="58885" y="39374"/>
                  </a:lnTo>
                  <a:lnTo>
                    <a:pt x="99082" y="63093"/>
                  </a:lnTo>
                  <a:lnTo>
                    <a:pt x="117720" y="82134"/>
                  </a:lnTo>
                  <a:lnTo>
                    <a:pt x="127414" y="102355"/>
                  </a:lnTo>
                  <a:lnTo>
                    <a:pt x="129999" y="112687"/>
                  </a:lnTo>
                  <a:lnTo>
                    <a:pt x="127227" y="135455"/>
                  </a:lnTo>
                  <a:lnTo>
                    <a:pt x="108202" y="181195"/>
                  </a:lnTo>
                  <a:lnTo>
                    <a:pt x="65880" y="227932"/>
                  </a:lnTo>
                  <a:lnTo>
                    <a:pt x="3992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912">
            <a:extLst>
              <a:ext uri="{FF2B5EF4-FFF2-40B4-BE49-F238E27FC236}">
                <a16:creationId xmlns:a16="http://schemas.microsoft.com/office/drawing/2014/main" xmlns="" id="{8BA0A189-5538-4CA1-B0B3-C3099B55CCFB}"/>
              </a:ext>
            </a:extLst>
          </p:cNvPr>
          <p:cNvGrpSpPr/>
          <p:nvPr/>
        </p:nvGrpSpPr>
        <p:grpSpPr>
          <a:xfrm>
            <a:off x="7975590" y="3588994"/>
            <a:ext cx="1263661" cy="861311"/>
            <a:chOff x="7975590" y="3588994"/>
            <a:chExt cx="1263661" cy="861311"/>
          </a:xfrm>
        </p:grpSpPr>
        <p:sp>
          <p:nvSpPr>
            <p:cNvPr id="117" name="SMARTInkShape-4746">
              <a:extLst>
                <a:ext uri="{FF2B5EF4-FFF2-40B4-BE49-F238E27FC236}">
                  <a16:creationId xmlns:a16="http://schemas.microsoft.com/office/drawing/2014/main" xmlns="" id="{F972299C-72B4-41BE-9B32-E532E02ABB88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7975590" y="4145289"/>
              <a:ext cx="438161" cy="305016"/>
            </a:xfrm>
            <a:custGeom>
              <a:avLst/>
              <a:gdLst/>
              <a:ahLst/>
              <a:cxnLst/>
              <a:rect l="0" t="0" r="0" b="0"/>
              <a:pathLst>
                <a:path w="438161" h="305016">
                  <a:moveTo>
                    <a:pt x="25410" y="128261"/>
                  </a:moveTo>
                  <a:lnTo>
                    <a:pt x="25410" y="128261"/>
                  </a:lnTo>
                  <a:lnTo>
                    <a:pt x="28780" y="135003"/>
                  </a:lnTo>
                  <a:lnTo>
                    <a:pt x="58013" y="158115"/>
                  </a:lnTo>
                  <a:lnTo>
                    <a:pt x="83204" y="167288"/>
                  </a:lnTo>
                  <a:lnTo>
                    <a:pt x="119753" y="164362"/>
                  </a:lnTo>
                  <a:lnTo>
                    <a:pt x="161862" y="151187"/>
                  </a:lnTo>
                  <a:lnTo>
                    <a:pt x="202248" y="127136"/>
                  </a:lnTo>
                  <a:lnTo>
                    <a:pt x="237654" y="97667"/>
                  </a:lnTo>
                  <a:lnTo>
                    <a:pt x="252150" y="77034"/>
                  </a:lnTo>
                  <a:lnTo>
                    <a:pt x="262396" y="47466"/>
                  </a:lnTo>
                  <a:lnTo>
                    <a:pt x="263382" y="30263"/>
                  </a:lnTo>
                  <a:lnTo>
                    <a:pt x="259115" y="15562"/>
                  </a:lnTo>
                  <a:lnTo>
                    <a:pt x="254591" y="10090"/>
                  </a:lnTo>
                  <a:lnTo>
                    <a:pt x="242039" y="2127"/>
                  </a:lnTo>
                  <a:lnTo>
                    <a:pt x="225171" y="0"/>
                  </a:lnTo>
                  <a:lnTo>
                    <a:pt x="185597" y="4383"/>
                  </a:lnTo>
                  <a:lnTo>
                    <a:pt x="139445" y="27252"/>
                  </a:lnTo>
                  <a:lnTo>
                    <a:pt x="93744" y="64590"/>
                  </a:lnTo>
                  <a:lnTo>
                    <a:pt x="58592" y="102810"/>
                  </a:lnTo>
                  <a:lnTo>
                    <a:pt x="27715" y="142827"/>
                  </a:lnTo>
                  <a:lnTo>
                    <a:pt x="6338" y="182201"/>
                  </a:lnTo>
                  <a:lnTo>
                    <a:pt x="0" y="205856"/>
                  </a:lnTo>
                  <a:lnTo>
                    <a:pt x="1105" y="240858"/>
                  </a:lnTo>
                  <a:lnTo>
                    <a:pt x="6611" y="258032"/>
                  </a:lnTo>
                  <a:lnTo>
                    <a:pt x="27758" y="282971"/>
                  </a:lnTo>
                  <a:lnTo>
                    <a:pt x="50207" y="294153"/>
                  </a:lnTo>
                  <a:lnTo>
                    <a:pt x="79469" y="300768"/>
                  </a:lnTo>
                  <a:lnTo>
                    <a:pt x="118345" y="303708"/>
                  </a:lnTo>
                  <a:lnTo>
                    <a:pt x="161494" y="305015"/>
                  </a:lnTo>
                  <a:lnTo>
                    <a:pt x="207952" y="304185"/>
                  </a:lnTo>
                  <a:lnTo>
                    <a:pt x="233183" y="301988"/>
                  </a:lnTo>
                  <a:lnTo>
                    <a:pt x="259175" y="299113"/>
                  </a:lnTo>
                  <a:lnTo>
                    <a:pt x="283559" y="296490"/>
                  </a:lnTo>
                  <a:lnTo>
                    <a:pt x="329467" y="291694"/>
                  </a:lnTo>
                  <a:lnTo>
                    <a:pt x="367745" y="289093"/>
                  </a:lnTo>
                  <a:lnTo>
                    <a:pt x="409535" y="285746"/>
                  </a:lnTo>
                  <a:lnTo>
                    <a:pt x="438160" y="2806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4747">
              <a:extLst>
                <a:ext uri="{FF2B5EF4-FFF2-40B4-BE49-F238E27FC236}">
                  <a16:creationId xmlns:a16="http://schemas.microsoft.com/office/drawing/2014/main" xmlns="" id="{C325B993-A745-4024-BFA2-06819989874A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8367507" y="3703010"/>
              <a:ext cx="179594" cy="188386"/>
            </a:xfrm>
            <a:custGeom>
              <a:avLst/>
              <a:gdLst/>
              <a:ahLst/>
              <a:cxnLst/>
              <a:rect l="0" t="0" r="0" b="0"/>
              <a:pathLst>
                <a:path w="179594" h="188386">
                  <a:moveTo>
                    <a:pt x="141493" y="11740"/>
                  </a:moveTo>
                  <a:lnTo>
                    <a:pt x="141493" y="11740"/>
                  </a:lnTo>
                  <a:lnTo>
                    <a:pt x="153426" y="6714"/>
                  </a:lnTo>
                  <a:lnTo>
                    <a:pt x="155798" y="6273"/>
                  </a:lnTo>
                  <a:lnTo>
                    <a:pt x="160315" y="3901"/>
                  </a:lnTo>
                  <a:lnTo>
                    <a:pt x="165593" y="0"/>
                  </a:lnTo>
                  <a:lnTo>
                    <a:pt x="163136" y="2695"/>
                  </a:lnTo>
                  <a:lnTo>
                    <a:pt x="117356" y="31259"/>
                  </a:lnTo>
                  <a:lnTo>
                    <a:pt x="72520" y="51396"/>
                  </a:lnTo>
                  <a:lnTo>
                    <a:pt x="31097" y="72361"/>
                  </a:lnTo>
                  <a:lnTo>
                    <a:pt x="25399" y="80075"/>
                  </a:lnTo>
                  <a:lnTo>
                    <a:pt x="26703" y="83402"/>
                  </a:lnTo>
                  <a:lnTo>
                    <a:pt x="35678" y="88981"/>
                  </a:lnTo>
                  <a:lnTo>
                    <a:pt x="73868" y="93947"/>
                  </a:lnTo>
                  <a:lnTo>
                    <a:pt x="116577" y="102990"/>
                  </a:lnTo>
                  <a:lnTo>
                    <a:pt x="119944" y="105734"/>
                  </a:lnTo>
                  <a:lnTo>
                    <a:pt x="121483" y="108975"/>
                  </a:lnTo>
                  <a:lnTo>
                    <a:pt x="121803" y="112547"/>
                  </a:lnTo>
                  <a:lnTo>
                    <a:pt x="110870" y="122160"/>
                  </a:lnTo>
                  <a:lnTo>
                    <a:pt x="69357" y="145578"/>
                  </a:lnTo>
                  <a:lnTo>
                    <a:pt x="26872" y="164811"/>
                  </a:lnTo>
                  <a:lnTo>
                    <a:pt x="5696" y="174373"/>
                  </a:lnTo>
                  <a:lnTo>
                    <a:pt x="0" y="181858"/>
                  </a:lnTo>
                  <a:lnTo>
                    <a:pt x="1303" y="184419"/>
                  </a:lnTo>
                  <a:lnTo>
                    <a:pt x="10277" y="187264"/>
                  </a:lnTo>
                  <a:lnTo>
                    <a:pt x="49879" y="188385"/>
                  </a:lnTo>
                  <a:lnTo>
                    <a:pt x="90281" y="184337"/>
                  </a:lnTo>
                  <a:lnTo>
                    <a:pt x="132121" y="178669"/>
                  </a:lnTo>
                  <a:lnTo>
                    <a:pt x="179593" y="1704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4748">
              <a:extLst>
                <a:ext uri="{FF2B5EF4-FFF2-40B4-BE49-F238E27FC236}">
                  <a16:creationId xmlns:a16="http://schemas.microsoft.com/office/drawing/2014/main" xmlns="" id="{367F2084-B09A-4E77-870B-C7E94F2D5C5D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8604249" y="3740411"/>
              <a:ext cx="114302" cy="120390"/>
            </a:xfrm>
            <a:custGeom>
              <a:avLst/>
              <a:gdLst/>
              <a:ahLst/>
              <a:cxnLst/>
              <a:rect l="0" t="0" r="0" b="0"/>
              <a:pathLst>
                <a:path w="114302" h="120390">
                  <a:moveTo>
                    <a:pt x="1" y="6089"/>
                  </a:moveTo>
                  <a:lnTo>
                    <a:pt x="1" y="6089"/>
                  </a:lnTo>
                  <a:lnTo>
                    <a:pt x="0" y="622"/>
                  </a:lnTo>
                  <a:lnTo>
                    <a:pt x="6742" y="0"/>
                  </a:lnTo>
                  <a:lnTo>
                    <a:pt x="13816" y="3618"/>
                  </a:lnTo>
                  <a:lnTo>
                    <a:pt x="57039" y="39294"/>
                  </a:lnTo>
                  <a:lnTo>
                    <a:pt x="99152" y="86885"/>
                  </a:lnTo>
                  <a:lnTo>
                    <a:pt x="107568" y="99854"/>
                  </a:lnTo>
                  <a:lnTo>
                    <a:pt x="114301" y="1203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4749">
              <a:extLst>
                <a:ext uri="{FF2B5EF4-FFF2-40B4-BE49-F238E27FC236}">
                  <a16:creationId xmlns:a16="http://schemas.microsoft.com/office/drawing/2014/main" xmlns="" id="{8283348C-DF9D-4EF1-9074-3B2D846E52ED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8599217" y="3721983"/>
              <a:ext cx="144734" cy="170568"/>
            </a:xfrm>
            <a:custGeom>
              <a:avLst/>
              <a:gdLst/>
              <a:ahLst/>
              <a:cxnLst/>
              <a:rect l="0" t="0" r="0" b="0"/>
              <a:pathLst>
                <a:path w="144734" h="170568">
                  <a:moveTo>
                    <a:pt x="144733" y="5467"/>
                  </a:moveTo>
                  <a:lnTo>
                    <a:pt x="144733" y="5467"/>
                  </a:lnTo>
                  <a:lnTo>
                    <a:pt x="144733" y="0"/>
                  </a:lnTo>
                  <a:lnTo>
                    <a:pt x="111145" y="40578"/>
                  </a:lnTo>
                  <a:lnTo>
                    <a:pt x="75382" y="80214"/>
                  </a:lnTo>
                  <a:lnTo>
                    <a:pt x="35051" y="121309"/>
                  </a:lnTo>
                  <a:lnTo>
                    <a:pt x="659" y="159237"/>
                  </a:lnTo>
                  <a:lnTo>
                    <a:pt x="0" y="163014"/>
                  </a:lnTo>
                  <a:lnTo>
                    <a:pt x="1678" y="165532"/>
                  </a:lnTo>
                  <a:lnTo>
                    <a:pt x="11383" y="170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4750">
              <a:extLst>
                <a:ext uri="{FF2B5EF4-FFF2-40B4-BE49-F238E27FC236}">
                  <a16:creationId xmlns:a16="http://schemas.microsoft.com/office/drawing/2014/main" xmlns="" id="{2882076B-A826-4643-A36A-4CE8F28039E1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8807450" y="3867150"/>
              <a:ext cx="6351" cy="44451"/>
            </a:xfrm>
            <a:custGeom>
              <a:avLst/>
              <a:gdLst/>
              <a:ahLst/>
              <a:cxnLst/>
              <a:rect l="0" t="0" r="0" b="0"/>
              <a:pathLst>
                <a:path w="6351" h="44451">
                  <a:moveTo>
                    <a:pt x="0" y="0"/>
                  </a:moveTo>
                  <a:lnTo>
                    <a:pt x="0" y="0"/>
                  </a:lnTo>
                  <a:lnTo>
                    <a:pt x="0" y="12209"/>
                  </a:lnTo>
                  <a:lnTo>
                    <a:pt x="1881" y="17891"/>
                  </a:lnTo>
                  <a:lnTo>
                    <a:pt x="3370" y="20394"/>
                  </a:lnTo>
                  <a:lnTo>
                    <a:pt x="635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4751">
              <a:extLst>
                <a:ext uri="{FF2B5EF4-FFF2-40B4-BE49-F238E27FC236}">
                  <a16:creationId xmlns:a16="http://schemas.microsoft.com/office/drawing/2014/main" xmlns="" id="{974F58A2-7548-4730-9C55-A9000F20396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8821787" y="3791833"/>
              <a:ext cx="36464" cy="14729"/>
            </a:xfrm>
            <a:custGeom>
              <a:avLst/>
              <a:gdLst/>
              <a:ahLst/>
              <a:cxnLst/>
              <a:rect l="0" t="0" r="0" b="0"/>
              <a:pathLst>
                <a:path w="36464" h="14729">
                  <a:moveTo>
                    <a:pt x="36463" y="5467"/>
                  </a:moveTo>
                  <a:lnTo>
                    <a:pt x="36463" y="5467"/>
                  </a:lnTo>
                  <a:lnTo>
                    <a:pt x="13319" y="0"/>
                  </a:lnTo>
                  <a:lnTo>
                    <a:pt x="6657" y="1391"/>
                  </a:lnTo>
                  <a:lnTo>
                    <a:pt x="3892" y="2749"/>
                  </a:lnTo>
                  <a:lnTo>
                    <a:pt x="2049" y="4361"/>
                  </a:lnTo>
                  <a:lnTo>
                    <a:pt x="0" y="8033"/>
                  </a:lnTo>
                  <a:lnTo>
                    <a:pt x="160" y="10000"/>
                  </a:lnTo>
                  <a:lnTo>
                    <a:pt x="2219" y="14066"/>
                  </a:lnTo>
                  <a:lnTo>
                    <a:pt x="3756" y="14728"/>
                  </a:lnTo>
                  <a:lnTo>
                    <a:pt x="5486" y="14463"/>
                  </a:lnTo>
                  <a:lnTo>
                    <a:pt x="7345" y="13581"/>
                  </a:lnTo>
                  <a:lnTo>
                    <a:pt x="14692" y="4143"/>
                  </a:lnTo>
                  <a:lnTo>
                    <a:pt x="15599" y="3879"/>
                  </a:lnTo>
                  <a:lnTo>
                    <a:pt x="17413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4752">
              <a:extLst>
                <a:ext uri="{FF2B5EF4-FFF2-40B4-BE49-F238E27FC236}">
                  <a16:creationId xmlns:a16="http://schemas.microsoft.com/office/drawing/2014/main" xmlns="" id="{91CCB411-A107-40CE-AA8E-F9AB226A3163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426450" y="3962400"/>
              <a:ext cx="349251" cy="38101"/>
            </a:xfrm>
            <a:custGeom>
              <a:avLst/>
              <a:gdLst/>
              <a:ahLst/>
              <a:cxnLst/>
              <a:rect l="0" t="0" r="0" b="0"/>
              <a:pathLst>
                <a:path w="349251" h="38101">
                  <a:moveTo>
                    <a:pt x="0" y="38100"/>
                  </a:moveTo>
                  <a:lnTo>
                    <a:pt x="0" y="38100"/>
                  </a:lnTo>
                  <a:lnTo>
                    <a:pt x="45482" y="37394"/>
                  </a:lnTo>
                  <a:lnTo>
                    <a:pt x="88182" y="34729"/>
                  </a:lnTo>
                  <a:lnTo>
                    <a:pt x="114528" y="32325"/>
                  </a:lnTo>
                  <a:lnTo>
                    <a:pt x="143380" y="29311"/>
                  </a:lnTo>
                  <a:lnTo>
                    <a:pt x="173903" y="25890"/>
                  </a:lnTo>
                  <a:lnTo>
                    <a:pt x="202719" y="22904"/>
                  </a:lnTo>
                  <a:lnTo>
                    <a:pt x="230396" y="20209"/>
                  </a:lnTo>
                  <a:lnTo>
                    <a:pt x="257314" y="17706"/>
                  </a:lnTo>
                  <a:lnTo>
                    <a:pt x="296629" y="13043"/>
                  </a:lnTo>
                  <a:lnTo>
                    <a:pt x="349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4753">
              <a:extLst>
                <a:ext uri="{FF2B5EF4-FFF2-40B4-BE49-F238E27FC236}">
                  <a16:creationId xmlns:a16="http://schemas.microsoft.com/office/drawing/2014/main" xmlns="" id="{EAE0A1FB-B8B9-43E5-8612-BDDE84414792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616959" y="4048482"/>
              <a:ext cx="112414" cy="110769"/>
            </a:xfrm>
            <a:custGeom>
              <a:avLst/>
              <a:gdLst/>
              <a:ahLst/>
              <a:cxnLst/>
              <a:rect l="0" t="0" r="0" b="0"/>
              <a:pathLst>
                <a:path w="112414" h="110769">
                  <a:moveTo>
                    <a:pt x="12691" y="15518"/>
                  </a:moveTo>
                  <a:lnTo>
                    <a:pt x="12691" y="15518"/>
                  </a:lnTo>
                  <a:lnTo>
                    <a:pt x="7622" y="21293"/>
                  </a:lnTo>
                  <a:lnTo>
                    <a:pt x="3852" y="27727"/>
                  </a:lnTo>
                  <a:lnTo>
                    <a:pt x="753" y="48425"/>
                  </a:lnTo>
                  <a:lnTo>
                    <a:pt x="4" y="93210"/>
                  </a:lnTo>
                  <a:lnTo>
                    <a:pt x="0" y="92713"/>
                  </a:lnTo>
                  <a:lnTo>
                    <a:pt x="26723" y="49144"/>
                  </a:lnTo>
                  <a:lnTo>
                    <a:pt x="45541" y="21170"/>
                  </a:lnTo>
                  <a:lnTo>
                    <a:pt x="60687" y="8387"/>
                  </a:lnTo>
                  <a:lnTo>
                    <a:pt x="74945" y="1765"/>
                  </a:lnTo>
                  <a:lnTo>
                    <a:pt x="81710" y="0"/>
                  </a:lnTo>
                  <a:lnTo>
                    <a:pt x="87632" y="234"/>
                  </a:lnTo>
                  <a:lnTo>
                    <a:pt x="97974" y="4257"/>
                  </a:lnTo>
                  <a:lnTo>
                    <a:pt x="105393" y="14511"/>
                  </a:lnTo>
                  <a:lnTo>
                    <a:pt x="110336" y="29182"/>
                  </a:lnTo>
                  <a:lnTo>
                    <a:pt x="112413" y="57274"/>
                  </a:lnTo>
                  <a:lnTo>
                    <a:pt x="104062" y="102750"/>
                  </a:lnTo>
                  <a:lnTo>
                    <a:pt x="101591" y="110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4754">
              <a:extLst>
                <a:ext uri="{FF2B5EF4-FFF2-40B4-BE49-F238E27FC236}">
                  <a16:creationId xmlns:a16="http://schemas.microsoft.com/office/drawing/2014/main" xmlns="" id="{473906F4-488E-4D22-950B-28BB9421F28A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8896350" y="3746500"/>
              <a:ext cx="143373" cy="387351"/>
            </a:xfrm>
            <a:custGeom>
              <a:avLst/>
              <a:gdLst/>
              <a:ahLst/>
              <a:cxnLst/>
              <a:rect l="0" t="0" r="0" b="0"/>
              <a:pathLst>
                <a:path w="143373" h="387351">
                  <a:moveTo>
                    <a:pt x="107950" y="0"/>
                  </a:moveTo>
                  <a:lnTo>
                    <a:pt x="107950" y="0"/>
                  </a:lnTo>
                  <a:lnTo>
                    <a:pt x="111320" y="31160"/>
                  </a:lnTo>
                  <a:lnTo>
                    <a:pt x="123530" y="78691"/>
                  </a:lnTo>
                  <a:lnTo>
                    <a:pt x="134631" y="122933"/>
                  </a:lnTo>
                  <a:lnTo>
                    <a:pt x="140553" y="147572"/>
                  </a:lnTo>
                  <a:lnTo>
                    <a:pt x="143091" y="172464"/>
                  </a:lnTo>
                  <a:lnTo>
                    <a:pt x="143372" y="197526"/>
                  </a:lnTo>
                  <a:lnTo>
                    <a:pt x="142148" y="222701"/>
                  </a:lnTo>
                  <a:lnTo>
                    <a:pt x="127617" y="269487"/>
                  </a:lnTo>
                  <a:lnTo>
                    <a:pt x="104696" y="310272"/>
                  </a:lnTo>
                  <a:lnTo>
                    <a:pt x="63319" y="351655"/>
                  </a:lnTo>
                  <a:lnTo>
                    <a:pt x="21269" y="375833"/>
                  </a:lnTo>
                  <a:lnTo>
                    <a:pt x="0" y="38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4755">
              <a:extLst>
                <a:ext uri="{FF2B5EF4-FFF2-40B4-BE49-F238E27FC236}">
                  <a16:creationId xmlns:a16="http://schemas.microsoft.com/office/drawing/2014/main" xmlns="" id="{F470DEEF-9DDE-41D2-8C8E-A20B45F7F29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8213291" y="3780015"/>
              <a:ext cx="130610" cy="366536"/>
            </a:xfrm>
            <a:custGeom>
              <a:avLst/>
              <a:gdLst/>
              <a:ahLst/>
              <a:cxnLst/>
              <a:rect l="0" t="0" r="0" b="0"/>
              <a:pathLst>
                <a:path w="130610" h="366536">
                  <a:moveTo>
                    <a:pt x="60759" y="10935"/>
                  </a:moveTo>
                  <a:lnTo>
                    <a:pt x="60759" y="10935"/>
                  </a:lnTo>
                  <a:lnTo>
                    <a:pt x="51325" y="2207"/>
                  </a:lnTo>
                  <a:lnTo>
                    <a:pt x="46454" y="0"/>
                  </a:lnTo>
                  <a:lnTo>
                    <a:pt x="43461" y="2234"/>
                  </a:lnTo>
                  <a:lnTo>
                    <a:pt x="31801" y="21684"/>
                  </a:lnTo>
                  <a:lnTo>
                    <a:pt x="15960" y="64057"/>
                  </a:lnTo>
                  <a:lnTo>
                    <a:pt x="6511" y="103454"/>
                  </a:lnTo>
                  <a:lnTo>
                    <a:pt x="1370" y="148716"/>
                  </a:lnTo>
                  <a:lnTo>
                    <a:pt x="0" y="172639"/>
                  </a:lnTo>
                  <a:lnTo>
                    <a:pt x="6003" y="219916"/>
                  </a:lnTo>
                  <a:lnTo>
                    <a:pt x="20900" y="264682"/>
                  </a:lnTo>
                  <a:lnTo>
                    <a:pt x="46336" y="303393"/>
                  </a:lnTo>
                  <a:lnTo>
                    <a:pt x="78338" y="331886"/>
                  </a:lnTo>
                  <a:lnTo>
                    <a:pt x="130609" y="366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4756">
              <a:extLst>
                <a:ext uri="{FF2B5EF4-FFF2-40B4-BE49-F238E27FC236}">
                  <a16:creationId xmlns:a16="http://schemas.microsoft.com/office/drawing/2014/main" xmlns="" id="{822A7A05-AC84-4E87-B66D-B48211CF3F9B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9062333" y="3588994"/>
              <a:ext cx="176918" cy="116639"/>
            </a:xfrm>
            <a:custGeom>
              <a:avLst/>
              <a:gdLst/>
              <a:ahLst/>
              <a:cxnLst/>
              <a:rect l="0" t="0" r="0" b="0"/>
              <a:pathLst>
                <a:path w="176918" h="116639">
                  <a:moveTo>
                    <a:pt x="5467" y="24156"/>
                  </a:moveTo>
                  <a:lnTo>
                    <a:pt x="5467" y="24156"/>
                  </a:lnTo>
                  <a:lnTo>
                    <a:pt x="2096" y="20785"/>
                  </a:lnTo>
                  <a:lnTo>
                    <a:pt x="441" y="17249"/>
                  </a:lnTo>
                  <a:lnTo>
                    <a:pt x="0" y="15318"/>
                  </a:lnTo>
                  <a:lnTo>
                    <a:pt x="410" y="13325"/>
                  </a:lnTo>
                  <a:lnTo>
                    <a:pt x="2749" y="9229"/>
                  </a:lnTo>
                  <a:lnTo>
                    <a:pt x="18145" y="2957"/>
                  </a:lnTo>
                  <a:lnTo>
                    <a:pt x="40581" y="0"/>
                  </a:lnTo>
                  <a:lnTo>
                    <a:pt x="61732" y="2496"/>
                  </a:lnTo>
                  <a:lnTo>
                    <a:pt x="71161" y="7709"/>
                  </a:lnTo>
                  <a:lnTo>
                    <a:pt x="74663" y="11075"/>
                  </a:lnTo>
                  <a:lnTo>
                    <a:pt x="75587" y="16141"/>
                  </a:lnTo>
                  <a:lnTo>
                    <a:pt x="72850" y="29295"/>
                  </a:lnTo>
                  <a:lnTo>
                    <a:pt x="60005" y="49197"/>
                  </a:lnTo>
                  <a:lnTo>
                    <a:pt x="20503" y="93434"/>
                  </a:lnTo>
                  <a:lnTo>
                    <a:pt x="14971" y="100808"/>
                  </a:lnTo>
                  <a:lnTo>
                    <a:pt x="10162" y="104084"/>
                  </a:lnTo>
                  <a:lnTo>
                    <a:pt x="10713" y="106369"/>
                  </a:lnTo>
                  <a:lnTo>
                    <a:pt x="16971" y="112671"/>
                  </a:lnTo>
                  <a:lnTo>
                    <a:pt x="28689" y="116413"/>
                  </a:lnTo>
                  <a:lnTo>
                    <a:pt x="56796" y="116638"/>
                  </a:lnTo>
                  <a:lnTo>
                    <a:pt x="98287" y="112236"/>
                  </a:lnTo>
                  <a:lnTo>
                    <a:pt x="140684" y="108344"/>
                  </a:lnTo>
                  <a:lnTo>
                    <a:pt x="176917" y="106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540570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Anshul  Gandhi</dc:creator>
  <cp:lastModifiedBy>anshul</cp:lastModifiedBy>
  <cp:revision>19</cp:revision>
  <dcterms:created xsi:type="dcterms:W3CDTF">2019-08-29T19:54:54Z</dcterms:created>
  <dcterms:modified xsi:type="dcterms:W3CDTF">2019-10-03T21:40:52Z</dcterms:modified>
</cp:coreProperties>
</file>